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 id="2147483686" r:id="rId3"/>
    <p:sldMasterId id="2147483699" r:id="rId4"/>
    <p:sldMasterId id="2147483724" r:id="rId5"/>
    <p:sldMasterId id="2147483738" r:id="rId6"/>
  </p:sldMasterIdLst>
  <p:notesMasterIdLst>
    <p:notesMasterId r:id="rId19"/>
  </p:notesMasterIdLst>
  <p:sldIdLst>
    <p:sldId id="256" r:id="rId7"/>
    <p:sldId id="257" r:id="rId8"/>
    <p:sldId id="418" r:id="rId9"/>
    <p:sldId id="258" r:id="rId10"/>
    <p:sldId id="259" r:id="rId11"/>
    <p:sldId id="260" r:id="rId12"/>
    <p:sldId id="265" r:id="rId13"/>
    <p:sldId id="261" r:id="rId14"/>
    <p:sldId id="267" r:id="rId15"/>
    <p:sldId id="264" r:id="rId16"/>
    <p:sldId id="266" r:id="rId17"/>
    <p:sldId id="41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2A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9" autoAdjust="0"/>
    <p:restoredTop sz="78447" autoAdjust="0"/>
  </p:normalViewPr>
  <p:slideViewPr>
    <p:cSldViewPr snapToGrid="0">
      <p:cViewPr varScale="1">
        <p:scale>
          <a:sx n="62" d="100"/>
          <a:sy n="62" d="100"/>
        </p:scale>
        <p:origin x="13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2350C2-A9DF-4ABA-9128-34F3ADAC58F3}" type="doc">
      <dgm:prSet loTypeId="urn:microsoft.com/office/officeart/2005/8/layout/radial4" loCatId="relationship" qsTypeId="urn:microsoft.com/office/officeart/2005/8/quickstyle/3d7" qsCatId="3D" csTypeId="urn:microsoft.com/office/officeart/2005/8/colors/accent1_2" csCatId="accent1" phldr="1"/>
      <dgm:spPr/>
      <dgm:t>
        <a:bodyPr/>
        <a:lstStyle/>
        <a:p>
          <a:endParaRPr lang="en-US"/>
        </a:p>
      </dgm:t>
    </dgm:pt>
    <dgm:pt modelId="{BFCC9D1C-1195-4EF7-BB9C-1576EEAF67F8}">
      <dgm:prSet phldrT="[Text]"/>
      <dgm:spPr/>
      <dgm:t>
        <a:bodyPr/>
        <a:lstStyle/>
        <a:p>
          <a:r>
            <a:rPr lang="en-US" dirty="0"/>
            <a:t>EVA FCR</a:t>
          </a:r>
        </a:p>
      </dgm:t>
    </dgm:pt>
    <dgm:pt modelId="{2C9C4092-1D83-486E-AC1D-EDAFC5DD98DB}" type="parTrans" cxnId="{741916B8-FA31-44BD-B39F-F3249EFA6A98}">
      <dgm:prSet/>
      <dgm:spPr/>
      <dgm:t>
        <a:bodyPr/>
        <a:lstStyle/>
        <a:p>
          <a:endParaRPr lang="en-US"/>
        </a:p>
      </dgm:t>
    </dgm:pt>
    <dgm:pt modelId="{4DFEDDE6-9C1D-4AE1-9150-73C5CBF5015E}" type="sibTrans" cxnId="{741916B8-FA31-44BD-B39F-F3249EFA6A98}">
      <dgm:prSet/>
      <dgm:spPr/>
      <dgm:t>
        <a:bodyPr/>
        <a:lstStyle/>
        <a:p>
          <a:endParaRPr lang="en-US"/>
        </a:p>
      </dgm:t>
    </dgm:pt>
    <dgm:pt modelId="{C3B155BB-4151-4C57-A874-17FE32198B2B}">
      <dgm:prSet phldrT="[Text]"/>
      <dgm:spPr/>
      <dgm:t>
        <a:bodyPr/>
        <a:lstStyle/>
        <a:p>
          <a:r>
            <a:rPr lang="en-US" dirty="0"/>
            <a:t>Task</a:t>
          </a:r>
        </a:p>
      </dgm:t>
    </dgm:pt>
    <dgm:pt modelId="{8095BAC3-A096-4CAA-A6F9-DBB7B25683D3}" type="parTrans" cxnId="{0A0645C5-5C43-4A51-8B3A-D71049EA90AC}">
      <dgm:prSet/>
      <dgm:spPr/>
      <dgm:t>
        <a:bodyPr/>
        <a:lstStyle/>
        <a:p>
          <a:endParaRPr lang="en-US"/>
        </a:p>
      </dgm:t>
    </dgm:pt>
    <dgm:pt modelId="{0686A034-3783-4022-9060-B5134791E0A4}" type="sibTrans" cxnId="{0A0645C5-5C43-4A51-8B3A-D71049EA90AC}">
      <dgm:prSet/>
      <dgm:spPr/>
      <dgm:t>
        <a:bodyPr/>
        <a:lstStyle/>
        <a:p>
          <a:endParaRPr lang="en-US"/>
        </a:p>
      </dgm:t>
    </dgm:pt>
    <dgm:pt modelId="{CEAE1170-4D0C-4DF8-8A56-E347E56D92EC}">
      <dgm:prSet phldrT="[Text]"/>
      <dgm:spPr/>
      <dgm:t>
        <a:bodyPr/>
        <a:lstStyle/>
        <a:p>
          <a:r>
            <a:rPr lang="en-US" dirty="0"/>
            <a:t>Science</a:t>
          </a:r>
        </a:p>
      </dgm:t>
    </dgm:pt>
    <dgm:pt modelId="{2AEEE431-AC85-4472-8F04-7F24C9E5C81A}" type="parTrans" cxnId="{3C5AFAFC-71CE-4011-AFF1-2659AB15F874}">
      <dgm:prSet/>
      <dgm:spPr/>
      <dgm:t>
        <a:bodyPr/>
        <a:lstStyle/>
        <a:p>
          <a:endParaRPr lang="en-US"/>
        </a:p>
      </dgm:t>
    </dgm:pt>
    <dgm:pt modelId="{3067D6E8-0287-4E6D-BA3D-75C19082A436}" type="sibTrans" cxnId="{3C5AFAFC-71CE-4011-AFF1-2659AB15F874}">
      <dgm:prSet/>
      <dgm:spPr/>
      <dgm:t>
        <a:bodyPr/>
        <a:lstStyle/>
        <a:p>
          <a:endParaRPr lang="en-US"/>
        </a:p>
      </dgm:t>
    </dgm:pt>
    <dgm:pt modelId="{7F863FA2-B7B9-4020-8762-F97679332DBB}">
      <dgm:prSet phldrT="[Text]"/>
      <dgm:spPr/>
      <dgm:t>
        <a:bodyPr/>
        <a:lstStyle/>
        <a:p>
          <a:r>
            <a:rPr lang="en-US" dirty="0"/>
            <a:t>Suit</a:t>
          </a:r>
        </a:p>
      </dgm:t>
    </dgm:pt>
    <dgm:pt modelId="{3040E9E8-4697-479D-8BD7-B783BAEFCE09}" type="parTrans" cxnId="{7A55127E-0873-44A1-8363-74E24E658DF9}">
      <dgm:prSet/>
      <dgm:spPr/>
      <dgm:t>
        <a:bodyPr/>
        <a:lstStyle/>
        <a:p>
          <a:endParaRPr lang="en-US"/>
        </a:p>
      </dgm:t>
    </dgm:pt>
    <dgm:pt modelId="{568CAEA0-63CD-4919-8B57-CE2C73877561}" type="sibTrans" cxnId="{7A55127E-0873-44A1-8363-74E24E658DF9}">
      <dgm:prSet/>
      <dgm:spPr/>
      <dgm:t>
        <a:bodyPr/>
        <a:lstStyle/>
        <a:p>
          <a:endParaRPr lang="en-US"/>
        </a:p>
      </dgm:t>
    </dgm:pt>
    <dgm:pt modelId="{1D7CCA6C-2AE6-4116-84FF-B49190F3F073}">
      <dgm:prSet phldrT="[Text]"/>
      <dgm:spPr/>
      <dgm:t>
        <a:bodyPr/>
        <a:lstStyle/>
        <a:p>
          <a:r>
            <a:rPr lang="en-US" dirty="0"/>
            <a:t>Vehicle</a:t>
          </a:r>
        </a:p>
      </dgm:t>
    </dgm:pt>
    <dgm:pt modelId="{81C68750-F717-4750-A5ED-F62A045A3DC1}" type="parTrans" cxnId="{077B80A4-0E4B-482C-8C7D-A056B62F257C}">
      <dgm:prSet/>
      <dgm:spPr/>
      <dgm:t>
        <a:bodyPr/>
        <a:lstStyle/>
        <a:p>
          <a:endParaRPr lang="en-US"/>
        </a:p>
      </dgm:t>
    </dgm:pt>
    <dgm:pt modelId="{3116280E-8E66-48C6-8F52-92DA8B386970}" type="sibTrans" cxnId="{077B80A4-0E4B-482C-8C7D-A056B62F257C}">
      <dgm:prSet/>
      <dgm:spPr/>
      <dgm:t>
        <a:bodyPr/>
        <a:lstStyle/>
        <a:p>
          <a:endParaRPr lang="en-US"/>
        </a:p>
      </dgm:t>
    </dgm:pt>
    <dgm:pt modelId="{D8F0AC4F-A7B7-4228-BA91-950E0F0BDCE0}">
      <dgm:prSet phldrT="[Text]"/>
      <dgm:spPr/>
      <dgm:t>
        <a:bodyPr/>
        <a:lstStyle/>
        <a:p>
          <a:r>
            <a:rPr lang="en-US" dirty="0"/>
            <a:t>Environment</a:t>
          </a:r>
        </a:p>
      </dgm:t>
    </dgm:pt>
    <dgm:pt modelId="{BBC82FFE-07BE-47E8-93E7-D2CB5F7554FD}" type="parTrans" cxnId="{4BC63C0C-6139-4765-A4D6-5F4AD17EBAEB}">
      <dgm:prSet/>
      <dgm:spPr/>
      <dgm:t>
        <a:bodyPr/>
        <a:lstStyle/>
        <a:p>
          <a:endParaRPr lang="en-US"/>
        </a:p>
      </dgm:t>
    </dgm:pt>
    <dgm:pt modelId="{E86C29CD-392E-4A02-8729-BB7D70F1F8BF}" type="sibTrans" cxnId="{4BC63C0C-6139-4765-A4D6-5F4AD17EBAEB}">
      <dgm:prSet/>
      <dgm:spPr/>
      <dgm:t>
        <a:bodyPr/>
        <a:lstStyle/>
        <a:p>
          <a:endParaRPr lang="en-US"/>
        </a:p>
      </dgm:t>
    </dgm:pt>
    <dgm:pt modelId="{44A76725-B086-469A-AAE5-BA671424F2DB}">
      <dgm:prSet phldrT="[Text]"/>
      <dgm:spPr/>
      <dgm:t>
        <a:bodyPr/>
        <a:lstStyle/>
        <a:p>
          <a:r>
            <a:rPr lang="en-US" dirty="0"/>
            <a:t>Time</a:t>
          </a:r>
        </a:p>
      </dgm:t>
    </dgm:pt>
    <dgm:pt modelId="{522A2B51-D525-4691-8314-A0578764D651}" type="parTrans" cxnId="{33FC4210-CE12-4946-B179-D3EA4ED168D2}">
      <dgm:prSet/>
      <dgm:spPr/>
      <dgm:t>
        <a:bodyPr/>
        <a:lstStyle/>
        <a:p>
          <a:endParaRPr lang="en-US"/>
        </a:p>
      </dgm:t>
    </dgm:pt>
    <dgm:pt modelId="{D3303A7F-AD31-44F9-87AE-41535146B202}" type="sibTrans" cxnId="{33FC4210-CE12-4946-B179-D3EA4ED168D2}">
      <dgm:prSet/>
      <dgm:spPr/>
      <dgm:t>
        <a:bodyPr/>
        <a:lstStyle/>
        <a:p>
          <a:endParaRPr lang="en-US"/>
        </a:p>
      </dgm:t>
    </dgm:pt>
    <dgm:pt modelId="{24B69709-1053-437E-A893-B6F7E1082C32}">
      <dgm:prSet phldrT="[Text]"/>
      <dgm:spPr/>
      <dgm:t>
        <a:bodyPr/>
        <a:lstStyle/>
        <a:p>
          <a:r>
            <a:rPr lang="en-US" dirty="0"/>
            <a:t>Program</a:t>
          </a:r>
        </a:p>
      </dgm:t>
    </dgm:pt>
    <dgm:pt modelId="{E56DB94E-9DD7-438A-A4B1-5222D17703A9}" type="parTrans" cxnId="{B3DB5CE3-18E7-4693-9717-46C0A7A628CF}">
      <dgm:prSet/>
      <dgm:spPr/>
      <dgm:t>
        <a:bodyPr/>
        <a:lstStyle/>
        <a:p>
          <a:endParaRPr lang="en-US"/>
        </a:p>
      </dgm:t>
    </dgm:pt>
    <dgm:pt modelId="{6A60DFC3-608F-4A89-92FB-AE3E03504FEE}" type="sibTrans" cxnId="{B3DB5CE3-18E7-4693-9717-46C0A7A628CF}">
      <dgm:prSet/>
      <dgm:spPr/>
      <dgm:t>
        <a:bodyPr/>
        <a:lstStyle/>
        <a:p>
          <a:endParaRPr lang="en-US"/>
        </a:p>
      </dgm:t>
    </dgm:pt>
    <dgm:pt modelId="{60D80998-231A-4EF8-8DFC-3C83000B89AC}" type="pres">
      <dgm:prSet presAssocID="{742350C2-A9DF-4ABA-9128-34F3ADAC58F3}" presName="cycle" presStyleCnt="0">
        <dgm:presLayoutVars>
          <dgm:chMax val="1"/>
          <dgm:dir/>
          <dgm:animLvl val="ctr"/>
          <dgm:resizeHandles val="exact"/>
        </dgm:presLayoutVars>
      </dgm:prSet>
      <dgm:spPr/>
    </dgm:pt>
    <dgm:pt modelId="{A54C4489-EB4C-4E03-AE0F-9858C2593E11}" type="pres">
      <dgm:prSet presAssocID="{BFCC9D1C-1195-4EF7-BB9C-1576EEAF67F8}" presName="centerShape" presStyleLbl="node0" presStyleIdx="0" presStyleCnt="1"/>
      <dgm:spPr/>
    </dgm:pt>
    <dgm:pt modelId="{58F11063-973F-4D0A-BC44-E5C73724F238}" type="pres">
      <dgm:prSet presAssocID="{8095BAC3-A096-4CAA-A6F9-DBB7B25683D3}" presName="parTrans" presStyleLbl="bgSibTrans2D1" presStyleIdx="0" presStyleCnt="7"/>
      <dgm:spPr/>
    </dgm:pt>
    <dgm:pt modelId="{4A97799C-2CD8-4D08-AB5A-03420F584CE9}" type="pres">
      <dgm:prSet presAssocID="{C3B155BB-4151-4C57-A874-17FE32198B2B}" presName="node" presStyleLbl="node1" presStyleIdx="0" presStyleCnt="7">
        <dgm:presLayoutVars>
          <dgm:bulletEnabled val="1"/>
        </dgm:presLayoutVars>
      </dgm:prSet>
      <dgm:spPr/>
    </dgm:pt>
    <dgm:pt modelId="{3ED2D96D-B5CD-4F9A-A10B-07501C943C31}" type="pres">
      <dgm:prSet presAssocID="{2AEEE431-AC85-4472-8F04-7F24C9E5C81A}" presName="parTrans" presStyleLbl="bgSibTrans2D1" presStyleIdx="1" presStyleCnt="7"/>
      <dgm:spPr/>
    </dgm:pt>
    <dgm:pt modelId="{77AAC164-D7D3-4D7B-8495-95F06C21FF53}" type="pres">
      <dgm:prSet presAssocID="{CEAE1170-4D0C-4DF8-8A56-E347E56D92EC}" presName="node" presStyleLbl="node1" presStyleIdx="1" presStyleCnt="7">
        <dgm:presLayoutVars>
          <dgm:bulletEnabled val="1"/>
        </dgm:presLayoutVars>
      </dgm:prSet>
      <dgm:spPr/>
    </dgm:pt>
    <dgm:pt modelId="{0D410766-AF0D-4018-8B88-0844B4692FA7}" type="pres">
      <dgm:prSet presAssocID="{3040E9E8-4697-479D-8BD7-B783BAEFCE09}" presName="parTrans" presStyleLbl="bgSibTrans2D1" presStyleIdx="2" presStyleCnt="7"/>
      <dgm:spPr/>
    </dgm:pt>
    <dgm:pt modelId="{C0B7EA10-760D-47D6-8472-A5DF676F4370}" type="pres">
      <dgm:prSet presAssocID="{7F863FA2-B7B9-4020-8762-F97679332DBB}" presName="node" presStyleLbl="node1" presStyleIdx="2" presStyleCnt="7">
        <dgm:presLayoutVars>
          <dgm:bulletEnabled val="1"/>
        </dgm:presLayoutVars>
      </dgm:prSet>
      <dgm:spPr/>
    </dgm:pt>
    <dgm:pt modelId="{29C1DC79-C4D6-41B9-A43D-A1C68323F918}" type="pres">
      <dgm:prSet presAssocID="{81C68750-F717-4750-A5ED-F62A045A3DC1}" presName="parTrans" presStyleLbl="bgSibTrans2D1" presStyleIdx="3" presStyleCnt="7"/>
      <dgm:spPr/>
    </dgm:pt>
    <dgm:pt modelId="{8A96AD47-CAE2-4021-A65F-C5E5AE6D7A08}" type="pres">
      <dgm:prSet presAssocID="{1D7CCA6C-2AE6-4116-84FF-B49190F3F073}" presName="node" presStyleLbl="node1" presStyleIdx="3" presStyleCnt="7">
        <dgm:presLayoutVars>
          <dgm:bulletEnabled val="1"/>
        </dgm:presLayoutVars>
      </dgm:prSet>
      <dgm:spPr/>
    </dgm:pt>
    <dgm:pt modelId="{7D4ACBB4-89B1-4A14-9E16-87481FE95293}" type="pres">
      <dgm:prSet presAssocID="{BBC82FFE-07BE-47E8-93E7-D2CB5F7554FD}" presName="parTrans" presStyleLbl="bgSibTrans2D1" presStyleIdx="4" presStyleCnt="7"/>
      <dgm:spPr/>
    </dgm:pt>
    <dgm:pt modelId="{E881A43F-4A61-4659-8774-BB3B6B1CD52F}" type="pres">
      <dgm:prSet presAssocID="{D8F0AC4F-A7B7-4228-BA91-950E0F0BDCE0}" presName="node" presStyleLbl="node1" presStyleIdx="4" presStyleCnt="7">
        <dgm:presLayoutVars>
          <dgm:bulletEnabled val="1"/>
        </dgm:presLayoutVars>
      </dgm:prSet>
      <dgm:spPr/>
    </dgm:pt>
    <dgm:pt modelId="{4F0CF5C5-8AAC-4372-B285-80E80A848CB8}" type="pres">
      <dgm:prSet presAssocID="{522A2B51-D525-4691-8314-A0578764D651}" presName="parTrans" presStyleLbl="bgSibTrans2D1" presStyleIdx="5" presStyleCnt="7"/>
      <dgm:spPr/>
    </dgm:pt>
    <dgm:pt modelId="{A56B4068-6BF2-4038-A218-1EE6C7BAAD22}" type="pres">
      <dgm:prSet presAssocID="{44A76725-B086-469A-AAE5-BA671424F2DB}" presName="node" presStyleLbl="node1" presStyleIdx="5" presStyleCnt="7">
        <dgm:presLayoutVars>
          <dgm:bulletEnabled val="1"/>
        </dgm:presLayoutVars>
      </dgm:prSet>
      <dgm:spPr/>
    </dgm:pt>
    <dgm:pt modelId="{7B04CC63-5116-404C-B055-589A46D4F841}" type="pres">
      <dgm:prSet presAssocID="{E56DB94E-9DD7-438A-A4B1-5222D17703A9}" presName="parTrans" presStyleLbl="bgSibTrans2D1" presStyleIdx="6" presStyleCnt="7"/>
      <dgm:spPr/>
    </dgm:pt>
    <dgm:pt modelId="{8A502249-4082-4D5E-A79C-2594C8644952}" type="pres">
      <dgm:prSet presAssocID="{24B69709-1053-437E-A893-B6F7E1082C32}" presName="node" presStyleLbl="node1" presStyleIdx="6" presStyleCnt="7">
        <dgm:presLayoutVars>
          <dgm:bulletEnabled val="1"/>
        </dgm:presLayoutVars>
      </dgm:prSet>
      <dgm:spPr/>
    </dgm:pt>
  </dgm:ptLst>
  <dgm:cxnLst>
    <dgm:cxn modelId="{4BC63C0C-6139-4765-A4D6-5F4AD17EBAEB}" srcId="{BFCC9D1C-1195-4EF7-BB9C-1576EEAF67F8}" destId="{D8F0AC4F-A7B7-4228-BA91-950E0F0BDCE0}" srcOrd="4" destOrd="0" parTransId="{BBC82FFE-07BE-47E8-93E7-D2CB5F7554FD}" sibTransId="{E86C29CD-392E-4A02-8729-BB7D70F1F8BF}"/>
    <dgm:cxn modelId="{33FC4210-CE12-4946-B179-D3EA4ED168D2}" srcId="{BFCC9D1C-1195-4EF7-BB9C-1576EEAF67F8}" destId="{44A76725-B086-469A-AAE5-BA671424F2DB}" srcOrd="5" destOrd="0" parTransId="{522A2B51-D525-4691-8314-A0578764D651}" sibTransId="{D3303A7F-AD31-44F9-87AE-41535146B202}"/>
    <dgm:cxn modelId="{E0C1A52C-7D89-40C3-9F68-4AA55675C348}" type="presOf" srcId="{BBC82FFE-07BE-47E8-93E7-D2CB5F7554FD}" destId="{7D4ACBB4-89B1-4A14-9E16-87481FE95293}" srcOrd="0" destOrd="0" presId="urn:microsoft.com/office/officeart/2005/8/layout/radial4"/>
    <dgm:cxn modelId="{817AC63F-9901-47D3-9EEC-BFFC755B9D29}" type="presOf" srcId="{24B69709-1053-437E-A893-B6F7E1082C32}" destId="{8A502249-4082-4D5E-A79C-2594C8644952}" srcOrd="0" destOrd="0" presId="urn:microsoft.com/office/officeart/2005/8/layout/radial4"/>
    <dgm:cxn modelId="{39B39A66-FA71-4F54-ADAD-08D3DE31652B}" type="presOf" srcId="{E56DB94E-9DD7-438A-A4B1-5222D17703A9}" destId="{7B04CC63-5116-404C-B055-589A46D4F841}" srcOrd="0" destOrd="0" presId="urn:microsoft.com/office/officeart/2005/8/layout/radial4"/>
    <dgm:cxn modelId="{D5F81569-C3B7-4C3E-B4C1-59159488028B}" type="presOf" srcId="{522A2B51-D525-4691-8314-A0578764D651}" destId="{4F0CF5C5-8AAC-4372-B285-80E80A848CB8}" srcOrd="0" destOrd="0" presId="urn:microsoft.com/office/officeart/2005/8/layout/radial4"/>
    <dgm:cxn modelId="{1478074B-9BD1-46D1-986C-C4904F8C3032}" type="presOf" srcId="{1D7CCA6C-2AE6-4116-84FF-B49190F3F073}" destId="{8A96AD47-CAE2-4021-A65F-C5E5AE6D7A08}" srcOrd="0" destOrd="0" presId="urn:microsoft.com/office/officeart/2005/8/layout/radial4"/>
    <dgm:cxn modelId="{DDD7284B-9C23-42D6-8AB0-4758CAC345F5}" type="presOf" srcId="{44A76725-B086-469A-AAE5-BA671424F2DB}" destId="{A56B4068-6BF2-4038-A218-1EE6C7BAAD22}" srcOrd="0" destOrd="0" presId="urn:microsoft.com/office/officeart/2005/8/layout/radial4"/>
    <dgm:cxn modelId="{CB99724C-8C78-44DA-95D5-A71727367986}" type="presOf" srcId="{3040E9E8-4697-479D-8BD7-B783BAEFCE09}" destId="{0D410766-AF0D-4018-8B88-0844B4692FA7}" srcOrd="0" destOrd="0" presId="urn:microsoft.com/office/officeart/2005/8/layout/radial4"/>
    <dgm:cxn modelId="{5924F56F-F6F8-42FC-9E59-08E3EEA4B067}" type="presOf" srcId="{2AEEE431-AC85-4472-8F04-7F24C9E5C81A}" destId="{3ED2D96D-B5CD-4F9A-A10B-07501C943C31}" srcOrd="0" destOrd="0" presId="urn:microsoft.com/office/officeart/2005/8/layout/radial4"/>
    <dgm:cxn modelId="{5A2D6456-3DC1-46AA-B635-A001C360F128}" type="presOf" srcId="{81C68750-F717-4750-A5ED-F62A045A3DC1}" destId="{29C1DC79-C4D6-41B9-A43D-A1C68323F918}" srcOrd="0" destOrd="0" presId="urn:microsoft.com/office/officeart/2005/8/layout/radial4"/>
    <dgm:cxn modelId="{CEE58077-224F-40B8-991E-95DBFA860504}" type="presOf" srcId="{7F863FA2-B7B9-4020-8762-F97679332DBB}" destId="{C0B7EA10-760D-47D6-8472-A5DF676F4370}" srcOrd="0" destOrd="0" presId="urn:microsoft.com/office/officeart/2005/8/layout/radial4"/>
    <dgm:cxn modelId="{7A55127E-0873-44A1-8363-74E24E658DF9}" srcId="{BFCC9D1C-1195-4EF7-BB9C-1576EEAF67F8}" destId="{7F863FA2-B7B9-4020-8762-F97679332DBB}" srcOrd="2" destOrd="0" parTransId="{3040E9E8-4697-479D-8BD7-B783BAEFCE09}" sibTransId="{568CAEA0-63CD-4919-8B57-CE2C73877561}"/>
    <dgm:cxn modelId="{077B80A4-0E4B-482C-8C7D-A056B62F257C}" srcId="{BFCC9D1C-1195-4EF7-BB9C-1576EEAF67F8}" destId="{1D7CCA6C-2AE6-4116-84FF-B49190F3F073}" srcOrd="3" destOrd="0" parTransId="{81C68750-F717-4750-A5ED-F62A045A3DC1}" sibTransId="{3116280E-8E66-48C6-8F52-92DA8B386970}"/>
    <dgm:cxn modelId="{F8BEB0B2-BB50-4A53-8011-8C79E8077D33}" type="presOf" srcId="{D8F0AC4F-A7B7-4228-BA91-950E0F0BDCE0}" destId="{E881A43F-4A61-4659-8774-BB3B6B1CD52F}" srcOrd="0" destOrd="0" presId="urn:microsoft.com/office/officeart/2005/8/layout/radial4"/>
    <dgm:cxn modelId="{75B41BB3-6318-4045-8D9B-03EF80DCCCFD}" type="presOf" srcId="{C3B155BB-4151-4C57-A874-17FE32198B2B}" destId="{4A97799C-2CD8-4D08-AB5A-03420F584CE9}" srcOrd="0" destOrd="0" presId="urn:microsoft.com/office/officeart/2005/8/layout/radial4"/>
    <dgm:cxn modelId="{741916B8-FA31-44BD-B39F-F3249EFA6A98}" srcId="{742350C2-A9DF-4ABA-9128-34F3ADAC58F3}" destId="{BFCC9D1C-1195-4EF7-BB9C-1576EEAF67F8}" srcOrd="0" destOrd="0" parTransId="{2C9C4092-1D83-486E-AC1D-EDAFC5DD98DB}" sibTransId="{4DFEDDE6-9C1D-4AE1-9150-73C5CBF5015E}"/>
    <dgm:cxn modelId="{0A0645C5-5C43-4A51-8B3A-D71049EA90AC}" srcId="{BFCC9D1C-1195-4EF7-BB9C-1576EEAF67F8}" destId="{C3B155BB-4151-4C57-A874-17FE32198B2B}" srcOrd="0" destOrd="0" parTransId="{8095BAC3-A096-4CAA-A6F9-DBB7B25683D3}" sibTransId="{0686A034-3783-4022-9060-B5134791E0A4}"/>
    <dgm:cxn modelId="{5491EFCD-D1B8-4857-9E47-5DD658CFFE0B}" type="presOf" srcId="{CEAE1170-4D0C-4DF8-8A56-E347E56D92EC}" destId="{77AAC164-D7D3-4D7B-8495-95F06C21FF53}" srcOrd="0" destOrd="0" presId="urn:microsoft.com/office/officeart/2005/8/layout/radial4"/>
    <dgm:cxn modelId="{B3DB5CE3-18E7-4693-9717-46C0A7A628CF}" srcId="{BFCC9D1C-1195-4EF7-BB9C-1576EEAF67F8}" destId="{24B69709-1053-437E-A893-B6F7E1082C32}" srcOrd="6" destOrd="0" parTransId="{E56DB94E-9DD7-438A-A4B1-5222D17703A9}" sibTransId="{6A60DFC3-608F-4A89-92FB-AE3E03504FEE}"/>
    <dgm:cxn modelId="{AA6630EF-A73F-42B4-9883-1101CDE3B4A9}" type="presOf" srcId="{BFCC9D1C-1195-4EF7-BB9C-1576EEAF67F8}" destId="{A54C4489-EB4C-4E03-AE0F-9858C2593E11}" srcOrd="0" destOrd="0" presId="urn:microsoft.com/office/officeart/2005/8/layout/radial4"/>
    <dgm:cxn modelId="{9C9D77F8-7656-4478-B3E7-C3D6023B4A10}" type="presOf" srcId="{8095BAC3-A096-4CAA-A6F9-DBB7B25683D3}" destId="{58F11063-973F-4D0A-BC44-E5C73724F238}" srcOrd="0" destOrd="0" presId="urn:microsoft.com/office/officeart/2005/8/layout/radial4"/>
    <dgm:cxn modelId="{835E51FC-F795-46E2-9FC7-01FF0EB2F3EF}" type="presOf" srcId="{742350C2-A9DF-4ABA-9128-34F3ADAC58F3}" destId="{60D80998-231A-4EF8-8DFC-3C83000B89AC}" srcOrd="0" destOrd="0" presId="urn:microsoft.com/office/officeart/2005/8/layout/radial4"/>
    <dgm:cxn modelId="{3C5AFAFC-71CE-4011-AFF1-2659AB15F874}" srcId="{BFCC9D1C-1195-4EF7-BB9C-1576EEAF67F8}" destId="{CEAE1170-4D0C-4DF8-8A56-E347E56D92EC}" srcOrd="1" destOrd="0" parTransId="{2AEEE431-AC85-4472-8F04-7F24C9E5C81A}" sibTransId="{3067D6E8-0287-4E6D-BA3D-75C19082A436}"/>
    <dgm:cxn modelId="{B48705F6-5DCC-4C08-89D4-D88F4B68E561}" type="presParOf" srcId="{60D80998-231A-4EF8-8DFC-3C83000B89AC}" destId="{A54C4489-EB4C-4E03-AE0F-9858C2593E11}" srcOrd="0" destOrd="0" presId="urn:microsoft.com/office/officeart/2005/8/layout/radial4"/>
    <dgm:cxn modelId="{02DB482A-E3B8-4823-A9AA-3D35C9F5273A}" type="presParOf" srcId="{60D80998-231A-4EF8-8DFC-3C83000B89AC}" destId="{58F11063-973F-4D0A-BC44-E5C73724F238}" srcOrd="1" destOrd="0" presId="urn:microsoft.com/office/officeart/2005/8/layout/radial4"/>
    <dgm:cxn modelId="{C75745BB-7081-4EF3-807C-6CBD98B14B1C}" type="presParOf" srcId="{60D80998-231A-4EF8-8DFC-3C83000B89AC}" destId="{4A97799C-2CD8-4D08-AB5A-03420F584CE9}" srcOrd="2" destOrd="0" presId="urn:microsoft.com/office/officeart/2005/8/layout/radial4"/>
    <dgm:cxn modelId="{9088D0E4-857B-413E-BAE4-D4F89BE03DCB}" type="presParOf" srcId="{60D80998-231A-4EF8-8DFC-3C83000B89AC}" destId="{3ED2D96D-B5CD-4F9A-A10B-07501C943C31}" srcOrd="3" destOrd="0" presId="urn:microsoft.com/office/officeart/2005/8/layout/radial4"/>
    <dgm:cxn modelId="{F432D61F-E68B-49DF-8B5A-5671704468AF}" type="presParOf" srcId="{60D80998-231A-4EF8-8DFC-3C83000B89AC}" destId="{77AAC164-D7D3-4D7B-8495-95F06C21FF53}" srcOrd="4" destOrd="0" presId="urn:microsoft.com/office/officeart/2005/8/layout/radial4"/>
    <dgm:cxn modelId="{D6325E08-13D8-4C37-A878-D0E2549FEECE}" type="presParOf" srcId="{60D80998-231A-4EF8-8DFC-3C83000B89AC}" destId="{0D410766-AF0D-4018-8B88-0844B4692FA7}" srcOrd="5" destOrd="0" presId="urn:microsoft.com/office/officeart/2005/8/layout/radial4"/>
    <dgm:cxn modelId="{02D2E32F-3D9F-4A0A-ADA6-E05787C2F0E1}" type="presParOf" srcId="{60D80998-231A-4EF8-8DFC-3C83000B89AC}" destId="{C0B7EA10-760D-47D6-8472-A5DF676F4370}" srcOrd="6" destOrd="0" presId="urn:microsoft.com/office/officeart/2005/8/layout/radial4"/>
    <dgm:cxn modelId="{AD94453C-79DD-4BAE-A5B2-827248491BA5}" type="presParOf" srcId="{60D80998-231A-4EF8-8DFC-3C83000B89AC}" destId="{29C1DC79-C4D6-41B9-A43D-A1C68323F918}" srcOrd="7" destOrd="0" presId="urn:microsoft.com/office/officeart/2005/8/layout/radial4"/>
    <dgm:cxn modelId="{EFCEA681-395E-4EBE-8413-62F4924152A6}" type="presParOf" srcId="{60D80998-231A-4EF8-8DFC-3C83000B89AC}" destId="{8A96AD47-CAE2-4021-A65F-C5E5AE6D7A08}" srcOrd="8" destOrd="0" presId="urn:microsoft.com/office/officeart/2005/8/layout/radial4"/>
    <dgm:cxn modelId="{26AE8316-0A4B-4BB9-AC0C-35B863BF841A}" type="presParOf" srcId="{60D80998-231A-4EF8-8DFC-3C83000B89AC}" destId="{7D4ACBB4-89B1-4A14-9E16-87481FE95293}" srcOrd="9" destOrd="0" presId="urn:microsoft.com/office/officeart/2005/8/layout/radial4"/>
    <dgm:cxn modelId="{64E15409-5656-4569-BCBF-95342018B3C2}" type="presParOf" srcId="{60D80998-231A-4EF8-8DFC-3C83000B89AC}" destId="{E881A43F-4A61-4659-8774-BB3B6B1CD52F}" srcOrd="10" destOrd="0" presId="urn:microsoft.com/office/officeart/2005/8/layout/radial4"/>
    <dgm:cxn modelId="{DB77226F-DD95-41DE-8EC8-362F15277C65}" type="presParOf" srcId="{60D80998-231A-4EF8-8DFC-3C83000B89AC}" destId="{4F0CF5C5-8AAC-4372-B285-80E80A848CB8}" srcOrd="11" destOrd="0" presId="urn:microsoft.com/office/officeart/2005/8/layout/radial4"/>
    <dgm:cxn modelId="{C8AFF2D2-16D6-45F4-9071-CC86168816A7}" type="presParOf" srcId="{60D80998-231A-4EF8-8DFC-3C83000B89AC}" destId="{A56B4068-6BF2-4038-A218-1EE6C7BAAD22}" srcOrd="12" destOrd="0" presId="urn:microsoft.com/office/officeart/2005/8/layout/radial4"/>
    <dgm:cxn modelId="{EAD64141-54CB-457C-A316-6351AAD57495}" type="presParOf" srcId="{60D80998-231A-4EF8-8DFC-3C83000B89AC}" destId="{7B04CC63-5116-404C-B055-589A46D4F841}" srcOrd="13" destOrd="0" presId="urn:microsoft.com/office/officeart/2005/8/layout/radial4"/>
    <dgm:cxn modelId="{6AD3B95D-A12B-4497-9736-3ED10249EB38}" type="presParOf" srcId="{60D80998-231A-4EF8-8DFC-3C83000B89AC}" destId="{8A502249-4082-4D5E-A79C-2594C8644952}"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C4489-EB4C-4E03-AE0F-9858C2593E11}">
      <dsp:nvSpPr>
        <dsp:cNvPr id="0" name=""/>
        <dsp:cNvSpPr/>
      </dsp:nvSpPr>
      <dsp:spPr>
        <a:xfrm>
          <a:off x="2143185" y="2296731"/>
          <a:ext cx="1412465" cy="1412465"/>
        </a:xfrm>
        <a:prstGeom prst="ellipse">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EVA FCR</a:t>
          </a:r>
        </a:p>
      </dsp:txBody>
      <dsp:txXfrm>
        <a:off x="2350036" y="2503582"/>
        <a:ext cx="998763" cy="998763"/>
      </dsp:txXfrm>
    </dsp:sp>
    <dsp:sp modelId="{58F11063-973F-4D0A-BC44-E5C73724F238}">
      <dsp:nvSpPr>
        <dsp:cNvPr id="0" name=""/>
        <dsp:cNvSpPr/>
      </dsp:nvSpPr>
      <dsp:spPr>
        <a:xfrm rot="10800000">
          <a:off x="495915" y="2801688"/>
          <a:ext cx="1556670" cy="402552"/>
        </a:xfrm>
        <a:prstGeom prst="leftArrow">
          <a:avLst>
            <a:gd name="adj1" fmla="val 60000"/>
            <a:gd name="adj2" fmla="val 50000"/>
          </a:avLst>
        </a:prstGeom>
        <a:solidFill>
          <a:schemeClr val="accent1">
            <a:tint val="60000"/>
            <a:hueOff val="0"/>
            <a:satOff val="0"/>
            <a:lumOff val="0"/>
            <a:alphaOff val="0"/>
          </a:schemeClr>
        </a:solidFill>
        <a:ln>
          <a:noFill/>
        </a:ln>
        <a:effectLst/>
        <a:sp3d z="-211800">
          <a:bevelT w="40600" h="20600" prst="relaxedInset"/>
        </a:sp3d>
      </dsp:spPr>
      <dsp:style>
        <a:lnRef idx="0">
          <a:scrgbClr r="0" g="0" b="0"/>
        </a:lnRef>
        <a:fillRef idx="1">
          <a:scrgbClr r="0" g="0" b="0"/>
        </a:fillRef>
        <a:effectRef idx="2">
          <a:scrgbClr r="0" g="0" b="0"/>
        </a:effectRef>
        <a:fontRef idx="minor"/>
      </dsp:style>
    </dsp:sp>
    <dsp:sp modelId="{4A97799C-2CD8-4D08-AB5A-03420F584CE9}">
      <dsp:nvSpPr>
        <dsp:cNvPr id="0" name=""/>
        <dsp:cNvSpPr/>
      </dsp:nvSpPr>
      <dsp:spPr>
        <a:xfrm>
          <a:off x="1552" y="2607474"/>
          <a:ext cx="988725" cy="790980"/>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Task</a:t>
          </a:r>
        </a:p>
      </dsp:txBody>
      <dsp:txXfrm>
        <a:off x="24719" y="2630641"/>
        <a:ext cx="942391" cy="744646"/>
      </dsp:txXfrm>
    </dsp:sp>
    <dsp:sp modelId="{3ED2D96D-B5CD-4F9A-A10B-07501C943C31}">
      <dsp:nvSpPr>
        <dsp:cNvPr id="0" name=""/>
        <dsp:cNvSpPr/>
      </dsp:nvSpPr>
      <dsp:spPr>
        <a:xfrm rot="12600000">
          <a:off x="706947" y="2014104"/>
          <a:ext cx="1556670" cy="402552"/>
        </a:xfrm>
        <a:prstGeom prst="leftArrow">
          <a:avLst>
            <a:gd name="adj1" fmla="val 60000"/>
            <a:gd name="adj2" fmla="val 50000"/>
          </a:avLst>
        </a:prstGeom>
        <a:solidFill>
          <a:schemeClr val="accent1">
            <a:tint val="60000"/>
            <a:hueOff val="0"/>
            <a:satOff val="0"/>
            <a:lumOff val="0"/>
            <a:alphaOff val="0"/>
          </a:schemeClr>
        </a:solidFill>
        <a:ln>
          <a:noFill/>
        </a:ln>
        <a:effectLst/>
        <a:sp3d z="-211800">
          <a:bevelT w="40600" h="20600" prst="relaxedInset"/>
        </a:sp3d>
      </dsp:spPr>
      <dsp:style>
        <a:lnRef idx="0">
          <a:scrgbClr r="0" g="0" b="0"/>
        </a:lnRef>
        <a:fillRef idx="1">
          <a:scrgbClr r="0" g="0" b="0"/>
        </a:fillRef>
        <a:effectRef idx="2">
          <a:scrgbClr r="0" g="0" b="0"/>
        </a:effectRef>
        <a:fontRef idx="minor"/>
      </dsp:style>
    </dsp:sp>
    <dsp:sp modelId="{77AAC164-D7D3-4D7B-8495-95F06C21FF53}">
      <dsp:nvSpPr>
        <dsp:cNvPr id="0" name=""/>
        <dsp:cNvSpPr/>
      </dsp:nvSpPr>
      <dsp:spPr>
        <a:xfrm>
          <a:off x="316861" y="1430722"/>
          <a:ext cx="988725" cy="790980"/>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Science</a:t>
          </a:r>
        </a:p>
      </dsp:txBody>
      <dsp:txXfrm>
        <a:off x="340028" y="1453889"/>
        <a:ext cx="942391" cy="744646"/>
      </dsp:txXfrm>
    </dsp:sp>
    <dsp:sp modelId="{0D410766-AF0D-4018-8B88-0844B4692FA7}">
      <dsp:nvSpPr>
        <dsp:cNvPr id="0" name=""/>
        <dsp:cNvSpPr/>
      </dsp:nvSpPr>
      <dsp:spPr>
        <a:xfrm rot="14400000">
          <a:off x="1283499" y="1437553"/>
          <a:ext cx="1556670" cy="402552"/>
        </a:xfrm>
        <a:prstGeom prst="leftArrow">
          <a:avLst>
            <a:gd name="adj1" fmla="val 60000"/>
            <a:gd name="adj2" fmla="val 50000"/>
          </a:avLst>
        </a:prstGeom>
        <a:solidFill>
          <a:schemeClr val="accent1">
            <a:tint val="60000"/>
            <a:hueOff val="0"/>
            <a:satOff val="0"/>
            <a:lumOff val="0"/>
            <a:alphaOff val="0"/>
          </a:schemeClr>
        </a:solidFill>
        <a:ln>
          <a:noFill/>
        </a:ln>
        <a:effectLst/>
        <a:sp3d z="-211800">
          <a:bevelT w="40600" h="20600" prst="relaxedInset"/>
        </a:sp3d>
      </dsp:spPr>
      <dsp:style>
        <a:lnRef idx="0">
          <a:scrgbClr r="0" g="0" b="0"/>
        </a:lnRef>
        <a:fillRef idx="1">
          <a:scrgbClr r="0" g="0" b="0"/>
        </a:fillRef>
        <a:effectRef idx="2">
          <a:scrgbClr r="0" g="0" b="0"/>
        </a:effectRef>
        <a:fontRef idx="minor"/>
      </dsp:style>
    </dsp:sp>
    <dsp:sp modelId="{C0B7EA10-760D-47D6-8472-A5DF676F4370}">
      <dsp:nvSpPr>
        <dsp:cNvPr id="0" name=""/>
        <dsp:cNvSpPr/>
      </dsp:nvSpPr>
      <dsp:spPr>
        <a:xfrm>
          <a:off x="1178303" y="569281"/>
          <a:ext cx="988725" cy="790980"/>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Suit</a:t>
          </a:r>
        </a:p>
      </dsp:txBody>
      <dsp:txXfrm>
        <a:off x="1201470" y="592448"/>
        <a:ext cx="942391" cy="744646"/>
      </dsp:txXfrm>
    </dsp:sp>
    <dsp:sp modelId="{29C1DC79-C4D6-41B9-A43D-A1C68323F918}">
      <dsp:nvSpPr>
        <dsp:cNvPr id="0" name=""/>
        <dsp:cNvSpPr/>
      </dsp:nvSpPr>
      <dsp:spPr>
        <a:xfrm rot="16200000">
          <a:off x="2071082" y="1226520"/>
          <a:ext cx="1556670" cy="402552"/>
        </a:xfrm>
        <a:prstGeom prst="leftArrow">
          <a:avLst>
            <a:gd name="adj1" fmla="val 60000"/>
            <a:gd name="adj2" fmla="val 50000"/>
          </a:avLst>
        </a:prstGeom>
        <a:solidFill>
          <a:schemeClr val="accent1">
            <a:tint val="60000"/>
            <a:hueOff val="0"/>
            <a:satOff val="0"/>
            <a:lumOff val="0"/>
            <a:alphaOff val="0"/>
          </a:schemeClr>
        </a:solidFill>
        <a:ln>
          <a:noFill/>
        </a:ln>
        <a:effectLst/>
        <a:sp3d z="-211800">
          <a:bevelT w="40600" h="20600" prst="relaxedInset"/>
        </a:sp3d>
      </dsp:spPr>
      <dsp:style>
        <a:lnRef idx="0">
          <a:scrgbClr r="0" g="0" b="0"/>
        </a:lnRef>
        <a:fillRef idx="1">
          <a:scrgbClr r="0" g="0" b="0"/>
        </a:fillRef>
        <a:effectRef idx="2">
          <a:scrgbClr r="0" g="0" b="0"/>
        </a:effectRef>
        <a:fontRef idx="minor"/>
      </dsp:style>
    </dsp:sp>
    <dsp:sp modelId="{8A96AD47-CAE2-4021-A65F-C5E5AE6D7A08}">
      <dsp:nvSpPr>
        <dsp:cNvPr id="0" name=""/>
        <dsp:cNvSpPr/>
      </dsp:nvSpPr>
      <dsp:spPr>
        <a:xfrm>
          <a:off x="2355055" y="253971"/>
          <a:ext cx="988725" cy="790980"/>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Vehicle</a:t>
          </a:r>
        </a:p>
      </dsp:txBody>
      <dsp:txXfrm>
        <a:off x="2378222" y="277138"/>
        <a:ext cx="942391" cy="744646"/>
      </dsp:txXfrm>
    </dsp:sp>
    <dsp:sp modelId="{7D4ACBB4-89B1-4A14-9E16-87481FE95293}">
      <dsp:nvSpPr>
        <dsp:cNvPr id="0" name=""/>
        <dsp:cNvSpPr/>
      </dsp:nvSpPr>
      <dsp:spPr>
        <a:xfrm rot="18000000">
          <a:off x="2858666" y="1437553"/>
          <a:ext cx="1556670" cy="402552"/>
        </a:xfrm>
        <a:prstGeom prst="leftArrow">
          <a:avLst>
            <a:gd name="adj1" fmla="val 60000"/>
            <a:gd name="adj2" fmla="val 50000"/>
          </a:avLst>
        </a:prstGeom>
        <a:solidFill>
          <a:schemeClr val="accent1">
            <a:tint val="60000"/>
            <a:hueOff val="0"/>
            <a:satOff val="0"/>
            <a:lumOff val="0"/>
            <a:alphaOff val="0"/>
          </a:schemeClr>
        </a:solidFill>
        <a:ln>
          <a:noFill/>
        </a:ln>
        <a:effectLst/>
        <a:sp3d z="-211800">
          <a:bevelT w="40600" h="20600" prst="relaxedInset"/>
        </a:sp3d>
      </dsp:spPr>
      <dsp:style>
        <a:lnRef idx="0">
          <a:scrgbClr r="0" g="0" b="0"/>
        </a:lnRef>
        <a:fillRef idx="1">
          <a:scrgbClr r="0" g="0" b="0"/>
        </a:fillRef>
        <a:effectRef idx="2">
          <a:scrgbClr r="0" g="0" b="0"/>
        </a:effectRef>
        <a:fontRef idx="minor"/>
      </dsp:style>
    </dsp:sp>
    <dsp:sp modelId="{E881A43F-4A61-4659-8774-BB3B6B1CD52F}">
      <dsp:nvSpPr>
        <dsp:cNvPr id="0" name=""/>
        <dsp:cNvSpPr/>
      </dsp:nvSpPr>
      <dsp:spPr>
        <a:xfrm>
          <a:off x="3531806" y="569281"/>
          <a:ext cx="988725" cy="790980"/>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Environment</a:t>
          </a:r>
        </a:p>
      </dsp:txBody>
      <dsp:txXfrm>
        <a:off x="3554973" y="592448"/>
        <a:ext cx="942391" cy="744646"/>
      </dsp:txXfrm>
    </dsp:sp>
    <dsp:sp modelId="{4F0CF5C5-8AAC-4372-B285-80E80A848CB8}">
      <dsp:nvSpPr>
        <dsp:cNvPr id="0" name=""/>
        <dsp:cNvSpPr/>
      </dsp:nvSpPr>
      <dsp:spPr>
        <a:xfrm rot="19800000">
          <a:off x="3435218" y="2014104"/>
          <a:ext cx="1556670" cy="402552"/>
        </a:xfrm>
        <a:prstGeom prst="leftArrow">
          <a:avLst>
            <a:gd name="adj1" fmla="val 60000"/>
            <a:gd name="adj2" fmla="val 50000"/>
          </a:avLst>
        </a:prstGeom>
        <a:solidFill>
          <a:schemeClr val="accent1">
            <a:tint val="60000"/>
            <a:hueOff val="0"/>
            <a:satOff val="0"/>
            <a:lumOff val="0"/>
            <a:alphaOff val="0"/>
          </a:schemeClr>
        </a:solidFill>
        <a:ln>
          <a:noFill/>
        </a:ln>
        <a:effectLst/>
        <a:sp3d z="-211800">
          <a:bevelT w="40600" h="20600" prst="relaxedInset"/>
        </a:sp3d>
      </dsp:spPr>
      <dsp:style>
        <a:lnRef idx="0">
          <a:scrgbClr r="0" g="0" b="0"/>
        </a:lnRef>
        <a:fillRef idx="1">
          <a:scrgbClr r="0" g="0" b="0"/>
        </a:fillRef>
        <a:effectRef idx="2">
          <a:scrgbClr r="0" g="0" b="0"/>
        </a:effectRef>
        <a:fontRef idx="minor"/>
      </dsp:style>
    </dsp:sp>
    <dsp:sp modelId="{A56B4068-6BF2-4038-A218-1EE6C7BAAD22}">
      <dsp:nvSpPr>
        <dsp:cNvPr id="0" name=""/>
        <dsp:cNvSpPr/>
      </dsp:nvSpPr>
      <dsp:spPr>
        <a:xfrm>
          <a:off x="4393248" y="1430722"/>
          <a:ext cx="988725" cy="790980"/>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Time</a:t>
          </a:r>
        </a:p>
      </dsp:txBody>
      <dsp:txXfrm>
        <a:off x="4416415" y="1453889"/>
        <a:ext cx="942391" cy="744646"/>
      </dsp:txXfrm>
    </dsp:sp>
    <dsp:sp modelId="{7B04CC63-5116-404C-B055-589A46D4F841}">
      <dsp:nvSpPr>
        <dsp:cNvPr id="0" name=""/>
        <dsp:cNvSpPr/>
      </dsp:nvSpPr>
      <dsp:spPr>
        <a:xfrm>
          <a:off x="3646250" y="2801688"/>
          <a:ext cx="1556670" cy="402552"/>
        </a:xfrm>
        <a:prstGeom prst="leftArrow">
          <a:avLst>
            <a:gd name="adj1" fmla="val 60000"/>
            <a:gd name="adj2" fmla="val 50000"/>
          </a:avLst>
        </a:prstGeom>
        <a:solidFill>
          <a:schemeClr val="accent1">
            <a:tint val="60000"/>
            <a:hueOff val="0"/>
            <a:satOff val="0"/>
            <a:lumOff val="0"/>
            <a:alphaOff val="0"/>
          </a:schemeClr>
        </a:solidFill>
        <a:ln>
          <a:noFill/>
        </a:ln>
        <a:effectLst/>
        <a:sp3d z="-211800">
          <a:bevelT w="40600" h="20600" prst="relaxedInset"/>
        </a:sp3d>
      </dsp:spPr>
      <dsp:style>
        <a:lnRef idx="0">
          <a:scrgbClr r="0" g="0" b="0"/>
        </a:lnRef>
        <a:fillRef idx="1">
          <a:scrgbClr r="0" g="0" b="0"/>
        </a:fillRef>
        <a:effectRef idx="2">
          <a:scrgbClr r="0" g="0" b="0"/>
        </a:effectRef>
        <a:fontRef idx="minor"/>
      </dsp:style>
    </dsp:sp>
    <dsp:sp modelId="{8A502249-4082-4D5E-A79C-2594C8644952}">
      <dsp:nvSpPr>
        <dsp:cNvPr id="0" name=""/>
        <dsp:cNvSpPr/>
      </dsp:nvSpPr>
      <dsp:spPr>
        <a:xfrm>
          <a:off x="4708557" y="2607474"/>
          <a:ext cx="988725" cy="790980"/>
        </a:xfrm>
        <a:prstGeom prst="roundRect">
          <a:avLst>
            <a:gd name="adj" fmla="val 1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US" sz="1300" kern="1200" dirty="0"/>
            <a:t>Program</a:t>
          </a:r>
        </a:p>
      </dsp:txBody>
      <dsp:txXfrm>
        <a:off x="4731724" y="2630641"/>
        <a:ext cx="942391" cy="74464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728E88-F1CF-4B29-9C2A-121B17102A89}" type="datetimeFigureOut">
              <a:rPr lang="en-US" smtClean="0"/>
              <a:t>2/12/2024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0B666-AD8B-4B54-B81C-DC37F5254D6C}" type="slidenum">
              <a:rPr lang="en-US" smtClean="0"/>
              <a:t>‹#›</a:t>
            </a:fld>
            <a:endParaRPr lang="en-US" dirty="0"/>
          </a:p>
        </p:txBody>
      </p:sp>
    </p:spTree>
    <p:extLst>
      <p:ext uri="{BB962C8B-B14F-4D97-AF65-F5344CB8AC3E}">
        <p14:creationId xmlns:p14="http://schemas.microsoft.com/office/powerpoint/2010/main" val="171827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 from NASA public website https://www.nasa.gov/johnson/jsc-mission-control-center/ therefore assumed to be already cleared for public release</a:t>
            </a:r>
          </a:p>
        </p:txBody>
      </p:sp>
      <p:sp>
        <p:nvSpPr>
          <p:cNvPr id="4" name="Slide Number Placeholder 3"/>
          <p:cNvSpPr>
            <a:spLocks noGrp="1"/>
          </p:cNvSpPr>
          <p:nvPr>
            <p:ph type="sldNum" sz="quarter" idx="5"/>
          </p:nvPr>
        </p:nvSpPr>
        <p:spPr/>
        <p:txBody>
          <a:bodyPr/>
          <a:lstStyle/>
          <a:p>
            <a:fld id="{FF20B666-AD8B-4B54-B81C-DC37F5254D6C}" type="slidenum">
              <a:rPr lang="en-US" smtClean="0"/>
              <a:t>3</a:t>
            </a:fld>
            <a:endParaRPr lang="en-US" dirty="0"/>
          </a:p>
        </p:txBody>
      </p:sp>
    </p:spTree>
    <p:extLst>
      <p:ext uri="{BB962C8B-B14F-4D97-AF65-F5344CB8AC3E}">
        <p14:creationId xmlns:p14="http://schemas.microsoft.com/office/powerpoint/2010/main" val="3285083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IVA Payload activities are not the same – if a vehicle emergency happens Payload team is no longer a major player. But for EVA we still have to figure out how to safe the worksite (ISS), get crew back inside and any deltas to the emergency. (or we are the emergency)</a:t>
            </a:r>
          </a:p>
        </p:txBody>
      </p:sp>
      <p:sp>
        <p:nvSpPr>
          <p:cNvPr id="4" name="Slide Number Placeholder 3"/>
          <p:cNvSpPr>
            <a:spLocks noGrp="1"/>
          </p:cNvSpPr>
          <p:nvPr>
            <p:ph type="sldNum" sz="quarter" idx="5"/>
          </p:nvPr>
        </p:nvSpPr>
        <p:spPr/>
        <p:txBody>
          <a:bodyPr/>
          <a:lstStyle/>
          <a:p>
            <a:fld id="{FF20B666-AD8B-4B54-B81C-DC37F5254D6C}" type="slidenum">
              <a:rPr lang="en-US" smtClean="0"/>
              <a:t>4</a:t>
            </a:fld>
            <a:endParaRPr lang="en-US" dirty="0"/>
          </a:p>
        </p:txBody>
      </p:sp>
    </p:spTree>
    <p:extLst>
      <p:ext uri="{BB962C8B-B14F-4D97-AF65-F5344CB8AC3E}">
        <p14:creationId xmlns:p14="http://schemas.microsoft.com/office/powerpoint/2010/main" val="1357740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20B666-AD8B-4B54-B81C-DC37F5254D6C}" type="slidenum">
              <a:rPr lang="en-US" smtClean="0"/>
              <a:t>8</a:t>
            </a:fld>
            <a:endParaRPr lang="en-US" dirty="0"/>
          </a:p>
        </p:txBody>
      </p:sp>
    </p:spTree>
    <p:extLst>
      <p:ext uri="{BB962C8B-B14F-4D97-AF65-F5344CB8AC3E}">
        <p14:creationId xmlns:p14="http://schemas.microsoft.com/office/powerpoint/2010/main" val="1066042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 Id="rId4" Type="http://schemas.openxmlformats.org/officeDocument/2006/relationships/image" Target="../media/image8.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8.jpeg"/><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00AAAC3-8F78-1C4C-B959-8C6F368DC1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AC6D95EA-4B47-6349-B2C2-212D3ECD8E89}"/>
              </a:ext>
            </a:extLst>
          </p:cNvPr>
          <p:cNvSpPr txBox="1"/>
          <p:nvPr/>
        </p:nvSpPr>
        <p:spPr>
          <a:xfrm>
            <a:off x="807260" y="651204"/>
            <a:ext cx="528874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panose="020B0604020202020204" pitchFamily="34" charset="0"/>
                <a:cs typeface="Arial" panose="020B0604020202020204" pitchFamily="34" charset="0"/>
              </a:rPr>
              <a:t>National Aeronautics and Space Administration</a:t>
            </a:r>
            <a:endParaRPr lang="en-US" sz="8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43E0EB3-2DBC-0F40-98D0-6652C60A2C81}"/>
              </a:ext>
            </a:extLst>
          </p:cNvPr>
          <p:cNvSpPr>
            <a:spLocks noGrp="1"/>
          </p:cNvSpPr>
          <p:nvPr>
            <p:ph type="ctrTitle" hasCustomPrompt="1"/>
          </p:nvPr>
        </p:nvSpPr>
        <p:spPr>
          <a:xfrm>
            <a:off x="807260" y="2942387"/>
            <a:ext cx="7676340" cy="1274762"/>
          </a:xfrm>
          <a:prstGeom prst="rect">
            <a:avLst/>
          </a:prstGeom>
        </p:spPr>
        <p:txBody>
          <a:bodyPr anchor="t">
            <a:noAutofit/>
          </a:bodyPr>
          <a:lstStyle>
            <a:lvl1pPr algn="l">
              <a:defRPr sz="47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8C9FCCA-7E9F-8345-AE4B-8A1649D460B3}"/>
              </a:ext>
            </a:extLst>
          </p:cNvPr>
          <p:cNvSpPr>
            <a:spLocks noGrp="1"/>
          </p:cNvSpPr>
          <p:nvPr>
            <p:ph type="subTitle" idx="1" hasCustomPrompt="1"/>
          </p:nvPr>
        </p:nvSpPr>
        <p:spPr>
          <a:xfrm>
            <a:off x="807260" y="4364787"/>
            <a:ext cx="7676340" cy="1488440"/>
          </a:xfrm>
          <a:prstGeom prst="rect">
            <a:avLst/>
          </a:prstGeom>
        </p:spPr>
        <p:txBody>
          <a:bodyPr>
            <a:normAutofit/>
          </a:bodyPr>
          <a:lstStyle>
            <a:lvl1pPr marL="0" indent="0" algn="l">
              <a:buNone/>
              <a:defRPr sz="20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9D3539AA-42F9-1441-85F8-283DA3D37E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sp>
        <p:nvSpPr>
          <p:cNvPr id="14" name="TextBox 13">
            <a:extLst>
              <a:ext uri="{FF2B5EF4-FFF2-40B4-BE49-F238E27FC236}">
                <a16:creationId xmlns:a16="http://schemas.microsoft.com/office/drawing/2014/main" id="{3FCEA98A-6763-E14A-83EC-293F9BF56540}"/>
              </a:ext>
            </a:extLst>
          </p:cNvPr>
          <p:cNvSpPr txBox="1"/>
          <p:nvPr/>
        </p:nvSpPr>
        <p:spPr>
          <a:xfrm>
            <a:off x="10363913" y="6452046"/>
            <a:ext cx="153416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www.nasa.gov</a:t>
            </a:r>
          </a:p>
        </p:txBody>
      </p:sp>
      <p:sp>
        <p:nvSpPr>
          <p:cNvPr id="16" name="Date Placeholder 15">
            <a:extLst>
              <a:ext uri="{FF2B5EF4-FFF2-40B4-BE49-F238E27FC236}">
                <a16:creationId xmlns:a16="http://schemas.microsoft.com/office/drawing/2014/main" id="{F59C2EB3-E198-FD49-8F89-87A452375BC5}"/>
              </a:ext>
            </a:extLst>
          </p:cNvPr>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r>
              <a:rPr lang="en-US"/>
              <a:t>2/26/2024</a:t>
            </a:r>
            <a:endParaRPr lang="en-US" dirty="0"/>
          </a:p>
        </p:txBody>
      </p:sp>
      <p:sp>
        <p:nvSpPr>
          <p:cNvPr id="17" name="Footer Placeholder 16">
            <a:extLst>
              <a:ext uri="{FF2B5EF4-FFF2-40B4-BE49-F238E27FC236}">
                <a16:creationId xmlns:a16="http://schemas.microsoft.com/office/drawing/2014/main" id="{D9B83BAB-DC43-CD4D-96EE-48E7DC07F836}"/>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r>
              <a:rPr lang="en-US"/>
              <a:t>2/26/2024</a:t>
            </a:r>
            <a:endParaRPr lang="en-US" dirty="0"/>
          </a:p>
        </p:txBody>
      </p:sp>
      <p:pic>
        <p:nvPicPr>
          <p:cNvPr id="10" name="Picture 9">
            <a:extLst>
              <a:ext uri="{FF2B5EF4-FFF2-40B4-BE49-F238E27FC236}">
                <a16:creationId xmlns:a16="http://schemas.microsoft.com/office/drawing/2014/main" id="{100AAAC3-8F78-1C4C-B959-8C6F368DC1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AC6D95EA-4B47-6349-B2C2-212D3ECD8E89}"/>
              </a:ext>
            </a:extLst>
          </p:cNvPr>
          <p:cNvSpPr txBox="1"/>
          <p:nvPr/>
        </p:nvSpPr>
        <p:spPr>
          <a:xfrm>
            <a:off x="807260" y="651204"/>
            <a:ext cx="528874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panose="020B0604020202020204" pitchFamily="34" charset="0"/>
                <a:cs typeface="Arial" panose="020B0604020202020204" pitchFamily="34" charset="0"/>
              </a:rPr>
              <a:t>National Aeronautics and Space Administration</a:t>
            </a:r>
            <a:endParaRPr lang="en-US" sz="8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9D3539AA-42F9-1441-85F8-283DA3D37E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sp>
        <p:nvSpPr>
          <p:cNvPr id="15" name="TextBox 14">
            <a:extLst>
              <a:ext uri="{FF2B5EF4-FFF2-40B4-BE49-F238E27FC236}">
                <a16:creationId xmlns:a16="http://schemas.microsoft.com/office/drawing/2014/main" id="{3FCEA98A-6763-E14A-83EC-293F9BF56540}"/>
              </a:ext>
            </a:extLst>
          </p:cNvPr>
          <p:cNvSpPr txBox="1"/>
          <p:nvPr/>
        </p:nvSpPr>
        <p:spPr>
          <a:xfrm>
            <a:off x="10363913" y="6452046"/>
            <a:ext cx="153416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www.nasa.gov</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654" y="1064855"/>
            <a:ext cx="1100910" cy="1424760"/>
          </a:xfrm>
          <a:prstGeom prst="rect">
            <a:avLst/>
          </a:prstGeom>
        </p:spPr>
      </p:pic>
    </p:spTree>
    <p:extLst>
      <p:ext uri="{BB962C8B-B14F-4D97-AF65-F5344CB8AC3E}">
        <p14:creationId xmlns:p14="http://schemas.microsoft.com/office/powerpoint/2010/main" val="2235411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8EFCF-B6AE-F64E-A065-FB7141251CF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DEE119-92F1-7944-A8F4-96BD446DAC4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4C7911A-F4C7-3340-9C3D-52C9FC3317C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0D038A-F2FE-7040-9ED4-22A123E21C60}"/>
              </a:ext>
            </a:extLst>
          </p:cNvPr>
          <p:cNvSpPr>
            <a:spLocks noGrp="1"/>
          </p:cNvSpPr>
          <p:nvPr>
            <p:ph type="dt" sz="half" idx="10"/>
          </p:nvPr>
        </p:nvSpPr>
        <p:spPr>
          <a:xfrm>
            <a:off x="838200" y="6356350"/>
            <a:ext cx="2743200" cy="365125"/>
          </a:xfrm>
          <a:prstGeom prst="rect">
            <a:avLst/>
          </a:prstGeom>
        </p:spPr>
        <p:txBody>
          <a:bodyPr/>
          <a:lstStyle/>
          <a:p>
            <a:r>
              <a:rPr lang="en-US"/>
              <a:t>2/26/2024</a:t>
            </a:r>
            <a:endParaRPr lang="en-US" dirty="0"/>
          </a:p>
        </p:txBody>
      </p:sp>
      <p:sp>
        <p:nvSpPr>
          <p:cNvPr id="6" name="Footer Placeholder 5">
            <a:extLst>
              <a:ext uri="{FF2B5EF4-FFF2-40B4-BE49-F238E27FC236}">
                <a16:creationId xmlns:a16="http://schemas.microsoft.com/office/drawing/2014/main" id="{ECF92E64-E19F-4946-8E1B-59A7CA3A9F1B}"/>
              </a:ext>
            </a:extLst>
          </p:cNvPr>
          <p:cNvSpPr>
            <a:spLocks noGrp="1"/>
          </p:cNvSpPr>
          <p:nvPr>
            <p:ph type="ftr" sz="quarter" idx="11"/>
          </p:nvPr>
        </p:nvSpPr>
        <p:spPr>
          <a:xfrm>
            <a:off x="4038600" y="6356350"/>
            <a:ext cx="4114800" cy="365125"/>
          </a:xfrm>
          <a:prstGeom prst="rect">
            <a:avLst/>
          </a:prstGeom>
        </p:spPr>
        <p:txBody>
          <a:bodyPr/>
          <a:lstStyle/>
          <a:p>
            <a:r>
              <a:rPr lang="en-US"/>
              <a:t>2/26/2024</a:t>
            </a:r>
            <a:endParaRPr lang="en-US" dirty="0"/>
          </a:p>
        </p:txBody>
      </p:sp>
      <p:sp>
        <p:nvSpPr>
          <p:cNvPr id="7" name="Slide Number Placeholder 6">
            <a:extLst>
              <a:ext uri="{FF2B5EF4-FFF2-40B4-BE49-F238E27FC236}">
                <a16:creationId xmlns:a16="http://schemas.microsoft.com/office/drawing/2014/main" id="{624DA8B8-75CA-2D4B-AD53-06ACD7B6461E}"/>
              </a:ext>
            </a:extLst>
          </p:cNvPr>
          <p:cNvSpPr>
            <a:spLocks noGrp="1"/>
          </p:cNvSpPr>
          <p:nvPr>
            <p:ph type="sldNum" sz="quarter" idx="12"/>
          </p:nvPr>
        </p:nvSpPr>
        <p:spPr>
          <a:xfrm>
            <a:off x="8610600" y="6356350"/>
            <a:ext cx="2743200" cy="365125"/>
          </a:xfrm>
          <a:prstGeom prst="rect">
            <a:avLst/>
          </a:prstGeom>
        </p:spPr>
        <p:txBody>
          <a:bodyPr/>
          <a:lstStyle/>
          <a:p>
            <a:fld id="{A72452DD-5F5D-43EC-92CB-C6C0CBBF364F}"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spTree>
    <p:extLst>
      <p:ext uri="{BB962C8B-B14F-4D97-AF65-F5344CB8AC3E}">
        <p14:creationId xmlns:p14="http://schemas.microsoft.com/office/powerpoint/2010/main" val="1914492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A3E72-5579-D44D-8067-7D7C4A30C43A}"/>
              </a:ext>
            </a:extLst>
          </p:cNvPr>
          <p:cNvSpPr>
            <a:spLocks noGrp="1"/>
          </p:cNvSpPr>
          <p:nvPr>
            <p:ph type="title"/>
          </p:nvPr>
        </p:nvSpPr>
        <p:spPr>
          <a:xfrm>
            <a:off x="838200" y="365125"/>
            <a:ext cx="10515600" cy="8921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B03802-5AF4-6240-8B23-34C9BDA233D2}"/>
              </a:ext>
            </a:extLst>
          </p:cNvPr>
          <p:cNvSpPr>
            <a:spLocks noGrp="1"/>
          </p:cNvSpPr>
          <p:nvPr>
            <p:ph type="body" orient="vert" idx="1"/>
          </p:nvPr>
        </p:nvSpPr>
        <p:spPr>
          <a:xfrm>
            <a:off x="838200" y="1461250"/>
            <a:ext cx="10515600"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50DFB-DC9E-2945-AB47-F1FF41ED9D5E}"/>
              </a:ext>
            </a:extLst>
          </p:cNvPr>
          <p:cNvSpPr>
            <a:spLocks noGrp="1"/>
          </p:cNvSpPr>
          <p:nvPr>
            <p:ph type="dt" sz="half" idx="10"/>
          </p:nvPr>
        </p:nvSpPr>
        <p:spPr>
          <a:xfrm>
            <a:off x="838200" y="6356350"/>
            <a:ext cx="2743200" cy="365125"/>
          </a:xfrm>
          <a:prstGeom prst="rect">
            <a:avLst/>
          </a:prstGeom>
        </p:spPr>
        <p:txBody>
          <a:bodyPr/>
          <a:lstStyle/>
          <a:p>
            <a:r>
              <a:rPr lang="en-US"/>
              <a:t>2/26/2024</a:t>
            </a:r>
            <a:endParaRPr lang="en-US" dirty="0"/>
          </a:p>
        </p:txBody>
      </p:sp>
      <p:sp>
        <p:nvSpPr>
          <p:cNvPr id="5" name="Footer Placeholder 4">
            <a:extLst>
              <a:ext uri="{FF2B5EF4-FFF2-40B4-BE49-F238E27FC236}">
                <a16:creationId xmlns:a16="http://schemas.microsoft.com/office/drawing/2014/main" id="{53D7B12C-9BE6-994A-9164-3413500F46BD}"/>
              </a:ext>
            </a:extLst>
          </p:cNvPr>
          <p:cNvSpPr>
            <a:spLocks noGrp="1"/>
          </p:cNvSpPr>
          <p:nvPr>
            <p:ph type="ftr" sz="quarter" idx="11"/>
          </p:nvPr>
        </p:nvSpPr>
        <p:spPr>
          <a:xfrm>
            <a:off x="4038600" y="6356350"/>
            <a:ext cx="4114800" cy="365125"/>
          </a:xfrm>
          <a:prstGeom prst="rect">
            <a:avLst/>
          </a:prstGeom>
        </p:spPr>
        <p:txBody>
          <a:bodyPr/>
          <a:lstStyle/>
          <a:p>
            <a:r>
              <a:rPr lang="en-US"/>
              <a:t>2/26/2024</a:t>
            </a:r>
            <a:endParaRPr lang="en-US" dirty="0"/>
          </a:p>
        </p:txBody>
      </p:sp>
      <p:sp>
        <p:nvSpPr>
          <p:cNvPr id="6" name="Slide Number Placeholder 5">
            <a:extLst>
              <a:ext uri="{FF2B5EF4-FFF2-40B4-BE49-F238E27FC236}">
                <a16:creationId xmlns:a16="http://schemas.microsoft.com/office/drawing/2014/main" id="{69C97B8B-DBE4-6B48-9ED6-202B0CF357AB}"/>
              </a:ext>
            </a:extLst>
          </p:cNvPr>
          <p:cNvSpPr>
            <a:spLocks noGrp="1"/>
          </p:cNvSpPr>
          <p:nvPr>
            <p:ph type="sldNum" sz="quarter" idx="12"/>
          </p:nvPr>
        </p:nvSpPr>
        <p:spPr>
          <a:xfrm>
            <a:off x="8610600" y="6356350"/>
            <a:ext cx="2743200" cy="365125"/>
          </a:xfrm>
          <a:prstGeom prst="rect">
            <a:avLst/>
          </a:prstGeom>
        </p:spPr>
        <p:txBody>
          <a:bodyPr/>
          <a:lstStyle/>
          <a:p>
            <a:fld id="{A72452DD-5F5D-43EC-92CB-C6C0CBBF364F}" type="slidenum">
              <a:rPr lang="en-US" smtClean="0"/>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spTree>
    <p:extLst>
      <p:ext uri="{BB962C8B-B14F-4D97-AF65-F5344CB8AC3E}">
        <p14:creationId xmlns:p14="http://schemas.microsoft.com/office/powerpoint/2010/main" val="2205974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ED994-87F5-BC46-81D8-BED53FB6562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4077A8-331E-EA40-8D4E-3A7B24152FC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E1EEBB-69EB-884A-B31E-983E90BC19D7}"/>
              </a:ext>
            </a:extLst>
          </p:cNvPr>
          <p:cNvSpPr>
            <a:spLocks noGrp="1"/>
          </p:cNvSpPr>
          <p:nvPr>
            <p:ph type="dt" sz="half" idx="10"/>
          </p:nvPr>
        </p:nvSpPr>
        <p:spPr>
          <a:xfrm>
            <a:off x="838200" y="6356350"/>
            <a:ext cx="2743200" cy="365125"/>
          </a:xfrm>
          <a:prstGeom prst="rect">
            <a:avLst/>
          </a:prstGeom>
        </p:spPr>
        <p:txBody>
          <a:bodyPr/>
          <a:lstStyle/>
          <a:p>
            <a:r>
              <a:rPr lang="en-US"/>
              <a:t>2/26/2024</a:t>
            </a:r>
            <a:endParaRPr lang="en-US" dirty="0"/>
          </a:p>
        </p:txBody>
      </p:sp>
      <p:sp>
        <p:nvSpPr>
          <p:cNvPr id="5" name="Footer Placeholder 4">
            <a:extLst>
              <a:ext uri="{FF2B5EF4-FFF2-40B4-BE49-F238E27FC236}">
                <a16:creationId xmlns:a16="http://schemas.microsoft.com/office/drawing/2014/main" id="{DB264505-28DF-3746-B197-9290A0DC8E12}"/>
              </a:ext>
            </a:extLst>
          </p:cNvPr>
          <p:cNvSpPr>
            <a:spLocks noGrp="1"/>
          </p:cNvSpPr>
          <p:nvPr>
            <p:ph type="ftr" sz="quarter" idx="11"/>
          </p:nvPr>
        </p:nvSpPr>
        <p:spPr>
          <a:xfrm>
            <a:off x="4038600" y="6356350"/>
            <a:ext cx="4114800" cy="365125"/>
          </a:xfrm>
          <a:prstGeom prst="rect">
            <a:avLst/>
          </a:prstGeom>
        </p:spPr>
        <p:txBody>
          <a:bodyPr/>
          <a:lstStyle/>
          <a:p>
            <a:r>
              <a:rPr lang="en-US"/>
              <a:t>2/26/2024</a:t>
            </a:r>
            <a:endParaRPr lang="en-US" dirty="0"/>
          </a:p>
        </p:txBody>
      </p:sp>
      <p:sp>
        <p:nvSpPr>
          <p:cNvPr id="6" name="Slide Number Placeholder 5">
            <a:extLst>
              <a:ext uri="{FF2B5EF4-FFF2-40B4-BE49-F238E27FC236}">
                <a16:creationId xmlns:a16="http://schemas.microsoft.com/office/drawing/2014/main" id="{16A5A26B-2553-9A42-B48E-5FA34B8E1F50}"/>
              </a:ext>
            </a:extLst>
          </p:cNvPr>
          <p:cNvSpPr>
            <a:spLocks noGrp="1"/>
          </p:cNvSpPr>
          <p:nvPr>
            <p:ph type="sldNum" sz="quarter" idx="12"/>
          </p:nvPr>
        </p:nvSpPr>
        <p:spPr>
          <a:xfrm>
            <a:off x="8610600" y="6356350"/>
            <a:ext cx="2743200" cy="365125"/>
          </a:xfrm>
          <a:prstGeom prst="rect">
            <a:avLst/>
          </a:prstGeom>
        </p:spPr>
        <p:txBody>
          <a:bodyPr/>
          <a:lstStyle/>
          <a:p>
            <a:fld id="{A72452DD-5F5D-43EC-92CB-C6C0CBBF364F}" type="slidenum">
              <a:rPr lang="en-US" smtClean="0"/>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spTree>
    <p:extLst>
      <p:ext uri="{BB962C8B-B14F-4D97-AF65-F5344CB8AC3E}">
        <p14:creationId xmlns:p14="http://schemas.microsoft.com/office/powerpoint/2010/main" val="1854908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6A780-2509-3F42-94E3-91A8E78F5D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973B6B-2BFE-374D-A0CD-3A9FAA78A5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3BB9F1-4F64-1440-800F-A922AB438123}"/>
              </a:ext>
            </a:extLst>
          </p:cNvPr>
          <p:cNvSpPr>
            <a:spLocks noGrp="1"/>
          </p:cNvSpPr>
          <p:nvPr>
            <p:ph type="dt" sz="half" idx="10"/>
          </p:nvPr>
        </p:nvSpPr>
        <p:spPr/>
        <p:txBody>
          <a:bodyPr/>
          <a:lstStyle/>
          <a:p>
            <a:r>
              <a:rPr lang="en-US"/>
              <a:t>2/26/2024</a:t>
            </a:r>
            <a:endParaRPr lang="en-US" dirty="0"/>
          </a:p>
        </p:txBody>
      </p:sp>
      <p:sp>
        <p:nvSpPr>
          <p:cNvPr id="5" name="Footer Placeholder 4">
            <a:extLst>
              <a:ext uri="{FF2B5EF4-FFF2-40B4-BE49-F238E27FC236}">
                <a16:creationId xmlns:a16="http://schemas.microsoft.com/office/drawing/2014/main" id="{1FF48E66-3EE9-D149-8550-A1E5BF60265F}"/>
              </a:ext>
            </a:extLst>
          </p:cNvPr>
          <p:cNvSpPr>
            <a:spLocks noGrp="1"/>
          </p:cNvSpPr>
          <p:nvPr>
            <p:ph type="ftr" sz="quarter" idx="11"/>
          </p:nvPr>
        </p:nvSpPr>
        <p:spPr/>
        <p:txBody>
          <a:bodyPr/>
          <a:lstStyle/>
          <a:p>
            <a:r>
              <a:rPr lang="en-US"/>
              <a:t>2/26/2024</a:t>
            </a:r>
            <a:endParaRPr lang="en-US" dirty="0"/>
          </a:p>
        </p:txBody>
      </p:sp>
      <p:sp>
        <p:nvSpPr>
          <p:cNvPr id="6" name="Slide Number Placeholder 5">
            <a:extLst>
              <a:ext uri="{FF2B5EF4-FFF2-40B4-BE49-F238E27FC236}">
                <a16:creationId xmlns:a16="http://schemas.microsoft.com/office/drawing/2014/main" id="{CCB02713-3F8C-BD48-9735-D12CEA7E2CBB}"/>
              </a:ext>
            </a:extLst>
          </p:cNvPr>
          <p:cNvSpPr>
            <a:spLocks noGrp="1"/>
          </p:cNvSpPr>
          <p:nvPr>
            <p:ph type="sldNum" sz="quarter" idx="12"/>
          </p:nvPr>
        </p:nvSpPr>
        <p:spPr/>
        <p:txBody>
          <a:bodyPr/>
          <a:lstStyle/>
          <a:p>
            <a:fld id="{376990D5-9AC0-F848-8808-CD9BF4BC7035}" type="slidenum">
              <a:rPr lang="en-US" smtClean="0"/>
              <a:t>‹#›</a:t>
            </a:fld>
            <a:endParaRPr lang="en-US" dirty="0"/>
          </a:p>
        </p:txBody>
      </p:sp>
    </p:spTree>
    <p:extLst>
      <p:ext uri="{BB962C8B-B14F-4D97-AF65-F5344CB8AC3E}">
        <p14:creationId xmlns:p14="http://schemas.microsoft.com/office/powerpoint/2010/main" val="1472310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 Swoosh">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D4AA14-4063-2443-A9D6-0BCB844EB0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30FFB1-95C8-154C-ABEB-94D84C66CA08}"/>
              </a:ext>
            </a:extLst>
          </p:cNvPr>
          <p:cNvSpPr>
            <a:spLocks noGrp="1"/>
          </p:cNvSpPr>
          <p:nvPr>
            <p:ph type="title"/>
          </p:nvPr>
        </p:nvSpPr>
        <p:spPr>
          <a:xfrm>
            <a:off x="838200" y="363537"/>
            <a:ext cx="105156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D96A49B-6BBF-5A4E-8342-5A880A3A0649}"/>
              </a:ext>
            </a:extLst>
          </p:cNvPr>
          <p:cNvSpPr>
            <a:spLocks noGrp="1"/>
          </p:cNvSpPr>
          <p:nvPr>
            <p:ph idx="1"/>
          </p:nvPr>
        </p:nvSpPr>
        <p:spPr>
          <a:xfrm>
            <a:off x="838200" y="1838781"/>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344D7-BCFF-784E-8975-79A0932C5E6B}"/>
              </a:ext>
            </a:extLst>
          </p:cNvPr>
          <p:cNvSpPr>
            <a:spLocks noGrp="1"/>
          </p:cNvSpPr>
          <p:nvPr>
            <p:ph type="dt" sz="half" idx="10"/>
          </p:nvPr>
        </p:nvSpPr>
        <p:spPr/>
        <p:txBody>
          <a:bodyPr/>
          <a:lstStyle>
            <a:lvl1pPr>
              <a:defRPr>
                <a:solidFill>
                  <a:schemeClr val="bg1"/>
                </a:solidFill>
              </a:defRPr>
            </a:lvl1pPr>
          </a:lstStyle>
          <a:p>
            <a:r>
              <a:rPr lang="en-US"/>
              <a:t>2/26/2024</a:t>
            </a:r>
            <a:endParaRPr lang="en-US" dirty="0"/>
          </a:p>
        </p:txBody>
      </p:sp>
      <p:sp>
        <p:nvSpPr>
          <p:cNvPr id="5" name="Footer Placeholder 4">
            <a:extLst>
              <a:ext uri="{FF2B5EF4-FFF2-40B4-BE49-F238E27FC236}">
                <a16:creationId xmlns:a16="http://schemas.microsoft.com/office/drawing/2014/main" id="{469A30E6-0B82-5D40-A654-76CD6D3EC6AF}"/>
              </a:ext>
            </a:extLst>
          </p:cNvPr>
          <p:cNvSpPr>
            <a:spLocks noGrp="1"/>
          </p:cNvSpPr>
          <p:nvPr>
            <p:ph type="ftr" sz="quarter" idx="11"/>
          </p:nvPr>
        </p:nvSpPr>
        <p:spPr/>
        <p:txBody>
          <a:bodyPr/>
          <a:lstStyle>
            <a:lvl1pPr>
              <a:defRPr>
                <a:solidFill>
                  <a:schemeClr val="bg1"/>
                </a:solidFill>
              </a:defRPr>
            </a:lvl1pPr>
          </a:lstStyle>
          <a:p>
            <a:r>
              <a:rPr lang="en-US"/>
              <a:t>2/26/2024</a:t>
            </a:r>
            <a:endParaRPr lang="en-US" dirty="0"/>
          </a:p>
        </p:txBody>
      </p:sp>
      <p:sp>
        <p:nvSpPr>
          <p:cNvPr id="6" name="Slide Number Placeholder 5">
            <a:extLst>
              <a:ext uri="{FF2B5EF4-FFF2-40B4-BE49-F238E27FC236}">
                <a16:creationId xmlns:a16="http://schemas.microsoft.com/office/drawing/2014/main" id="{153401DC-1F81-E34D-82E3-959FF795F843}"/>
              </a:ext>
            </a:extLst>
          </p:cNvPr>
          <p:cNvSpPr>
            <a:spLocks noGrp="1"/>
          </p:cNvSpPr>
          <p:nvPr>
            <p:ph type="sldNum" sz="quarter" idx="12"/>
          </p:nvPr>
        </p:nvSpPr>
        <p:spPr/>
        <p:txBody>
          <a:bodyPr/>
          <a:lstStyle>
            <a:lvl1pPr>
              <a:defRPr>
                <a:solidFill>
                  <a:schemeClr val="bg1"/>
                </a:solidFill>
              </a:defRPr>
            </a:lvl1pPr>
          </a:lstStyle>
          <a:p>
            <a:fld id="{AAA21668-7E2D-D34B-8F28-D8590BEFEB53}" type="slidenum">
              <a:rPr lang="en-US" smtClean="0"/>
              <a:pPr/>
              <a:t>‹#›</a:t>
            </a:fld>
            <a:endParaRPr lang="en-US" dirty="0"/>
          </a:p>
        </p:txBody>
      </p:sp>
      <p:pic>
        <p:nvPicPr>
          <p:cNvPr id="11" name="Picture 10">
            <a:extLst>
              <a:ext uri="{FF2B5EF4-FFF2-40B4-BE49-F238E27FC236}">
                <a16:creationId xmlns:a16="http://schemas.microsoft.com/office/drawing/2014/main" id="{7F90E324-EC4A-A541-B8D1-BDBE5CDEDE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spTree>
    <p:extLst>
      <p:ext uri="{BB962C8B-B14F-4D97-AF65-F5344CB8AC3E}">
        <p14:creationId xmlns:p14="http://schemas.microsoft.com/office/powerpoint/2010/main" val="3886778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0D98-61F1-A64A-88CC-80181A6FF1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429B42-3BFE-9D49-8943-F148FC1BAF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5CE56-1579-AB4F-900C-C3093124DC78}"/>
              </a:ext>
            </a:extLst>
          </p:cNvPr>
          <p:cNvSpPr>
            <a:spLocks noGrp="1"/>
          </p:cNvSpPr>
          <p:nvPr>
            <p:ph type="dt" sz="half" idx="10"/>
          </p:nvPr>
        </p:nvSpPr>
        <p:spPr/>
        <p:txBody>
          <a:bodyPr/>
          <a:lstStyle/>
          <a:p>
            <a:r>
              <a:rPr lang="en-US"/>
              <a:t>2/26/2024</a:t>
            </a:r>
            <a:endParaRPr lang="en-US" dirty="0"/>
          </a:p>
        </p:txBody>
      </p:sp>
      <p:sp>
        <p:nvSpPr>
          <p:cNvPr id="5" name="Footer Placeholder 4">
            <a:extLst>
              <a:ext uri="{FF2B5EF4-FFF2-40B4-BE49-F238E27FC236}">
                <a16:creationId xmlns:a16="http://schemas.microsoft.com/office/drawing/2014/main" id="{3A3AA53E-B1A4-E046-A02D-F9D8503164FC}"/>
              </a:ext>
            </a:extLst>
          </p:cNvPr>
          <p:cNvSpPr>
            <a:spLocks noGrp="1"/>
          </p:cNvSpPr>
          <p:nvPr>
            <p:ph type="ftr" sz="quarter" idx="11"/>
          </p:nvPr>
        </p:nvSpPr>
        <p:spPr/>
        <p:txBody>
          <a:bodyPr/>
          <a:lstStyle/>
          <a:p>
            <a:r>
              <a:rPr lang="en-US"/>
              <a:t>2/26/2024</a:t>
            </a:r>
            <a:endParaRPr lang="en-US" dirty="0"/>
          </a:p>
        </p:txBody>
      </p:sp>
      <p:sp>
        <p:nvSpPr>
          <p:cNvPr id="6" name="Slide Number Placeholder 5">
            <a:extLst>
              <a:ext uri="{FF2B5EF4-FFF2-40B4-BE49-F238E27FC236}">
                <a16:creationId xmlns:a16="http://schemas.microsoft.com/office/drawing/2014/main" id="{84F5C35C-FF8E-7B43-BC80-B0253D6C0580}"/>
              </a:ext>
            </a:extLst>
          </p:cNvPr>
          <p:cNvSpPr>
            <a:spLocks noGrp="1"/>
          </p:cNvSpPr>
          <p:nvPr>
            <p:ph type="sldNum" sz="quarter" idx="12"/>
          </p:nvPr>
        </p:nvSpPr>
        <p:spPr/>
        <p:txBody>
          <a:bodyPr/>
          <a:lstStyle/>
          <a:p>
            <a:fld id="{376990D5-9AC0-F848-8808-CD9BF4BC7035}" type="slidenum">
              <a:rPr lang="en-US" smtClean="0"/>
              <a:t>‹#›</a:t>
            </a:fld>
            <a:endParaRPr lang="en-US" dirty="0"/>
          </a:p>
        </p:txBody>
      </p:sp>
    </p:spTree>
    <p:extLst>
      <p:ext uri="{BB962C8B-B14F-4D97-AF65-F5344CB8AC3E}">
        <p14:creationId xmlns:p14="http://schemas.microsoft.com/office/powerpoint/2010/main" val="1052811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F41FC-A19B-834E-9582-A699771D74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D913E1-56F8-2147-8AF8-208AE58FEB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78157B-A0DD-8B4D-A706-2B8C4F1C82CC}"/>
              </a:ext>
            </a:extLst>
          </p:cNvPr>
          <p:cNvSpPr>
            <a:spLocks noGrp="1"/>
          </p:cNvSpPr>
          <p:nvPr>
            <p:ph type="dt" sz="half" idx="10"/>
          </p:nvPr>
        </p:nvSpPr>
        <p:spPr/>
        <p:txBody>
          <a:bodyPr/>
          <a:lstStyle/>
          <a:p>
            <a:r>
              <a:rPr lang="en-US"/>
              <a:t>2/26/2024</a:t>
            </a:r>
            <a:endParaRPr lang="en-US" dirty="0"/>
          </a:p>
        </p:txBody>
      </p:sp>
      <p:sp>
        <p:nvSpPr>
          <p:cNvPr id="5" name="Footer Placeholder 4">
            <a:extLst>
              <a:ext uri="{FF2B5EF4-FFF2-40B4-BE49-F238E27FC236}">
                <a16:creationId xmlns:a16="http://schemas.microsoft.com/office/drawing/2014/main" id="{68E6E3C9-1191-744A-A96D-A18B670739F3}"/>
              </a:ext>
            </a:extLst>
          </p:cNvPr>
          <p:cNvSpPr>
            <a:spLocks noGrp="1"/>
          </p:cNvSpPr>
          <p:nvPr>
            <p:ph type="ftr" sz="quarter" idx="11"/>
          </p:nvPr>
        </p:nvSpPr>
        <p:spPr/>
        <p:txBody>
          <a:bodyPr/>
          <a:lstStyle/>
          <a:p>
            <a:r>
              <a:rPr lang="en-US"/>
              <a:t>2/26/2024</a:t>
            </a:r>
            <a:endParaRPr lang="en-US" dirty="0"/>
          </a:p>
        </p:txBody>
      </p:sp>
      <p:sp>
        <p:nvSpPr>
          <p:cNvPr id="6" name="Slide Number Placeholder 5">
            <a:extLst>
              <a:ext uri="{FF2B5EF4-FFF2-40B4-BE49-F238E27FC236}">
                <a16:creationId xmlns:a16="http://schemas.microsoft.com/office/drawing/2014/main" id="{9C0C60CA-F943-D64F-9E5C-8C7BD16B5DF5}"/>
              </a:ext>
            </a:extLst>
          </p:cNvPr>
          <p:cNvSpPr>
            <a:spLocks noGrp="1"/>
          </p:cNvSpPr>
          <p:nvPr>
            <p:ph type="sldNum" sz="quarter" idx="12"/>
          </p:nvPr>
        </p:nvSpPr>
        <p:spPr/>
        <p:txBody>
          <a:bodyPr/>
          <a:lstStyle/>
          <a:p>
            <a:fld id="{376990D5-9AC0-F848-8808-CD9BF4BC7035}" type="slidenum">
              <a:rPr lang="en-US" smtClean="0"/>
              <a:t>‹#›</a:t>
            </a:fld>
            <a:endParaRPr lang="en-US" dirty="0"/>
          </a:p>
        </p:txBody>
      </p:sp>
    </p:spTree>
    <p:extLst>
      <p:ext uri="{BB962C8B-B14F-4D97-AF65-F5344CB8AC3E}">
        <p14:creationId xmlns:p14="http://schemas.microsoft.com/office/powerpoint/2010/main" val="2381978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34B9F-5250-8343-9FF6-03EBAB51C3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300BEF-0472-1A49-9C9A-52BA19F143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F7BC96-8B4A-DF40-ADC4-7A7E053FC0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386E54-A825-CF4F-B256-D5D2F88E000E}"/>
              </a:ext>
            </a:extLst>
          </p:cNvPr>
          <p:cNvSpPr>
            <a:spLocks noGrp="1"/>
          </p:cNvSpPr>
          <p:nvPr>
            <p:ph type="dt" sz="half" idx="10"/>
          </p:nvPr>
        </p:nvSpPr>
        <p:spPr/>
        <p:txBody>
          <a:bodyPr/>
          <a:lstStyle/>
          <a:p>
            <a:r>
              <a:rPr lang="en-US"/>
              <a:t>2/26/2024</a:t>
            </a:r>
            <a:endParaRPr lang="en-US" dirty="0"/>
          </a:p>
        </p:txBody>
      </p:sp>
      <p:sp>
        <p:nvSpPr>
          <p:cNvPr id="6" name="Footer Placeholder 5">
            <a:extLst>
              <a:ext uri="{FF2B5EF4-FFF2-40B4-BE49-F238E27FC236}">
                <a16:creationId xmlns:a16="http://schemas.microsoft.com/office/drawing/2014/main" id="{6F67B28E-D9FF-6B44-9E51-1A035CA18847}"/>
              </a:ext>
            </a:extLst>
          </p:cNvPr>
          <p:cNvSpPr>
            <a:spLocks noGrp="1"/>
          </p:cNvSpPr>
          <p:nvPr>
            <p:ph type="ftr" sz="quarter" idx="11"/>
          </p:nvPr>
        </p:nvSpPr>
        <p:spPr/>
        <p:txBody>
          <a:bodyPr/>
          <a:lstStyle/>
          <a:p>
            <a:r>
              <a:rPr lang="en-US"/>
              <a:t>2/26/2024</a:t>
            </a:r>
            <a:endParaRPr lang="en-US" dirty="0"/>
          </a:p>
        </p:txBody>
      </p:sp>
      <p:sp>
        <p:nvSpPr>
          <p:cNvPr id="7" name="Slide Number Placeholder 6">
            <a:extLst>
              <a:ext uri="{FF2B5EF4-FFF2-40B4-BE49-F238E27FC236}">
                <a16:creationId xmlns:a16="http://schemas.microsoft.com/office/drawing/2014/main" id="{7137C325-2546-6246-921D-AB67A8BF8CE1}"/>
              </a:ext>
            </a:extLst>
          </p:cNvPr>
          <p:cNvSpPr>
            <a:spLocks noGrp="1"/>
          </p:cNvSpPr>
          <p:nvPr>
            <p:ph type="sldNum" sz="quarter" idx="12"/>
          </p:nvPr>
        </p:nvSpPr>
        <p:spPr/>
        <p:txBody>
          <a:bodyPr/>
          <a:lstStyle/>
          <a:p>
            <a:fld id="{376990D5-9AC0-F848-8808-CD9BF4BC7035}" type="slidenum">
              <a:rPr lang="en-US" smtClean="0"/>
              <a:t>‹#›</a:t>
            </a:fld>
            <a:endParaRPr lang="en-US" dirty="0"/>
          </a:p>
        </p:txBody>
      </p:sp>
    </p:spTree>
    <p:extLst>
      <p:ext uri="{BB962C8B-B14F-4D97-AF65-F5344CB8AC3E}">
        <p14:creationId xmlns:p14="http://schemas.microsoft.com/office/powerpoint/2010/main" val="3456819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00F8-5B25-6243-84F7-63FC88637A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6C5727-7B5F-E945-ACB2-DB1EC7F1B7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66E3D3-1706-564A-9D6B-FAF1B5A558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F52492-34D7-3B4E-A369-E6D2F33569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154B81-9A01-5F45-AA16-DDDDEC55C9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93B6F4-9116-514C-AD03-BE3791CE1210}"/>
              </a:ext>
            </a:extLst>
          </p:cNvPr>
          <p:cNvSpPr>
            <a:spLocks noGrp="1"/>
          </p:cNvSpPr>
          <p:nvPr>
            <p:ph type="dt" sz="half" idx="10"/>
          </p:nvPr>
        </p:nvSpPr>
        <p:spPr/>
        <p:txBody>
          <a:bodyPr/>
          <a:lstStyle/>
          <a:p>
            <a:r>
              <a:rPr lang="en-US"/>
              <a:t>2/26/2024</a:t>
            </a:r>
            <a:endParaRPr lang="en-US" dirty="0"/>
          </a:p>
        </p:txBody>
      </p:sp>
      <p:sp>
        <p:nvSpPr>
          <p:cNvPr id="8" name="Footer Placeholder 7">
            <a:extLst>
              <a:ext uri="{FF2B5EF4-FFF2-40B4-BE49-F238E27FC236}">
                <a16:creationId xmlns:a16="http://schemas.microsoft.com/office/drawing/2014/main" id="{FB8929C4-9DA8-D04A-8B97-D15B33CD5452}"/>
              </a:ext>
            </a:extLst>
          </p:cNvPr>
          <p:cNvSpPr>
            <a:spLocks noGrp="1"/>
          </p:cNvSpPr>
          <p:nvPr>
            <p:ph type="ftr" sz="quarter" idx="11"/>
          </p:nvPr>
        </p:nvSpPr>
        <p:spPr/>
        <p:txBody>
          <a:bodyPr/>
          <a:lstStyle/>
          <a:p>
            <a:r>
              <a:rPr lang="en-US"/>
              <a:t>2/26/2024</a:t>
            </a:r>
            <a:endParaRPr lang="en-US" dirty="0"/>
          </a:p>
        </p:txBody>
      </p:sp>
      <p:sp>
        <p:nvSpPr>
          <p:cNvPr id="9" name="Slide Number Placeholder 8">
            <a:extLst>
              <a:ext uri="{FF2B5EF4-FFF2-40B4-BE49-F238E27FC236}">
                <a16:creationId xmlns:a16="http://schemas.microsoft.com/office/drawing/2014/main" id="{9A96DFE2-859B-BE46-A1B3-F0F38A082375}"/>
              </a:ext>
            </a:extLst>
          </p:cNvPr>
          <p:cNvSpPr>
            <a:spLocks noGrp="1"/>
          </p:cNvSpPr>
          <p:nvPr>
            <p:ph type="sldNum" sz="quarter" idx="12"/>
          </p:nvPr>
        </p:nvSpPr>
        <p:spPr/>
        <p:txBody>
          <a:bodyPr/>
          <a:lstStyle/>
          <a:p>
            <a:fld id="{376990D5-9AC0-F848-8808-CD9BF4BC7035}" type="slidenum">
              <a:rPr lang="en-US" smtClean="0"/>
              <a:t>‹#›</a:t>
            </a:fld>
            <a:endParaRPr lang="en-US" dirty="0"/>
          </a:p>
        </p:txBody>
      </p:sp>
    </p:spTree>
    <p:extLst>
      <p:ext uri="{BB962C8B-B14F-4D97-AF65-F5344CB8AC3E}">
        <p14:creationId xmlns:p14="http://schemas.microsoft.com/office/powerpoint/2010/main" val="893756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C4E6-F78B-9943-A656-2BA2FB19BF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FE89BC-CF71-A540-9B2C-ECC942B634A3}"/>
              </a:ext>
            </a:extLst>
          </p:cNvPr>
          <p:cNvSpPr>
            <a:spLocks noGrp="1"/>
          </p:cNvSpPr>
          <p:nvPr>
            <p:ph type="dt" sz="half" idx="10"/>
          </p:nvPr>
        </p:nvSpPr>
        <p:spPr/>
        <p:txBody>
          <a:bodyPr/>
          <a:lstStyle/>
          <a:p>
            <a:r>
              <a:rPr lang="en-US"/>
              <a:t>2/26/2024</a:t>
            </a:r>
            <a:endParaRPr lang="en-US" dirty="0"/>
          </a:p>
        </p:txBody>
      </p:sp>
      <p:sp>
        <p:nvSpPr>
          <p:cNvPr id="4" name="Footer Placeholder 3">
            <a:extLst>
              <a:ext uri="{FF2B5EF4-FFF2-40B4-BE49-F238E27FC236}">
                <a16:creationId xmlns:a16="http://schemas.microsoft.com/office/drawing/2014/main" id="{C9020D95-BD7D-4542-9CB5-2D331264B663}"/>
              </a:ext>
            </a:extLst>
          </p:cNvPr>
          <p:cNvSpPr>
            <a:spLocks noGrp="1"/>
          </p:cNvSpPr>
          <p:nvPr>
            <p:ph type="ftr" sz="quarter" idx="11"/>
          </p:nvPr>
        </p:nvSpPr>
        <p:spPr/>
        <p:txBody>
          <a:bodyPr/>
          <a:lstStyle/>
          <a:p>
            <a:r>
              <a:rPr lang="en-US"/>
              <a:t>2/26/2024</a:t>
            </a:r>
            <a:endParaRPr lang="en-US" dirty="0"/>
          </a:p>
        </p:txBody>
      </p:sp>
      <p:sp>
        <p:nvSpPr>
          <p:cNvPr id="5" name="Slide Number Placeholder 4">
            <a:extLst>
              <a:ext uri="{FF2B5EF4-FFF2-40B4-BE49-F238E27FC236}">
                <a16:creationId xmlns:a16="http://schemas.microsoft.com/office/drawing/2014/main" id="{6DCD978A-35AC-D547-8290-CE61F7EBDB0A}"/>
              </a:ext>
            </a:extLst>
          </p:cNvPr>
          <p:cNvSpPr>
            <a:spLocks noGrp="1"/>
          </p:cNvSpPr>
          <p:nvPr>
            <p:ph type="sldNum" sz="quarter" idx="12"/>
          </p:nvPr>
        </p:nvSpPr>
        <p:spPr/>
        <p:txBody>
          <a:bodyPr/>
          <a:lstStyle/>
          <a:p>
            <a:fld id="{376990D5-9AC0-F848-8808-CD9BF4BC7035}" type="slidenum">
              <a:rPr lang="en-US" smtClean="0"/>
              <a:t>‹#›</a:t>
            </a:fld>
            <a:endParaRPr lang="en-US" dirty="0"/>
          </a:p>
        </p:txBody>
      </p:sp>
    </p:spTree>
    <p:extLst>
      <p:ext uri="{BB962C8B-B14F-4D97-AF65-F5344CB8AC3E}">
        <p14:creationId xmlns:p14="http://schemas.microsoft.com/office/powerpoint/2010/main" val="939634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Tria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FFB1-95C8-154C-ABEB-94D84C66CA08}"/>
              </a:ext>
            </a:extLst>
          </p:cNvPr>
          <p:cNvSpPr>
            <a:spLocks noGrp="1"/>
          </p:cNvSpPr>
          <p:nvPr>
            <p:ph type="title"/>
          </p:nvPr>
        </p:nvSpPr>
        <p:spPr>
          <a:xfrm>
            <a:off x="838200" y="45085"/>
            <a:ext cx="10515600" cy="892175"/>
          </a:xfrm>
          <a:prstGeom prst="rect">
            <a:avLst/>
          </a:prstGeom>
        </p:spPr>
        <p:txBody>
          <a:bodyPr>
            <a:normAutofit/>
          </a:bodyPr>
          <a:lstStyle>
            <a:lvl1pPr>
              <a:defRPr sz="4000">
                <a:solidFill>
                  <a:srgbClr val="1E5CA3"/>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D96A49B-6BBF-5A4E-8342-5A880A3A0649}"/>
              </a:ext>
            </a:extLst>
          </p:cNvPr>
          <p:cNvSpPr>
            <a:spLocks noGrp="1"/>
          </p:cNvSpPr>
          <p:nvPr>
            <p:ph idx="1"/>
          </p:nvPr>
        </p:nvSpPr>
        <p:spPr>
          <a:xfrm>
            <a:off x="838200" y="1115568"/>
            <a:ext cx="10515600" cy="51510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69A30E6-0B82-5D40-A654-76CD6D3EC6AF}"/>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r>
              <a:rPr lang="en-US"/>
              <a:t>2/26/2024</a:t>
            </a:r>
            <a:endParaRPr lang="en-US" dirty="0"/>
          </a:p>
        </p:txBody>
      </p:sp>
      <p:sp>
        <p:nvSpPr>
          <p:cNvPr id="6" name="Slide Number Placeholder 5">
            <a:extLst>
              <a:ext uri="{FF2B5EF4-FFF2-40B4-BE49-F238E27FC236}">
                <a16:creationId xmlns:a16="http://schemas.microsoft.com/office/drawing/2014/main" id="{153401DC-1F81-E34D-82E3-959FF795F843}"/>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A72452DD-5F5D-43EC-92CB-C6C0CBBF364F}" type="slidenum">
              <a:rPr lang="en-US" smtClean="0"/>
              <a:t>‹#›</a:t>
            </a:fld>
            <a:endParaRPr lang="en-US" dirty="0"/>
          </a:p>
        </p:txBody>
      </p:sp>
      <p:sp>
        <p:nvSpPr>
          <p:cNvPr id="7" name="TextBox 6">
            <a:extLst>
              <a:ext uri="{FF2B5EF4-FFF2-40B4-BE49-F238E27FC236}">
                <a16:creationId xmlns:a16="http://schemas.microsoft.com/office/drawing/2014/main" id="{584F4100-54F3-0E4B-827A-1261A60D5AC9}"/>
              </a:ext>
            </a:extLst>
          </p:cNvPr>
          <p:cNvSpPr txBox="1"/>
          <p:nvPr/>
        </p:nvSpPr>
        <p:spPr>
          <a:xfrm>
            <a:off x="11945815" y="2567354"/>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584F4100-54F3-0E4B-827A-1261A60D5AC9}"/>
              </a:ext>
            </a:extLst>
          </p:cNvPr>
          <p:cNvSpPr txBox="1"/>
          <p:nvPr/>
        </p:nvSpPr>
        <p:spPr>
          <a:xfrm>
            <a:off x="11945815" y="256735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32481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739869-1CD1-0E49-880D-C5E9934343B1}"/>
              </a:ext>
            </a:extLst>
          </p:cNvPr>
          <p:cNvSpPr>
            <a:spLocks noGrp="1"/>
          </p:cNvSpPr>
          <p:nvPr>
            <p:ph type="dt" sz="half" idx="10"/>
          </p:nvPr>
        </p:nvSpPr>
        <p:spPr/>
        <p:txBody>
          <a:bodyPr/>
          <a:lstStyle/>
          <a:p>
            <a:r>
              <a:rPr lang="en-US"/>
              <a:t>2/26/2024</a:t>
            </a:r>
            <a:endParaRPr lang="en-US" dirty="0"/>
          </a:p>
        </p:txBody>
      </p:sp>
      <p:sp>
        <p:nvSpPr>
          <p:cNvPr id="3" name="Footer Placeholder 2">
            <a:extLst>
              <a:ext uri="{FF2B5EF4-FFF2-40B4-BE49-F238E27FC236}">
                <a16:creationId xmlns:a16="http://schemas.microsoft.com/office/drawing/2014/main" id="{94EE62AF-D1F2-BE49-BEA1-F0DDCA2A486C}"/>
              </a:ext>
            </a:extLst>
          </p:cNvPr>
          <p:cNvSpPr>
            <a:spLocks noGrp="1"/>
          </p:cNvSpPr>
          <p:nvPr>
            <p:ph type="ftr" sz="quarter" idx="11"/>
          </p:nvPr>
        </p:nvSpPr>
        <p:spPr/>
        <p:txBody>
          <a:bodyPr/>
          <a:lstStyle/>
          <a:p>
            <a:r>
              <a:rPr lang="en-US"/>
              <a:t>2/26/2024</a:t>
            </a:r>
            <a:endParaRPr lang="en-US" dirty="0"/>
          </a:p>
        </p:txBody>
      </p:sp>
      <p:sp>
        <p:nvSpPr>
          <p:cNvPr id="4" name="Slide Number Placeholder 3">
            <a:extLst>
              <a:ext uri="{FF2B5EF4-FFF2-40B4-BE49-F238E27FC236}">
                <a16:creationId xmlns:a16="http://schemas.microsoft.com/office/drawing/2014/main" id="{00C5F975-B786-AF4E-89D5-2B63FBCCB265}"/>
              </a:ext>
            </a:extLst>
          </p:cNvPr>
          <p:cNvSpPr>
            <a:spLocks noGrp="1"/>
          </p:cNvSpPr>
          <p:nvPr>
            <p:ph type="sldNum" sz="quarter" idx="12"/>
          </p:nvPr>
        </p:nvSpPr>
        <p:spPr/>
        <p:txBody>
          <a:bodyPr/>
          <a:lstStyle/>
          <a:p>
            <a:fld id="{376990D5-9AC0-F848-8808-CD9BF4BC7035}" type="slidenum">
              <a:rPr lang="en-US" smtClean="0"/>
              <a:t>‹#›</a:t>
            </a:fld>
            <a:endParaRPr lang="en-US" dirty="0"/>
          </a:p>
        </p:txBody>
      </p:sp>
    </p:spTree>
    <p:extLst>
      <p:ext uri="{BB962C8B-B14F-4D97-AF65-F5344CB8AC3E}">
        <p14:creationId xmlns:p14="http://schemas.microsoft.com/office/powerpoint/2010/main" val="3590846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B8CC8-3FD1-8E43-8C3F-C5D5A3A4D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C5C163-7F63-CF49-9F32-5475709EC4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E4D8E2-0C97-784D-AE98-E976E34B7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92EF3-9EDB-5B41-82F6-3D015684EC13}"/>
              </a:ext>
            </a:extLst>
          </p:cNvPr>
          <p:cNvSpPr>
            <a:spLocks noGrp="1"/>
          </p:cNvSpPr>
          <p:nvPr>
            <p:ph type="dt" sz="half" idx="10"/>
          </p:nvPr>
        </p:nvSpPr>
        <p:spPr/>
        <p:txBody>
          <a:bodyPr/>
          <a:lstStyle/>
          <a:p>
            <a:r>
              <a:rPr lang="en-US"/>
              <a:t>2/26/2024</a:t>
            </a:r>
            <a:endParaRPr lang="en-US" dirty="0"/>
          </a:p>
        </p:txBody>
      </p:sp>
      <p:sp>
        <p:nvSpPr>
          <p:cNvPr id="6" name="Footer Placeholder 5">
            <a:extLst>
              <a:ext uri="{FF2B5EF4-FFF2-40B4-BE49-F238E27FC236}">
                <a16:creationId xmlns:a16="http://schemas.microsoft.com/office/drawing/2014/main" id="{5C926972-6305-8746-87AC-C780A0F403DD}"/>
              </a:ext>
            </a:extLst>
          </p:cNvPr>
          <p:cNvSpPr>
            <a:spLocks noGrp="1"/>
          </p:cNvSpPr>
          <p:nvPr>
            <p:ph type="ftr" sz="quarter" idx="11"/>
          </p:nvPr>
        </p:nvSpPr>
        <p:spPr/>
        <p:txBody>
          <a:bodyPr/>
          <a:lstStyle/>
          <a:p>
            <a:r>
              <a:rPr lang="en-US"/>
              <a:t>2/26/2024</a:t>
            </a:r>
            <a:endParaRPr lang="en-US" dirty="0"/>
          </a:p>
        </p:txBody>
      </p:sp>
      <p:sp>
        <p:nvSpPr>
          <p:cNvPr id="7" name="Slide Number Placeholder 6">
            <a:extLst>
              <a:ext uri="{FF2B5EF4-FFF2-40B4-BE49-F238E27FC236}">
                <a16:creationId xmlns:a16="http://schemas.microsoft.com/office/drawing/2014/main" id="{253256C8-9B15-674E-82AC-A9B50A1F6DEF}"/>
              </a:ext>
            </a:extLst>
          </p:cNvPr>
          <p:cNvSpPr>
            <a:spLocks noGrp="1"/>
          </p:cNvSpPr>
          <p:nvPr>
            <p:ph type="sldNum" sz="quarter" idx="12"/>
          </p:nvPr>
        </p:nvSpPr>
        <p:spPr/>
        <p:txBody>
          <a:bodyPr/>
          <a:lstStyle/>
          <a:p>
            <a:fld id="{376990D5-9AC0-F848-8808-CD9BF4BC7035}" type="slidenum">
              <a:rPr lang="en-US" smtClean="0"/>
              <a:t>‹#›</a:t>
            </a:fld>
            <a:endParaRPr lang="en-US" dirty="0"/>
          </a:p>
        </p:txBody>
      </p:sp>
    </p:spTree>
    <p:extLst>
      <p:ext uri="{BB962C8B-B14F-4D97-AF65-F5344CB8AC3E}">
        <p14:creationId xmlns:p14="http://schemas.microsoft.com/office/powerpoint/2010/main" val="1294700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778C-0940-1B44-881E-4B0EF7798F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ED142-F9A7-EA40-81C4-ED2278448D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06948E4-15B5-C243-8647-62ADD18B69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ED9986-8FE9-2E4C-A6E5-160B6A59B739}"/>
              </a:ext>
            </a:extLst>
          </p:cNvPr>
          <p:cNvSpPr>
            <a:spLocks noGrp="1"/>
          </p:cNvSpPr>
          <p:nvPr>
            <p:ph type="dt" sz="half" idx="10"/>
          </p:nvPr>
        </p:nvSpPr>
        <p:spPr/>
        <p:txBody>
          <a:bodyPr/>
          <a:lstStyle/>
          <a:p>
            <a:r>
              <a:rPr lang="en-US"/>
              <a:t>2/26/2024</a:t>
            </a:r>
            <a:endParaRPr lang="en-US" dirty="0"/>
          </a:p>
        </p:txBody>
      </p:sp>
      <p:sp>
        <p:nvSpPr>
          <p:cNvPr id="6" name="Footer Placeholder 5">
            <a:extLst>
              <a:ext uri="{FF2B5EF4-FFF2-40B4-BE49-F238E27FC236}">
                <a16:creationId xmlns:a16="http://schemas.microsoft.com/office/drawing/2014/main" id="{2344BE50-73A2-9E45-9258-D7950B96216B}"/>
              </a:ext>
            </a:extLst>
          </p:cNvPr>
          <p:cNvSpPr>
            <a:spLocks noGrp="1"/>
          </p:cNvSpPr>
          <p:nvPr>
            <p:ph type="ftr" sz="quarter" idx="11"/>
          </p:nvPr>
        </p:nvSpPr>
        <p:spPr/>
        <p:txBody>
          <a:bodyPr/>
          <a:lstStyle/>
          <a:p>
            <a:r>
              <a:rPr lang="en-US"/>
              <a:t>2/26/2024</a:t>
            </a:r>
            <a:endParaRPr lang="en-US" dirty="0"/>
          </a:p>
        </p:txBody>
      </p:sp>
      <p:sp>
        <p:nvSpPr>
          <p:cNvPr id="7" name="Slide Number Placeholder 6">
            <a:extLst>
              <a:ext uri="{FF2B5EF4-FFF2-40B4-BE49-F238E27FC236}">
                <a16:creationId xmlns:a16="http://schemas.microsoft.com/office/drawing/2014/main" id="{D39D2C01-8725-F24F-9B10-47703D15F92E}"/>
              </a:ext>
            </a:extLst>
          </p:cNvPr>
          <p:cNvSpPr>
            <a:spLocks noGrp="1"/>
          </p:cNvSpPr>
          <p:nvPr>
            <p:ph type="sldNum" sz="quarter" idx="12"/>
          </p:nvPr>
        </p:nvSpPr>
        <p:spPr/>
        <p:txBody>
          <a:bodyPr/>
          <a:lstStyle/>
          <a:p>
            <a:fld id="{376990D5-9AC0-F848-8808-CD9BF4BC7035}" type="slidenum">
              <a:rPr lang="en-US" smtClean="0"/>
              <a:t>‹#›</a:t>
            </a:fld>
            <a:endParaRPr lang="en-US" dirty="0"/>
          </a:p>
        </p:txBody>
      </p:sp>
    </p:spTree>
    <p:extLst>
      <p:ext uri="{BB962C8B-B14F-4D97-AF65-F5344CB8AC3E}">
        <p14:creationId xmlns:p14="http://schemas.microsoft.com/office/powerpoint/2010/main" val="933208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802D-E3F8-BF49-AA45-518BD733FA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ACA315-8AA9-514B-AF32-D85EFD3411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12B270-D0C2-8B45-BCD0-E01CE982D2B5}"/>
              </a:ext>
            </a:extLst>
          </p:cNvPr>
          <p:cNvSpPr>
            <a:spLocks noGrp="1"/>
          </p:cNvSpPr>
          <p:nvPr>
            <p:ph type="dt" sz="half" idx="10"/>
          </p:nvPr>
        </p:nvSpPr>
        <p:spPr/>
        <p:txBody>
          <a:bodyPr/>
          <a:lstStyle/>
          <a:p>
            <a:r>
              <a:rPr lang="en-US"/>
              <a:t>2/26/2024</a:t>
            </a:r>
            <a:endParaRPr lang="en-US" dirty="0"/>
          </a:p>
        </p:txBody>
      </p:sp>
      <p:sp>
        <p:nvSpPr>
          <p:cNvPr id="5" name="Footer Placeholder 4">
            <a:extLst>
              <a:ext uri="{FF2B5EF4-FFF2-40B4-BE49-F238E27FC236}">
                <a16:creationId xmlns:a16="http://schemas.microsoft.com/office/drawing/2014/main" id="{44F07790-9D14-0E4D-93C3-0FD2C25D9463}"/>
              </a:ext>
            </a:extLst>
          </p:cNvPr>
          <p:cNvSpPr>
            <a:spLocks noGrp="1"/>
          </p:cNvSpPr>
          <p:nvPr>
            <p:ph type="ftr" sz="quarter" idx="11"/>
          </p:nvPr>
        </p:nvSpPr>
        <p:spPr/>
        <p:txBody>
          <a:bodyPr/>
          <a:lstStyle/>
          <a:p>
            <a:r>
              <a:rPr lang="en-US"/>
              <a:t>2/26/2024</a:t>
            </a:r>
            <a:endParaRPr lang="en-US" dirty="0"/>
          </a:p>
        </p:txBody>
      </p:sp>
      <p:sp>
        <p:nvSpPr>
          <p:cNvPr id="6" name="Slide Number Placeholder 5">
            <a:extLst>
              <a:ext uri="{FF2B5EF4-FFF2-40B4-BE49-F238E27FC236}">
                <a16:creationId xmlns:a16="http://schemas.microsoft.com/office/drawing/2014/main" id="{20DF9F4C-C4BE-DF44-BAD2-148D207E5D2D}"/>
              </a:ext>
            </a:extLst>
          </p:cNvPr>
          <p:cNvSpPr>
            <a:spLocks noGrp="1"/>
          </p:cNvSpPr>
          <p:nvPr>
            <p:ph type="sldNum" sz="quarter" idx="12"/>
          </p:nvPr>
        </p:nvSpPr>
        <p:spPr/>
        <p:txBody>
          <a:bodyPr/>
          <a:lstStyle/>
          <a:p>
            <a:fld id="{376990D5-9AC0-F848-8808-CD9BF4BC7035}" type="slidenum">
              <a:rPr lang="en-US" smtClean="0"/>
              <a:t>‹#›</a:t>
            </a:fld>
            <a:endParaRPr lang="en-US" dirty="0"/>
          </a:p>
        </p:txBody>
      </p:sp>
    </p:spTree>
    <p:extLst>
      <p:ext uri="{BB962C8B-B14F-4D97-AF65-F5344CB8AC3E}">
        <p14:creationId xmlns:p14="http://schemas.microsoft.com/office/powerpoint/2010/main" val="1215988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4985F8-A259-6545-8457-CD49549CE9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DCD707-0F61-3240-9A91-D35F3F0102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534E4-32E5-5B44-A8F3-C0E356332A58}"/>
              </a:ext>
            </a:extLst>
          </p:cNvPr>
          <p:cNvSpPr>
            <a:spLocks noGrp="1"/>
          </p:cNvSpPr>
          <p:nvPr>
            <p:ph type="dt" sz="half" idx="10"/>
          </p:nvPr>
        </p:nvSpPr>
        <p:spPr/>
        <p:txBody>
          <a:bodyPr/>
          <a:lstStyle/>
          <a:p>
            <a:r>
              <a:rPr lang="en-US"/>
              <a:t>2/26/2024</a:t>
            </a:r>
            <a:endParaRPr lang="en-US" dirty="0"/>
          </a:p>
        </p:txBody>
      </p:sp>
      <p:sp>
        <p:nvSpPr>
          <p:cNvPr id="5" name="Footer Placeholder 4">
            <a:extLst>
              <a:ext uri="{FF2B5EF4-FFF2-40B4-BE49-F238E27FC236}">
                <a16:creationId xmlns:a16="http://schemas.microsoft.com/office/drawing/2014/main" id="{BF3CFF6E-842C-3F42-B965-0028FB63A0BC}"/>
              </a:ext>
            </a:extLst>
          </p:cNvPr>
          <p:cNvSpPr>
            <a:spLocks noGrp="1"/>
          </p:cNvSpPr>
          <p:nvPr>
            <p:ph type="ftr" sz="quarter" idx="11"/>
          </p:nvPr>
        </p:nvSpPr>
        <p:spPr/>
        <p:txBody>
          <a:bodyPr/>
          <a:lstStyle/>
          <a:p>
            <a:r>
              <a:rPr lang="en-US"/>
              <a:t>2/26/2024</a:t>
            </a:r>
            <a:endParaRPr lang="en-US" dirty="0"/>
          </a:p>
        </p:txBody>
      </p:sp>
      <p:sp>
        <p:nvSpPr>
          <p:cNvPr id="6" name="Slide Number Placeholder 5">
            <a:extLst>
              <a:ext uri="{FF2B5EF4-FFF2-40B4-BE49-F238E27FC236}">
                <a16:creationId xmlns:a16="http://schemas.microsoft.com/office/drawing/2014/main" id="{ABF998CB-D718-3742-B8F9-8ABFCEE41609}"/>
              </a:ext>
            </a:extLst>
          </p:cNvPr>
          <p:cNvSpPr>
            <a:spLocks noGrp="1"/>
          </p:cNvSpPr>
          <p:nvPr>
            <p:ph type="sldNum" sz="quarter" idx="12"/>
          </p:nvPr>
        </p:nvSpPr>
        <p:spPr/>
        <p:txBody>
          <a:bodyPr/>
          <a:lstStyle/>
          <a:p>
            <a:fld id="{376990D5-9AC0-F848-8808-CD9BF4BC7035}" type="slidenum">
              <a:rPr lang="en-US" smtClean="0"/>
              <a:t>‹#›</a:t>
            </a:fld>
            <a:endParaRPr lang="en-US" dirty="0"/>
          </a:p>
        </p:txBody>
      </p:sp>
    </p:spTree>
    <p:extLst>
      <p:ext uri="{BB962C8B-B14F-4D97-AF65-F5344CB8AC3E}">
        <p14:creationId xmlns:p14="http://schemas.microsoft.com/office/powerpoint/2010/main" val="1395378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00AAAC3-8F78-1C4C-B959-8C6F368DC1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AC6D95EA-4B47-6349-B2C2-212D3ECD8E89}"/>
              </a:ext>
            </a:extLst>
          </p:cNvPr>
          <p:cNvSpPr txBox="1"/>
          <p:nvPr/>
        </p:nvSpPr>
        <p:spPr>
          <a:xfrm>
            <a:off x="807260" y="651204"/>
            <a:ext cx="528874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panose="020B0604020202020204" pitchFamily="34" charset="0"/>
                <a:cs typeface="Arial" panose="020B0604020202020204" pitchFamily="34" charset="0"/>
              </a:rPr>
              <a:t>National Aeronautics and Space Administration</a:t>
            </a:r>
            <a:endParaRPr lang="en-US" sz="8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43E0EB3-2DBC-0F40-98D0-6652C60A2C81}"/>
              </a:ext>
            </a:extLst>
          </p:cNvPr>
          <p:cNvSpPr>
            <a:spLocks noGrp="1"/>
          </p:cNvSpPr>
          <p:nvPr>
            <p:ph type="ctrTitle" hasCustomPrompt="1"/>
          </p:nvPr>
        </p:nvSpPr>
        <p:spPr>
          <a:xfrm>
            <a:off x="807260" y="2942387"/>
            <a:ext cx="7676340" cy="1274762"/>
          </a:xfrm>
        </p:spPr>
        <p:txBody>
          <a:bodyPr anchor="t">
            <a:noAutofit/>
          </a:bodyPr>
          <a:lstStyle>
            <a:lvl1pPr algn="l">
              <a:defRPr sz="47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8C9FCCA-7E9F-8345-AE4B-8A1649D460B3}"/>
              </a:ext>
            </a:extLst>
          </p:cNvPr>
          <p:cNvSpPr>
            <a:spLocks noGrp="1"/>
          </p:cNvSpPr>
          <p:nvPr>
            <p:ph type="subTitle" idx="1" hasCustomPrompt="1"/>
          </p:nvPr>
        </p:nvSpPr>
        <p:spPr>
          <a:xfrm>
            <a:off x="807260" y="4364787"/>
            <a:ext cx="7676340" cy="1488440"/>
          </a:xfrm>
        </p:spPr>
        <p:txBody>
          <a:bodyPr>
            <a:normAutofit/>
          </a:bodyPr>
          <a:lstStyle>
            <a:lvl1pPr marL="0" indent="0" algn="l">
              <a:buNone/>
              <a:defRPr sz="20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9D3539AA-42F9-1441-85F8-283DA3D37E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sp>
        <p:nvSpPr>
          <p:cNvPr id="14" name="TextBox 13">
            <a:extLst>
              <a:ext uri="{FF2B5EF4-FFF2-40B4-BE49-F238E27FC236}">
                <a16:creationId xmlns:a16="http://schemas.microsoft.com/office/drawing/2014/main" id="{3FCEA98A-6763-E14A-83EC-293F9BF56540}"/>
              </a:ext>
            </a:extLst>
          </p:cNvPr>
          <p:cNvSpPr txBox="1"/>
          <p:nvPr/>
        </p:nvSpPr>
        <p:spPr>
          <a:xfrm>
            <a:off x="10363913" y="6452046"/>
            <a:ext cx="153416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www.nasa.gov</a:t>
            </a:r>
          </a:p>
        </p:txBody>
      </p:sp>
      <p:sp>
        <p:nvSpPr>
          <p:cNvPr id="16" name="Date Placeholder 15">
            <a:extLst>
              <a:ext uri="{FF2B5EF4-FFF2-40B4-BE49-F238E27FC236}">
                <a16:creationId xmlns:a16="http://schemas.microsoft.com/office/drawing/2014/main" id="{F59C2EB3-E198-FD49-8F89-87A452375BC5}"/>
              </a:ext>
            </a:extLst>
          </p:cNvPr>
          <p:cNvSpPr>
            <a:spLocks noGrp="1"/>
          </p:cNvSpPr>
          <p:nvPr>
            <p:ph type="dt" sz="half" idx="10"/>
          </p:nvPr>
        </p:nvSpPr>
        <p:spPr/>
        <p:txBody>
          <a:bodyPr/>
          <a:lstStyle>
            <a:lvl1pPr>
              <a:defRPr>
                <a:solidFill>
                  <a:schemeClr val="tx1"/>
                </a:solidFill>
              </a:defRPr>
            </a:lvl1pPr>
          </a:lstStyle>
          <a:p>
            <a:r>
              <a:rPr lang="en-US"/>
              <a:t>2/26/2024</a:t>
            </a:r>
            <a:endParaRPr lang="en-US" dirty="0"/>
          </a:p>
        </p:txBody>
      </p:sp>
      <p:sp>
        <p:nvSpPr>
          <p:cNvPr id="17" name="Footer Placeholder 16">
            <a:extLst>
              <a:ext uri="{FF2B5EF4-FFF2-40B4-BE49-F238E27FC236}">
                <a16:creationId xmlns:a16="http://schemas.microsoft.com/office/drawing/2014/main" id="{D9B83BAB-DC43-CD4D-96EE-48E7DC07F836}"/>
              </a:ext>
            </a:extLst>
          </p:cNvPr>
          <p:cNvSpPr>
            <a:spLocks noGrp="1"/>
          </p:cNvSpPr>
          <p:nvPr>
            <p:ph type="ftr" sz="quarter" idx="11"/>
          </p:nvPr>
        </p:nvSpPr>
        <p:spPr/>
        <p:txBody>
          <a:bodyPr/>
          <a:lstStyle>
            <a:lvl1pPr>
              <a:defRPr>
                <a:solidFill>
                  <a:schemeClr val="tx1"/>
                </a:solidFill>
              </a:defRPr>
            </a:lvl1pPr>
          </a:lstStyle>
          <a:p>
            <a:r>
              <a:rPr lang="en-US"/>
              <a:t>2/26/2024</a:t>
            </a:r>
            <a:endParaRPr lang="en-US" dirty="0"/>
          </a:p>
        </p:txBody>
      </p:sp>
    </p:spTree>
    <p:extLst>
      <p:ext uri="{BB962C8B-B14F-4D97-AF65-F5344CB8AC3E}">
        <p14:creationId xmlns:p14="http://schemas.microsoft.com/office/powerpoint/2010/main" val="916119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 Triang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015F3A-B103-9D43-874F-AF0B11A38D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sp>
        <p:nvSpPr>
          <p:cNvPr id="2" name="Title 1">
            <a:extLst>
              <a:ext uri="{FF2B5EF4-FFF2-40B4-BE49-F238E27FC236}">
                <a16:creationId xmlns:a16="http://schemas.microsoft.com/office/drawing/2014/main" id="{0930FFB1-95C8-154C-ABEB-94D84C66CA08}"/>
              </a:ext>
            </a:extLst>
          </p:cNvPr>
          <p:cNvSpPr>
            <a:spLocks noGrp="1"/>
          </p:cNvSpPr>
          <p:nvPr>
            <p:ph type="title"/>
          </p:nvPr>
        </p:nvSpPr>
        <p:spPr>
          <a:xfrm>
            <a:off x="1087698" y="365125"/>
            <a:ext cx="9910007" cy="892175"/>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D96A49B-6BBF-5A4E-8342-5A880A3A0649}"/>
              </a:ext>
            </a:extLst>
          </p:cNvPr>
          <p:cNvSpPr>
            <a:spLocks noGrp="1"/>
          </p:cNvSpPr>
          <p:nvPr>
            <p:ph idx="1"/>
          </p:nvPr>
        </p:nvSpPr>
        <p:spPr>
          <a:xfrm>
            <a:off x="838200" y="1443320"/>
            <a:ext cx="10515600"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344D7-BCFF-784E-8975-79A0932C5E6B}"/>
              </a:ext>
            </a:extLst>
          </p:cNvPr>
          <p:cNvSpPr>
            <a:spLocks noGrp="1"/>
          </p:cNvSpPr>
          <p:nvPr>
            <p:ph type="dt" sz="half" idx="10"/>
          </p:nvPr>
        </p:nvSpPr>
        <p:spPr/>
        <p:txBody>
          <a:bodyPr/>
          <a:lstStyle>
            <a:lvl1pPr>
              <a:defRPr>
                <a:solidFill>
                  <a:schemeClr val="bg1"/>
                </a:solidFill>
              </a:defRPr>
            </a:lvl1pPr>
          </a:lstStyle>
          <a:p>
            <a:r>
              <a:rPr lang="en-US"/>
              <a:t>2/26/2024</a:t>
            </a:r>
            <a:endParaRPr lang="en-US" dirty="0"/>
          </a:p>
        </p:txBody>
      </p:sp>
      <p:sp>
        <p:nvSpPr>
          <p:cNvPr id="5" name="Footer Placeholder 4">
            <a:extLst>
              <a:ext uri="{FF2B5EF4-FFF2-40B4-BE49-F238E27FC236}">
                <a16:creationId xmlns:a16="http://schemas.microsoft.com/office/drawing/2014/main" id="{469A30E6-0B82-5D40-A654-76CD6D3EC6AF}"/>
              </a:ext>
            </a:extLst>
          </p:cNvPr>
          <p:cNvSpPr>
            <a:spLocks noGrp="1"/>
          </p:cNvSpPr>
          <p:nvPr>
            <p:ph type="ftr" sz="quarter" idx="11"/>
          </p:nvPr>
        </p:nvSpPr>
        <p:spPr/>
        <p:txBody>
          <a:bodyPr/>
          <a:lstStyle>
            <a:lvl1pPr>
              <a:defRPr>
                <a:solidFill>
                  <a:schemeClr val="tx1"/>
                </a:solidFill>
              </a:defRPr>
            </a:lvl1pPr>
          </a:lstStyle>
          <a:p>
            <a:r>
              <a:rPr lang="en-US"/>
              <a:t>2/26/2024</a:t>
            </a:r>
            <a:endParaRPr lang="en-US" dirty="0"/>
          </a:p>
        </p:txBody>
      </p:sp>
      <p:sp>
        <p:nvSpPr>
          <p:cNvPr id="6" name="Slide Number Placeholder 5">
            <a:extLst>
              <a:ext uri="{FF2B5EF4-FFF2-40B4-BE49-F238E27FC236}">
                <a16:creationId xmlns:a16="http://schemas.microsoft.com/office/drawing/2014/main" id="{153401DC-1F81-E34D-82E3-959FF795F843}"/>
              </a:ext>
            </a:extLst>
          </p:cNvPr>
          <p:cNvSpPr>
            <a:spLocks noGrp="1"/>
          </p:cNvSpPr>
          <p:nvPr>
            <p:ph type="sldNum" sz="quarter" idx="12"/>
          </p:nvPr>
        </p:nvSpPr>
        <p:spPr/>
        <p:txBody>
          <a:bodyPr/>
          <a:lstStyle>
            <a:lvl1pPr>
              <a:defRPr>
                <a:solidFill>
                  <a:schemeClr val="tx1"/>
                </a:solidFill>
              </a:defRPr>
            </a:lvl1pPr>
          </a:lstStyle>
          <a:p>
            <a:fld id="{5406EF59-0D81-4541-8202-78FC4183002F}" type="slidenum">
              <a:rPr lang="en-US" smtClean="0"/>
              <a:t>‹#›</a:t>
            </a:fld>
            <a:endParaRPr lang="en-US" dirty="0"/>
          </a:p>
        </p:txBody>
      </p:sp>
      <p:sp>
        <p:nvSpPr>
          <p:cNvPr id="7" name="TextBox 6">
            <a:extLst>
              <a:ext uri="{FF2B5EF4-FFF2-40B4-BE49-F238E27FC236}">
                <a16:creationId xmlns:a16="http://schemas.microsoft.com/office/drawing/2014/main" id="{584F4100-54F3-0E4B-827A-1261A60D5AC9}"/>
              </a:ext>
            </a:extLst>
          </p:cNvPr>
          <p:cNvSpPr txBox="1"/>
          <p:nvPr/>
        </p:nvSpPr>
        <p:spPr>
          <a:xfrm>
            <a:off x="11945815" y="2567354"/>
            <a:ext cx="184731" cy="369332"/>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spTree>
    <p:extLst>
      <p:ext uri="{BB962C8B-B14F-4D97-AF65-F5344CB8AC3E}">
        <p14:creationId xmlns:p14="http://schemas.microsoft.com/office/powerpoint/2010/main" val="2611227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 Swoosh">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D4AA14-4063-2443-A9D6-0BCB844EB0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30FFB1-95C8-154C-ABEB-94D84C66CA08}"/>
              </a:ext>
            </a:extLst>
          </p:cNvPr>
          <p:cNvSpPr>
            <a:spLocks noGrp="1"/>
          </p:cNvSpPr>
          <p:nvPr>
            <p:ph type="title"/>
          </p:nvPr>
        </p:nvSpPr>
        <p:spPr>
          <a:xfrm>
            <a:off x="1087698" y="365125"/>
            <a:ext cx="9910007" cy="8921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D96A49B-6BBF-5A4E-8342-5A880A3A0649}"/>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344D7-BCFF-784E-8975-79A0932C5E6B}"/>
              </a:ext>
            </a:extLst>
          </p:cNvPr>
          <p:cNvSpPr>
            <a:spLocks noGrp="1"/>
          </p:cNvSpPr>
          <p:nvPr>
            <p:ph type="dt" sz="half" idx="10"/>
          </p:nvPr>
        </p:nvSpPr>
        <p:spPr/>
        <p:txBody>
          <a:bodyPr/>
          <a:lstStyle>
            <a:lvl1pPr>
              <a:defRPr>
                <a:solidFill>
                  <a:schemeClr val="bg1"/>
                </a:solidFill>
              </a:defRPr>
            </a:lvl1pPr>
          </a:lstStyle>
          <a:p>
            <a:r>
              <a:rPr lang="en-US"/>
              <a:t>2/26/2024</a:t>
            </a:r>
            <a:endParaRPr lang="en-US" dirty="0"/>
          </a:p>
        </p:txBody>
      </p:sp>
      <p:sp>
        <p:nvSpPr>
          <p:cNvPr id="5" name="Footer Placeholder 4">
            <a:extLst>
              <a:ext uri="{FF2B5EF4-FFF2-40B4-BE49-F238E27FC236}">
                <a16:creationId xmlns:a16="http://schemas.microsoft.com/office/drawing/2014/main" id="{469A30E6-0B82-5D40-A654-76CD6D3EC6AF}"/>
              </a:ext>
            </a:extLst>
          </p:cNvPr>
          <p:cNvSpPr>
            <a:spLocks noGrp="1"/>
          </p:cNvSpPr>
          <p:nvPr>
            <p:ph type="ftr" sz="quarter" idx="11"/>
          </p:nvPr>
        </p:nvSpPr>
        <p:spPr/>
        <p:txBody>
          <a:bodyPr/>
          <a:lstStyle>
            <a:lvl1pPr>
              <a:defRPr>
                <a:solidFill>
                  <a:schemeClr val="bg1"/>
                </a:solidFill>
              </a:defRPr>
            </a:lvl1pPr>
          </a:lstStyle>
          <a:p>
            <a:r>
              <a:rPr lang="en-US"/>
              <a:t>2/26/2024</a:t>
            </a:r>
            <a:endParaRPr lang="en-US" dirty="0"/>
          </a:p>
        </p:txBody>
      </p:sp>
      <p:sp>
        <p:nvSpPr>
          <p:cNvPr id="6" name="Slide Number Placeholder 5">
            <a:extLst>
              <a:ext uri="{FF2B5EF4-FFF2-40B4-BE49-F238E27FC236}">
                <a16:creationId xmlns:a16="http://schemas.microsoft.com/office/drawing/2014/main" id="{153401DC-1F81-E34D-82E3-959FF795F843}"/>
              </a:ext>
            </a:extLst>
          </p:cNvPr>
          <p:cNvSpPr>
            <a:spLocks noGrp="1"/>
          </p:cNvSpPr>
          <p:nvPr>
            <p:ph type="sldNum" sz="quarter" idx="12"/>
          </p:nvPr>
        </p:nvSpPr>
        <p:spPr/>
        <p:txBody>
          <a:bodyPr/>
          <a:lstStyle>
            <a:lvl1pPr>
              <a:defRPr>
                <a:solidFill>
                  <a:schemeClr val="bg1"/>
                </a:solidFill>
              </a:defRPr>
            </a:lvl1pPr>
          </a:lstStyle>
          <a:p>
            <a:fld id="{5406EF59-0D81-4541-8202-78FC4183002F}" type="slidenum">
              <a:rPr lang="en-US" smtClean="0"/>
              <a:t>‹#›</a:t>
            </a:fld>
            <a:endParaRPr lang="en-US" dirty="0"/>
          </a:p>
        </p:txBody>
      </p:sp>
      <p:pic>
        <p:nvPicPr>
          <p:cNvPr id="11" name="Picture 10">
            <a:extLst>
              <a:ext uri="{FF2B5EF4-FFF2-40B4-BE49-F238E27FC236}">
                <a16:creationId xmlns:a16="http://schemas.microsoft.com/office/drawing/2014/main" id="{7F90E324-EC4A-A541-B8D1-BDBE5CDEDE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spTree>
    <p:extLst>
      <p:ext uri="{BB962C8B-B14F-4D97-AF65-F5344CB8AC3E}">
        <p14:creationId xmlns:p14="http://schemas.microsoft.com/office/powerpoint/2010/main" val="1534827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Closing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27E313-3DA8-8C46-8AD9-F5ECBC5ACB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769E59E8-1875-B141-9FDB-1641CDE39FD5}"/>
              </a:ext>
            </a:extLst>
          </p:cNvPr>
          <p:cNvSpPr>
            <a:spLocks noGrp="1"/>
          </p:cNvSpPr>
          <p:nvPr>
            <p:ph type="dt" sz="half" idx="10"/>
          </p:nvPr>
        </p:nvSpPr>
        <p:spPr/>
        <p:txBody>
          <a:bodyPr/>
          <a:lstStyle>
            <a:lvl1pPr>
              <a:defRPr>
                <a:solidFill>
                  <a:schemeClr val="tx1"/>
                </a:solidFill>
              </a:defRPr>
            </a:lvl1pPr>
          </a:lstStyle>
          <a:p>
            <a:r>
              <a:rPr lang="en-US"/>
              <a:t>2/26/2024</a:t>
            </a:r>
            <a:endParaRPr lang="en-US" dirty="0"/>
          </a:p>
        </p:txBody>
      </p:sp>
      <p:sp>
        <p:nvSpPr>
          <p:cNvPr id="3" name="Footer Placeholder 2">
            <a:extLst>
              <a:ext uri="{FF2B5EF4-FFF2-40B4-BE49-F238E27FC236}">
                <a16:creationId xmlns:a16="http://schemas.microsoft.com/office/drawing/2014/main" id="{842D66B3-E2E9-3F46-B8EA-87CDA0E4EBBB}"/>
              </a:ext>
            </a:extLst>
          </p:cNvPr>
          <p:cNvSpPr>
            <a:spLocks noGrp="1"/>
          </p:cNvSpPr>
          <p:nvPr>
            <p:ph type="ftr" sz="quarter" idx="11"/>
          </p:nvPr>
        </p:nvSpPr>
        <p:spPr/>
        <p:txBody>
          <a:bodyPr/>
          <a:lstStyle>
            <a:lvl1pPr>
              <a:defRPr>
                <a:solidFill>
                  <a:schemeClr val="tx1"/>
                </a:solidFill>
              </a:defRPr>
            </a:lvl1pPr>
          </a:lstStyle>
          <a:p>
            <a:r>
              <a:rPr lang="en-US"/>
              <a:t>2/26/2024</a:t>
            </a:r>
            <a:endParaRPr lang="en-US" dirty="0"/>
          </a:p>
        </p:txBody>
      </p:sp>
      <p:sp>
        <p:nvSpPr>
          <p:cNvPr id="4" name="Slide Number Placeholder 3">
            <a:extLst>
              <a:ext uri="{FF2B5EF4-FFF2-40B4-BE49-F238E27FC236}">
                <a16:creationId xmlns:a16="http://schemas.microsoft.com/office/drawing/2014/main" id="{14421A84-9834-FF4B-BBAF-34F4F9586BC5}"/>
              </a:ext>
            </a:extLst>
          </p:cNvPr>
          <p:cNvSpPr>
            <a:spLocks noGrp="1"/>
          </p:cNvSpPr>
          <p:nvPr>
            <p:ph type="sldNum" sz="quarter" idx="12"/>
          </p:nvPr>
        </p:nvSpPr>
        <p:spPr/>
        <p:txBody>
          <a:bodyPr/>
          <a:lstStyle>
            <a:lvl1pPr>
              <a:defRPr>
                <a:solidFill>
                  <a:schemeClr val="tx1"/>
                </a:solidFill>
              </a:defRPr>
            </a:lvl1pPr>
          </a:lstStyle>
          <a:p>
            <a:fld id="{5406EF59-0D81-4541-8202-78FC4183002F}" type="slidenum">
              <a:rPr lang="en-US" smtClean="0"/>
              <a:t>‹#›</a:t>
            </a:fld>
            <a:endParaRPr lang="en-US" dirty="0"/>
          </a:p>
        </p:txBody>
      </p:sp>
    </p:spTree>
    <p:extLst>
      <p:ext uri="{BB962C8B-B14F-4D97-AF65-F5344CB8AC3E}">
        <p14:creationId xmlns:p14="http://schemas.microsoft.com/office/powerpoint/2010/main" val="19802215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C1E86-7A73-5B47-893D-57C07E3F2CC0}"/>
              </a:ext>
            </a:extLst>
          </p:cNvPr>
          <p:cNvSpPr>
            <a:spLocks noGrp="1"/>
          </p:cNvSpPr>
          <p:nvPr>
            <p:ph type="title"/>
          </p:nvPr>
        </p:nvSpPr>
        <p:spPr>
          <a:xfrm>
            <a:off x="1087699" y="365125"/>
            <a:ext cx="9931284" cy="8921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8C21C57-5C13-7442-8B9B-C435902332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C8F913-E8D8-7A43-B5CA-55E34B8BDE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1C65B3-D09A-7C49-90AF-3732B38B543D}"/>
              </a:ext>
            </a:extLst>
          </p:cNvPr>
          <p:cNvSpPr>
            <a:spLocks noGrp="1"/>
          </p:cNvSpPr>
          <p:nvPr>
            <p:ph type="dt" sz="half" idx="10"/>
          </p:nvPr>
        </p:nvSpPr>
        <p:spPr/>
        <p:txBody>
          <a:bodyPr/>
          <a:lstStyle/>
          <a:p>
            <a:r>
              <a:rPr lang="en-US"/>
              <a:t>2/26/2024</a:t>
            </a:r>
            <a:endParaRPr lang="en-US" dirty="0"/>
          </a:p>
        </p:txBody>
      </p:sp>
      <p:sp>
        <p:nvSpPr>
          <p:cNvPr id="6" name="Footer Placeholder 5">
            <a:extLst>
              <a:ext uri="{FF2B5EF4-FFF2-40B4-BE49-F238E27FC236}">
                <a16:creationId xmlns:a16="http://schemas.microsoft.com/office/drawing/2014/main" id="{93428249-EB91-B84C-A7A8-BF47D24C9CB2}"/>
              </a:ext>
            </a:extLst>
          </p:cNvPr>
          <p:cNvSpPr>
            <a:spLocks noGrp="1"/>
          </p:cNvSpPr>
          <p:nvPr>
            <p:ph type="ftr" sz="quarter" idx="11"/>
          </p:nvPr>
        </p:nvSpPr>
        <p:spPr/>
        <p:txBody>
          <a:bodyPr/>
          <a:lstStyle/>
          <a:p>
            <a:r>
              <a:rPr lang="en-US"/>
              <a:t>2/26/2024</a:t>
            </a:r>
            <a:endParaRPr lang="en-US" dirty="0"/>
          </a:p>
        </p:txBody>
      </p:sp>
      <p:sp>
        <p:nvSpPr>
          <p:cNvPr id="7" name="Slide Number Placeholder 6">
            <a:extLst>
              <a:ext uri="{FF2B5EF4-FFF2-40B4-BE49-F238E27FC236}">
                <a16:creationId xmlns:a16="http://schemas.microsoft.com/office/drawing/2014/main" id="{7884B752-72EA-CB43-88DF-11D337EE6FDE}"/>
              </a:ext>
            </a:extLst>
          </p:cNvPr>
          <p:cNvSpPr>
            <a:spLocks noGrp="1"/>
          </p:cNvSpPr>
          <p:nvPr>
            <p:ph type="sldNum" sz="quarter" idx="12"/>
          </p:nvPr>
        </p:nvSpPr>
        <p:spPr/>
        <p:txBody>
          <a:bodyPr/>
          <a:lstStyle/>
          <a:p>
            <a:fld id="{5406EF59-0D81-4541-8202-78FC4183002F}"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spTree>
    <p:extLst>
      <p:ext uri="{BB962C8B-B14F-4D97-AF65-F5344CB8AC3E}">
        <p14:creationId xmlns:p14="http://schemas.microsoft.com/office/powerpoint/2010/main" val="92431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Swoosh">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D4AA14-4063-2443-A9D6-0BCB844EB0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30FFB1-95C8-154C-ABEB-94D84C66CA08}"/>
              </a:ext>
            </a:extLst>
          </p:cNvPr>
          <p:cNvSpPr>
            <a:spLocks noGrp="1"/>
          </p:cNvSpPr>
          <p:nvPr>
            <p:ph type="title"/>
          </p:nvPr>
        </p:nvSpPr>
        <p:spPr>
          <a:xfrm>
            <a:off x="838200" y="365125"/>
            <a:ext cx="10515600" cy="8921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D96A49B-6BBF-5A4E-8342-5A880A3A0649}"/>
              </a:ext>
            </a:extLst>
          </p:cNvPr>
          <p:cNvSpPr>
            <a:spLocks noGrp="1"/>
          </p:cNvSpPr>
          <p:nvPr>
            <p:ph idx="1"/>
          </p:nvPr>
        </p:nvSpPr>
        <p:spPr>
          <a:xfrm>
            <a:off x="838200" y="1461250"/>
            <a:ext cx="10515600" cy="48053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344D7-BCFF-784E-8975-79A0932C5E6B}"/>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a:t>2/26/2024</a:t>
            </a:r>
            <a:endParaRPr lang="en-US" dirty="0"/>
          </a:p>
        </p:txBody>
      </p:sp>
      <p:sp>
        <p:nvSpPr>
          <p:cNvPr id="5" name="Footer Placeholder 4">
            <a:extLst>
              <a:ext uri="{FF2B5EF4-FFF2-40B4-BE49-F238E27FC236}">
                <a16:creationId xmlns:a16="http://schemas.microsoft.com/office/drawing/2014/main" id="{469A30E6-0B82-5D40-A654-76CD6D3EC6AF}"/>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a:t>2/26/2024</a:t>
            </a:r>
            <a:endParaRPr lang="en-US" dirty="0"/>
          </a:p>
        </p:txBody>
      </p:sp>
      <p:sp>
        <p:nvSpPr>
          <p:cNvPr id="6" name="Slide Number Placeholder 5">
            <a:extLst>
              <a:ext uri="{FF2B5EF4-FFF2-40B4-BE49-F238E27FC236}">
                <a16:creationId xmlns:a16="http://schemas.microsoft.com/office/drawing/2014/main" id="{153401DC-1F81-E34D-82E3-959FF795F843}"/>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A72452DD-5F5D-43EC-92CB-C6C0CBBF364F}" type="slidenum">
              <a:rPr lang="en-US" smtClean="0"/>
              <a:t>‹#›</a:t>
            </a:fld>
            <a:endParaRPr lang="en-US" dirty="0"/>
          </a:p>
        </p:txBody>
      </p:sp>
      <p:pic>
        <p:nvPicPr>
          <p:cNvPr id="11" name="Picture 10">
            <a:extLst>
              <a:ext uri="{FF2B5EF4-FFF2-40B4-BE49-F238E27FC236}">
                <a16:creationId xmlns:a16="http://schemas.microsoft.com/office/drawing/2014/main" id="{7F90E324-EC4A-A541-B8D1-BDBE5CDEDE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pic>
        <p:nvPicPr>
          <p:cNvPr id="10" name="Picture 9">
            <a:extLst>
              <a:ext uri="{FF2B5EF4-FFF2-40B4-BE49-F238E27FC236}">
                <a16:creationId xmlns:a16="http://schemas.microsoft.com/office/drawing/2014/main" id="{31D4AA14-4063-2443-A9D6-0BCB844EB0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7F90E324-EC4A-A541-B8D1-BDBE5CDEDE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spTree>
    <p:extLst>
      <p:ext uri="{BB962C8B-B14F-4D97-AF65-F5344CB8AC3E}">
        <p14:creationId xmlns:p14="http://schemas.microsoft.com/office/powerpoint/2010/main" val="12864972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F7714-F9DE-5549-A994-E31DDFC27AB0}"/>
              </a:ext>
            </a:extLst>
          </p:cNvPr>
          <p:cNvSpPr>
            <a:spLocks noGrp="1"/>
          </p:cNvSpPr>
          <p:nvPr>
            <p:ph type="title"/>
          </p:nvPr>
        </p:nvSpPr>
        <p:spPr>
          <a:xfrm>
            <a:off x="1173018" y="365125"/>
            <a:ext cx="9864437"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E7BC61-2A6B-F14D-AEE7-F6FE4689F9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885B73-736E-5541-A0FF-612927D0FF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DF2F5D-4F65-5446-9DED-1A5834D1B1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7DB25A-2C98-7842-A2B3-468F36DE21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D2AA16-D324-D448-93CC-86341AC76B46}"/>
              </a:ext>
            </a:extLst>
          </p:cNvPr>
          <p:cNvSpPr>
            <a:spLocks noGrp="1"/>
          </p:cNvSpPr>
          <p:nvPr>
            <p:ph type="dt" sz="half" idx="10"/>
          </p:nvPr>
        </p:nvSpPr>
        <p:spPr/>
        <p:txBody>
          <a:bodyPr/>
          <a:lstStyle/>
          <a:p>
            <a:r>
              <a:rPr lang="en-US"/>
              <a:t>2/26/2024</a:t>
            </a:r>
            <a:endParaRPr lang="en-US" dirty="0"/>
          </a:p>
        </p:txBody>
      </p:sp>
      <p:sp>
        <p:nvSpPr>
          <p:cNvPr id="8" name="Footer Placeholder 7">
            <a:extLst>
              <a:ext uri="{FF2B5EF4-FFF2-40B4-BE49-F238E27FC236}">
                <a16:creationId xmlns:a16="http://schemas.microsoft.com/office/drawing/2014/main" id="{38A97442-3BAC-C744-955E-3FA557640054}"/>
              </a:ext>
            </a:extLst>
          </p:cNvPr>
          <p:cNvSpPr>
            <a:spLocks noGrp="1"/>
          </p:cNvSpPr>
          <p:nvPr>
            <p:ph type="ftr" sz="quarter" idx="11"/>
          </p:nvPr>
        </p:nvSpPr>
        <p:spPr/>
        <p:txBody>
          <a:bodyPr/>
          <a:lstStyle/>
          <a:p>
            <a:r>
              <a:rPr lang="en-US"/>
              <a:t>2/26/2024</a:t>
            </a:r>
            <a:endParaRPr lang="en-US" dirty="0"/>
          </a:p>
        </p:txBody>
      </p:sp>
      <p:sp>
        <p:nvSpPr>
          <p:cNvPr id="9" name="Slide Number Placeholder 8">
            <a:extLst>
              <a:ext uri="{FF2B5EF4-FFF2-40B4-BE49-F238E27FC236}">
                <a16:creationId xmlns:a16="http://schemas.microsoft.com/office/drawing/2014/main" id="{EADC992F-CCB6-434D-861D-32D643E26559}"/>
              </a:ext>
            </a:extLst>
          </p:cNvPr>
          <p:cNvSpPr>
            <a:spLocks noGrp="1"/>
          </p:cNvSpPr>
          <p:nvPr>
            <p:ph type="sldNum" sz="quarter" idx="12"/>
          </p:nvPr>
        </p:nvSpPr>
        <p:spPr/>
        <p:txBody>
          <a:bodyPr/>
          <a:lstStyle/>
          <a:p>
            <a:fld id="{5406EF59-0D81-4541-8202-78FC4183002F}" type="slidenum">
              <a:rPr lang="en-US" smtClean="0"/>
              <a:t>‹#›</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spTree>
    <p:extLst>
      <p:ext uri="{BB962C8B-B14F-4D97-AF65-F5344CB8AC3E}">
        <p14:creationId xmlns:p14="http://schemas.microsoft.com/office/powerpoint/2010/main" val="1519132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0EB3-F186-354B-9BFE-C379EC6AF455}"/>
              </a:ext>
            </a:extLst>
          </p:cNvPr>
          <p:cNvSpPr>
            <a:spLocks noGrp="1"/>
          </p:cNvSpPr>
          <p:nvPr>
            <p:ph type="title"/>
          </p:nvPr>
        </p:nvSpPr>
        <p:spPr>
          <a:xfrm>
            <a:off x="1087699" y="365125"/>
            <a:ext cx="9894338" cy="8921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D73CCBB0-51C3-2F48-8D70-04ECAB38F36D}"/>
              </a:ext>
            </a:extLst>
          </p:cNvPr>
          <p:cNvSpPr>
            <a:spLocks noGrp="1"/>
          </p:cNvSpPr>
          <p:nvPr>
            <p:ph type="dt" sz="half" idx="10"/>
          </p:nvPr>
        </p:nvSpPr>
        <p:spPr/>
        <p:txBody>
          <a:bodyPr/>
          <a:lstStyle/>
          <a:p>
            <a:r>
              <a:rPr lang="en-US"/>
              <a:t>2/26/2024</a:t>
            </a:r>
            <a:endParaRPr lang="en-US" dirty="0"/>
          </a:p>
        </p:txBody>
      </p:sp>
      <p:sp>
        <p:nvSpPr>
          <p:cNvPr id="4" name="Footer Placeholder 3">
            <a:extLst>
              <a:ext uri="{FF2B5EF4-FFF2-40B4-BE49-F238E27FC236}">
                <a16:creationId xmlns:a16="http://schemas.microsoft.com/office/drawing/2014/main" id="{FA078886-FFB1-4843-BF32-3DD3EB91F5FE}"/>
              </a:ext>
            </a:extLst>
          </p:cNvPr>
          <p:cNvSpPr>
            <a:spLocks noGrp="1"/>
          </p:cNvSpPr>
          <p:nvPr>
            <p:ph type="ftr" sz="quarter" idx="11"/>
          </p:nvPr>
        </p:nvSpPr>
        <p:spPr/>
        <p:txBody>
          <a:bodyPr/>
          <a:lstStyle/>
          <a:p>
            <a:r>
              <a:rPr lang="en-US"/>
              <a:t>2/26/2024</a:t>
            </a:r>
            <a:endParaRPr lang="en-US" dirty="0"/>
          </a:p>
        </p:txBody>
      </p:sp>
      <p:sp>
        <p:nvSpPr>
          <p:cNvPr id="5" name="Slide Number Placeholder 4">
            <a:extLst>
              <a:ext uri="{FF2B5EF4-FFF2-40B4-BE49-F238E27FC236}">
                <a16:creationId xmlns:a16="http://schemas.microsoft.com/office/drawing/2014/main" id="{792DA97E-A7FF-3A40-B2BF-19DE68288394}"/>
              </a:ext>
            </a:extLst>
          </p:cNvPr>
          <p:cNvSpPr>
            <a:spLocks noGrp="1"/>
          </p:cNvSpPr>
          <p:nvPr>
            <p:ph type="sldNum" sz="quarter" idx="12"/>
          </p:nvPr>
        </p:nvSpPr>
        <p:spPr/>
        <p:txBody>
          <a:bodyPr/>
          <a:lstStyle/>
          <a:p>
            <a:fld id="{5406EF59-0D81-4541-8202-78FC4183002F}" type="slidenum">
              <a:rPr lang="en-US" smtClean="0"/>
              <a:t>‹#›</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spTree>
    <p:extLst>
      <p:ext uri="{BB962C8B-B14F-4D97-AF65-F5344CB8AC3E}">
        <p14:creationId xmlns:p14="http://schemas.microsoft.com/office/powerpoint/2010/main" val="1929415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9E59E8-1875-B141-9FDB-1641CDE39FD5}"/>
              </a:ext>
            </a:extLst>
          </p:cNvPr>
          <p:cNvSpPr>
            <a:spLocks noGrp="1"/>
          </p:cNvSpPr>
          <p:nvPr>
            <p:ph type="dt" sz="half" idx="10"/>
          </p:nvPr>
        </p:nvSpPr>
        <p:spPr/>
        <p:txBody>
          <a:bodyPr/>
          <a:lstStyle/>
          <a:p>
            <a:r>
              <a:rPr lang="en-US"/>
              <a:t>2/26/2024</a:t>
            </a:r>
            <a:endParaRPr lang="en-US" dirty="0"/>
          </a:p>
        </p:txBody>
      </p:sp>
      <p:sp>
        <p:nvSpPr>
          <p:cNvPr id="3" name="Footer Placeholder 2">
            <a:extLst>
              <a:ext uri="{FF2B5EF4-FFF2-40B4-BE49-F238E27FC236}">
                <a16:creationId xmlns:a16="http://schemas.microsoft.com/office/drawing/2014/main" id="{842D66B3-E2E9-3F46-B8EA-87CDA0E4EBBB}"/>
              </a:ext>
            </a:extLst>
          </p:cNvPr>
          <p:cNvSpPr>
            <a:spLocks noGrp="1"/>
          </p:cNvSpPr>
          <p:nvPr>
            <p:ph type="ftr" sz="quarter" idx="11"/>
          </p:nvPr>
        </p:nvSpPr>
        <p:spPr/>
        <p:txBody>
          <a:bodyPr/>
          <a:lstStyle/>
          <a:p>
            <a:r>
              <a:rPr lang="en-US"/>
              <a:t>2/26/2024</a:t>
            </a:r>
            <a:endParaRPr lang="en-US" dirty="0"/>
          </a:p>
        </p:txBody>
      </p:sp>
      <p:sp>
        <p:nvSpPr>
          <p:cNvPr id="4" name="Slide Number Placeholder 3">
            <a:extLst>
              <a:ext uri="{FF2B5EF4-FFF2-40B4-BE49-F238E27FC236}">
                <a16:creationId xmlns:a16="http://schemas.microsoft.com/office/drawing/2014/main" id="{14421A84-9834-FF4B-BBAF-34F4F9586BC5}"/>
              </a:ext>
            </a:extLst>
          </p:cNvPr>
          <p:cNvSpPr>
            <a:spLocks noGrp="1"/>
          </p:cNvSpPr>
          <p:nvPr>
            <p:ph type="sldNum" sz="quarter" idx="12"/>
          </p:nvPr>
        </p:nvSpPr>
        <p:spPr/>
        <p:txBody>
          <a:bodyPr/>
          <a:lstStyle/>
          <a:p>
            <a:fld id="{5406EF59-0D81-4541-8202-78FC4183002F}" type="slidenum">
              <a:rPr lang="en-US" smtClean="0"/>
              <a:t>‹#›</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spTree>
    <p:extLst>
      <p:ext uri="{BB962C8B-B14F-4D97-AF65-F5344CB8AC3E}">
        <p14:creationId xmlns:p14="http://schemas.microsoft.com/office/powerpoint/2010/main" val="327347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405D-2AE0-1E4D-BC0B-B165E5B5E5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8E354D-4308-AE4E-8570-53157DB40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72F12A-9D13-8E44-A8F9-0DD1BB306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118851-558D-364D-A8D2-4D77969C758A}"/>
              </a:ext>
            </a:extLst>
          </p:cNvPr>
          <p:cNvSpPr>
            <a:spLocks noGrp="1"/>
          </p:cNvSpPr>
          <p:nvPr>
            <p:ph type="dt" sz="half" idx="10"/>
          </p:nvPr>
        </p:nvSpPr>
        <p:spPr/>
        <p:txBody>
          <a:bodyPr/>
          <a:lstStyle/>
          <a:p>
            <a:r>
              <a:rPr lang="en-US"/>
              <a:t>2/26/2024</a:t>
            </a:r>
            <a:endParaRPr lang="en-US" dirty="0"/>
          </a:p>
        </p:txBody>
      </p:sp>
      <p:sp>
        <p:nvSpPr>
          <p:cNvPr id="6" name="Footer Placeholder 5">
            <a:extLst>
              <a:ext uri="{FF2B5EF4-FFF2-40B4-BE49-F238E27FC236}">
                <a16:creationId xmlns:a16="http://schemas.microsoft.com/office/drawing/2014/main" id="{8B33A453-A4A7-5E4F-80DF-96B4A7B18E33}"/>
              </a:ext>
            </a:extLst>
          </p:cNvPr>
          <p:cNvSpPr>
            <a:spLocks noGrp="1"/>
          </p:cNvSpPr>
          <p:nvPr>
            <p:ph type="ftr" sz="quarter" idx="11"/>
          </p:nvPr>
        </p:nvSpPr>
        <p:spPr/>
        <p:txBody>
          <a:bodyPr/>
          <a:lstStyle/>
          <a:p>
            <a:r>
              <a:rPr lang="en-US"/>
              <a:t>2/26/2024</a:t>
            </a:r>
            <a:endParaRPr lang="en-US" dirty="0"/>
          </a:p>
        </p:txBody>
      </p:sp>
      <p:sp>
        <p:nvSpPr>
          <p:cNvPr id="7" name="Slide Number Placeholder 6">
            <a:extLst>
              <a:ext uri="{FF2B5EF4-FFF2-40B4-BE49-F238E27FC236}">
                <a16:creationId xmlns:a16="http://schemas.microsoft.com/office/drawing/2014/main" id="{7AD0BC36-6E09-1F4C-A026-C51A6472C56B}"/>
              </a:ext>
            </a:extLst>
          </p:cNvPr>
          <p:cNvSpPr>
            <a:spLocks noGrp="1"/>
          </p:cNvSpPr>
          <p:nvPr>
            <p:ph type="sldNum" sz="quarter" idx="12"/>
          </p:nvPr>
        </p:nvSpPr>
        <p:spPr/>
        <p:txBody>
          <a:bodyPr/>
          <a:lstStyle/>
          <a:p>
            <a:fld id="{5406EF59-0D81-4541-8202-78FC4183002F}"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spTree>
    <p:extLst>
      <p:ext uri="{BB962C8B-B14F-4D97-AF65-F5344CB8AC3E}">
        <p14:creationId xmlns:p14="http://schemas.microsoft.com/office/powerpoint/2010/main" val="1092398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8EFCF-B6AE-F64E-A065-FB7141251C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DEE119-92F1-7944-A8F4-96BD446DAC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4C7911A-F4C7-3340-9C3D-52C9FC3317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0D038A-F2FE-7040-9ED4-22A123E21C60}"/>
              </a:ext>
            </a:extLst>
          </p:cNvPr>
          <p:cNvSpPr>
            <a:spLocks noGrp="1"/>
          </p:cNvSpPr>
          <p:nvPr>
            <p:ph type="dt" sz="half" idx="10"/>
          </p:nvPr>
        </p:nvSpPr>
        <p:spPr/>
        <p:txBody>
          <a:bodyPr/>
          <a:lstStyle/>
          <a:p>
            <a:r>
              <a:rPr lang="en-US"/>
              <a:t>2/26/2024</a:t>
            </a:r>
            <a:endParaRPr lang="en-US" dirty="0"/>
          </a:p>
        </p:txBody>
      </p:sp>
      <p:sp>
        <p:nvSpPr>
          <p:cNvPr id="6" name="Footer Placeholder 5">
            <a:extLst>
              <a:ext uri="{FF2B5EF4-FFF2-40B4-BE49-F238E27FC236}">
                <a16:creationId xmlns:a16="http://schemas.microsoft.com/office/drawing/2014/main" id="{ECF92E64-E19F-4946-8E1B-59A7CA3A9F1B}"/>
              </a:ext>
            </a:extLst>
          </p:cNvPr>
          <p:cNvSpPr>
            <a:spLocks noGrp="1"/>
          </p:cNvSpPr>
          <p:nvPr>
            <p:ph type="ftr" sz="quarter" idx="11"/>
          </p:nvPr>
        </p:nvSpPr>
        <p:spPr/>
        <p:txBody>
          <a:bodyPr/>
          <a:lstStyle/>
          <a:p>
            <a:r>
              <a:rPr lang="en-US"/>
              <a:t>2/26/2024</a:t>
            </a:r>
            <a:endParaRPr lang="en-US" dirty="0"/>
          </a:p>
        </p:txBody>
      </p:sp>
      <p:sp>
        <p:nvSpPr>
          <p:cNvPr id="7" name="Slide Number Placeholder 6">
            <a:extLst>
              <a:ext uri="{FF2B5EF4-FFF2-40B4-BE49-F238E27FC236}">
                <a16:creationId xmlns:a16="http://schemas.microsoft.com/office/drawing/2014/main" id="{624DA8B8-75CA-2D4B-AD53-06ACD7B6461E}"/>
              </a:ext>
            </a:extLst>
          </p:cNvPr>
          <p:cNvSpPr>
            <a:spLocks noGrp="1"/>
          </p:cNvSpPr>
          <p:nvPr>
            <p:ph type="sldNum" sz="quarter" idx="12"/>
          </p:nvPr>
        </p:nvSpPr>
        <p:spPr/>
        <p:txBody>
          <a:bodyPr/>
          <a:lstStyle/>
          <a:p>
            <a:fld id="{5406EF59-0D81-4541-8202-78FC4183002F}"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spTree>
    <p:extLst>
      <p:ext uri="{BB962C8B-B14F-4D97-AF65-F5344CB8AC3E}">
        <p14:creationId xmlns:p14="http://schemas.microsoft.com/office/powerpoint/2010/main" val="26740055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A3E72-5579-D44D-8067-7D7C4A30C43A}"/>
              </a:ext>
            </a:extLst>
          </p:cNvPr>
          <p:cNvSpPr>
            <a:spLocks noGrp="1"/>
          </p:cNvSpPr>
          <p:nvPr>
            <p:ph type="title"/>
          </p:nvPr>
        </p:nvSpPr>
        <p:spPr>
          <a:xfrm>
            <a:off x="1087699" y="365125"/>
            <a:ext cx="9894338" cy="892175"/>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B03802-5AF4-6240-8B23-34C9BDA23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50DFB-DC9E-2945-AB47-F1FF41ED9D5E}"/>
              </a:ext>
            </a:extLst>
          </p:cNvPr>
          <p:cNvSpPr>
            <a:spLocks noGrp="1"/>
          </p:cNvSpPr>
          <p:nvPr>
            <p:ph type="dt" sz="half" idx="10"/>
          </p:nvPr>
        </p:nvSpPr>
        <p:spPr/>
        <p:txBody>
          <a:bodyPr/>
          <a:lstStyle/>
          <a:p>
            <a:r>
              <a:rPr lang="en-US"/>
              <a:t>2/26/2024</a:t>
            </a:r>
            <a:endParaRPr lang="en-US" dirty="0"/>
          </a:p>
        </p:txBody>
      </p:sp>
      <p:sp>
        <p:nvSpPr>
          <p:cNvPr id="5" name="Footer Placeholder 4">
            <a:extLst>
              <a:ext uri="{FF2B5EF4-FFF2-40B4-BE49-F238E27FC236}">
                <a16:creationId xmlns:a16="http://schemas.microsoft.com/office/drawing/2014/main" id="{53D7B12C-9BE6-994A-9164-3413500F46BD}"/>
              </a:ext>
            </a:extLst>
          </p:cNvPr>
          <p:cNvSpPr>
            <a:spLocks noGrp="1"/>
          </p:cNvSpPr>
          <p:nvPr>
            <p:ph type="ftr" sz="quarter" idx="11"/>
          </p:nvPr>
        </p:nvSpPr>
        <p:spPr/>
        <p:txBody>
          <a:bodyPr/>
          <a:lstStyle/>
          <a:p>
            <a:r>
              <a:rPr lang="en-US"/>
              <a:t>2/26/2024</a:t>
            </a:r>
            <a:endParaRPr lang="en-US" dirty="0"/>
          </a:p>
        </p:txBody>
      </p:sp>
      <p:sp>
        <p:nvSpPr>
          <p:cNvPr id="6" name="Slide Number Placeholder 5">
            <a:extLst>
              <a:ext uri="{FF2B5EF4-FFF2-40B4-BE49-F238E27FC236}">
                <a16:creationId xmlns:a16="http://schemas.microsoft.com/office/drawing/2014/main" id="{69C97B8B-DBE4-6B48-9ED6-202B0CF357AB}"/>
              </a:ext>
            </a:extLst>
          </p:cNvPr>
          <p:cNvSpPr>
            <a:spLocks noGrp="1"/>
          </p:cNvSpPr>
          <p:nvPr>
            <p:ph type="sldNum" sz="quarter" idx="12"/>
          </p:nvPr>
        </p:nvSpPr>
        <p:spPr/>
        <p:txBody>
          <a:bodyPr/>
          <a:lstStyle/>
          <a:p>
            <a:fld id="{5406EF59-0D81-4541-8202-78FC4183002F}" type="slidenum">
              <a:rPr lang="en-US" smtClean="0"/>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spTree>
    <p:extLst>
      <p:ext uri="{BB962C8B-B14F-4D97-AF65-F5344CB8AC3E}">
        <p14:creationId xmlns:p14="http://schemas.microsoft.com/office/powerpoint/2010/main" val="13093119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ED994-87F5-BC46-81D8-BED53FB656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4077A8-331E-EA40-8D4E-3A7B24152F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E1EEBB-69EB-884A-B31E-983E90BC19D7}"/>
              </a:ext>
            </a:extLst>
          </p:cNvPr>
          <p:cNvSpPr>
            <a:spLocks noGrp="1"/>
          </p:cNvSpPr>
          <p:nvPr>
            <p:ph type="dt" sz="half" idx="10"/>
          </p:nvPr>
        </p:nvSpPr>
        <p:spPr/>
        <p:txBody>
          <a:bodyPr/>
          <a:lstStyle/>
          <a:p>
            <a:r>
              <a:rPr lang="en-US"/>
              <a:t>2/26/2024</a:t>
            </a:r>
            <a:endParaRPr lang="en-US" dirty="0"/>
          </a:p>
        </p:txBody>
      </p:sp>
      <p:sp>
        <p:nvSpPr>
          <p:cNvPr id="5" name="Footer Placeholder 4">
            <a:extLst>
              <a:ext uri="{FF2B5EF4-FFF2-40B4-BE49-F238E27FC236}">
                <a16:creationId xmlns:a16="http://schemas.microsoft.com/office/drawing/2014/main" id="{DB264505-28DF-3746-B197-9290A0DC8E12}"/>
              </a:ext>
            </a:extLst>
          </p:cNvPr>
          <p:cNvSpPr>
            <a:spLocks noGrp="1"/>
          </p:cNvSpPr>
          <p:nvPr>
            <p:ph type="ftr" sz="quarter" idx="11"/>
          </p:nvPr>
        </p:nvSpPr>
        <p:spPr/>
        <p:txBody>
          <a:bodyPr/>
          <a:lstStyle/>
          <a:p>
            <a:r>
              <a:rPr lang="en-US"/>
              <a:t>2/26/2024</a:t>
            </a:r>
            <a:endParaRPr lang="en-US" dirty="0"/>
          </a:p>
        </p:txBody>
      </p:sp>
      <p:sp>
        <p:nvSpPr>
          <p:cNvPr id="6" name="Slide Number Placeholder 5">
            <a:extLst>
              <a:ext uri="{FF2B5EF4-FFF2-40B4-BE49-F238E27FC236}">
                <a16:creationId xmlns:a16="http://schemas.microsoft.com/office/drawing/2014/main" id="{16A5A26B-2553-9A42-B48E-5FA34B8E1F50}"/>
              </a:ext>
            </a:extLst>
          </p:cNvPr>
          <p:cNvSpPr>
            <a:spLocks noGrp="1"/>
          </p:cNvSpPr>
          <p:nvPr>
            <p:ph type="sldNum" sz="quarter" idx="12"/>
          </p:nvPr>
        </p:nvSpPr>
        <p:spPr/>
        <p:txBody>
          <a:bodyPr/>
          <a:lstStyle/>
          <a:p>
            <a:fld id="{5406EF59-0D81-4541-8202-78FC4183002F}" type="slidenum">
              <a:rPr lang="en-US" smtClean="0"/>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spTree>
    <p:extLst>
      <p:ext uri="{BB962C8B-B14F-4D97-AF65-F5344CB8AC3E}">
        <p14:creationId xmlns:p14="http://schemas.microsoft.com/office/powerpoint/2010/main" val="3966708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6A780-2509-3F42-94E3-91A8E78F5D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973B6B-2BFE-374D-A0CD-3A9FAA78A5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3BB9F1-4F64-1440-800F-A922AB438123}"/>
              </a:ext>
            </a:extLst>
          </p:cNvPr>
          <p:cNvSpPr>
            <a:spLocks noGrp="1"/>
          </p:cNvSpPr>
          <p:nvPr>
            <p:ph type="dt" sz="half" idx="10"/>
          </p:nvPr>
        </p:nvSpPr>
        <p:spPr/>
        <p:txBody>
          <a:bodyPr/>
          <a:lstStyle/>
          <a:p>
            <a:r>
              <a:rPr lang="en-US"/>
              <a:t>2/26/2024</a:t>
            </a:r>
            <a:endParaRPr lang="en-US" dirty="0"/>
          </a:p>
        </p:txBody>
      </p:sp>
      <p:sp>
        <p:nvSpPr>
          <p:cNvPr id="5" name="Footer Placeholder 4">
            <a:extLst>
              <a:ext uri="{FF2B5EF4-FFF2-40B4-BE49-F238E27FC236}">
                <a16:creationId xmlns:a16="http://schemas.microsoft.com/office/drawing/2014/main" id="{1FF48E66-3EE9-D149-8550-A1E5BF60265F}"/>
              </a:ext>
            </a:extLst>
          </p:cNvPr>
          <p:cNvSpPr>
            <a:spLocks noGrp="1"/>
          </p:cNvSpPr>
          <p:nvPr>
            <p:ph type="ftr" sz="quarter" idx="11"/>
          </p:nvPr>
        </p:nvSpPr>
        <p:spPr/>
        <p:txBody>
          <a:bodyPr/>
          <a:lstStyle/>
          <a:p>
            <a:r>
              <a:rPr lang="en-US"/>
              <a:t>2/26/2024</a:t>
            </a:r>
            <a:endParaRPr lang="en-US" dirty="0"/>
          </a:p>
        </p:txBody>
      </p:sp>
      <p:sp>
        <p:nvSpPr>
          <p:cNvPr id="6" name="Slide Number Placeholder 5">
            <a:extLst>
              <a:ext uri="{FF2B5EF4-FFF2-40B4-BE49-F238E27FC236}">
                <a16:creationId xmlns:a16="http://schemas.microsoft.com/office/drawing/2014/main" id="{CCB02713-3F8C-BD48-9735-D12CEA7E2CBB}"/>
              </a:ext>
            </a:extLst>
          </p:cNvPr>
          <p:cNvSpPr>
            <a:spLocks noGrp="1"/>
          </p:cNvSpPr>
          <p:nvPr>
            <p:ph type="sldNum" sz="quarter" idx="12"/>
          </p:nvPr>
        </p:nvSpPr>
        <p:spPr/>
        <p:txBody>
          <a:bodyPr/>
          <a:lstStyle/>
          <a:p>
            <a:fld id="{376990D5-9AC0-F848-8808-CD9BF4BC7035}" type="slidenum">
              <a:rPr lang="en-US" smtClean="0"/>
              <a:t>‹#›</a:t>
            </a:fld>
            <a:endParaRPr lang="en-US" dirty="0"/>
          </a:p>
        </p:txBody>
      </p:sp>
    </p:spTree>
    <p:extLst>
      <p:ext uri="{BB962C8B-B14F-4D97-AF65-F5344CB8AC3E}">
        <p14:creationId xmlns:p14="http://schemas.microsoft.com/office/powerpoint/2010/main" val="29950868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 Swoosh">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D4AA14-4063-2443-A9D6-0BCB844EB0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30FFB1-95C8-154C-ABEB-94D84C66CA08}"/>
              </a:ext>
            </a:extLst>
          </p:cNvPr>
          <p:cNvSpPr>
            <a:spLocks noGrp="1"/>
          </p:cNvSpPr>
          <p:nvPr>
            <p:ph type="title"/>
          </p:nvPr>
        </p:nvSpPr>
        <p:spPr>
          <a:xfrm>
            <a:off x="838200" y="363537"/>
            <a:ext cx="10515600"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D96A49B-6BBF-5A4E-8342-5A880A3A0649}"/>
              </a:ext>
            </a:extLst>
          </p:cNvPr>
          <p:cNvSpPr>
            <a:spLocks noGrp="1"/>
          </p:cNvSpPr>
          <p:nvPr>
            <p:ph idx="1"/>
          </p:nvPr>
        </p:nvSpPr>
        <p:spPr>
          <a:xfrm>
            <a:off x="838200" y="1838781"/>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344D7-BCFF-784E-8975-79A0932C5E6B}"/>
              </a:ext>
            </a:extLst>
          </p:cNvPr>
          <p:cNvSpPr>
            <a:spLocks noGrp="1"/>
          </p:cNvSpPr>
          <p:nvPr>
            <p:ph type="dt" sz="half" idx="10"/>
          </p:nvPr>
        </p:nvSpPr>
        <p:spPr/>
        <p:txBody>
          <a:bodyPr/>
          <a:lstStyle>
            <a:lvl1pPr>
              <a:defRPr>
                <a:solidFill>
                  <a:schemeClr val="bg1"/>
                </a:solidFill>
              </a:defRPr>
            </a:lvl1pPr>
          </a:lstStyle>
          <a:p>
            <a:r>
              <a:rPr lang="en-US"/>
              <a:t>2/26/2024</a:t>
            </a:r>
            <a:endParaRPr lang="en-US" dirty="0"/>
          </a:p>
        </p:txBody>
      </p:sp>
      <p:sp>
        <p:nvSpPr>
          <p:cNvPr id="5" name="Footer Placeholder 4">
            <a:extLst>
              <a:ext uri="{FF2B5EF4-FFF2-40B4-BE49-F238E27FC236}">
                <a16:creationId xmlns:a16="http://schemas.microsoft.com/office/drawing/2014/main" id="{469A30E6-0B82-5D40-A654-76CD6D3EC6AF}"/>
              </a:ext>
            </a:extLst>
          </p:cNvPr>
          <p:cNvSpPr>
            <a:spLocks noGrp="1"/>
          </p:cNvSpPr>
          <p:nvPr>
            <p:ph type="ftr" sz="quarter" idx="11"/>
          </p:nvPr>
        </p:nvSpPr>
        <p:spPr/>
        <p:txBody>
          <a:bodyPr/>
          <a:lstStyle>
            <a:lvl1pPr>
              <a:defRPr>
                <a:solidFill>
                  <a:schemeClr val="bg1"/>
                </a:solidFill>
              </a:defRPr>
            </a:lvl1pPr>
          </a:lstStyle>
          <a:p>
            <a:r>
              <a:rPr lang="en-US"/>
              <a:t>2/26/2024</a:t>
            </a:r>
            <a:endParaRPr lang="en-US" dirty="0"/>
          </a:p>
        </p:txBody>
      </p:sp>
      <p:sp>
        <p:nvSpPr>
          <p:cNvPr id="6" name="Slide Number Placeholder 5">
            <a:extLst>
              <a:ext uri="{FF2B5EF4-FFF2-40B4-BE49-F238E27FC236}">
                <a16:creationId xmlns:a16="http://schemas.microsoft.com/office/drawing/2014/main" id="{153401DC-1F81-E34D-82E3-959FF795F843}"/>
              </a:ext>
            </a:extLst>
          </p:cNvPr>
          <p:cNvSpPr>
            <a:spLocks noGrp="1"/>
          </p:cNvSpPr>
          <p:nvPr>
            <p:ph type="sldNum" sz="quarter" idx="12"/>
          </p:nvPr>
        </p:nvSpPr>
        <p:spPr/>
        <p:txBody>
          <a:bodyPr/>
          <a:lstStyle>
            <a:lvl1pPr>
              <a:defRPr>
                <a:solidFill>
                  <a:schemeClr val="bg1"/>
                </a:solidFill>
              </a:defRPr>
            </a:lvl1pPr>
          </a:lstStyle>
          <a:p>
            <a:fld id="{AAA21668-7E2D-D34B-8F28-D8590BEFEB53}" type="slidenum">
              <a:rPr lang="en-US" smtClean="0"/>
              <a:pPr/>
              <a:t>‹#›</a:t>
            </a:fld>
            <a:endParaRPr lang="en-US" dirty="0"/>
          </a:p>
        </p:txBody>
      </p:sp>
      <p:pic>
        <p:nvPicPr>
          <p:cNvPr id="11" name="Picture 10">
            <a:extLst>
              <a:ext uri="{FF2B5EF4-FFF2-40B4-BE49-F238E27FC236}">
                <a16:creationId xmlns:a16="http://schemas.microsoft.com/office/drawing/2014/main" id="{7F90E324-EC4A-A541-B8D1-BDBE5CDEDE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spTree>
    <p:extLst>
      <p:ext uri="{BB962C8B-B14F-4D97-AF65-F5344CB8AC3E}">
        <p14:creationId xmlns:p14="http://schemas.microsoft.com/office/powerpoint/2010/main" val="395373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0D98-61F1-A64A-88CC-80181A6FF1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429B42-3BFE-9D49-8943-F148FC1BAF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5CE56-1579-AB4F-900C-C3093124DC78}"/>
              </a:ext>
            </a:extLst>
          </p:cNvPr>
          <p:cNvSpPr>
            <a:spLocks noGrp="1"/>
          </p:cNvSpPr>
          <p:nvPr>
            <p:ph type="dt" sz="half" idx="10"/>
          </p:nvPr>
        </p:nvSpPr>
        <p:spPr/>
        <p:txBody>
          <a:bodyPr/>
          <a:lstStyle/>
          <a:p>
            <a:r>
              <a:rPr lang="en-US"/>
              <a:t>2/26/2024</a:t>
            </a:r>
            <a:endParaRPr lang="en-US" dirty="0"/>
          </a:p>
        </p:txBody>
      </p:sp>
      <p:sp>
        <p:nvSpPr>
          <p:cNvPr id="5" name="Footer Placeholder 4">
            <a:extLst>
              <a:ext uri="{FF2B5EF4-FFF2-40B4-BE49-F238E27FC236}">
                <a16:creationId xmlns:a16="http://schemas.microsoft.com/office/drawing/2014/main" id="{3A3AA53E-B1A4-E046-A02D-F9D8503164FC}"/>
              </a:ext>
            </a:extLst>
          </p:cNvPr>
          <p:cNvSpPr>
            <a:spLocks noGrp="1"/>
          </p:cNvSpPr>
          <p:nvPr>
            <p:ph type="ftr" sz="quarter" idx="11"/>
          </p:nvPr>
        </p:nvSpPr>
        <p:spPr/>
        <p:txBody>
          <a:bodyPr/>
          <a:lstStyle/>
          <a:p>
            <a:r>
              <a:rPr lang="en-US"/>
              <a:t>2/26/2024</a:t>
            </a:r>
            <a:endParaRPr lang="en-US" dirty="0"/>
          </a:p>
        </p:txBody>
      </p:sp>
      <p:sp>
        <p:nvSpPr>
          <p:cNvPr id="6" name="Slide Number Placeholder 5">
            <a:extLst>
              <a:ext uri="{FF2B5EF4-FFF2-40B4-BE49-F238E27FC236}">
                <a16:creationId xmlns:a16="http://schemas.microsoft.com/office/drawing/2014/main" id="{84F5C35C-FF8E-7B43-BC80-B0253D6C0580}"/>
              </a:ext>
            </a:extLst>
          </p:cNvPr>
          <p:cNvSpPr>
            <a:spLocks noGrp="1"/>
          </p:cNvSpPr>
          <p:nvPr>
            <p:ph type="sldNum" sz="quarter" idx="12"/>
          </p:nvPr>
        </p:nvSpPr>
        <p:spPr/>
        <p:txBody>
          <a:bodyPr/>
          <a:lstStyle/>
          <a:p>
            <a:fld id="{376990D5-9AC0-F848-8808-CD9BF4BC7035}" type="slidenum">
              <a:rPr lang="en-US" smtClean="0"/>
              <a:t>‹#›</a:t>
            </a:fld>
            <a:endParaRPr lang="en-US" dirty="0"/>
          </a:p>
        </p:txBody>
      </p:sp>
    </p:spTree>
    <p:extLst>
      <p:ext uri="{BB962C8B-B14F-4D97-AF65-F5344CB8AC3E}">
        <p14:creationId xmlns:p14="http://schemas.microsoft.com/office/powerpoint/2010/main" val="754124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losing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27E313-3DA8-8C46-8AD9-F5ECBC5ACB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769E59E8-1875-B141-9FDB-1641CDE39FD5}"/>
              </a:ext>
            </a:extLst>
          </p:cNvPr>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r>
              <a:rPr lang="en-US"/>
              <a:t>2/26/2024</a:t>
            </a:r>
            <a:endParaRPr lang="en-US" dirty="0"/>
          </a:p>
        </p:txBody>
      </p:sp>
      <p:sp>
        <p:nvSpPr>
          <p:cNvPr id="3" name="Footer Placeholder 2">
            <a:extLst>
              <a:ext uri="{FF2B5EF4-FFF2-40B4-BE49-F238E27FC236}">
                <a16:creationId xmlns:a16="http://schemas.microsoft.com/office/drawing/2014/main" id="{842D66B3-E2E9-3F46-B8EA-87CDA0E4EBBB}"/>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r>
              <a:rPr lang="en-US"/>
              <a:t>2/26/2024</a:t>
            </a:r>
            <a:endParaRPr lang="en-US" dirty="0"/>
          </a:p>
        </p:txBody>
      </p:sp>
      <p:sp>
        <p:nvSpPr>
          <p:cNvPr id="4" name="Slide Number Placeholder 3">
            <a:extLst>
              <a:ext uri="{FF2B5EF4-FFF2-40B4-BE49-F238E27FC236}">
                <a16:creationId xmlns:a16="http://schemas.microsoft.com/office/drawing/2014/main" id="{14421A84-9834-FF4B-BBAF-34F4F9586BC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A72452DD-5F5D-43EC-92CB-C6C0CBBF364F}" type="slidenum">
              <a:rPr lang="en-US" smtClean="0"/>
              <a:t>‹#›</a:t>
            </a:fld>
            <a:endParaRPr lang="en-US" dirty="0"/>
          </a:p>
        </p:txBody>
      </p:sp>
      <p:pic>
        <p:nvPicPr>
          <p:cNvPr id="6" name="Picture 5">
            <a:extLst>
              <a:ext uri="{FF2B5EF4-FFF2-40B4-BE49-F238E27FC236}">
                <a16:creationId xmlns:a16="http://schemas.microsoft.com/office/drawing/2014/main" id="{E827E313-3DA8-8C46-8AD9-F5ECBC5ACB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169233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F41FC-A19B-834E-9582-A699771D74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D913E1-56F8-2147-8AF8-208AE58FEB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78157B-A0DD-8B4D-A706-2B8C4F1C82CC}"/>
              </a:ext>
            </a:extLst>
          </p:cNvPr>
          <p:cNvSpPr>
            <a:spLocks noGrp="1"/>
          </p:cNvSpPr>
          <p:nvPr>
            <p:ph type="dt" sz="half" idx="10"/>
          </p:nvPr>
        </p:nvSpPr>
        <p:spPr/>
        <p:txBody>
          <a:bodyPr/>
          <a:lstStyle/>
          <a:p>
            <a:r>
              <a:rPr lang="en-US"/>
              <a:t>2/26/2024</a:t>
            </a:r>
            <a:endParaRPr lang="en-US" dirty="0"/>
          </a:p>
        </p:txBody>
      </p:sp>
      <p:sp>
        <p:nvSpPr>
          <p:cNvPr id="5" name="Footer Placeholder 4">
            <a:extLst>
              <a:ext uri="{FF2B5EF4-FFF2-40B4-BE49-F238E27FC236}">
                <a16:creationId xmlns:a16="http://schemas.microsoft.com/office/drawing/2014/main" id="{68E6E3C9-1191-744A-A96D-A18B670739F3}"/>
              </a:ext>
            </a:extLst>
          </p:cNvPr>
          <p:cNvSpPr>
            <a:spLocks noGrp="1"/>
          </p:cNvSpPr>
          <p:nvPr>
            <p:ph type="ftr" sz="quarter" idx="11"/>
          </p:nvPr>
        </p:nvSpPr>
        <p:spPr/>
        <p:txBody>
          <a:bodyPr/>
          <a:lstStyle/>
          <a:p>
            <a:r>
              <a:rPr lang="en-US"/>
              <a:t>2/26/2024</a:t>
            </a:r>
            <a:endParaRPr lang="en-US" dirty="0"/>
          </a:p>
        </p:txBody>
      </p:sp>
      <p:sp>
        <p:nvSpPr>
          <p:cNvPr id="6" name="Slide Number Placeholder 5">
            <a:extLst>
              <a:ext uri="{FF2B5EF4-FFF2-40B4-BE49-F238E27FC236}">
                <a16:creationId xmlns:a16="http://schemas.microsoft.com/office/drawing/2014/main" id="{9C0C60CA-F943-D64F-9E5C-8C7BD16B5DF5}"/>
              </a:ext>
            </a:extLst>
          </p:cNvPr>
          <p:cNvSpPr>
            <a:spLocks noGrp="1"/>
          </p:cNvSpPr>
          <p:nvPr>
            <p:ph type="sldNum" sz="quarter" idx="12"/>
          </p:nvPr>
        </p:nvSpPr>
        <p:spPr/>
        <p:txBody>
          <a:bodyPr/>
          <a:lstStyle/>
          <a:p>
            <a:fld id="{376990D5-9AC0-F848-8808-CD9BF4BC7035}" type="slidenum">
              <a:rPr lang="en-US" smtClean="0"/>
              <a:t>‹#›</a:t>
            </a:fld>
            <a:endParaRPr lang="en-US" dirty="0"/>
          </a:p>
        </p:txBody>
      </p:sp>
    </p:spTree>
    <p:extLst>
      <p:ext uri="{BB962C8B-B14F-4D97-AF65-F5344CB8AC3E}">
        <p14:creationId xmlns:p14="http://schemas.microsoft.com/office/powerpoint/2010/main" val="1972314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34B9F-5250-8343-9FF6-03EBAB51C3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300BEF-0472-1A49-9C9A-52BA19F143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F7BC96-8B4A-DF40-ADC4-7A7E053FC0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386E54-A825-CF4F-B256-D5D2F88E000E}"/>
              </a:ext>
            </a:extLst>
          </p:cNvPr>
          <p:cNvSpPr>
            <a:spLocks noGrp="1"/>
          </p:cNvSpPr>
          <p:nvPr>
            <p:ph type="dt" sz="half" idx="10"/>
          </p:nvPr>
        </p:nvSpPr>
        <p:spPr/>
        <p:txBody>
          <a:bodyPr/>
          <a:lstStyle/>
          <a:p>
            <a:r>
              <a:rPr lang="en-US"/>
              <a:t>2/26/2024</a:t>
            </a:r>
            <a:endParaRPr lang="en-US" dirty="0"/>
          </a:p>
        </p:txBody>
      </p:sp>
      <p:sp>
        <p:nvSpPr>
          <p:cNvPr id="6" name="Footer Placeholder 5">
            <a:extLst>
              <a:ext uri="{FF2B5EF4-FFF2-40B4-BE49-F238E27FC236}">
                <a16:creationId xmlns:a16="http://schemas.microsoft.com/office/drawing/2014/main" id="{6F67B28E-D9FF-6B44-9E51-1A035CA18847}"/>
              </a:ext>
            </a:extLst>
          </p:cNvPr>
          <p:cNvSpPr>
            <a:spLocks noGrp="1"/>
          </p:cNvSpPr>
          <p:nvPr>
            <p:ph type="ftr" sz="quarter" idx="11"/>
          </p:nvPr>
        </p:nvSpPr>
        <p:spPr/>
        <p:txBody>
          <a:bodyPr/>
          <a:lstStyle/>
          <a:p>
            <a:r>
              <a:rPr lang="en-US"/>
              <a:t>2/26/2024</a:t>
            </a:r>
            <a:endParaRPr lang="en-US" dirty="0"/>
          </a:p>
        </p:txBody>
      </p:sp>
      <p:sp>
        <p:nvSpPr>
          <p:cNvPr id="7" name="Slide Number Placeholder 6">
            <a:extLst>
              <a:ext uri="{FF2B5EF4-FFF2-40B4-BE49-F238E27FC236}">
                <a16:creationId xmlns:a16="http://schemas.microsoft.com/office/drawing/2014/main" id="{7137C325-2546-6246-921D-AB67A8BF8CE1}"/>
              </a:ext>
            </a:extLst>
          </p:cNvPr>
          <p:cNvSpPr>
            <a:spLocks noGrp="1"/>
          </p:cNvSpPr>
          <p:nvPr>
            <p:ph type="sldNum" sz="quarter" idx="12"/>
          </p:nvPr>
        </p:nvSpPr>
        <p:spPr/>
        <p:txBody>
          <a:bodyPr/>
          <a:lstStyle/>
          <a:p>
            <a:fld id="{376990D5-9AC0-F848-8808-CD9BF4BC7035}" type="slidenum">
              <a:rPr lang="en-US" smtClean="0"/>
              <a:t>‹#›</a:t>
            </a:fld>
            <a:endParaRPr lang="en-US" dirty="0"/>
          </a:p>
        </p:txBody>
      </p:sp>
    </p:spTree>
    <p:extLst>
      <p:ext uri="{BB962C8B-B14F-4D97-AF65-F5344CB8AC3E}">
        <p14:creationId xmlns:p14="http://schemas.microsoft.com/office/powerpoint/2010/main" val="20934280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00F8-5B25-6243-84F7-63FC88637A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6C5727-7B5F-E945-ACB2-DB1EC7F1B7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66E3D3-1706-564A-9D6B-FAF1B5A558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F52492-34D7-3B4E-A369-E6D2F33569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154B81-9A01-5F45-AA16-DDDDEC55C9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93B6F4-9116-514C-AD03-BE3791CE1210}"/>
              </a:ext>
            </a:extLst>
          </p:cNvPr>
          <p:cNvSpPr>
            <a:spLocks noGrp="1"/>
          </p:cNvSpPr>
          <p:nvPr>
            <p:ph type="dt" sz="half" idx="10"/>
          </p:nvPr>
        </p:nvSpPr>
        <p:spPr/>
        <p:txBody>
          <a:bodyPr/>
          <a:lstStyle/>
          <a:p>
            <a:r>
              <a:rPr lang="en-US"/>
              <a:t>2/26/2024</a:t>
            </a:r>
            <a:endParaRPr lang="en-US" dirty="0"/>
          </a:p>
        </p:txBody>
      </p:sp>
      <p:sp>
        <p:nvSpPr>
          <p:cNvPr id="8" name="Footer Placeholder 7">
            <a:extLst>
              <a:ext uri="{FF2B5EF4-FFF2-40B4-BE49-F238E27FC236}">
                <a16:creationId xmlns:a16="http://schemas.microsoft.com/office/drawing/2014/main" id="{FB8929C4-9DA8-D04A-8B97-D15B33CD5452}"/>
              </a:ext>
            </a:extLst>
          </p:cNvPr>
          <p:cNvSpPr>
            <a:spLocks noGrp="1"/>
          </p:cNvSpPr>
          <p:nvPr>
            <p:ph type="ftr" sz="quarter" idx="11"/>
          </p:nvPr>
        </p:nvSpPr>
        <p:spPr/>
        <p:txBody>
          <a:bodyPr/>
          <a:lstStyle/>
          <a:p>
            <a:r>
              <a:rPr lang="en-US"/>
              <a:t>2/26/2024</a:t>
            </a:r>
            <a:endParaRPr lang="en-US" dirty="0"/>
          </a:p>
        </p:txBody>
      </p:sp>
      <p:sp>
        <p:nvSpPr>
          <p:cNvPr id="9" name="Slide Number Placeholder 8">
            <a:extLst>
              <a:ext uri="{FF2B5EF4-FFF2-40B4-BE49-F238E27FC236}">
                <a16:creationId xmlns:a16="http://schemas.microsoft.com/office/drawing/2014/main" id="{9A96DFE2-859B-BE46-A1B3-F0F38A082375}"/>
              </a:ext>
            </a:extLst>
          </p:cNvPr>
          <p:cNvSpPr>
            <a:spLocks noGrp="1"/>
          </p:cNvSpPr>
          <p:nvPr>
            <p:ph type="sldNum" sz="quarter" idx="12"/>
          </p:nvPr>
        </p:nvSpPr>
        <p:spPr/>
        <p:txBody>
          <a:bodyPr/>
          <a:lstStyle/>
          <a:p>
            <a:fld id="{376990D5-9AC0-F848-8808-CD9BF4BC7035}" type="slidenum">
              <a:rPr lang="en-US" smtClean="0"/>
              <a:t>‹#›</a:t>
            </a:fld>
            <a:endParaRPr lang="en-US" dirty="0"/>
          </a:p>
        </p:txBody>
      </p:sp>
    </p:spTree>
    <p:extLst>
      <p:ext uri="{BB962C8B-B14F-4D97-AF65-F5344CB8AC3E}">
        <p14:creationId xmlns:p14="http://schemas.microsoft.com/office/powerpoint/2010/main" val="39695623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C4E6-F78B-9943-A656-2BA2FB19BF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FE89BC-CF71-A540-9B2C-ECC942B634A3}"/>
              </a:ext>
            </a:extLst>
          </p:cNvPr>
          <p:cNvSpPr>
            <a:spLocks noGrp="1"/>
          </p:cNvSpPr>
          <p:nvPr>
            <p:ph type="dt" sz="half" idx="10"/>
          </p:nvPr>
        </p:nvSpPr>
        <p:spPr/>
        <p:txBody>
          <a:bodyPr/>
          <a:lstStyle/>
          <a:p>
            <a:r>
              <a:rPr lang="en-US"/>
              <a:t>2/26/2024</a:t>
            </a:r>
            <a:endParaRPr lang="en-US" dirty="0"/>
          </a:p>
        </p:txBody>
      </p:sp>
      <p:sp>
        <p:nvSpPr>
          <p:cNvPr id="4" name="Footer Placeholder 3">
            <a:extLst>
              <a:ext uri="{FF2B5EF4-FFF2-40B4-BE49-F238E27FC236}">
                <a16:creationId xmlns:a16="http://schemas.microsoft.com/office/drawing/2014/main" id="{C9020D95-BD7D-4542-9CB5-2D331264B663}"/>
              </a:ext>
            </a:extLst>
          </p:cNvPr>
          <p:cNvSpPr>
            <a:spLocks noGrp="1"/>
          </p:cNvSpPr>
          <p:nvPr>
            <p:ph type="ftr" sz="quarter" idx="11"/>
          </p:nvPr>
        </p:nvSpPr>
        <p:spPr/>
        <p:txBody>
          <a:bodyPr/>
          <a:lstStyle/>
          <a:p>
            <a:r>
              <a:rPr lang="en-US"/>
              <a:t>2/26/2024</a:t>
            </a:r>
            <a:endParaRPr lang="en-US" dirty="0"/>
          </a:p>
        </p:txBody>
      </p:sp>
      <p:sp>
        <p:nvSpPr>
          <p:cNvPr id="5" name="Slide Number Placeholder 4">
            <a:extLst>
              <a:ext uri="{FF2B5EF4-FFF2-40B4-BE49-F238E27FC236}">
                <a16:creationId xmlns:a16="http://schemas.microsoft.com/office/drawing/2014/main" id="{6DCD978A-35AC-D547-8290-CE61F7EBDB0A}"/>
              </a:ext>
            </a:extLst>
          </p:cNvPr>
          <p:cNvSpPr>
            <a:spLocks noGrp="1"/>
          </p:cNvSpPr>
          <p:nvPr>
            <p:ph type="sldNum" sz="quarter" idx="12"/>
          </p:nvPr>
        </p:nvSpPr>
        <p:spPr/>
        <p:txBody>
          <a:bodyPr/>
          <a:lstStyle/>
          <a:p>
            <a:fld id="{376990D5-9AC0-F848-8808-CD9BF4BC7035}" type="slidenum">
              <a:rPr lang="en-US" smtClean="0"/>
              <a:t>‹#›</a:t>
            </a:fld>
            <a:endParaRPr lang="en-US" dirty="0"/>
          </a:p>
        </p:txBody>
      </p:sp>
    </p:spTree>
    <p:extLst>
      <p:ext uri="{BB962C8B-B14F-4D97-AF65-F5344CB8AC3E}">
        <p14:creationId xmlns:p14="http://schemas.microsoft.com/office/powerpoint/2010/main" val="3979635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739869-1CD1-0E49-880D-C5E9934343B1}"/>
              </a:ext>
            </a:extLst>
          </p:cNvPr>
          <p:cNvSpPr>
            <a:spLocks noGrp="1"/>
          </p:cNvSpPr>
          <p:nvPr>
            <p:ph type="dt" sz="half" idx="10"/>
          </p:nvPr>
        </p:nvSpPr>
        <p:spPr/>
        <p:txBody>
          <a:bodyPr/>
          <a:lstStyle/>
          <a:p>
            <a:r>
              <a:rPr lang="en-US"/>
              <a:t>2/26/2024</a:t>
            </a:r>
            <a:endParaRPr lang="en-US" dirty="0"/>
          </a:p>
        </p:txBody>
      </p:sp>
      <p:sp>
        <p:nvSpPr>
          <p:cNvPr id="3" name="Footer Placeholder 2">
            <a:extLst>
              <a:ext uri="{FF2B5EF4-FFF2-40B4-BE49-F238E27FC236}">
                <a16:creationId xmlns:a16="http://schemas.microsoft.com/office/drawing/2014/main" id="{94EE62AF-D1F2-BE49-BEA1-F0DDCA2A486C}"/>
              </a:ext>
            </a:extLst>
          </p:cNvPr>
          <p:cNvSpPr>
            <a:spLocks noGrp="1"/>
          </p:cNvSpPr>
          <p:nvPr>
            <p:ph type="ftr" sz="quarter" idx="11"/>
          </p:nvPr>
        </p:nvSpPr>
        <p:spPr/>
        <p:txBody>
          <a:bodyPr/>
          <a:lstStyle/>
          <a:p>
            <a:r>
              <a:rPr lang="en-US"/>
              <a:t>2/26/2024</a:t>
            </a:r>
            <a:endParaRPr lang="en-US" dirty="0"/>
          </a:p>
        </p:txBody>
      </p:sp>
      <p:sp>
        <p:nvSpPr>
          <p:cNvPr id="4" name="Slide Number Placeholder 3">
            <a:extLst>
              <a:ext uri="{FF2B5EF4-FFF2-40B4-BE49-F238E27FC236}">
                <a16:creationId xmlns:a16="http://schemas.microsoft.com/office/drawing/2014/main" id="{00C5F975-B786-AF4E-89D5-2B63FBCCB265}"/>
              </a:ext>
            </a:extLst>
          </p:cNvPr>
          <p:cNvSpPr>
            <a:spLocks noGrp="1"/>
          </p:cNvSpPr>
          <p:nvPr>
            <p:ph type="sldNum" sz="quarter" idx="12"/>
          </p:nvPr>
        </p:nvSpPr>
        <p:spPr/>
        <p:txBody>
          <a:bodyPr/>
          <a:lstStyle/>
          <a:p>
            <a:fld id="{376990D5-9AC0-F848-8808-CD9BF4BC7035}" type="slidenum">
              <a:rPr lang="en-US" smtClean="0"/>
              <a:t>‹#›</a:t>
            </a:fld>
            <a:endParaRPr lang="en-US" dirty="0"/>
          </a:p>
        </p:txBody>
      </p:sp>
    </p:spTree>
    <p:extLst>
      <p:ext uri="{BB962C8B-B14F-4D97-AF65-F5344CB8AC3E}">
        <p14:creationId xmlns:p14="http://schemas.microsoft.com/office/powerpoint/2010/main" val="32751569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B8CC8-3FD1-8E43-8C3F-C5D5A3A4D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C5C163-7F63-CF49-9F32-5475709EC4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E4D8E2-0C97-784D-AE98-E976E34B7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92EF3-9EDB-5B41-82F6-3D015684EC13}"/>
              </a:ext>
            </a:extLst>
          </p:cNvPr>
          <p:cNvSpPr>
            <a:spLocks noGrp="1"/>
          </p:cNvSpPr>
          <p:nvPr>
            <p:ph type="dt" sz="half" idx="10"/>
          </p:nvPr>
        </p:nvSpPr>
        <p:spPr/>
        <p:txBody>
          <a:bodyPr/>
          <a:lstStyle/>
          <a:p>
            <a:r>
              <a:rPr lang="en-US"/>
              <a:t>2/26/2024</a:t>
            </a:r>
            <a:endParaRPr lang="en-US" dirty="0"/>
          </a:p>
        </p:txBody>
      </p:sp>
      <p:sp>
        <p:nvSpPr>
          <p:cNvPr id="6" name="Footer Placeholder 5">
            <a:extLst>
              <a:ext uri="{FF2B5EF4-FFF2-40B4-BE49-F238E27FC236}">
                <a16:creationId xmlns:a16="http://schemas.microsoft.com/office/drawing/2014/main" id="{5C926972-6305-8746-87AC-C780A0F403DD}"/>
              </a:ext>
            </a:extLst>
          </p:cNvPr>
          <p:cNvSpPr>
            <a:spLocks noGrp="1"/>
          </p:cNvSpPr>
          <p:nvPr>
            <p:ph type="ftr" sz="quarter" idx="11"/>
          </p:nvPr>
        </p:nvSpPr>
        <p:spPr/>
        <p:txBody>
          <a:bodyPr/>
          <a:lstStyle/>
          <a:p>
            <a:r>
              <a:rPr lang="en-US"/>
              <a:t>2/26/2024</a:t>
            </a:r>
            <a:endParaRPr lang="en-US" dirty="0"/>
          </a:p>
        </p:txBody>
      </p:sp>
      <p:sp>
        <p:nvSpPr>
          <p:cNvPr id="7" name="Slide Number Placeholder 6">
            <a:extLst>
              <a:ext uri="{FF2B5EF4-FFF2-40B4-BE49-F238E27FC236}">
                <a16:creationId xmlns:a16="http://schemas.microsoft.com/office/drawing/2014/main" id="{253256C8-9B15-674E-82AC-A9B50A1F6DEF}"/>
              </a:ext>
            </a:extLst>
          </p:cNvPr>
          <p:cNvSpPr>
            <a:spLocks noGrp="1"/>
          </p:cNvSpPr>
          <p:nvPr>
            <p:ph type="sldNum" sz="quarter" idx="12"/>
          </p:nvPr>
        </p:nvSpPr>
        <p:spPr/>
        <p:txBody>
          <a:bodyPr/>
          <a:lstStyle/>
          <a:p>
            <a:fld id="{376990D5-9AC0-F848-8808-CD9BF4BC7035}" type="slidenum">
              <a:rPr lang="en-US" smtClean="0"/>
              <a:t>‹#›</a:t>
            </a:fld>
            <a:endParaRPr lang="en-US" dirty="0"/>
          </a:p>
        </p:txBody>
      </p:sp>
    </p:spTree>
    <p:extLst>
      <p:ext uri="{BB962C8B-B14F-4D97-AF65-F5344CB8AC3E}">
        <p14:creationId xmlns:p14="http://schemas.microsoft.com/office/powerpoint/2010/main" val="18033747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778C-0940-1B44-881E-4B0EF7798F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ED142-F9A7-EA40-81C4-ED2278448D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06948E4-15B5-C243-8647-62ADD18B69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ED9986-8FE9-2E4C-A6E5-160B6A59B739}"/>
              </a:ext>
            </a:extLst>
          </p:cNvPr>
          <p:cNvSpPr>
            <a:spLocks noGrp="1"/>
          </p:cNvSpPr>
          <p:nvPr>
            <p:ph type="dt" sz="half" idx="10"/>
          </p:nvPr>
        </p:nvSpPr>
        <p:spPr/>
        <p:txBody>
          <a:bodyPr/>
          <a:lstStyle/>
          <a:p>
            <a:r>
              <a:rPr lang="en-US"/>
              <a:t>2/26/2024</a:t>
            </a:r>
            <a:endParaRPr lang="en-US" dirty="0"/>
          </a:p>
        </p:txBody>
      </p:sp>
      <p:sp>
        <p:nvSpPr>
          <p:cNvPr id="6" name="Footer Placeholder 5">
            <a:extLst>
              <a:ext uri="{FF2B5EF4-FFF2-40B4-BE49-F238E27FC236}">
                <a16:creationId xmlns:a16="http://schemas.microsoft.com/office/drawing/2014/main" id="{2344BE50-73A2-9E45-9258-D7950B96216B}"/>
              </a:ext>
            </a:extLst>
          </p:cNvPr>
          <p:cNvSpPr>
            <a:spLocks noGrp="1"/>
          </p:cNvSpPr>
          <p:nvPr>
            <p:ph type="ftr" sz="quarter" idx="11"/>
          </p:nvPr>
        </p:nvSpPr>
        <p:spPr/>
        <p:txBody>
          <a:bodyPr/>
          <a:lstStyle/>
          <a:p>
            <a:r>
              <a:rPr lang="en-US"/>
              <a:t>2/26/2024</a:t>
            </a:r>
            <a:endParaRPr lang="en-US" dirty="0"/>
          </a:p>
        </p:txBody>
      </p:sp>
      <p:sp>
        <p:nvSpPr>
          <p:cNvPr id="7" name="Slide Number Placeholder 6">
            <a:extLst>
              <a:ext uri="{FF2B5EF4-FFF2-40B4-BE49-F238E27FC236}">
                <a16:creationId xmlns:a16="http://schemas.microsoft.com/office/drawing/2014/main" id="{D39D2C01-8725-F24F-9B10-47703D15F92E}"/>
              </a:ext>
            </a:extLst>
          </p:cNvPr>
          <p:cNvSpPr>
            <a:spLocks noGrp="1"/>
          </p:cNvSpPr>
          <p:nvPr>
            <p:ph type="sldNum" sz="quarter" idx="12"/>
          </p:nvPr>
        </p:nvSpPr>
        <p:spPr/>
        <p:txBody>
          <a:bodyPr/>
          <a:lstStyle/>
          <a:p>
            <a:fld id="{376990D5-9AC0-F848-8808-CD9BF4BC7035}" type="slidenum">
              <a:rPr lang="en-US" smtClean="0"/>
              <a:t>‹#›</a:t>
            </a:fld>
            <a:endParaRPr lang="en-US" dirty="0"/>
          </a:p>
        </p:txBody>
      </p:sp>
    </p:spTree>
    <p:extLst>
      <p:ext uri="{BB962C8B-B14F-4D97-AF65-F5344CB8AC3E}">
        <p14:creationId xmlns:p14="http://schemas.microsoft.com/office/powerpoint/2010/main" val="22788546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802D-E3F8-BF49-AA45-518BD733FA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ACA315-8AA9-514B-AF32-D85EFD3411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12B270-D0C2-8B45-BCD0-E01CE982D2B5}"/>
              </a:ext>
            </a:extLst>
          </p:cNvPr>
          <p:cNvSpPr>
            <a:spLocks noGrp="1"/>
          </p:cNvSpPr>
          <p:nvPr>
            <p:ph type="dt" sz="half" idx="10"/>
          </p:nvPr>
        </p:nvSpPr>
        <p:spPr/>
        <p:txBody>
          <a:bodyPr/>
          <a:lstStyle/>
          <a:p>
            <a:r>
              <a:rPr lang="en-US"/>
              <a:t>2/26/2024</a:t>
            </a:r>
            <a:endParaRPr lang="en-US" dirty="0"/>
          </a:p>
        </p:txBody>
      </p:sp>
      <p:sp>
        <p:nvSpPr>
          <p:cNvPr id="5" name="Footer Placeholder 4">
            <a:extLst>
              <a:ext uri="{FF2B5EF4-FFF2-40B4-BE49-F238E27FC236}">
                <a16:creationId xmlns:a16="http://schemas.microsoft.com/office/drawing/2014/main" id="{44F07790-9D14-0E4D-93C3-0FD2C25D9463}"/>
              </a:ext>
            </a:extLst>
          </p:cNvPr>
          <p:cNvSpPr>
            <a:spLocks noGrp="1"/>
          </p:cNvSpPr>
          <p:nvPr>
            <p:ph type="ftr" sz="quarter" idx="11"/>
          </p:nvPr>
        </p:nvSpPr>
        <p:spPr/>
        <p:txBody>
          <a:bodyPr/>
          <a:lstStyle/>
          <a:p>
            <a:r>
              <a:rPr lang="en-US"/>
              <a:t>2/26/2024</a:t>
            </a:r>
            <a:endParaRPr lang="en-US" dirty="0"/>
          </a:p>
        </p:txBody>
      </p:sp>
      <p:sp>
        <p:nvSpPr>
          <p:cNvPr id="6" name="Slide Number Placeholder 5">
            <a:extLst>
              <a:ext uri="{FF2B5EF4-FFF2-40B4-BE49-F238E27FC236}">
                <a16:creationId xmlns:a16="http://schemas.microsoft.com/office/drawing/2014/main" id="{20DF9F4C-C4BE-DF44-BAD2-148D207E5D2D}"/>
              </a:ext>
            </a:extLst>
          </p:cNvPr>
          <p:cNvSpPr>
            <a:spLocks noGrp="1"/>
          </p:cNvSpPr>
          <p:nvPr>
            <p:ph type="sldNum" sz="quarter" idx="12"/>
          </p:nvPr>
        </p:nvSpPr>
        <p:spPr/>
        <p:txBody>
          <a:bodyPr/>
          <a:lstStyle/>
          <a:p>
            <a:fld id="{376990D5-9AC0-F848-8808-CD9BF4BC7035}" type="slidenum">
              <a:rPr lang="en-US" smtClean="0"/>
              <a:t>‹#›</a:t>
            </a:fld>
            <a:endParaRPr lang="en-US" dirty="0"/>
          </a:p>
        </p:txBody>
      </p:sp>
    </p:spTree>
    <p:extLst>
      <p:ext uri="{BB962C8B-B14F-4D97-AF65-F5344CB8AC3E}">
        <p14:creationId xmlns:p14="http://schemas.microsoft.com/office/powerpoint/2010/main" val="15310497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4985F8-A259-6545-8457-CD49549CE9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DCD707-0F61-3240-9A91-D35F3F0102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534E4-32E5-5B44-A8F3-C0E356332A58}"/>
              </a:ext>
            </a:extLst>
          </p:cNvPr>
          <p:cNvSpPr>
            <a:spLocks noGrp="1"/>
          </p:cNvSpPr>
          <p:nvPr>
            <p:ph type="dt" sz="half" idx="10"/>
          </p:nvPr>
        </p:nvSpPr>
        <p:spPr/>
        <p:txBody>
          <a:bodyPr/>
          <a:lstStyle/>
          <a:p>
            <a:r>
              <a:rPr lang="en-US"/>
              <a:t>2/26/2024</a:t>
            </a:r>
            <a:endParaRPr lang="en-US" dirty="0"/>
          </a:p>
        </p:txBody>
      </p:sp>
      <p:sp>
        <p:nvSpPr>
          <p:cNvPr id="5" name="Footer Placeholder 4">
            <a:extLst>
              <a:ext uri="{FF2B5EF4-FFF2-40B4-BE49-F238E27FC236}">
                <a16:creationId xmlns:a16="http://schemas.microsoft.com/office/drawing/2014/main" id="{BF3CFF6E-842C-3F42-B965-0028FB63A0BC}"/>
              </a:ext>
            </a:extLst>
          </p:cNvPr>
          <p:cNvSpPr>
            <a:spLocks noGrp="1"/>
          </p:cNvSpPr>
          <p:nvPr>
            <p:ph type="ftr" sz="quarter" idx="11"/>
          </p:nvPr>
        </p:nvSpPr>
        <p:spPr/>
        <p:txBody>
          <a:bodyPr/>
          <a:lstStyle/>
          <a:p>
            <a:r>
              <a:rPr lang="en-US"/>
              <a:t>2/26/2024</a:t>
            </a:r>
            <a:endParaRPr lang="en-US" dirty="0"/>
          </a:p>
        </p:txBody>
      </p:sp>
      <p:sp>
        <p:nvSpPr>
          <p:cNvPr id="6" name="Slide Number Placeholder 5">
            <a:extLst>
              <a:ext uri="{FF2B5EF4-FFF2-40B4-BE49-F238E27FC236}">
                <a16:creationId xmlns:a16="http://schemas.microsoft.com/office/drawing/2014/main" id="{ABF998CB-D718-3742-B8F9-8ABFCEE41609}"/>
              </a:ext>
            </a:extLst>
          </p:cNvPr>
          <p:cNvSpPr>
            <a:spLocks noGrp="1"/>
          </p:cNvSpPr>
          <p:nvPr>
            <p:ph type="sldNum" sz="quarter" idx="12"/>
          </p:nvPr>
        </p:nvSpPr>
        <p:spPr/>
        <p:txBody>
          <a:bodyPr/>
          <a:lstStyle/>
          <a:p>
            <a:fld id="{376990D5-9AC0-F848-8808-CD9BF4BC7035}" type="slidenum">
              <a:rPr lang="en-US" smtClean="0"/>
              <a:t>‹#›</a:t>
            </a:fld>
            <a:endParaRPr lang="en-US" dirty="0"/>
          </a:p>
        </p:txBody>
      </p:sp>
    </p:spTree>
    <p:extLst>
      <p:ext uri="{BB962C8B-B14F-4D97-AF65-F5344CB8AC3E}">
        <p14:creationId xmlns:p14="http://schemas.microsoft.com/office/powerpoint/2010/main" val="7291705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00AAAC3-8F78-1C4C-B959-8C6F368DC1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AC6D95EA-4B47-6349-B2C2-212D3ECD8E89}"/>
              </a:ext>
            </a:extLst>
          </p:cNvPr>
          <p:cNvSpPr txBox="1"/>
          <p:nvPr/>
        </p:nvSpPr>
        <p:spPr>
          <a:xfrm>
            <a:off x="807260" y="651204"/>
            <a:ext cx="528874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panose="020B0604020202020204" pitchFamily="34" charset="0"/>
                <a:cs typeface="Arial" panose="020B0604020202020204" pitchFamily="34" charset="0"/>
              </a:rPr>
              <a:t>National Aeronautics and Space Administration</a:t>
            </a:r>
            <a:endParaRPr lang="en-US" sz="8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43E0EB3-2DBC-0F40-98D0-6652C60A2C81}"/>
              </a:ext>
            </a:extLst>
          </p:cNvPr>
          <p:cNvSpPr>
            <a:spLocks noGrp="1"/>
          </p:cNvSpPr>
          <p:nvPr>
            <p:ph type="ctrTitle" hasCustomPrompt="1"/>
          </p:nvPr>
        </p:nvSpPr>
        <p:spPr>
          <a:xfrm>
            <a:off x="807260" y="2942387"/>
            <a:ext cx="7676340" cy="1274762"/>
          </a:xfrm>
          <a:prstGeom prst="rect">
            <a:avLst/>
          </a:prstGeom>
        </p:spPr>
        <p:txBody>
          <a:bodyPr anchor="t">
            <a:noAutofit/>
          </a:bodyPr>
          <a:lstStyle>
            <a:lvl1pPr algn="l">
              <a:defRPr sz="47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8C9FCCA-7E9F-8345-AE4B-8A1649D460B3}"/>
              </a:ext>
            </a:extLst>
          </p:cNvPr>
          <p:cNvSpPr>
            <a:spLocks noGrp="1"/>
          </p:cNvSpPr>
          <p:nvPr>
            <p:ph type="subTitle" idx="1" hasCustomPrompt="1"/>
          </p:nvPr>
        </p:nvSpPr>
        <p:spPr>
          <a:xfrm>
            <a:off x="807260" y="4364787"/>
            <a:ext cx="7676340" cy="1488440"/>
          </a:xfrm>
          <a:prstGeom prst="rect">
            <a:avLst/>
          </a:prstGeom>
        </p:spPr>
        <p:txBody>
          <a:bodyPr>
            <a:normAutofit/>
          </a:bodyPr>
          <a:lstStyle>
            <a:lvl1pPr marL="0" indent="0" algn="l">
              <a:buNone/>
              <a:defRPr sz="20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9D3539AA-42F9-1441-85F8-283DA3D37E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sp>
        <p:nvSpPr>
          <p:cNvPr id="14" name="TextBox 13">
            <a:extLst>
              <a:ext uri="{FF2B5EF4-FFF2-40B4-BE49-F238E27FC236}">
                <a16:creationId xmlns:a16="http://schemas.microsoft.com/office/drawing/2014/main" id="{3FCEA98A-6763-E14A-83EC-293F9BF56540}"/>
              </a:ext>
            </a:extLst>
          </p:cNvPr>
          <p:cNvSpPr txBox="1"/>
          <p:nvPr/>
        </p:nvSpPr>
        <p:spPr>
          <a:xfrm>
            <a:off x="10363913" y="6452046"/>
            <a:ext cx="153416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www.nasa.gov</a:t>
            </a:r>
          </a:p>
        </p:txBody>
      </p:sp>
      <p:sp>
        <p:nvSpPr>
          <p:cNvPr id="16" name="Date Placeholder 15">
            <a:extLst>
              <a:ext uri="{FF2B5EF4-FFF2-40B4-BE49-F238E27FC236}">
                <a16:creationId xmlns:a16="http://schemas.microsoft.com/office/drawing/2014/main" id="{F59C2EB3-E198-FD49-8F89-87A452375BC5}"/>
              </a:ext>
            </a:extLst>
          </p:cNvPr>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r>
              <a:rPr lang="en-US"/>
              <a:t>2/26/2024</a:t>
            </a:r>
            <a:endParaRPr lang="en-US" dirty="0"/>
          </a:p>
        </p:txBody>
      </p:sp>
      <p:sp>
        <p:nvSpPr>
          <p:cNvPr id="17" name="Footer Placeholder 16">
            <a:extLst>
              <a:ext uri="{FF2B5EF4-FFF2-40B4-BE49-F238E27FC236}">
                <a16:creationId xmlns:a16="http://schemas.microsoft.com/office/drawing/2014/main" id="{D9B83BAB-DC43-CD4D-96EE-48E7DC07F836}"/>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r>
              <a:rPr lang="en-US"/>
              <a:t>2/26/2024</a:t>
            </a:r>
            <a:endParaRPr lang="en-US" dirty="0"/>
          </a:p>
        </p:txBody>
      </p:sp>
      <p:pic>
        <p:nvPicPr>
          <p:cNvPr id="10" name="Picture 9">
            <a:extLst>
              <a:ext uri="{FF2B5EF4-FFF2-40B4-BE49-F238E27FC236}">
                <a16:creationId xmlns:a16="http://schemas.microsoft.com/office/drawing/2014/main" id="{100AAAC3-8F78-1C4C-B959-8C6F368DC1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AC6D95EA-4B47-6349-B2C2-212D3ECD8E89}"/>
              </a:ext>
            </a:extLst>
          </p:cNvPr>
          <p:cNvSpPr txBox="1"/>
          <p:nvPr/>
        </p:nvSpPr>
        <p:spPr>
          <a:xfrm>
            <a:off x="807260" y="651204"/>
            <a:ext cx="528874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panose="020B0604020202020204" pitchFamily="34" charset="0"/>
                <a:cs typeface="Arial" panose="020B0604020202020204" pitchFamily="34" charset="0"/>
              </a:rPr>
              <a:t>National Aeronautics and Space Administration</a:t>
            </a:r>
            <a:endParaRPr lang="en-US" sz="8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9D3539AA-42F9-1441-85F8-283DA3D37E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sp>
        <p:nvSpPr>
          <p:cNvPr id="15" name="TextBox 14">
            <a:extLst>
              <a:ext uri="{FF2B5EF4-FFF2-40B4-BE49-F238E27FC236}">
                <a16:creationId xmlns:a16="http://schemas.microsoft.com/office/drawing/2014/main" id="{3FCEA98A-6763-E14A-83EC-293F9BF56540}"/>
              </a:ext>
            </a:extLst>
          </p:cNvPr>
          <p:cNvSpPr txBox="1"/>
          <p:nvPr/>
        </p:nvSpPr>
        <p:spPr>
          <a:xfrm>
            <a:off x="10363913" y="6452046"/>
            <a:ext cx="153416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www.nasa.gov</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654" y="1064855"/>
            <a:ext cx="1100910" cy="1424760"/>
          </a:xfrm>
          <a:prstGeom prst="rect">
            <a:avLst/>
          </a:prstGeom>
        </p:spPr>
      </p:pic>
    </p:spTree>
    <p:extLst>
      <p:ext uri="{BB962C8B-B14F-4D97-AF65-F5344CB8AC3E}">
        <p14:creationId xmlns:p14="http://schemas.microsoft.com/office/powerpoint/2010/main" val="3092786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C1E86-7A73-5B47-893D-57C07E3F2CC0}"/>
              </a:ext>
            </a:extLst>
          </p:cNvPr>
          <p:cNvSpPr>
            <a:spLocks noGrp="1"/>
          </p:cNvSpPr>
          <p:nvPr>
            <p:ph type="title"/>
          </p:nvPr>
        </p:nvSpPr>
        <p:spPr>
          <a:xfrm>
            <a:off x="838200" y="0"/>
            <a:ext cx="10515600" cy="8921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8C21C57-5C13-7442-8B9B-C43590233288}"/>
              </a:ext>
            </a:extLst>
          </p:cNvPr>
          <p:cNvSpPr>
            <a:spLocks noGrp="1"/>
          </p:cNvSpPr>
          <p:nvPr>
            <p:ph sz="half" idx="1"/>
          </p:nvPr>
        </p:nvSpPr>
        <p:spPr>
          <a:xfrm>
            <a:off x="838200" y="1078992"/>
            <a:ext cx="5181600" cy="50979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C8F913-E8D8-7A43-B5CA-55E34B8BDEE3}"/>
              </a:ext>
            </a:extLst>
          </p:cNvPr>
          <p:cNvSpPr>
            <a:spLocks noGrp="1"/>
          </p:cNvSpPr>
          <p:nvPr>
            <p:ph sz="half" idx="2"/>
          </p:nvPr>
        </p:nvSpPr>
        <p:spPr>
          <a:xfrm>
            <a:off x="6172200" y="1078992"/>
            <a:ext cx="5181600" cy="50979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1C65B3-D09A-7C49-90AF-3732B38B543D}"/>
              </a:ext>
            </a:extLst>
          </p:cNvPr>
          <p:cNvSpPr>
            <a:spLocks noGrp="1"/>
          </p:cNvSpPr>
          <p:nvPr>
            <p:ph type="dt" sz="half" idx="10"/>
          </p:nvPr>
        </p:nvSpPr>
        <p:spPr>
          <a:xfrm>
            <a:off x="838200" y="6356350"/>
            <a:ext cx="2743200" cy="365125"/>
          </a:xfrm>
          <a:prstGeom prst="rect">
            <a:avLst/>
          </a:prstGeom>
        </p:spPr>
        <p:txBody>
          <a:bodyPr/>
          <a:lstStyle/>
          <a:p>
            <a:r>
              <a:rPr lang="en-US"/>
              <a:t>2/26/2024</a:t>
            </a:r>
            <a:endParaRPr lang="en-US" dirty="0"/>
          </a:p>
        </p:txBody>
      </p:sp>
      <p:sp>
        <p:nvSpPr>
          <p:cNvPr id="6" name="Footer Placeholder 5">
            <a:extLst>
              <a:ext uri="{FF2B5EF4-FFF2-40B4-BE49-F238E27FC236}">
                <a16:creationId xmlns:a16="http://schemas.microsoft.com/office/drawing/2014/main" id="{93428249-EB91-B84C-A7A8-BF47D24C9CB2}"/>
              </a:ext>
            </a:extLst>
          </p:cNvPr>
          <p:cNvSpPr>
            <a:spLocks noGrp="1"/>
          </p:cNvSpPr>
          <p:nvPr>
            <p:ph type="ftr" sz="quarter" idx="11"/>
          </p:nvPr>
        </p:nvSpPr>
        <p:spPr>
          <a:xfrm>
            <a:off x="4038600" y="6356350"/>
            <a:ext cx="4114800" cy="365125"/>
          </a:xfrm>
          <a:prstGeom prst="rect">
            <a:avLst/>
          </a:prstGeom>
        </p:spPr>
        <p:txBody>
          <a:bodyPr/>
          <a:lstStyle/>
          <a:p>
            <a:r>
              <a:rPr lang="en-US"/>
              <a:t>2/26/2024</a:t>
            </a:r>
            <a:endParaRPr lang="en-US" dirty="0"/>
          </a:p>
        </p:txBody>
      </p:sp>
      <p:sp>
        <p:nvSpPr>
          <p:cNvPr id="7" name="Slide Number Placeholder 6">
            <a:extLst>
              <a:ext uri="{FF2B5EF4-FFF2-40B4-BE49-F238E27FC236}">
                <a16:creationId xmlns:a16="http://schemas.microsoft.com/office/drawing/2014/main" id="{7884B752-72EA-CB43-88DF-11D337EE6FDE}"/>
              </a:ext>
            </a:extLst>
          </p:cNvPr>
          <p:cNvSpPr>
            <a:spLocks noGrp="1"/>
          </p:cNvSpPr>
          <p:nvPr>
            <p:ph type="sldNum" sz="quarter" idx="12"/>
          </p:nvPr>
        </p:nvSpPr>
        <p:spPr>
          <a:xfrm>
            <a:off x="8610600" y="6356350"/>
            <a:ext cx="2743200" cy="365125"/>
          </a:xfrm>
          <a:prstGeom prst="rect">
            <a:avLst/>
          </a:prstGeom>
        </p:spPr>
        <p:txBody>
          <a:bodyPr/>
          <a:lstStyle/>
          <a:p>
            <a:fld id="{A72452DD-5F5D-43EC-92CB-C6C0CBBF364F}" type="slidenum">
              <a:rPr lang="en-US" smtClean="0"/>
              <a:t>‹#›</a:t>
            </a:fld>
            <a:endParaRPr lang="en-US" dirty="0"/>
          </a:p>
        </p:txBody>
      </p:sp>
    </p:spTree>
    <p:extLst>
      <p:ext uri="{BB962C8B-B14F-4D97-AF65-F5344CB8AC3E}">
        <p14:creationId xmlns:p14="http://schemas.microsoft.com/office/powerpoint/2010/main" val="27063886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 Tria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FFB1-95C8-154C-ABEB-94D84C66CA08}"/>
              </a:ext>
            </a:extLst>
          </p:cNvPr>
          <p:cNvSpPr>
            <a:spLocks noGrp="1"/>
          </p:cNvSpPr>
          <p:nvPr>
            <p:ph type="title"/>
          </p:nvPr>
        </p:nvSpPr>
        <p:spPr>
          <a:xfrm>
            <a:off x="838200" y="45085"/>
            <a:ext cx="10515600" cy="892175"/>
          </a:xfrm>
          <a:prstGeom prst="rect">
            <a:avLst/>
          </a:prstGeom>
        </p:spPr>
        <p:txBody>
          <a:bodyPr>
            <a:normAutofit/>
          </a:bodyPr>
          <a:lstStyle>
            <a:lvl1pPr>
              <a:defRPr sz="4000">
                <a:solidFill>
                  <a:srgbClr val="1E5CA3"/>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D96A49B-6BBF-5A4E-8342-5A880A3A0649}"/>
              </a:ext>
            </a:extLst>
          </p:cNvPr>
          <p:cNvSpPr>
            <a:spLocks noGrp="1"/>
          </p:cNvSpPr>
          <p:nvPr>
            <p:ph idx="1"/>
          </p:nvPr>
        </p:nvSpPr>
        <p:spPr>
          <a:xfrm>
            <a:off x="838200" y="1115568"/>
            <a:ext cx="10515600" cy="51510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D9344D7-BCFF-784E-8975-79A0932C5E6B}"/>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a:t>2/26/2024</a:t>
            </a:r>
            <a:endParaRPr lang="en-US" dirty="0"/>
          </a:p>
        </p:txBody>
      </p:sp>
      <p:sp>
        <p:nvSpPr>
          <p:cNvPr id="5" name="Footer Placeholder 4">
            <a:extLst>
              <a:ext uri="{FF2B5EF4-FFF2-40B4-BE49-F238E27FC236}">
                <a16:creationId xmlns:a16="http://schemas.microsoft.com/office/drawing/2014/main" id="{469A30E6-0B82-5D40-A654-76CD6D3EC6AF}"/>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r>
              <a:rPr lang="en-US"/>
              <a:t>2/26/2024</a:t>
            </a:r>
            <a:endParaRPr lang="en-US" dirty="0"/>
          </a:p>
        </p:txBody>
      </p:sp>
      <p:sp>
        <p:nvSpPr>
          <p:cNvPr id="6" name="Slide Number Placeholder 5">
            <a:extLst>
              <a:ext uri="{FF2B5EF4-FFF2-40B4-BE49-F238E27FC236}">
                <a16:creationId xmlns:a16="http://schemas.microsoft.com/office/drawing/2014/main" id="{153401DC-1F81-E34D-82E3-959FF795F843}"/>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2A5E68E3-1B4F-4DAD-B048-CA1F79C886CF}" type="slidenum">
              <a:rPr lang="en-US" smtClean="0"/>
              <a:t>‹#›</a:t>
            </a:fld>
            <a:endParaRPr lang="en-US" dirty="0"/>
          </a:p>
        </p:txBody>
      </p:sp>
      <p:sp>
        <p:nvSpPr>
          <p:cNvPr id="7" name="TextBox 6">
            <a:extLst>
              <a:ext uri="{FF2B5EF4-FFF2-40B4-BE49-F238E27FC236}">
                <a16:creationId xmlns:a16="http://schemas.microsoft.com/office/drawing/2014/main" id="{584F4100-54F3-0E4B-827A-1261A60D5AC9}"/>
              </a:ext>
            </a:extLst>
          </p:cNvPr>
          <p:cNvSpPr txBox="1"/>
          <p:nvPr/>
        </p:nvSpPr>
        <p:spPr>
          <a:xfrm>
            <a:off x="11945815" y="2567354"/>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584F4100-54F3-0E4B-827A-1261A60D5AC9}"/>
              </a:ext>
            </a:extLst>
          </p:cNvPr>
          <p:cNvSpPr txBox="1"/>
          <p:nvPr/>
        </p:nvSpPr>
        <p:spPr>
          <a:xfrm>
            <a:off x="11945815" y="256735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351954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 Swoosh">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D4AA14-4063-2443-A9D6-0BCB844EB0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30FFB1-95C8-154C-ABEB-94D84C66CA08}"/>
              </a:ext>
            </a:extLst>
          </p:cNvPr>
          <p:cNvSpPr>
            <a:spLocks noGrp="1"/>
          </p:cNvSpPr>
          <p:nvPr>
            <p:ph type="title"/>
          </p:nvPr>
        </p:nvSpPr>
        <p:spPr>
          <a:xfrm>
            <a:off x="838200" y="365125"/>
            <a:ext cx="10515600" cy="8921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D96A49B-6BBF-5A4E-8342-5A880A3A0649}"/>
              </a:ext>
            </a:extLst>
          </p:cNvPr>
          <p:cNvSpPr>
            <a:spLocks noGrp="1"/>
          </p:cNvSpPr>
          <p:nvPr>
            <p:ph idx="1"/>
          </p:nvPr>
        </p:nvSpPr>
        <p:spPr>
          <a:xfrm>
            <a:off x="838200" y="1461250"/>
            <a:ext cx="10515600" cy="48053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344D7-BCFF-784E-8975-79A0932C5E6B}"/>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a:t>2/26/2024</a:t>
            </a:r>
            <a:endParaRPr lang="en-US" dirty="0"/>
          </a:p>
        </p:txBody>
      </p:sp>
      <p:sp>
        <p:nvSpPr>
          <p:cNvPr id="5" name="Footer Placeholder 4">
            <a:extLst>
              <a:ext uri="{FF2B5EF4-FFF2-40B4-BE49-F238E27FC236}">
                <a16:creationId xmlns:a16="http://schemas.microsoft.com/office/drawing/2014/main" id="{469A30E6-0B82-5D40-A654-76CD6D3EC6AF}"/>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a:t>2/26/2024</a:t>
            </a:r>
            <a:endParaRPr lang="en-US" dirty="0"/>
          </a:p>
        </p:txBody>
      </p:sp>
      <p:sp>
        <p:nvSpPr>
          <p:cNvPr id="6" name="Slide Number Placeholder 5">
            <a:extLst>
              <a:ext uri="{FF2B5EF4-FFF2-40B4-BE49-F238E27FC236}">
                <a16:creationId xmlns:a16="http://schemas.microsoft.com/office/drawing/2014/main" id="{153401DC-1F81-E34D-82E3-959FF795F843}"/>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A5E68E3-1B4F-4DAD-B048-CA1F79C886CF}" type="slidenum">
              <a:rPr lang="en-US" smtClean="0"/>
              <a:t>‹#›</a:t>
            </a:fld>
            <a:endParaRPr lang="en-US" dirty="0"/>
          </a:p>
        </p:txBody>
      </p:sp>
      <p:pic>
        <p:nvPicPr>
          <p:cNvPr id="11" name="Picture 10">
            <a:extLst>
              <a:ext uri="{FF2B5EF4-FFF2-40B4-BE49-F238E27FC236}">
                <a16:creationId xmlns:a16="http://schemas.microsoft.com/office/drawing/2014/main" id="{7F90E324-EC4A-A541-B8D1-BDBE5CDEDE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pic>
        <p:nvPicPr>
          <p:cNvPr id="10" name="Picture 9">
            <a:extLst>
              <a:ext uri="{FF2B5EF4-FFF2-40B4-BE49-F238E27FC236}">
                <a16:creationId xmlns:a16="http://schemas.microsoft.com/office/drawing/2014/main" id="{31D4AA14-4063-2443-A9D6-0BCB844EB0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7F90E324-EC4A-A541-B8D1-BDBE5CDEDE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spTree>
    <p:extLst>
      <p:ext uri="{BB962C8B-B14F-4D97-AF65-F5344CB8AC3E}">
        <p14:creationId xmlns:p14="http://schemas.microsoft.com/office/powerpoint/2010/main" val="42353734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Closing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27E313-3DA8-8C46-8AD9-F5ECBC5ACB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769E59E8-1875-B141-9FDB-1641CDE39FD5}"/>
              </a:ext>
            </a:extLst>
          </p:cNvPr>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r>
              <a:rPr lang="en-US"/>
              <a:t>2/26/2024</a:t>
            </a:r>
            <a:endParaRPr lang="en-US" dirty="0"/>
          </a:p>
        </p:txBody>
      </p:sp>
      <p:sp>
        <p:nvSpPr>
          <p:cNvPr id="3" name="Footer Placeholder 2">
            <a:extLst>
              <a:ext uri="{FF2B5EF4-FFF2-40B4-BE49-F238E27FC236}">
                <a16:creationId xmlns:a16="http://schemas.microsoft.com/office/drawing/2014/main" id="{842D66B3-E2E9-3F46-B8EA-87CDA0E4EBBB}"/>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r>
              <a:rPr lang="en-US"/>
              <a:t>2/26/2024</a:t>
            </a:r>
            <a:endParaRPr lang="en-US" dirty="0"/>
          </a:p>
        </p:txBody>
      </p:sp>
      <p:sp>
        <p:nvSpPr>
          <p:cNvPr id="4" name="Slide Number Placeholder 3">
            <a:extLst>
              <a:ext uri="{FF2B5EF4-FFF2-40B4-BE49-F238E27FC236}">
                <a16:creationId xmlns:a16="http://schemas.microsoft.com/office/drawing/2014/main" id="{14421A84-9834-FF4B-BBAF-34F4F9586BC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2A5E68E3-1B4F-4DAD-B048-CA1F79C886CF}" type="slidenum">
              <a:rPr lang="en-US" smtClean="0"/>
              <a:t>‹#›</a:t>
            </a:fld>
            <a:endParaRPr lang="en-US" dirty="0"/>
          </a:p>
        </p:txBody>
      </p:sp>
      <p:pic>
        <p:nvPicPr>
          <p:cNvPr id="6" name="Picture 5">
            <a:extLst>
              <a:ext uri="{FF2B5EF4-FFF2-40B4-BE49-F238E27FC236}">
                <a16:creationId xmlns:a16="http://schemas.microsoft.com/office/drawing/2014/main" id="{E827E313-3DA8-8C46-8AD9-F5ECBC5ACB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113380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C1E86-7A73-5B47-893D-57C07E3F2CC0}"/>
              </a:ext>
            </a:extLst>
          </p:cNvPr>
          <p:cNvSpPr>
            <a:spLocks noGrp="1"/>
          </p:cNvSpPr>
          <p:nvPr>
            <p:ph type="title"/>
          </p:nvPr>
        </p:nvSpPr>
        <p:spPr>
          <a:xfrm>
            <a:off x="838200" y="0"/>
            <a:ext cx="10515600" cy="8921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8C21C57-5C13-7442-8B9B-C43590233288}"/>
              </a:ext>
            </a:extLst>
          </p:cNvPr>
          <p:cNvSpPr>
            <a:spLocks noGrp="1"/>
          </p:cNvSpPr>
          <p:nvPr>
            <p:ph sz="half" idx="1"/>
          </p:nvPr>
        </p:nvSpPr>
        <p:spPr>
          <a:xfrm>
            <a:off x="838200" y="1078992"/>
            <a:ext cx="5181600" cy="50979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C8F913-E8D8-7A43-B5CA-55E34B8BDEE3}"/>
              </a:ext>
            </a:extLst>
          </p:cNvPr>
          <p:cNvSpPr>
            <a:spLocks noGrp="1"/>
          </p:cNvSpPr>
          <p:nvPr>
            <p:ph sz="half" idx="2"/>
          </p:nvPr>
        </p:nvSpPr>
        <p:spPr>
          <a:xfrm>
            <a:off x="6172200" y="1078992"/>
            <a:ext cx="5181600" cy="50979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1C65B3-D09A-7C49-90AF-3732B38B543D}"/>
              </a:ext>
            </a:extLst>
          </p:cNvPr>
          <p:cNvSpPr>
            <a:spLocks noGrp="1"/>
          </p:cNvSpPr>
          <p:nvPr>
            <p:ph type="dt" sz="half" idx="10"/>
          </p:nvPr>
        </p:nvSpPr>
        <p:spPr>
          <a:xfrm>
            <a:off x="838200" y="6356350"/>
            <a:ext cx="2743200" cy="365125"/>
          </a:xfrm>
          <a:prstGeom prst="rect">
            <a:avLst/>
          </a:prstGeom>
        </p:spPr>
        <p:txBody>
          <a:bodyPr/>
          <a:lstStyle/>
          <a:p>
            <a:r>
              <a:rPr lang="en-US"/>
              <a:t>2/26/2024</a:t>
            </a:r>
            <a:endParaRPr lang="en-US" dirty="0"/>
          </a:p>
        </p:txBody>
      </p:sp>
      <p:sp>
        <p:nvSpPr>
          <p:cNvPr id="6" name="Footer Placeholder 5">
            <a:extLst>
              <a:ext uri="{FF2B5EF4-FFF2-40B4-BE49-F238E27FC236}">
                <a16:creationId xmlns:a16="http://schemas.microsoft.com/office/drawing/2014/main" id="{93428249-EB91-B84C-A7A8-BF47D24C9CB2}"/>
              </a:ext>
            </a:extLst>
          </p:cNvPr>
          <p:cNvSpPr>
            <a:spLocks noGrp="1"/>
          </p:cNvSpPr>
          <p:nvPr>
            <p:ph type="ftr" sz="quarter" idx="11"/>
          </p:nvPr>
        </p:nvSpPr>
        <p:spPr>
          <a:xfrm>
            <a:off x="4038600" y="6356350"/>
            <a:ext cx="4114800" cy="365125"/>
          </a:xfrm>
          <a:prstGeom prst="rect">
            <a:avLst/>
          </a:prstGeom>
        </p:spPr>
        <p:txBody>
          <a:bodyPr/>
          <a:lstStyle/>
          <a:p>
            <a:r>
              <a:rPr lang="en-US"/>
              <a:t>2/26/2024</a:t>
            </a:r>
            <a:endParaRPr lang="en-US" dirty="0"/>
          </a:p>
        </p:txBody>
      </p:sp>
      <p:sp>
        <p:nvSpPr>
          <p:cNvPr id="7" name="Slide Number Placeholder 6">
            <a:extLst>
              <a:ext uri="{FF2B5EF4-FFF2-40B4-BE49-F238E27FC236}">
                <a16:creationId xmlns:a16="http://schemas.microsoft.com/office/drawing/2014/main" id="{7884B752-72EA-CB43-88DF-11D337EE6FDE}"/>
              </a:ext>
            </a:extLst>
          </p:cNvPr>
          <p:cNvSpPr>
            <a:spLocks noGrp="1"/>
          </p:cNvSpPr>
          <p:nvPr>
            <p:ph type="sldNum" sz="quarter" idx="12"/>
          </p:nvPr>
        </p:nvSpPr>
        <p:spPr>
          <a:xfrm>
            <a:off x="8610600" y="6356350"/>
            <a:ext cx="2743200" cy="365125"/>
          </a:xfrm>
          <a:prstGeom prst="rect">
            <a:avLst/>
          </a:prstGeom>
        </p:spPr>
        <p:txBody>
          <a:bodyPr/>
          <a:lstStyle/>
          <a:p>
            <a:fld id="{2A5E68E3-1B4F-4DAD-B048-CA1F79C886CF}" type="slidenum">
              <a:rPr lang="en-US" smtClean="0"/>
              <a:t>‹#›</a:t>
            </a:fld>
            <a:endParaRPr lang="en-US" dirty="0"/>
          </a:p>
        </p:txBody>
      </p:sp>
    </p:spTree>
    <p:extLst>
      <p:ext uri="{BB962C8B-B14F-4D97-AF65-F5344CB8AC3E}">
        <p14:creationId xmlns:p14="http://schemas.microsoft.com/office/powerpoint/2010/main" val="17010821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F7714-F9DE-5549-A994-E31DDFC27AB0}"/>
              </a:ext>
            </a:extLst>
          </p:cNvPr>
          <p:cNvSpPr>
            <a:spLocks noGrp="1"/>
          </p:cNvSpPr>
          <p:nvPr>
            <p:ph type="title"/>
          </p:nvPr>
        </p:nvSpPr>
        <p:spPr>
          <a:xfrm>
            <a:off x="739775" y="-56356"/>
            <a:ext cx="10515600" cy="1325563"/>
          </a:xfrm>
          <a:prstGeom prst="rect">
            <a:avLst/>
          </a:prstGeo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7E7BC61-2A6B-F14D-AEE7-F6FE4689F971}"/>
              </a:ext>
            </a:extLst>
          </p:cNvPr>
          <p:cNvSpPr>
            <a:spLocks noGrp="1"/>
          </p:cNvSpPr>
          <p:nvPr>
            <p:ph type="body" idx="1"/>
          </p:nvPr>
        </p:nvSpPr>
        <p:spPr>
          <a:xfrm>
            <a:off x="838200" y="1023938"/>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885B73-736E-5541-A0FF-612927D0FF09}"/>
              </a:ext>
            </a:extLst>
          </p:cNvPr>
          <p:cNvSpPr>
            <a:spLocks noGrp="1"/>
          </p:cNvSpPr>
          <p:nvPr>
            <p:ph sz="half" idx="2"/>
          </p:nvPr>
        </p:nvSpPr>
        <p:spPr>
          <a:xfrm>
            <a:off x="839788" y="1847850"/>
            <a:ext cx="5157787" cy="4341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DF2F5D-4F65-5446-9DED-1A5834D1B175}"/>
              </a:ext>
            </a:extLst>
          </p:cNvPr>
          <p:cNvSpPr>
            <a:spLocks noGrp="1"/>
          </p:cNvSpPr>
          <p:nvPr>
            <p:ph type="body" sz="quarter" idx="3"/>
          </p:nvPr>
        </p:nvSpPr>
        <p:spPr>
          <a:xfrm>
            <a:off x="6170612" y="1023938"/>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7DB25A-2C98-7842-A2B3-468F36DE2185}"/>
              </a:ext>
            </a:extLst>
          </p:cNvPr>
          <p:cNvSpPr>
            <a:spLocks noGrp="1"/>
          </p:cNvSpPr>
          <p:nvPr>
            <p:ph sz="quarter" idx="4"/>
          </p:nvPr>
        </p:nvSpPr>
        <p:spPr>
          <a:xfrm>
            <a:off x="6172200" y="1847850"/>
            <a:ext cx="5183188" cy="4341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D2AA16-D324-D448-93CC-86341AC76B46}"/>
              </a:ext>
            </a:extLst>
          </p:cNvPr>
          <p:cNvSpPr>
            <a:spLocks noGrp="1"/>
          </p:cNvSpPr>
          <p:nvPr>
            <p:ph type="dt" sz="half" idx="10"/>
          </p:nvPr>
        </p:nvSpPr>
        <p:spPr>
          <a:xfrm>
            <a:off x="838200" y="6356350"/>
            <a:ext cx="2743200" cy="365125"/>
          </a:xfrm>
          <a:prstGeom prst="rect">
            <a:avLst/>
          </a:prstGeom>
        </p:spPr>
        <p:txBody>
          <a:bodyPr/>
          <a:lstStyle/>
          <a:p>
            <a:r>
              <a:rPr lang="en-US"/>
              <a:t>2/26/2024</a:t>
            </a:r>
            <a:endParaRPr lang="en-US" dirty="0"/>
          </a:p>
        </p:txBody>
      </p:sp>
      <p:sp>
        <p:nvSpPr>
          <p:cNvPr id="8" name="Footer Placeholder 7">
            <a:extLst>
              <a:ext uri="{FF2B5EF4-FFF2-40B4-BE49-F238E27FC236}">
                <a16:creationId xmlns:a16="http://schemas.microsoft.com/office/drawing/2014/main" id="{38A97442-3BAC-C744-955E-3FA557640054}"/>
              </a:ext>
            </a:extLst>
          </p:cNvPr>
          <p:cNvSpPr>
            <a:spLocks noGrp="1"/>
          </p:cNvSpPr>
          <p:nvPr>
            <p:ph type="ftr" sz="quarter" idx="11"/>
          </p:nvPr>
        </p:nvSpPr>
        <p:spPr>
          <a:xfrm>
            <a:off x="4038600" y="6356350"/>
            <a:ext cx="4114800" cy="365125"/>
          </a:xfrm>
          <a:prstGeom prst="rect">
            <a:avLst/>
          </a:prstGeom>
        </p:spPr>
        <p:txBody>
          <a:bodyPr/>
          <a:lstStyle/>
          <a:p>
            <a:r>
              <a:rPr lang="en-US"/>
              <a:t>2/26/2024</a:t>
            </a:r>
            <a:endParaRPr lang="en-US" dirty="0"/>
          </a:p>
        </p:txBody>
      </p:sp>
      <p:sp>
        <p:nvSpPr>
          <p:cNvPr id="9" name="Slide Number Placeholder 8">
            <a:extLst>
              <a:ext uri="{FF2B5EF4-FFF2-40B4-BE49-F238E27FC236}">
                <a16:creationId xmlns:a16="http://schemas.microsoft.com/office/drawing/2014/main" id="{EADC992F-CCB6-434D-861D-32D643E26559}"/>
              </a:ext>
            </a:extLst>
          </p:cNvPr>
          <p:cNvSpPr>
            <a:spLocks noGrp="1"/>
          </p:cNvSpPr>
          <p:nvPr>
            <p:ph type="sldNum" sz="quarter" idx="12"/>
          </p:nvPr>
        </p:nvSpPr>
        <p:spPr>
          <a:xfrm>
            <a:off x="8610600" y="6356350"/>
            <a:ext cx="2743200" cy="365125"/>
          </a:xfrm>
          <a:prstGeom prst="rect">
            <a:avLst/>
          </a:prstGeom>
        </p:spPr>
        <p:txBody>
          <a:bodyPr/>
          <a:lstStyle/>
          <a:p>
            <a:fld id="{2A5E68E3-1B4F-4DAD-B048-CA1F79C886CF}" type="slidenum">
              <a:rPr lang="en-US" smtClean="0"/>
              <a:t>‹#›</a:t>
            </a:fld>
            <a:endParaRPr lang="en-US" dirty="0"/>
          </a:p>
        </p:txBody>
      </p:sp>
    </p:spTree>
    <p:extLst>
      <p:ext uri="{BB962C8B-B14F-4D97-AF65-F5344CB8AC3E}">
        <p14:creationId xmlns:p14="http://schemas.microsoft.com/office/powerpoint/2010/main" val="3562641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0EB3-F186-354B-9BFE-C379EC6AF455}"/>
              </a:ext>
            </a:extLst>
          </p:cNvPr>
          <p:cNvSpPr>
            <a:spLocks noGrp="1"/>
          </p:cNvSpPr>
          <p:nvPr>
            <p:ph type="title"/>
          </p:nvPr>
        </p:nvSpPr>
        <p:spPr>
          <a:xfrm>
            <a:off x="838200" y="35941"/>
            <a:ext cx="10515600" cy="8921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73CCBB0-51C3-2F48-8D70-04ECAB38F36D}"/>
              </a:ext>
            </a:extLst>
          </p:cNvPr>
          <p:cNvSpPr>
            <a:spLocks noGrp="1"/>
          </p:cNvSpPr>
          <p:nvPr>
            <p:ph type="dt" sz="half" idx="10"/>
          </p:nvPr>
        </p:nvSpPr>
        <p:spPr>
          <a:xfrm>
            <a:off x="838200" y="6356350"/>
            <a:ext cx="2743200" cy="365125"/>
          </a:xfrm>
          <a:prstGeom prst="rect">
            <a:avLst/>
          </a:prstGeom>
        </p:spPr>
        <p:txBody>
          <a:bodyPr/>
          <a:lstStyle/>
          <a:p>
            <a:r>
              <a:rPr lang="en-US"/>
              <a:t>2/26/2024</a:t>
            </a:r>
            <a:endParaRPr lang="en-US" dirty="0"/>
          </a:p>
        </p:txBody>
      </p:sp>
      <p:sp>
        <p:nvSpPr>
          <p:cNvPr id="4" name="Footer Placeholder 3">
            <a:extLst>
              <a:ext uri="{FF2B5EF4-FFF2-40B4-BE49-F238E27FC236}">
                <a16:creationId xmlns:a16="http://schemas.microsoft.com/office/drawing/2014/main" id="{FA078886-FFB1-4843-BF32-3DD3EB91F5FE}"/>
              </a:ext>
            </a:extLst>
          </p:cNvPr>
          <p:cNvSpPr>
            <a:spLocks noGrp="1"/>
          </p:cNvSpPr>
          <p:nvPr>
            <p:ph type="ftr" sz="quarter" idx="11"/>
          </p:nvPr>
        </p:nvSpPr>
        <p:spPr>
          <a:xfrm>
            <a:off x="4038600" y="6356350"/>
            <a:ext cx="4114800" cy="365125"/>
          </a:xfrm>
          <a:prstGeom prst="rect">
            <a:avLst/>
          </a:prstGeom>
        </p:spPr>
        <p:txBody>
          <a:bodyPr/>
          <a:lstStyle/>
          <a:p>
            <a:r>
              <a:rPr lang="en-US"/>
              <a:t>2/26/2024</a:t>
            </a:r>
            <a:endParaRPr lang="en-US" dirty="0"/>
          </a:p>
        </p:txBody>
      </p:sp>
      <p:sp>
        <p:nvSpPr>
          <p:cNvPr id="5" name="Slide Number Placeholder 4">
            <a:extLst>
              <a:ext uri="{FF2B5EF4-FFF2-40B4-BE49-F238E27FC236}">
                <a16:creationId xmlns:a16="http://schemas.microsoft.com/office/drawing/2014/main" id="{792DA97E-A7FF-3A40-B2BF-19DE68288394}"/>
              </a:ext>
            </a:extLst>
          </p:cNvPr>
          <p:cNvSpPr>
            <a:spLocks noGrp="1"/>
          </p:cNvSpPr>
          <p:nvPr>
            <p:ph type="sldNum" sz="quarter" idx="12"/>
          </p:nvPr>
        </p:nvSpPr>
        <p:spPr>
          <a:xfrm>
            <a:off x="8610600" y="6356350"/>
            <a:ext cx="2743200" cy="365125"/>
          </a:xfrm>
          <a:prstGeom prst="rect">
            <a:avLst/>
          </a:prstGeom>
        </p:spPr>
        <p:txBody>
          <a:bodyPr/>
          <a:lstStyle/>
          <a:p>
            <a:fld id="{2A5E68E3-1B4F-4DAD-B048-CA1F79C886CF}" type="slidenum">
              <a:rPr lang="en-US" smtClean="0"/>
              <a:t>‹#›</a:t>
            </a:fld>
            <a:endParaRPr lang="en-US" dirty="0"/>
          </a:p>
        </p:txBody>
      </p:sp>
    </p:spTree>
    <p:extLst>
      <p:ext uri="{BB962C8B-B14F-4D97-AF65-F5344CB8AC3E}">
        <p14:creationId xmlns:p14="http://schemas.microsoft.com/office/powerpoint/2010/main" val="14920475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9E59E8-1875-B141-9FDB-1641CDE39FD5}"/>
              </a:ext>
            </a:extLst>
          </p:cNvPr>
          <p:cNvSpPr>
            <a:spLocks noGrp="1"/>
          </p:cNvSpPr>
          <p:nvPr>
            <p:ph type="dt" sz="half" idx="10"/>
          </p:nvPr>
        </p:nvSpPr>
        <p:spPr>
          <a:xfrm>
            <a:off x="838200" y="6356350"/>
            <a:ext cx="2743200" cy="365125"/>
          </a:xfrm>
          <a:prstGeom prst="rect">
            <a:avLst/>
          </a:prstGeom>
        </p:spPr>
        <p:txBody>
          <a:bodyPr/>
          <a:lstStyle/>
          <a:p>
            <a:r>
              <a:rPr lang="en-US"/>
              <a:t>2/26/2024</a:t>
            </a:r>
            <a:endParaRPr lang="en-US" dirty="0"/>
          </a:p>
        </p:txBody>
      </p:sp>
      <p:sp>
        <p:nvSpPr>
          <p:cNvPr id="3" name="Footer Placeholder 2">
            <a:extLst>
              <a:ext uri="{FF2B5EF4-FFF2-40B4-BE49-F238E27FC236}">
                <a16:creationId xmlns:a16="http://schemas.microsoft.com/office/drawing/2014/main" id="{842D66B3-E2E9-3F46-B8EA-87CDA0E4EBBB}"/>
              </a:ext>
            </a:extLst>
          </p:cNvPr>
          <p:cNvSpPr>
            <a:spLocks noGrp="1"/>
          </p:cNvSpPr>
          <p:nvPr>
            <p:ph type="ftr" sz="quarter" idx="11"/>
          </p:nvPr>
        </p:nvSpPr>
        <p:spPr>
          <a:xfrm>
            <a:off x="4038600" y="6356350"/>
            <a:ext cx="4114800" cy="365125"/>
          </a:xfrm>
          <a:prstGeom prst="rect">
            <a:avLst/>
          </a:prstGeom>
        </p:spPr>
        <p:txBody>
          <a:bodyPr/>
          <a:lstStyle/>
          <a:p>
            <a:r>
              <a:rPr lang="en-US"/>
              <a:t>2/26/2024</a:t>
            </a:r>
            <a:endParaRPr lang="en-US" dirty="0"/>
          </a:p>
        </p:txBody>
      </p:sp>
      <p:sp>
        <p:nvSpPr>
          <p:cNvPr id="4" name="Slide Number Placeholder 3">
            <a:extLst>
              <a:ext uri="{FF2B5EF4-FFF2-40B4-BE49-F238E27FC236}">
                <a16:creationId xmlns:a16="http://schemas.microsoft.com/office/drawing/2014/main" id="{14421A84-9834-FF4B-BBAF-34F4F9586BC5}"/>
              </a:ext>
            </a:extLst>
          </p:cNvPr>
          <p:cNvSpPr>
            <a:spLocks noGrp="1"/>
          </p:cNvSpPr>
          <p:nvPr>
            <p:ph type="sldNum" sz="quarter" idx="12"/>
          </p:nvPr>
        </p:nvSpPr>
        <p:spPr>
          <a:xfrm>
            <a:off x="8610600" y="6356350"/>
            <a:ext cx="2743200" cy="365125"/>
          </a:xfrm>
          <a:prstGeom prst="rect">
            <a:avLst/>
          </a:prstGeom>
        </p:spPr>
        <p:txBody>
          <a:bodyPr/>
          <a:lstStyle/>
          <a:p>
            <a:fld id="{2A5E68E3-1B4F-4DAD-B048-CA1F79C886CF}" type="slidenum">
              <a:rPr lang="en-US" smtClean="0"/>
              <a:t>‹#›</a:t>
            </a:fld>
            <a:endParaRPr lang="en-US" dirty="0"/>
          </a:p>
        </p:txBody>
      </p:sp>
    </p:spTree>
    <p:extLst>
      <p:ext uri="{BB962C8B-B14F-4D97-AF65-F5344CB8AC3E}">
        <p14:creationId xmlns:p14="http://schemas.microsoft.com/office/powerpoint/2010/main" val="5745712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405D-2AE0-1E4D-BC0B-B165E5B5E5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8E354D-4308-AE4E-8570-53157DB401F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72F12A-9D13-8E44-A8F9-0DD1BB3063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118851-558D-364D-A8D2-4D77969C758A}"/>
              </a:ext>
            </a:extLst>
          </p:cNvPr>
          <p:cNvSpPr>
            <a:spLocks noGrp="1"/>
          </p:cNvSpPr>
          <p:nvPr>
            <p:ph type="dt" sz="half" idx="10"/>
          </p:nvPr>
        </p:nvSpPr>
        <p:spPr>
          <a:xfrm>
            <a:off x="838200" y="6356350"/>
            <a:ext cx="2743200" cy="365125"/>
          </a:xfrm>
          <a:prstGeom prst="rect">
            <a:avLst/>
          </a:prstGeom>
        </p:spPr>
        <p:txBody>
          <a:bodyPr/>
          <a:lstStyle/>
          <a:p>
            <a:r>
              <a:rPr lang="en-US"/>
              <a:t>2/26/2024</a:t>
            </a:r>
            <a:endParaRPr lang="en-US" dirty="0"/>
          </a:p>
        </p:txBody>
      </p:sp>
      <p:sp>
        <p:nvSpPr>
          <p:cNvPr id="6" name="Footer Placeholder 5">
            <a:extLst>
              <a:ext uri="{FF2B5EF4-FFF2-40B4-BE49-F238E27FC236}">
                <a16:creationId xmlns:a16="http://schemas.microsoft.com/office/drawing/2014/main" id="{8B33A453-A4A7-5E4F-80DF-96B4A7B18E33}"/>
              </a:ext>
            </a:extLst>
          </p:cNvPr>
          <p:cNvSpPr>
            <a:spLocks noGrp="1"/>
          </p:cNvSpPr>
          <p:nvPr>
            <p:ph type="ftr" sz="quarter" idx="11"/>
          </p:nvPr>
        </p:nvSpPr>
        <p:spPr>
          <a:xfrm>
            <a:off x="4038600" y="6356350"/>
            <a:ext cx="4114800" cy="365125"/>
          </a:xfrm>
          <a:prstGeom prst="rect">
            <a:avLst/>
          </a:prstGeom>
        </p:spPr>
        <p:txBody>
          <a:bodyPr/>
          <a:lstStyle/>
          <a:p>
            <a:r>
              <a:rPr lang="en-US"/>
              <a:t>2/26/2024</a:t>
            </a:r>
            <a:endParaRPr lang="en-US" dirty="0"/>
          </a:p>
        </p:txBody>
      </p:sp>
      <p:sp>
        <p:nvSpPr>
          <p:cNvPr id="7" name="Slide Number Placeholder 6">
            <a:extLst>
              <a:ext uri="{FF2B5EF4-FFF2-40B4-BE49-F238E27FC236}">
                <a16:creationId xmlns:a16="http://schemas.microsoft.com/office/drawing/2014/main" id="{7AD0BC36-6E09-1F4C-A026-C51A6472C56B}"/>
              </a:ext>
            </a:extLst>
          </p:cNvPr>
          <p:cNvSpPr>
            <a:spLocks noGrp="1"/>
          </p:cNvSpPr>
          <p:nvPr>
            <p:ph type="sldNum" sz="quarter" idx="12"/>
          </p:nvPr>
        </p:nvSpPr>
        <p:spPr>
          <a:xfrm>
            <a:off x="8610600" y="6356350"/>
            <a:ext cx="2743200" cy="365125"/>
          </a:xfrm>
          <a:prstGeom prst="rect">
            <a:avLst/>
          </a:prstGeom>
        </p:spPr>
        <p:txBody>
          <a:bodyPr/>
          <a:lstStyle/>
          <a:p>
            <a:fld id="{2A5E68E3-1B4F-4DAD-B048-CA1F79C886CF}"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spTree>
    <p:extLst>
      <p:ext uri="{BB962C8B-B14F-4D97-AF65-F5344CB8AC3E}">
        <p14:creationId xmlns:p14="http://schemas.microsoft.com/office/powerpoint/2010/main" val="6526026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8EFCF-B6AE-F64E-A065-FB7141251CF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DEE119-92F1-7944-A8F4-96BD446DAC4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4C7911A-F4C7-3340-9C3D-52C9FC3317C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0D038A-F2FE-7040-9ED4-22A123E21C60}"/>
              </a:ext>
            </a:extLst>
          </p:cNvPr>
          <p:cNvSpPr>
            <a:spLocks noGrp="1"/>
          </p:cNvSpPr>
          <p:nvPr>
            <p:ph type="dt" sz="half" idx="10"/>
          </p:nvPr>
        </p:nvSpPr>
        <p:spPr>
          <a:xfrm>
            <a:off x="838200" y="6356350"/>
            <a:ext cx="2743200" cy="365125"/>
          </a:xfrm>
          <a:prstGeom prst="rect">
            <a:avLst/>
          </a:prstGeom>
        </p:spPr>
        <p:txBody>
          <a:bodyPr/>
          <a:lstStyle/>
          <a:p>
            <a:r>
              <a:rPr lang="en-US"/>
              <a:t>2/26/2024</a:t>
            </a:r>
            <a:endParaRPr lang="en-US" dirty="0"/>
          </a:p>
        </p:txBody>
      </p:sp>
      <p:sp>
        <p:nvSpPr>
          <p:cNvPr id="6" name="Footer Placeholder 5">
            <a:extLst>
              <a:ext uri="{FF2B5EF4-FFF2-40B4-BE49-F238E27FC236}">
                <a16:creationId xmlns:a16="http://schemas.microsoft.com/office/drawing/2014/main" id="{ECF92E64-E19F-4946-8E1B-59A7CA3A9F1B}"/>
              </a:ext>
            </a:extLst>
          </p:cNvPr>
          <p:cNvSpPr>
            <a:spLocks noGrp="1"/>
          </p:cNvSpPr>
          <p:nvPr>
            <p:ph type="ftr" sz="quarter" idx="11"/>
          </p:nvPr>
        </p:nvSpPr>
        <p:spPr>
          <a:xfrm>
            <a:off x="4038600" y="6356350"/>
            <a:ext cx="4114800" cy="365125"/>
          </a:xfrm>
          <a:prstGeom prst="rect">
            <a:avLst/>
          </a:prstGeom>
        </p:spPr>
        <p:txBody>
          <a:bodyPr/>
          <a:lstStyle/>
          <a:p>
            <a:r>
              <a:rPr lang="en-US"/>
              <a:t>2/26/2024</a:t>
            </a:r>
            <a:endParaRPr lang="en-US" dirty="0"/>
          </a:p>
        </p:txBody>
      </p:sp>
      <p:sp>
        <p:nvSpPr>
          <p:cNvPr id="7" name="Slide Number Placeholder 6">
            <a:extLst>
              <a:ext uri="{FF2B5EF4-FFF2-40B4-BE49-F238E27FC236}">
                <a16:creationId xmlns:a16="http://schemas.microsoft.com/office/drawing/2014/main" id="{624DA8B8-75CA-2D4B-AD53-06ACD7B6461E}"/>
              </a:ext>
            </a:extLst>
          </p:cNvPr>
          <p:cNvSpPr>
            <a:spLocks noGrp="1"/>
          </p:cNvSpPr>
          <p:nvPr>
            <p:ph type="sldNum" sz="quarter" idx="12"/>
          </p:nvPr>
        </p:nvSpPr>
        <p:spPr>
          <a:xfrm>
            <a:off x="8610600" y="6356350"/>
            <a:ext cx="2743200" cy="365125"/>
          </a:xfrm>
          <a:prstGeom prst="rect">
            <a:avLst/>
          </a:prstGeom>
        </p:spPr>
        <p:txBody>
          <a:bodyPr/>
          <a:lstStyle/>
          <a:p>
            <a:fld id="{2A5E68E3-1B4F-4DAD-B048-CA1F79C886CF}"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spTree>
    <p:extLst>
      <p:ext uri="{BB962C8B-B14F-4D97-AF65-F5344CB8AC3E}">
        <p14:creationId xmlns:p14="http://schemas.microsoft.com/office/powerpoint/2010/main" val="30783871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A3E72-5579-D44D-8067-7D7C4A30C43A}"/>
              </a:ext>
            </a:extLst>
          </p:cNvPr>
          <p:cNvSpPr>
            <a:spLocks noGrp="1"/>
          </p:cNvSpPr>
          <p:nvPr>
            <p:ph type="title"/>
          </p:nvPr>
        </p:nvSpPr>
        <p:spPr>
          <a:xfrm>
            <a:off x="838200" y="365125"/>
            <a:ext cx="10515600" cy="8921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B03802-5AF4-6240-8B23-34C9BDA233D2}"/>
              </a:ext>
            </a:extLst>
          </p:cNvPr>
          <p:cNvSpPr>
            <a:spLocks noGrp="1"/>
          </p:cNvSpPr>
          <p:nvPr>
            <p:ph type="body" orient="vert" idx="1"/>
          </p:nvPr>
        </p:nvSpPr>
        <p:spPr>
          <a:xfrm>
            <a:off x="838200" y="1461250"/>
            <a:ext cx="10515600"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50DFB-DC9E-2945-AB47-F1FF41ED9D5E}"/>
              </a:ext>
            </a:extLst>
          </p:cNvPr>
          <p:cNvSpPr>
            <a:spLocks noGrp="1"/>
          </p:cNvSpPr>
          <p:nvPr>
            <p:ph type="dt" sz="half" idx="10"/>
          </p:nvPr>
        </p:nvSpPr>
        <p:spPr>
          <a:xfrm>
            <a:off x="838200" y="6356350"/>
            <a:ext cx="2743200" cy="365125"/>
          </a:xfrm>
          <a:prstGeom prst="rect">
            <a:avLst/>
          </a:prstGeom>
        </p:spPr>
        <p:txBody>
          <a:bodyPr/>
          <a:lstStyle/>
          <a:p>
            <a:r>
              <a:rPr lang="en-US"/>
              <a:t>2/26/2024</a:t>
            </a:r>
            <a:endParaRPr lang="en-US" dirty="0"/>
          </a:p>
        </p:txBody>
      </p:sp>
      <p:sp>
        <p:nvSpPr>
          <p:cNvPr id="5" name="Footer Placeholder 4">
            <a:extLst>
              <a:ext uri="{FF2B5EF4-FFF2-40B4-BE49-F238E27FC236}">
                <a16:creationId xmlns:a16="http://schemas.microsoft.com/office/drawing/2014/main" id="{53D7B12C-9BE6-994A-9164-3413500F46BD}"/>
              </a:ext>
            </a:extLst>
          </p:cNvPr>
          <p:cNvSpPr>
            <a:spLocks noGrp="1"/>
          </p:cNvSpPr>
          <p:nvPr>
            <p:ph type="ftr" sz="quarter" idx="11"/>
          </p:nvPr>
        </p:nvSpPr>
        <p:spPr>
          <a:xfrm>
            <a:off x="4038600" y="6356350"/>
            <a:ext cx="4114800" cy="365125"/>
          </a:xfrm>
          <a:prstGeom prst="rect">
            <a:avLst/>
          </a:prstGeom>
        </p:spPr>
        <p:txBody>
          <a:bodyPr/>
          <a:lstStyle/>
          <a:p>
            <a:r>
              <a:rPr lang="en-US"/>
              <a:t>2/26/2024</a:t>
            </a:r>
            <a:endParaRPr lang="en-US" dirty="0"/>
          </a:p>
        </p:txBody>
      </p:sp>
      <p:sp>
        <p:nvSpPr>
          <p:cNvPr id="6" name="Slide Number Placeholder 5">
            <a:extLst>
              <a:ext uri="{FF2B5EF4-FFF2-40B4-BE49-F238E27FC236}">
                <a16:creationId xmlns:a16="http://schemas.microsoft.com/office/drawing/2014/main" id="{69C97B8B-DBE4-6B48-9ED6-202B0CF357AB}"/>
              </a:ext>
            </a:extLst>
          </p:cNvPr>
          <p:cNvSpPr>
            <a:spLocks noGrp="1"/>
          </p:cNvSpPr>
          <p:nvPr>
            <p:ph type="sldNum" sz="quarter" idx="12"/>
          </p:nvPr>
        </p:nvSpPr>
        <p:spPr>
          <a:xfrm>
            <a:off x="8610600" y="6356350"/>
            <a:ext cx="2743200" cy="365125"/>
          </a:xfrm>
          <a:prstGeom prst="rect">
            <a:avLst/>
          </a:prstGeom>
        </p:spPr>
        <p:txBody>
          <a:bodyPr/>
          <a:lstStyle/>
          <a:p>
            <a:fld id="{2A5E68E3-1B4F-4DAD-B048-CA1F79C886CF}" type="slidenum">
              <a:rPr lang="en-US" smtClean="0"/>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spTree>
    <p:extLst>
      <p:ext uri="{BB962C8B-B14F-4D97-AF65-F5344CB8AC3E}">
        <p14:creationId xmlns:p14="http://schemas.microsoft.com/office/powerpoint/2010/main" val="3850789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F7714-F9DE-5549-A994-E31DDFC27AB0}"/>
              </a:ext>
            </a:extLst>
          </p:cNvPr>
          <p:cNvSpPr>
            <a:spLocks noGrp="1"/>
          </p:cNvSpPr>
          <p:nvPr>
            <p:ph type="title"/>
          </p:nvPr>
        </p:nvSpPr>
        <p:spPr>
          <a:xfrm>
            <a:off x="739775" y="-56356"/>
            <a:ext cx="10515600" cy="1325563"/>
          </a:xfrm>
          <a:prstGeom prst="rect">
            <a:avLst/>
          </a:prstGeo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7E7BC61-2A6B-F14D-AEE7-F6FE4689F971}"/>
              </a:ext>
            </a:extLst>
          </p:cNvPr>
          <p:cNvSpPr>
            <a:spLocks noGrp="1"/>
          </p:cNvSpPr>
          <p:nvPr>
            <p:ph type="body" idx="1"/>
          </p:nvPr>
        </p:nvSpPr>
        <p:spPr>
          <a:xfrm>
            <a:off x="838200" y="1023938"/>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885B73-736E-5541-A0FF-612927D0FF09}"/>
              </a:ext>
            </a:extLst>
          </p:cNvPr>
          <p:cNvSpPr>
            <a:spLocks noGrp="1"/>
          </p:cNvSpPr>
          <p:nvPr>
            <p:ph sz="half" idx="2"/>
          </p:nvPr>
        </p:nvSpPr>
        <p:spPr>
          <a:xfrm>
            <a:off x="839788" y="1847850"/>
            <a:ext cx="5157787" cy="4341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DF2F5D-4F65-5446-9DED-1A5834D1B175}"/>
              </a:ext>
            </a:extLst>
          </p:cNvPr>
          <p:cNvSpPr>
            <a:spLocks noGrp="1"/>
          </p:cNvSpPr>
          <p:nvPr>
            <p:ph type="body" sz="quarter" idx="3"/>
          </p:nvPr>
        </p:nvSpPr>
        <p:spPr>
          <a:xfrm>
            <a:off x="6170612" y="1023938"/>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7DB25A-2C98-7842-A2B3-468F36DE2185}"/>
              </a:ext>
            </a:extLst>
          </p:cNvPr>
          <p:cNvSpPr>
            <a:spLocks noGrp="1"/>
          </p:cNvSpPr>
          <p:nvPr>
            <p:ph sz="quarter" idx="4"/>
          </p:nvPr>
        </p:nvSpPr>
        <p:spPr>
          <a:xfrm>
            <a:off x="6172200" y="1847850"/>
            <a:ext cx="5183188" cy="4341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D2AA16-D324-D448-93CC-86341AC76B46}"/>
              </a:ext>
            </a:extLst>
          </p:cNvPr>
          <p:cNvSpPr>
            <a:spLocks noGrp="1"/>
          </p:cNvSpPr>
          <p:nvPr>
            <p:ph type="dt" sz="half" idx="10"/>
          </p:nvPr>
        </p:nvSpPr>
        <p:spPr>
          <a:xfrm>
            <a:off x="838200" y="6356350"/>
            <a:ext cx="2743200" cy="365125"/>
          </a:xfrm>
          <a:prstGeom prst="rect">
            <a:avLst/>
          </a:prstGeom>
        </p:spPr>
        <p:txBody>
          <a:bodyPr/>
          <a:lstStyle/>
          <a:p>
            <a:r>
              <a:rPr lang="en-US"/>
              <a:t>2/26/2024</a:t>
            </a:r>
            <a:endParaRPr lang="en-US" dirty="0"/>
          </a:p>
        </p:txBody>
      </p:sp>
      <p:sp>
        <p:nvSpPr>
          <p:cNvPr id="8" name="Footer Placeholder 7">
            <a:extLst>
              <a:ext uri="{FF2B5EF4-FFF2-40B4-BE49-F238E27FC236}">
                <a16:creationId xmlns:a16="http://schemas.microsoft.com/office/drawing/2014/main" id="{38A97442-3BAC-C744-955E-3FA557640054}"/>
              </a:ext>
            </a:extLst>
          </p:cNvPr>
          <p:cNvSpPr>
            <a:spLocks noGrp="1"/>
          </p:cNvSpPr>
          <p:nvPr>
            <p:ph type="ftr" sz="quarter" idx="11"/>
          </p:nvPr>
        </p:nvSpPr>
        <p:spPr>
          <a:xfrm>
            <a:off x="4038600" y="6356350"/>
            <a:ext cx="4114800" cy="365125"/>
          </a:xfrm>
          <a:prstGeom prst="rect">
            <a:avLst/>
          </a:prstGeom>
        </p:spPr>
        <p:txBody>
          <a:bodyPr/>
          <a:lstStyle/>
          <a:p>
            <a:r>
              <a:rPr lang="en-US"/>
              <a:t>2/26/2024</a:t>
            </a:r>
            <a:endParaRPr lang="en-US" dirty="0"/>
          </a:p>
        </p:txBody>
      </p:sp>
      <p:sp>
        <p:nvSpPr>
          <p:cNvPr id="9" name="Slide Number Placeholder 8">
            <a:extLst>
              <a:ext uri="{FF2B5EF4-FFF2-40B4-BE49-F238E27FC236}">
                <a16:creationId xmlns:a16="http://schemas.microsoft.com/office/drawing/2014/main" id="{EADC992F-CCB6-434D-861D-32D643E26559}"/>
              </a:ext>
            </a:extLst>
          </p:cNvPr>
          <p:cNvSpPr>
            <a:spLocks noGrp="1"/>
          </p:cNvSpPr>
          <p:nvPr>
            <p:ph type="sldNum" sz="quarter" idx="12"/>
          </p:nvPr>
        </p:nvSpPr>
        <p:spPr>
          <a:xfrm>
            <a:off x="8610600" y="6356350"/>
            <a:ext cx="2743200" cy="365125"/>
          </a:xfrm>
          <a:prstGeom prst="rect">
            <a:avLst/>
          </a:prstGeom>
        </p:spPr>
        <p:txBody>
          <a:bodyPr/>
          <a:lstStyle/>
          <a:p>
            <a:fld id="{A72452DD-5F5D-43EC-92CB-C6C0CBBF364F}" type="slidenum">
              <a:rPr lang="en-US" smtClean="0"/>
              <a:t>‹#›</a:t>
            </a:fld>
            <a:endParaRPr lang="en-US" dirty="0"/>
          </a:p>
        </p:txBody>
      </p:sp>
    </p:spTree>
    <p:extLst>
      <p:ext uri="{BB962C8B-B14F-4D97-AF65-F5344CB8AC3E}">
        <p14:creationId xmlns:p14="http://schemas.microsoft.com/office/powerpoint/2010/main" val="11426716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ED994-87F5-BC46-81D8-BED53FB6562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4077A8-331E-EA40-8D4E-3A7B24152FC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E1EEBB-69EB-884A-B31E-983E90BC19D7}"/>
              </a:ext>
            </a:extLst>
          </p:cNvPr>
          <p:cNvSpPr>
            <a:spLocks noGrp="1"/>
          </p:cNvSpPr>
          <p:nvPr>
            <p:ph type="dt" sz="half" idx="10"/>
          </p:nvPr>
        </p:nvSpPr>
        <p:spPr>
          <a:xfrm>
            <a:off x="838200" y="6356350"/>
            <a:ext cx="2743200" cy="365125"/>
          </a:xfrm>
          <a:prstGeom prst="rect">
            <a:avLst/>
          </a:prstGeom>
        </p:spPr>
        <p:txBody>
          <a:bodyPr/>
          <a:lstStyle/>
          <a:p>
            <a:r>
              <a:rPr lang="en-US"/>
              <a:t>2/26/2024</a:t>
            </a:r>
            <a:endParaRPr lang="en-US" dirty="0"/>
          </a:p>
        </p:txBody>
      </p:sp>
      <p:sp>
        <p:nvSpPr>
          <p:cNvPr id="5" name="Footer Placeholder 4">
            <a:extLst>
              <a:ext uri="{FF2B5EF4-FFF2-40B4-BE49-F238E27FC236}">
                <a16:creationId xmlns:a16="http://schemas.microsoft.com/office/drawing/2014/main" id="{DB264505-28DF-3746-B197-9290A0DC8E12}"/>
              </a:ext>
            </a:extLst>
          </p:cNvPr>
          <p:cNvSpPr>
            <a:spLocks noGrp="1"/>
          </p:cNvSpPr>
          <p:nvPr>
            <p:ph type="ftr" sz="quarter" idx="11"/>
          </p:nvPr>
        </p:nvSpPr>
        <p:spPr>
          <a:xfrm>
            <a:off x="4038600" y="6356350"/>
            <a:ext cx="4114800" cy="365125"/>
          </a:xfrm>
          <a:prstGeom prst="rect">
            <a:avLst/>
          </a:prstGeom>
        </p:spPr>
        <p:txBody>
          <a:bodyPr/>
          <a:lstStyle/>
          <a:p>
            <a:r>
              <a:rPr lang="en-US"/>
              <a:t>2/26/2024</a:t>
            </a:r>
            <a:endParaRPr lang="en-US" dirty="0"/>
          </a:p>
        </p:txBody>
      </p:sp>
      <p:sp>
        <p:nvSpPr>
          <p:cNvPr id="6" name="Slide Number Placeholder 5">
            <a:extLst>
              <a:ext uri="{FF2B5EF4-FFF2-40B4-BE49-F238E27FC236}">
                <a16:creationId xmlns:a16="http://schemas.microsoft.com/office/drawing/2014/main" id="{16A5A26B-2553-9A42-B48E-5FA34B8E1F50}"/>
              </a:ext>
            </a:extLst>
          </p:cNvPr>
          <p:cNvSpPr>
            <a:spLocks noGrp="1"/>
          </p:cNvSpPr>
          <p:nvPr>
            <p:ph type="sldNum" sz="quarter" idx="12"/>
          </p:nvPr>
        </p:nvSpPr>
        <p:spPr>
          <a:xfrm>
            <a:off x="8610600" y="6356350"/>
            <a:ext cx="2743200" cy="365125"/>
          </a:xfrm>
          <a:prstGeom prst="rect">
            <a:avLst/>
          </a:prstGeom>
        </p:spPr>
        <p:txBody>
          <a:bodyPr/>
          <a:lstStyle/>
          <a:p>
            <a:fld id="{2A5E68E3-1B4F-4DAD-B048-CA1F79C886CF}" type="slidenum">
              <a:rPr lang="en-US" smtClean="0"/>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spTree>
    <p:extLst>
      <p:ext uri="{BB962C8B-B14F-4D97-AF65-F5344CB8AC3E}">
        <p14:creationId xmlns:p14="http://schemas.microsoft.com/office/powerpoint/2010/main" val="3685515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DFF49-B6E0-4123-A24D-FD1CD18299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A07F4E-C03B-4202-AF05-0720F3DFA4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B902F6-B662-4DDA-A806-E1809B5FC469}"/>
              </a:ext>
            </a:extLst>
          </p:cNvPr>
          <p:cNvSpPr>
            <a:spLocks noGrp="1"/>
          </p:cNvSpPr>
          <p:nvPr>
            <p:ph type="dt" sz="half" idx="10"/>
          </p:nvPr>
        </p:nvSpPr>
        <p:spPr/>
        <p:txBody>
          <a:bodyPr/>
          <a:lstStyle/>
          <a:p>
            <a:r>
              <a:rPr lang="en-US"/>
              <a:t>2/26/2024</a:t>
            </a:r>
            <a:endParaRPr lang="en-US" dirty="0"/>
          </a:p>
        </p:txBody>
      </p:sp>
      <p:sp>
        <p:nvSpPr>
          <p:cNvPr id="5" name="Footer Placeholder 4">
            <a:extLst>
              <a:ext uri="{FF2B5EF4-FFF2-40B4-BE49-F238E27FC236}">
                <a16:creationId xmlns:a16="http://schemas.microsoft.com/office/drawing/2014/main" id="{734CD365-C994-476B-A3CE-8B530536B524}"/>
              </a:ext>
            </a:extLst>
          </p:cNvPr>
          <p:cNvSpPr>
            <a:spLocks noGrp="1"/>
          </p:cNvSpPr>
          <p:nvPr>
            <p:ph type="ftr" sz="quarter" idx="11"/>
          </p:nvPr>
        </p:nvSpPr>
        <p:spPr/>
        <p:txBody>
          <a:bodyPr/>
          <a:lstStyle/>
          <a:p>
            <a:r>
              <a:rPr lang="en-US"/>
              <a:t>2/26/2024</a:t>
            </a:r>
            <a:endParaRPr lang="en-US" dirty="0"/>
          </a:p>
        </p:txBody>
      </p:sp>
      <p:sp>
        <p:nvSpPr>
          <p:cNvPr id="6" name="Slide Number Placeholder 5">
            <a:extLst>
              <a:ext uri="{FF2B5EF4-FFF2-40B4-BE49-F238E27FC236}">
                <a16:creationId xmlns:a16="http://schemas.microsoft.com/office/drawing/2014/main" id="{93BF8D3F-313B-4F3B-9480-BB2A700A5F6B}"/>
              </a:ext>
            </a:extLst>
          </p:cNvPr>
          <p:cNvSpPr>
            <a:spLocks noGrp="1"/>
          </p:cNvSpPr>
          <p:nvPr>
            <p:ph type="sldNum" sz="quarter" idx="12"/>
          </p:nvPr>
        </p:nvSpPr>
        <p:spPr/>
        <p:txBody>
          <a:bodyPr/>
          <a:lstStyle/>
          <a:p>
            <a:fld id="{2A5E68E3-1B4F-4DAD-B048-CA1F79C886CF}" type="slidenum">
              <a:rPr lang="en-US" smtClean="0"/>
              <a:t>‹#›</a:t>
            </a:fld>
            <a:endParaRPr lang="en-US" dirty="0"/>
          </a:p>
        </p:txBody>
      </p:sp>
    </p:spTree>
    <p:extLst>
      <p:ext uri="{BB962C8B-B14F-4D97-AF65-F5344CB8AC3E}">
        <p14:creationId xmlns:p14="http://schemas.microsoft.com/office/powerpoint/2010/main" val="17579518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00AAAC3-8F78-1C4C-B959-8C6F368DC1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AC6D95EA-4B47-6349-B2C2-212D3ECD8E89}"/>
              </a:ext>
            </a:extLst>
          </p:cNvPr>
          <p:cNvSpPr txBox="1"/>
          <p:nvPr/>
        </p:nvSpPr>
        <p:spPr>
          <a:xfrm>
            <a:off x="807260" y="651204"/>
            <a:ext cx="528874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panose="020B0604020202020204" pitchFamily="34" charset="0"/>
                <a:cs typeface="Arial" panose="020B0604020202020204" pitchFamily="34" charset="0"/>
              </a:rPr>
              <a:t>National Aeronautics and Space Administration</a:t>
            </a:r>
            <a:endParaRPr lang="en-US" sz="8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43E0EB3-2DBC-0F40-98D0-6652C60A2C81}"/>
              </a:ext>
            </a:extLst>
          </p:cNvPr>
          <p:cNvSpPr>
            <a:spLocks noGrp="1"/>
          </p:cNvSpPr>
          <p:nvPr>
            <p:ph type="ctrTitle" hasCustomPrompt="1"/>
          </p:nvPr>
        </p:nvSpPr>
        <p:spPr>
          <a:xfrm>
            <a:off x="807260" y="2942387"/>
            <a:ext cx="7676340" cy="1274762"/>
          </a:xfrm>
          <a:prstGeom prst="rect">
            <a:avLst/>
          </a:prstGeom>
        </p:spPr>
        <p:txBody>
          <a:bodyPr anchor="t">
            <a:noAutofit/>
          </a:bodyPr>
          <a:lstStyle>
            <a:lvl1pPr algn="l">
              <a:defRPr sz="47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78C9FCCA-7E9F-8345-AE4B-8A1649D460B3}"/>
              </a:ext>
            </a:extLst>
          </p:cNvPr>
          <p:cNvSpPr>
            <a:spLocks noGrp="1"/>
          </p:cNvSpPr>
          <p:nvPr>
            <p:ph type="subTitle" idx="1" hasCustomPrompt="1"/>
          </p:nvPr>
        </p:nvSpPr>
        <p:spPr>
          <a:xfrm>
            <a:off x="807260" y="4364787"/>
            <a:ext cx="7676340" cy="1488440"/>
          </a:xfrm>
          <a:prstGeom prst="rect">
            <a:avLst/>
          </a:prstGeom>
        </p:spPr>
        <p:txBody>
          <a:bodyPr>
            <a:normAutofit/>
          </a:bodyPr>
          <a:lstStyle>
            <a:lvl1pPr marL="0" indent="0" algn="l">
              <a:buNone/>
              <a:defRPr sz="20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9D3539AA-42F9-1441-85F8-283DA3D37E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sp>
        <p:nvSpPr>
          <p:cNvPr id="14" name="TextBox 13">
            <a:extLst>
              <a:ext uri="{FF2B5EF4-FFF2-40B4-BE49-F238E27FC236}">
                <a16:creationId xmlns:a16="http://schemas.microsoft.com/office/drawing/2014/main" id="{3FCEA98A-6763-E14A-83EC-293F9BF56540}"/>
              </a:ext>
            </a:extLst>
          </p:cNvPr>
          <p:cNvSpPr txBox="1"/>
          <p:nvPr/>
        </p:nvSpPr>
        <p:spPr>
          <a:xfrm>
            <a:off x="10363913" y="6452046"/>
            <a:ext cx="153416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www.nasa.gov</a:t>
            </a:r>
          </a:p>
        </p:txBody>
      </p:sp>
      <p:sp>
        <p:nvSpPr>
          <p:cNvPr id="16" name="Date Placeholder 15">
            <a:extLst>
              <a:ext uri="{FF2B5EF4-FFF2-40B4-BE49-F238E27FC236}">
                <a16:creationId xmlns:a16="http://schemas.microsoft.com/office/drawing/2014/main" id="{F59C2EB3-E198-FD49-8F89-87A452375BC5}"/>
              </a:ext>
            </a:extLst>
          </p:cNvPr>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r>
              <a:rPr lang="en-US"/>
              <a:t>2/26/2024</a:t>
            </a:r>
            <a:endParaRPr lang="en-US" dirty="0"/>
          </a:p>
        </p:txBody>
      </p:sp>
      <p:sp>
        <p:nvSpPr>
          <p:cNvPr id="17" name="Footer Placeholder 16">
            <a:extLst>
              <a:ext uri="{FF2B5EF4-FFF2-40B4-BE49-F238E27FC236}">
                <a16:creationId xmlns:a16="http://schemas.microsoft.com/office/drawing/2014/main" id="{D9B83BAB-DC43-CD4D-96EE-48E7DC07F836}"/>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r>
              <a:rPr lang="en-US"/>
              <a:t>2/26/2024</a:t>
            </a:r>
            <a:endParaRPr lang="en-US" dirty="0"/>
          </a:p>
        </p:txBody>
      </p:sp>
      <p:pic>
        <p:nvPicPr>
          <p:cNvPr id="10" name="Picture 9">
            <a:extLst>
              <a:ext uri="{FF2B5EF4-FFF2-40B4-BE49-F238E27FC236}">
                <a16:creationId xmlns:a16="http://schemas.microsoft.com/office/drawing/2014/main" id="{100AAAC3-8F78-1C4C-B959-8C6F368DC1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AC6D95EA-4B47-6349-B2C2-212D3ECD8E89}"/>
              </a:ext>
            </a:extLst>
          </p:cNvPr>
          <p:cNvSpPr txBox="1"/>
          <p:nvPr/>
        </p:nvSpPr>
        <p:spPr>
          <a:xfrm>
            <a:off x="807260" y="651204"/>
            <a:ext cx="528874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panose="020B0604020202020204" pitchFamily="34" charset="0"/>
                <a:cs typeface="Arial" panose="020B0604020202020204" pitchFamily="34" charset="0"/>
              </a:rPr>
              <a:t>National Aeronautics and Space Administration</a:t>
            </a:r>
            <a:endParaRPr lang="en-US" sz="8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9D3539AA-42F9-1441-85F8-283DA3D37E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sp>
        <p:nvSpPr>
          <p:cNvPr id="15" name="TextBox 14">
            <a:extLst>
              <a:ext uri="{FF2B5EF4-FFF2-40B4-BE49-F238E27FC236}">
                <a16:creationId xmlns:a16="http://schemas.microsoft.com/office/drawing/2014/main" id="{3FCEA98A-6763-E14A-83EC-293F9BF56540}"/>
              </a:ext>
            </a:extLst>
          </p:cNvPr>
          <p:cNvSpPr txBox="1"/>
          <p:nvPr/>
        </p:nvSpPr>
        <p:spPr>
          <a:xfrm>
            <a:off x="10363913" y="6452046"/>
            <a:ext cx="153416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www.nasa.gov</a:t>
            </a:r>
          </a:p>
        </p:txBody>
      </p:sp>
      <p:pic>
        <p:nvPicPr>
          <p:cNvPr id="19" name="Picture 18">
            <a:extLst>
              <a:ext uri="{FF2B5EF4-FFF2-40B4-BE49-F238E27FC236}">
                <a16:creationId xmlns:a16="http://schemas.microsoft.com/office/drawing/2014/main" id="{71777551-A68F-48C4-84F5-6AD1D9FF2D74}"/>
              </a:ext>
            </a:extLst>
          </p:cNvPr>
          <p:cNvPicPr>
            <a:picLocks noChangeAspect="1"/>
          </p:cNvPicPr>
          <p:nvPr userDrawn="1"/>
        </p:nvPicPr>
        <p:blipFill>
          <a:blip r:embed="rId4">
            <a:clrChange>
              <a:clrFrom>
                <a:srgbClr val="000002"/>
              </a:clrFrom>
              <a:clrTo>
                <a:srgbClr val="000002">
                  <a:alpha val="0"/>
                </a:srgbClr>
              </a:clrTo>
            </a:clrChange>
            <a:extLst>
              <a:ext uri="{28A0092B-C50C-407E-A947-70E740481C1C}">
                <a14:useLocalDpi xmlns:a14="http://schemas.microsoft.com/office/drawing/2010/main" val="0"/>
              </a:ext>
            </a:extLst>
          </a:blip>
          <a:stretch>
            <a:fillRect/>
          </a:stretch>
        </p:blipFill>
        <p:spPr>
          <a:xfrm>
            <a:off x="210129" y="1131305"/>
            <a:ext cx="1021176" cy="9892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174176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 Tria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FFB1-95C8-154C-ABEB-94D84C66CA08}"/>
              </a:ext>
            </a:extLst>
          </p:cNvPr>
          <p:cNvSpPr>
            <a:spLocks noGrp="1"/>
          </p:cNvSpPr>
          <p:nvPr>
            <p:ph type="title"/>
          </p:nvPr>
        </p:nvSpPr>
        <p:spPr>
          <a:xfrm>
            <a:off x="838200" y="131345"/>
            <a:ext cx="10515600" cy="892175"/>
          </a:xfrm>
          <a:prstGeom prst="rect">
            <a:avLst/>
          </a:prstGeom>
        </p:spPr>
        <p:txBody>
          <a:bodyPr>
            <a:normAutofit/>
          </a:bodyPr>
          <a:lstStyle>
            <a:lvl1pPr>
              <a:defRPr sz="4000">
                <a:solidFill>
                  <a:srgbClr val="1E5CA3"/>
                </a:solidFill>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a:extLst>
              <a:ext uri="{FF2B5EF4-FFF2-40B4-BE49-F238E27FC236}">
                <a16:creationId xmlns:a16="http://schemas.microsoft.com/office/drawing/2014/main" id="{9D96A49B-6BBF-5A4E-8342-5A880A3A0649}"/>
              </a:ext>
            </a:extLst>
          </p:cNvPr>
          <p:cNvSpPr>
            <a:spLocks noGrp="1"/>
          </p:cNvSpPr>
          <p:nvPr>
            <p:ph idx="1"/>
          </p:nvPr>
        </p:nvSpPr>
        <p:spPr>
          <a:xfrm>
            <a:off x="838200" y="1115568"/>
            <a:ext cx="10515600" cy="51510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344D7-BCFF-784E-8975-79A0932C5E6B}"/>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a:t>2/26/2024</a:t>
            </a:r>
            <a:endParaRPr lang="en-US" dirty="0"/>
          </a:p>
        </p:txBody>
      </p:sp>
      <p:sp>
        <p:nvSpPr>
          <p:cNvPr id="6" name="Slide Number Placeholder 5">
            <a:extLst>
              <a:ext uri="{FF2B5EF4-FFF2-40B4-BE49-F238E27FC236}">
                <a16:creationId xmlns:a16="http://schemas.microsoft.com/office/drawing/2014/main" id="{153401DC-1F81-E34D-82E3-959FF795F843}"/>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2C0AC09D-C7B9-4881-8D08-F64B706CFF3B}" type="slidenum">
              <a:rPr lang="en-US" smtClean="0"/>
              <a:t>‹#›</a:t>
            </a:fld>
            <a:endParaRPr lang="en-US" dirty="0"/>
          </a:p>
        </p:txBody>
      </p:sp>
      <p:sp>
        <p:nvSpPr>
          <p:cNvPr id="7" name="TextBox 6">
            <a:extLst>
              <a:ext uri="{FF2B5EF4-FFF2-40B4-BE49-F238E27FC236}">
                <a16:creationId xmlns:a16="http://schemas.microsoft.com/office/drawing/2014/main" id="{584F4100-54F3-0E4B-827A-1261A60D5AC9}"/>
              </a:ext>
            </a:extLst>
          </p:cNvPr>
          <p:cNvSpPr txBox="1"/>
          <p:nvPr/>
        </p:nvSpPr>
        <p:spPr>
          <a:xfrm>
            <a:off x="11945815" y="2567354"/>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584F4100-54F3-0E4B-827A-1261A60D5AC9}"/>
              </a:ext>
            </a:extLst>
          </p:cNvPr>
          <p:cNvSpPr txBox="1"/>
          <p:nvPr/>
        </p:nvSpPr>
        <p:spPr>
          <a:xfrm>
            <a:off x="11945815" y="2567354"/>
            <a:ext cx="184731" cy="369332"/>
          </a:xfrm>
          <a:prstGeom prst="rect">
            <a:avLst/>
          </a:prstGeom>
          <a:noFill/>
        </p:spPr>
        <p:txBody>
          <a:bodyPr wrap="none" rtlCol="0">
            <a:spAutoFit/>
          </a:bodyPr>
          <a:lstStyle/>
          <a:p>
            <a:endParaRPr lang="en-US" dirty="0"/>
          </a:p>
        </p:txBody>
      </p:sp>
      <p:sp>
        <p:nvSpPr>
          <p:cNvPr id="8" name="Footer Placeholder 4">
            <a:extLst>
              <a:ext uri="{FF2B5EF4-FFF2-40B4-BE49-F238E27FC236}">
                <a16:creationId xmlns:a16="http://schemas.microsoft.com/office/drawing/2014/main" id="{02442A39-8C18-49DB-AAA0-58F0D2E42C27}"/>
              </a:ext>
            </a:extLst>
          </p:cNvPr>
          <p:cNvSpPr>
            <a:spLocks noGrp="1"/>
          </p:cNvSpPr>
          <p:nvPr>
            <p:ph type="ftr" sz="quarter" idx="11"/>
          </p:nvPr>
        </p:nvSpPr>
        <p:spPr>
          <a:xfrm>
            <a:off x="3581400" y="6356350"/>
            <a:ext cx="5264887" cy="365125"/>
          </a:xfrm>
        </p:spPr>
        <p:txBody>
          <a:bodyPr/>
          <a:lstStyle/>
          <a:p>
            <a:r>
              <a:rPr lang="en-US"/>
              <a:t>2/26/2024</a:t>
            </a:r>
            <a:endParaRPr lang="en-US" dirty="0"/>
          </a:p>
        </p:txBody>
      </p:sp>
    </p:spTree>
    <p:extLst>
      <p:ext uri="{BB962C8B-B14F-4D97-AF65-F5344CB8AC3E}">
        <p14:creationId xmlns:p14="http://schemas.microsoft.com/office/powerpoint/2010/main" val="34359942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 Swoosh">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D4AA14-4063-2443-A9D6-0BCB844EB0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30FFB1-95C8-154C-ABEB-94D84C66CA08}"/>
              </a:ext>
            </a:extLst>
          </p:cNvPr>
          <p:cNvSpPr>
            <a:spLocks noGrp="1"/>
          </p:cNvSpPr>
          <p:nvPr>
            <p:ph type="title"/>
          </p:nvPr>
        </p:nvSpPr>
        <p:spPr>
          <a:xfrm>
            <a:off x="838200" y="365125"/>
            <a:ext cx="10515600" cy="8921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D96A49B-6BBF-5A4E-8342-5A880A3A0649}"/>
              </a:ext>
            </a:extLst>
          </p:cNvPr>
          <p:cNvSpPr>
            <a:spLocks noGrp="1"/>
          </p:cNvSpPr>
          <p:nvPr>
            <p:ph idx="1"/>
          </p:nvPr>
        </p:nvSpPr>
        <p:spPr>
          <a:xfrm>
            <a:off x="838200" y="1461250"/>
            <a:ext cx="10515600" cy="48053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344D7-BCFF-784E-8975-79A0932C5E6B}"/>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a:t>2/26/2024</a:t>
            </a:r>
            <a:endParaRPr lang="en-US" dirty="0"/>
          </a:p>
        </p:txBody>
      </p:sp>
      <p:sp>
        <p:nvSpPr>
          <p:cNvPr id="5" name="Footer Placeholder 4">
            <a:extLst>
              <a:ext uri="{FF2B5EF4-FFF2-40B4-BE49-F238E27FC236}">
                <a16:creationId xmlns:a16="http://schemas.microsoft.com/office/drawing/2014/main" id="{469A30E6-0B82-5D40-A654-76CD6D3EC6AF}"/>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a:t>2/26/2024</a:t>
            </a:r>
            <a:endParaRPr lang="en-US" dirty="0"/>
          </a:p>
        </p:txBody>
      </p:sp>
      <p:sp>
        <p:nvSpPr>
          <p:cNvPr id="6" name="Slide Number Placeholder 5">
            <a:extLst>
              <a:ext uri="{FF2B5EF4-FFF2-40B4-BE49-F238E27FC236}">
                <a16:creationId xmlns:a16="http://schemas.microsoft.com/office/drawing/2014/main" id="{153401DC-1F81-E34D-82E3-959FF795F843}"/>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2C0AC09D-C7B9-4881-8D08-F64B706CFF3B}" type="slidenum">
              <a:rPr lang="en-US" smtClean="0"/>
              <a:t>‹#›</a:t>
            </a:fld>
            <a:endParaRPr lang="en-US" dirty="0"/>
          </a:p>
        </p:txBody>
      </p:sp>
      <p:pic>
        <p:nvPicPr>
          <p:cNvPr id="11" name="Picture 10">
            <a:extLst>
              <a:ext uri="{FF2B5EF4-FFF2-40B4-BE49-F238E27FC236}">
                <a16:creationId xmlns:a16="http://schemas.microsoft.com/office/drawing/2014/main" id="{7F90E324-EC4A-A541-B8D1-BDBE5CDEDE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pic>
        <p:nvPicPr>
          <p:cNvPr id="10" name="Picture 9">
            <a:extLst>
              <a:ext uri="{FF2B5EF4-FFF2-40B4-BE49-F238E27FC236}">
                <a16:creationId xmlns:a16="http://schemas.microsoft.com/office/drawing/2014/main" id="{31D4AA14-4063-2443-A9D6-0BCB844EB0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7F90E324-EC4A-A541-B8D1-BDBE5CDEDE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74" y="24198"/>
            <a:ext cx="1087699" cy="902336"/>
          </a:xfrm>
          <a:prstGeom prst="rect">
            <a:avLst/>
          </a:prstGeom>
        </p:spPr>
      </p:pic>
      <p:pic>
        <p:nvPicPr>
          <p:cNvPr id="16" name="Picture 15">
            <a:extLst>
              <a:ext uri="{FF2B5EF4-FFF2-40B4-BE49-F238E27FC236}">
                <a16:creationId xmlns:a16="http://schemas.microsoft.com/office/drawing/2014/main" id="{F1B898E4-9D00-47BD-9065-01CC29C4B8D9}"/>
              </a:ext>
            </a:extLst>
          </p:cNvPr>
          <p:cNvPicPr>
            <a:picLocks noChangeAspect="1"/>
          </p:cNvPicPr>
          <p:nvPr userDrawn="1"/>
        </p:nvPicPr>
        <p:blipFill>
          <a:blip r:embed="rId5">
            <a:clrChange>
              <a:clrFrom>
                <a:srgbClr val="000002"/>
              </a:clrFrom>
              <a:clrTo>
                <a:srgbClr val="000002">
                  <a:alpha val="0"/>
                </a:srgbClr>
              </a:clrTo>
            </a:clrChange>
            <a:extLst>
              <a:ext uri="{28A0092B-C50C-407E-A947-70E740481C1C}">
                <a14:useLocalDpi xmlns:a14="http://schemas.microsoft.com/office/drawing/2010/main" val="0"/>
              </a:ext>
            </a:extLst>
          </a:blip>
          <a:stretch>
            <a:fillRect/>
          </a:stretch>
        </p:blipFill>
        <p:spPr>
          <a:xfrm>
            <a:off x="11116967" y="84975"/>
            <a:ext cx="1021176" cy="989264"/>
          </a:xfrm>
          <a:prstGeom prst="ellipse">
            <a:avLst/>
          </a:prstGeom>
          <a:ln w="63500" cap="rnd">
            <a:solidFill>
              <a:schemeClr val="accent5">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946743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Closing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27E313-3DA8-8C46-8AD9-F5ECBC5ACB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769E59E8-1875-B141-9FDB-1641CDE39FD5}"/>
              </a:ext>
            </a:extLst>
          </p:cNvPr>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r>
              <a:rPr lang="en-US"/>
              <a:t>2/26/2024</a:t>
            </a:r>
            <a:endParaRPr lang="en-US" dirty="0"/>
          </a:p>
        </p:txBody>
      </p:sp>
      <p:sp>
        <p:nvSpPr>
          <p:cNvPr id="4" name="Slide Number Placeholder 3">
            <a:extLst>
              <a:ext uri="{FF2B5EF4-FFF2-40B4-BE49-F238E27FC236}">
                <a16:creationId xmlns:a16="http://schemas.microsoft.com/office/drawing/2014/main" id="{14421A84-9834-FF4B-BBAF-34F4F9586BC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2C0AC09D-C7B9-4881-8D08-F64B706CFF3B}" type="slidenum">
              <a:rPr lang="en-US" smtClean="0"/>
              <a:t>‹#›</a:t>
            </a:fld>
            <a:endParaRPr lang="en-US" dirty="0"/>
          </a:p>
        </p:txBody>
      </p:sp>
      <p:pic>
        <p:nvPicPr>
          <p:cNvPr id="6" name="Picture 5">
            <a:extLst>
              <a:ext uri="{FF2B5EF4-FFF2-40B4-BE49-F238E27FC236}">
                <a16:creationId xmlns:a16="http://schemas.microsoft.com/office/drawing/2014/main" id="{E827E313-3DA8-8C46-8AD9-F5ECBC5ACB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955019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C1E86-7A73-5B47-893D-57C07E3F2CC0}"/>
              </a:ext>
            </a:extLst>
          </p:cNvPr>
          <p:cNvSpPr>
            <a:spLocks noGrp="1"/>
          </p:cNvSpPr>
          <p:nvPr>
            <p:ph type="title"/>
          </p:nvPr>
        </p:nvSpPr>
        <p:spPr>
          <a:xfrm>
            <a:off x="838200" y="0"/>
            <a:ext cx="10515600" cy="8921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8C21C57-5C13-7442-8B9B-C43590233288}"/>
              </a:ext>
            </a:extLst>
          </p:cNvPr>
          <p:cNvSpPr>
            <a:spLocks noGrp="1"/>
          </p:cNvSpPr>
          <p:nvPr>
            <p:ph sz="half" idx="1"/>
          </p:nvPr>
        </p:nvSpPr>
        <p:spPr>
          <a:xfrm>
            <a:off x="838200" y="1078992"/>
            <a:ext cx="5181600" cy="50979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C8F913-E8D8-7A43-B5CA-55E34B8BDEE3}"/>
              </a:ext>
            </a:extLst>
          </p:cNvPr>
          <p:cNvSpPr>
            <a:spLocks noGrp="1"/>
          </p:cNvSpPr>
          <p:nvPr>
            <p:ph sz="half" idx="2"/>
          </p:nvPr>
        </p:nvSpPr>
        <p:spPr>
          <a:xfrm>
            <a:off x="6172200" y="1078992"/>
            <a:ext cx="5181600" cy="50979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1C65B3-D09A-7C49-90AF-3732B38B543D}"/>
              </a:ext>
            </a:extLst>
          </p:cNvPr>
          <p:cNvSpPr>
            <a:spLocks noGrp="1"/>
          </p:cNvSpPr>
          <p:nvPr>
            <p:ph type="dt" sz="half" idx="10"/>
          </p:nvPr>
        </p:nvSpPr>
        <p:spPr>
          <a:xfrm>
            <a:off x="838200" y="6356350"/>
            <a:ext cx="2743200" cy="365125"/>
          </a:xfrm>
          <a:prstGeom prst="rect">
            <a:avLst/>
          </a:prstGeom>
        </p:spPr>
        <p:txBody>
          <a:bodyPr/>
          <a:lstStyle/>
          <a:p>
            <a:r>
              <a:rPr lang="en-US"/>
              <a:t>2/26/2024</a:t>
            </a:r>
            <a:endParaRPr lang="en-US" dirty="0"/>
          </a:p>
        </p:txBody>
      </p:sp>
      <p:sp>
        <p:nvSpPr>
          <p:cNvPr id="7" name="Slide Number Placeholder 6">
            <a:extLst>
              <a:ext uri="{FF2B5EF4-FFF2-40B4-BE49-F238E27FC236}">
                <a16:creationId xmlns:a16="http://schemas.microsoft.com/office/drawing/2014/main" id="{7884B752-72EA-CB43-88DF-11D337EE6FDE}"/>
              </a:ext>
            </a:extLst>
          </p:cNvPr>
          <p:cNvSpPr>
            <a:spLocks noGrp="1"/>
          </p:cNvSpPr>
          <p:nvPr>
            <p:ph type="sldNum" sz="quarter" idx="12"/>
          </p:nvPr>
        </p:nvSpPr>
        <p:spPr>
          <a:xfrm>
            <a:off x="8610600" y="6356350"/>
            <a:ext cx="2743200" cy="365125"/>
          </a:xfrm>
          <a:prstGeom prst="rect">
            <a:avLst/>
          </a:prstGeom>
        </p:spPr>
        <p:txBody>
          <a:bodyPr/>
          <a:lstStyle/>
          <a:p>
            <a:fld id="{2C0AC09D-C7B9-4881-8D08-F64B706CFF3B}" type="slidenum">
              <a:rPr lang="en-US" smtClean="0"/>
              <a:t>‹#›</a:t>
            </a:fld>
            <a:endParaRPr lang="en-US" dirty="0"/>
          </a:p>
        </p:txBody>
      </p:sp>
      <p:sp>
        <p:nvSpPr>
          <p:cNvPr id="8" name="Footer Placeholder 4">
            <a:extLst>
              <a:ext uri="{FF2B5EF4-FFF2-40B4-BE49-F238E27FC236}">
                <a16:creationId xmlns:a16="http://schemas.microsoft.com/office/drawing/2014/main" id="{CACFA54F-972D-4948-8B23-36258B550896}"/>
              </a:ext>
            </a:extLst>
          </p:cNvPr>
          <p:cNvSpPr>
            <a:spLocks noGrp="1"/>
          </p:cNvSpPr>
          <p:nvPr>
            <p:ph type="ftr" sz="quarter" idx="11"/>
          </p:nvPr>
        </p:nvSpPr>
        <p:spPr>
          <a:xfrm>
            <a:off x="3581400" y="6356350"/>
            <a:ext cx="5264887" cy="365125"/>
          </a:xfrm>
        </p:spPr>
        <p:txBody>
          <a:bodyPr/>
          <a:lstStyle/>
          <a:p>
            <a:r>
              <a:rPr lang="en-US"/>
              <a:t>2/26/2024</a:t>
            </a:r>
            <a:endParaRPr lang="en-US" dirty="0"/>
          </a:p>
        </p:txBody>
      </p:sp>
    </p:spTree>
    <p:extLst>
      <p:ext uri="{BB962C8B-B14F-4D97-AF65-F5344CB8AC3E}">
        <p14:creationId xmlns:p14="http://schemas.microsoft.com/office/powerpoint/2010/main" val="34815730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F7714-F9DE-5549-A994-E31DDFC27AB0}"/>
              </a:ext>
            </a:extLst>
          </p:cNvPr>
          <p:cNvSpPr>
            <a:spLocks noGrp="1"/>
          </p:cNvSpPr>
          <p:nvPr>
            <p:ph type="title"/>
          </p:nvPr>
        </p:nvSpPr>
        <p:spPr>
          <a:xfrm>
            <a:off x="739775" y="-5635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7E7BC61-2A6B-F14D-AEE7-F6FE4689F971}"/>
              </a:ext>
            </a:extLst>
          </p:cNvPr>
          <p:cNvSpPr>
            <a:spLocks noGrp="1"/>
          </p:cNvSpPr>
          <p:nvPr>
            <p:ph type="body" idx="1"/>
          </p:nvPr>
        </p:nvSpPr>
        <p:spPr>
          <a:xfrm>
            <a:off x="838200" y="1023938"/>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885B73-736E-5541-A0FF-612927D0FF09}"/>
              </a:ext>
            </a:extLst>
          </p:cNvPr>
          <p:cNvSpPr>
            <a:spLocks noGrp="1"/>
          </p:cNvSpPr>
          <p:nvPr>
            <p:ph sz="half" idx="2"/>
          </p:nvPr>
        </p:nvSpPr>
        <p:spPr>
          <a:xfrm>
            <a:off x="839788" y="1847850"/>
            <a:ext cx="5157787" cy="4341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DF2F5D-4F65-5446-9DED-1A5834D1B175}"/>
              </a:ext>
            </a:extLst>
          </p:cNvPr>
          <p:cNvSpPr>
            <a:spLocks noGrp="1"/>
          </p:cNvSpPr>
          <p:nvPr>
            <p:ph type="body" sz="quarter" idx="3"/>
          </p:nvPr>
        </p:nvSpPr>
        <p:spPr>
          <a:xfrm>
            <a:off x="6170612" y="1023938"/>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7DB25A-2C98-7842-A2B3-468F36DE2185}"/>
              </a:ext>
            </a:extLst>
          </p:cNvPr>
          <p:cNvSpPr>
            <a:spLocks noGrp="1"/>
          </p:cNvSpPr>
          <p:nvPr>
            <p:ph sz="quarter" idx="4"/>
          </p:nvPr>
        </p:nvSpPr>
        <p:spPr>
          <a:xfrm>
            <a:off x="6172200" y="1847850"/>
            <a:ext cx="5183188" cy="4341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D2AA16-D324-D448-93CC-86341AC76B46}"/>
              </a:ext>
            </a:extLst>
          </p:cNvPr>
          <p:cNvSpPr>
            <a:spLocks noGrp="1"/>
          </p:cNvSpPr>
          <p:nvPr>
            <p:ph type="dt" sz="half" idx="10"/>
          </p:nvPr>
        </p:nvSpPr>
        <p:spPr>
          <a:xfrm>
            <a:off x="838200" y="6356350"/>
            <a:ext cx="2743200" cy="365125"/>
          </a:xfrm>
          <a:prstGeom prst="rect">
            <a:avLst/>
          </a:prstGeom>
        </p:spPr>
        <p:txBody>
          <a:bodyPr/>
          <a:lstStyle/>
          <a:p>
            <a:r>
              <a:rPr lang="en-US"/>
              <a:t>2/26/2024</a:t>
            </a:r>
            <a:endParaRPr lang="en-US" dirty="0"/>
          </a:p>
        </p:txBody>
      </p:sp>
      <p:sp>
        <p:nvSpPr>
          <p:cNvPr id="9" name="Slide Number Placeholder 8">
            <a:extLst>
              <a:ext uri="{FF2B5EF4-FFF2-40B4-BE49-F238E27FC236}">
                <a16:creationId xmlns:a16="http://schemas.microsoft.com/office/drawing/2014/main" id="{EADC992F-CCB6-434D-861D-32D643E26559}"/>
              </a:ext>
            </a:extLst>
          </p:cNvPr>
          <p:cNvSpPr>
            <a:spLocks noGrp="1"/>
          </p:cNvSpPr>
          <p:nvPr>
            <p:ph type="sldNum" sz="quarter" idx="12"/>
          </p:nvPr>
        </p:nvSpPr>
        <p:spPr>
          <a:xfrm>
            <a:off x="8610600" y="6356350"/>
            <a:ext cx="2743200" cy="365125"/>
          </a:xfrm>
          <a:prstGeom prst="rect">
            <a:avLst/>
          </a:prstGeom>
        </p:spPr>
        <p:txBody>
          <a:bodyPr/>
          <a:lstStyle/>
          <a:p>
            <a:fld id="{2C0AC09D-C7B9-4881-8D08-F64B706CFF3B}" type="slidenum">
              <a:rPr lang="en-US" smtClean="0"/>
              <a:t>‹#›</a:t>
            </a:fld>
            <a:endParaRPr lang="en-US" dirty="0"/>
          </a:p>
        </p:txBody>
      </p:sp>
      <p:sp>
        <p:nvSpPr>
          <p:cNvPr id="10" name="Footer Placeholder 4">
            <a:extLst>
              <a:ext uri="{FF2B5EF4-FFF2-40B4-BE49-F238E27FC236}">
                <a16:creationId xmlns:a16="http://schemas.microsoft.com/office/drawing/2014/main" id="{C6277040-7917-4DD5-B339-367F037FD018}"/>
              </a:ext>
            </a:extLst>
          </p:cNvPr>
          <p:cNvSpPr>
            <a:spLocks noGrp="1"/>
          </p:cNvSpPr>
          <p:nvPr>
            <p:ph type="ftr" sz="quarter" idx="11"/>
          </p:nvPr>
        </p:nvSpPr>
        <p:spPr>
          <a:xfrm>
            <a:off x="3581400" y="6356350"/>
            <a:ext cx="5264887" cy="365125"/>
          </a:xfrm>
        </p:spPr>
        <p:txBody>
          <a:bodyPr/>
          <a:lstStyle/>
          <a:p>
            <a:r>
              <a:rPr lang="en-US"/>
              <a:t>2/26/2024</a:t>
            </a:r>
            <a:endParaRPr lang="en-US" dirty="0"/>
          </a:p>
        </p:txBody>
      </p:sp>
    </p:spTree>
    <p:extLst>
      <p:ext uri="{BB962C8B-B14F-4D97-AF65-F5344CB8AC3E}">
        <p14:creationId xmlns:p14="http://schemas.microsoft.com/office/powerpoint/2010/main" val="7574827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0EB3-F186-354B-9BFE-C379EC6AF455}"/>
              </a:ext>
            </a:extLst>
          </p:cNvPr>
          <p:cNvSpPr>
            <a:spLocks noGrp="1"/>
          </p:cNvSpPr>
          <p:nvPr>
            <p:ph type="title"/>
          </p:nvPr>
        </p:nvSpPr>
        <p:spPr>
          <a:xfrm>
            <a:off x="838200" y="35941"/>
            <a:ext cx="10515600" cy="8921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73CCBB0-51C3-2F48-8D70-04ECAB38F36D}"/>
              </a:ext>
            </a:extLst>
          </p:cNvPr>
          <p:cNvSpPr>
            <a:spLocks noGrp="1"/>
          </p:cNvSpPr>
          <p:nvPr>
            <p:ph type="dt" sz="half" idx="10"/>
          </p:nvPr>
        </p:nvSpPr>
        <p:spPr>
          <a:xfrm>
            <a:off x="838200" y="6356350"/>
            <a:ext cx="2743200" cy="365125"/>
          </a:xfrm>
          <a:prstGeom prst="rect">
            <a:avLst/>
          </a:prstGeom>
        </p:spPr>
        <p:txBody>
          <a:bodyPr/>
          <a:lstStyle/>
          <a:p>
            <a:r>
              <a:rPr lang="en-US"/>
              <a:t>2/26/2024</a:t>
            </a:r>
            <a:endParaRPr lang="en-US" dirty="0"/>
          </a:p>
        </p:txBody>
      </p:sp>
      <p:sp>
        <p:nvSpPr>
          <p:cNvPr id="5" name="Slide Number Placeholder 4">
            <a:extLst>
              <a:ext uri="{FF2B5EF4-FFF2-40B4-BE49-F238E27FC236}">
                <a16:creationId xmlns:a16="http://schemas.microsoft.com/office/drawing/2014/main" id="{792DA97E-A7FF-3A40-B2BF-19DE68288394}"/>
              </a:ext>
            </a:extLst>
          </p:cNvPr>
          <p:cNvSpPr>
            <a:spLocks noGrp="1"/>
          </p:cNvSpPr>
          <p:nvPr>
            <p:ph type="sldNum" sz="quarter" idx="12"/>
          </p:nvPr>
        </p:nvSpPr>
        <p:spPr>
          <a:xfrm>
            <a:off x="8610600" y="6356350"/>
            <a:ext cx="2743200" cy="365125"/>
          </a:xfrm>
          <a:prstGeom prst="rect">
            <a:avLst/>
          </a:prstGeom>
        </p:spPr>
        <p:txBody>
          <a:bodyPr/>
          <a:lstStyle/>
          <a:p>
            <a:fld id="{2C0AC09D-C7B9-4881-8D08-F64B706CFF3B}" type="slidenum">
              <a:rPr lang="en-US" smtClean="0"/>
              <a:t>‹#›</a:t>
            </a:fld>
            <a:endParaRPr lang="en-US" dirty="0"/>
          </a:p>
        </p:txBody>
      </p:sp>
      <p:sp>
        <p:nvSpPr>
          <p:cNvPr id="6" name="Footer Placeholder 4">
            <a:extLst>
              <a:ext uri="{FF2B5EF4-FFF2-40B4-BE49-F238E27FC236}">
                <a16:creationId xmlns:a16="http://schemas.microsoft.com/office/drawing/2014/main" id="{4DEC42B4-D8F2-432C-8622-FB37BC1CB91B}"/>
              </a:ext>
            </a:extLst>
          </p:cNvPr>
          <p:cNvSpPr>
            <a:spLocks noGrp="1"/>
          </p:cNvSpPr>
          <p:nvPr>
            <p:ph type="ftr" sz="quarter" idx="11"/>
          </p:nvPr>
        </p:nvSpPr>
        <p:spPr>
          <a:xfrm>
            <a:off x="3581400" y="6356350"/>
            <a:ext cx="5264887" cy="365125"/>
          </a:xfrm>
        </p:spPr>
        <p:txBody>
          <a:bodyPr/>
          <a:lstStyle/>
          <a:p>
            <a:r>
              <a:rPr lang="en-US"/>
              <a:t>2/26/2024</a:t>
            </a:r>
            <a:endParaRPr lang="en-US" dirty="0"/>
          </a:p>
        </p:txBody>
      </p:sp>
    </p:spTree>
    <p:extLst>
      <p:ext uri="{BB962C8B-B14F-4D97-AF65-F5344CB8AC3E}">
        <p14:creationId xmlns:p14="http://schemas.microsoft.com/office/powerpoint/2010/main" val="36898057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9E59E8-1875-B141-9FDB-1641CDE39FD5}"/>
              </a:ext>
            </a:extLst>
          </p:cNvPr>
          <p:cNvSpPr>
            <a:spLocks noGrp="1"/>
          </p:cNvSpPr>
          <p:nvPr>
            <p:ph type="dt" sz="half" idx="10"/>
          </p:nvPr>
        </p:nvSpPr>
        <p:spPr>
          <a:xfrm>
            <a:off x="838200" y="6356350"/>
            <a:ext cx="2743200" cy="365125"/>
          </a:xfrm>
          <a:prstGeom prst="rect">
            <a:avLst/>
          </a:prstGeom>
        </p:spPr>
        <p:txBody>
          <a:bodyPr/>
          <a:lstStyle/>
          <a:p>
            <a:r>
              <a:rPr lang="en-US"/>
              <a:t>2/26/2024</a:t>
            </a:r>
            <a:endParaRPr lang="en-US" dirty="0"/>
          </a:p>
        </p:txBody>
      </p:sp>
      <p:sp>
        <p:nvSpPr>
          <p:cNvPr id="4" name="Slide Number Placeholder 3">
            <a:extLst>
              <a:ext uri="{FF2B5EF4-FFF2-40B4-BE49-F238E27FC236}">
                <a16:creationId xmlns:a16="http://schemas.microsoft.com/office/drawing/2014/main" id="{14421A84-9834-FF4B-BBAF-34F4F9586BC5}"/>
              </a:ext>
            </a:extLst>
          </p:cNvPr>
          <p:cNvSpPr>
            <a:spLocks noGrp="1"/>
          </p:cNvSpPr>
          <p:nvPr>
            <p:ph type="sldNum" sz="quarter" idx="12"/>
          </p:nvPr>
        </p:nvSpPr>
        <p:spPr>
          <a:xfrm>
            <a:off x="8610600" y="6356350"/>
            <a:ext cx="2743200" cy="365125"/>
          </a:xfrm>
          <a:prstGeom prst="rect">
            <a:avLst/>
          </a:prstGeom>
        </p:spPr>
        <p:txBody>
          <a:bodyPr/>
          <a:lstStyle/>
          <a:p>
            <a:fld id="{2C0AC09D-C7B9-4881-8D08-F64B706CFF3B}" type="slidenum">
              <a:rPr lang="en-US" smtClean="0"/>
              <a:t>‹#›</a:t>
            </a:fld>
            <a:endParaRPr lang="en-US" dirty="0"/>
          </a:p>
        </p:txBody>
      </p:sp>
      <p:sp>
        <p:nvSpPr>
          <p:cNvPr id="5" name="Footer Placeholder 4">
            <a:extLst>
              <a:ext uri="{FF2B5EF4-FFF2-40B4-BE49-F238E27FC236}">
                <a16:creationId xmlns:a16="http://schemas.microsoft.com/office/drawing/2014/main" id="{887CA586-26A3-4EC8-BD8C-6F76DAA2DC81}"/>
              </a:ext>
            </a:extLst>
          </p:cNvPr>
          <p:cNvSpPr>
            <a:spLocks noGrp="1"/>
          </p:cNvSpPr>
          <p:nvPr>
            <p:ph type="ftr" sz="quarter" idx="11"/>
          </p:nvPr>
        </p:nvSpPr>
        <p:spPr>
          <a:xfrm>
            <a:off x="3581400" y="6356350"/>
            <a:ext cx="5264887" cy="365125"/>
          </a:xfrm>
        </p:spPr>
        <p:txBody>
          <a:bodyPr/>
          <a:lstStyle/>
          <a:p>
            <a:r>
              <a:rPr lang="en-US"/>
              <a:t>2/26/2024</a:t>
            </a:r>
            <a:endParaRPr lang="en-US" dirty="0"/>
          </a:p>
        </p:txBody>
      </p:sp>
    </p:spTree>
    <p:extLst>
      <p:ext uri="{BB962C8B-B14F-4D97-AF65-F5344CB8AC3E}">
        <p14:creationId xmlns:p14="http://schemas.microsoft.com/office/powerpoint/2010/main" val="284171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0EB3-F186-354B-9BFE-C379EC6AF455}"/>
              </a:ext>
            </a:extLst>
          </p:cNvPr>
          <p:cNvSpPr>
            <a:spLocks noGrp="1"/>
          </p:cNvSpPr>
          <p:nvPr>
            <p:ph type="title"/>
          </p:nvPr>
        </p:nvSpPr>
        <p:spPr>
          <a:xfrm>
            <a:off x="838200" y="35941"/>
            <a:ext cx="10515600" cy="8921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73CCBB0-51C3-2F48-8D70-04ECAB38F36D}"/>
              </a:ext>
            </a:extLst>
          </p:cNvPr>
          <p:cNvSpPr>
            <a:spLocks noGrp="1"/>
          </p:cNvSpPr>
          <p:nvPr>
            <p:ph type="dt" sz="half" idx="10"/>
          </p:nvPr>
        </p:nvSpPr>
        <p:spPr>
          <a:xfrm>
            <a:off x="838200" y="6356350"/>
            <a:ext cx="2743200" cy="365125"/>
          </a:xfrm>
          <a:prstGeom prst="rect">
            <a:avLst/>
          </a:prstGeom>
        </p:spPr>
        <p:txBody>
          <a:bodyPr/>
          <a:lstStyle/>
          <a:p>
            <a:r>
              <a:rPr lang="en-US"/>
              <a:t>2/26/2024</a:t>
            </a:r>
            <a:endParaRPr lang="en-US" dirty="0"/>
          </a:p>
        </p:txBody>
      </p:sp>
      <p:sp>
        <p:nvSpPr>
          <p:cNvPr id="4" name="Footer Placeholder 3">
            <a:extLst>
              <a:ext uri="{FF2B5EF4-FFF2-40B4-BE49-F238E27FC236}">
                <a16:creationId xmlns:a16="http://schemas.microsoft.com/office/drawing/2014/main" id="{FA078886-FFB1-4843-BF32-3DD3EB91F5FE}"/>
              </a:ext>
            </a:extLst>
          </p:cNvPr>
          <p:cNvSpPr>
            <a:spLocks noGrp="1"/>
          </p:cNvSpPr>
          <p:nvPr>
            <p:ph type="ftr" sz="quarter" idx="11"/>
          </p:nvPr>
        </p:nvSpPr>
        <p:spPr>
          <a:xfrm>
            <a:off x="4038600" y="6356350"/>
            <a:ext cx="4114800" cy="365125"/>
          </a:xfrm>
          <a:prstGeom prst="rect">
            <a:avLst/>
          </a:prstGeom>
        </p:spPr>
        <p:txBody>
          <a:bodyPr/>
          <a:lstStyle/>
          <a:p>
            <a:r>
              <a:rPr lang="en-US"/>
              <a:t>2/26/2024</a:t>
            </a:r>
            <a:endParaRPr lang="en-US" dirty="0"/>
          </a:p>
        </p:txBody>
      </p:sp>
      <p:sp>
        <p:nvSpPr>
          <p:cNvPr id="5" name="Slide Number Placeholder 4">
            <a:extLst>
              <a:ext uri="{FF2B5EF4-FFF2-40B4-BE49-F238E27FC236}">
                <a16:creationId xmlns:a16="http://schemas.microsoft.com/office/drawing/2014/main" id="{792DA97E-A7FF-3A40-B2BF-19DE68288394}"/>
              </a:ext>
            </a:extLst>
          </p:cNvPr>
          <p:cNvSpPr>
            <a:spLocks noGrp="1"/>
          </p:cNvSpPr>
          <p:nvPr>
            <p:ph type="sldNum" sz="quarter" idx="12"/>
          </p:nvPr>
        </p:nvSpPr>
        <p:spPr>
          <a:xfrm>
            <a:off x="8610600" y="6356350"/>
            <a:ext cx="2743200" cy="365125"/>
          </a:xfrm>
          <a:prstGeom prst="rect">
            <a:avLst/>
          </a:prstGeom>
        </p:spPr>
        <p:txBody>
          <a:bodyPr/>
          <a:lstStyle/>
          <a:p>
            <a:fld id="{A72452DD-5F5D-43EC-92CB-C6C0CBBF364F}" type="slidenum">
              <a:rPr lang="en-US" smtClean="0"/>
              <a:t>‹#›</a:t>
            </a:fld>
            <a:endParaRPr lang="en-US" dirty="0"/>
          </a:p>
        </p:txBody>
      </p:sp>
    </p:spTree>
    <p:extLst>
      <p:ext uri="{BB962C8B-B14F-4D97-AF65-F5344CB8AC3E}">
        <p14:creationId xmlns:p14="http://schemas.microsoft.com/office/powerpoint/2010/main" val="24955498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405D-2AE0-1E4D-BC0B-B165E5B5E5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8E354D-4308-AE4E-8570-53157DB401F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72F12A-9D13-8E44-A8F9-0DD1BB3063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118851-558D-364D-A8D2-4D77969C758A}"/>
              </a:ext>
            </a:extLst>
          </p:cNvPr>
          <p:cNvSpPr>
            <a:spLocks noGrp="1"/>
          </p:cNvSpPr>
          <p:nvPr>
            <p:ph type="dt" sz="half" idx="10"/>
          </p:nvPr>
        </p:nvSpPr>
        <p:spPr>
          <a:xfrm>
            <a:off x="838200" y="6356350"/>
            <a:ext cx="2743200" cy="365125"/>
          </a:xfrm>
          <a:prstGeom prst="rect">
            <a:avLst/>
          </a:prstGeom>
        </p:spPr>
        <p:txBody>
          <a:bodyPr/>
          <a:lstStyle/>
          <a:p>
            <a:r>
              <a:rPr lang="en-US"/>
              <a:t>2/26/2024</a:t>
            </a:r>
            <a:endParaRPr lang="en-US" dirty="0"/>
          </a:p>
        </p:txBody>
      </p:sp>
      <p:sp>
        <p:nvSpPr>
          <p:cNvPr id="7" name="Slide Number Placeholder 6">
            <a:extLst>
              <a:ext uri="{FF2B5EF4-FFF2-40B4-BE49-F238E27FC236}">
                <a16:creationId xmlns:a16="http://schemas.microsoft.com/office/drawing/2014/main" id="{7AD0BC36-6E09-1F4C-A026-C51A6472C56B}"/>
              </a:ext>
            </a:extLst>
          </p:cNvPr>
          <p:cNvSpPr>
            <a:spLocks noGrp="1"/>
          </p:cNvSpPr>
          <p:nvPr>
            <p:ph type="sldNum" sz="quarter" idx="12"/>
          </p:nvPr>
        </p:nvSpPr>
        <p:spPr>
          <a:xfrm>
            <a:off x="8610600" y="6356350"/>
            <a:ext cx="2743200" cy="365125"/>
          </a:xfrm>
          <a:prstGeom prst="rect">
            <a:avLst/>
          </a:prstGeom>
        </p:spPr>
        <p:txBody>
          <a:bodyPr/>
          <a:lstStyle/>
          <a:p>
            <a:fld id="{2C0AC09D-C7B9-4881-8D08-F64B706CFF3B}" type="slidenum">
              <a:rPr lang="en-US" smtClean="0"/>
              <a:t>‹#›</a:t>
            </a:fld>
            <a:endParaRPr lang="en-US" dirty="0"/>
          </a:p>
        </p:txBody>
      </p:sp>
    </p:spTree>
    <p:extLst>
      <p:ext uri="{BB962C8B-B14F-4D97-AF65-F5344CB8AC3E}">
        <p14:creationId xmlns:p14="http://schemas.microsoft.com/office/powerpoint/2010/main" val="3649146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8EFCF-B6AE-F64E-A065-FB7141251CF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DEE119-92F1-7944-A8F4-96BD446DAC4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4C7911A-F4C7-3340-9C3D-52C9FC3317C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0D038A-F2FE-7040-9ED4-22A123E21C60}"/>
              </a:ext>
            </a:extLst>
          </p:cNvPr>
          <p:cNvSpPr>
            <a:spLocks noGrp="1"/>
          </p:cNvSpPr>
          <p:nvPr>
            <p:ph type="dt" sz="half" idx="10"/>
          </p:nvPr>
        </p:nvSpPr>
        <p:spPr>
          <a:xfrm>
            <a:off x="838200" y="6356350"/>
            <a:ext cx="2743200" cy="365125"/>
          </a:xfrm>
          <a:prstGeom prst="rect">
            <a:avLst/>
          </a:prstGeom>
        </p:spPr>
        <p:txBody>
          <a:bodyPr/>
          <a:lstStyle/>
          <a:p>
            <a:r>
              <a:rPr lang="en-US"/>
              <a:t>2/26/2024</a:t>
            </a:r>
            <a:endParaRPr lang="en-US" dirty="0"/>
          </a:p>
        </p:txBody>
      </p:sp>
      <p:sp>
        <p:nvSpPr>
          <p:cNvPr id="7" name="Slide Number Placeholder 6">
            <a:extLst>
              <a:ext uri="{FF2B5EF4-FFF2-40B4-BE49-F238E27FC236}">
                <a16:creationId xmlns:a16="http://schemas.microsoft.com/office/drawing/2014/main" id="{624DA8B8-75CA-2D4B-AD53-06ACD7B6461E}"/>
              </a:ext>
            </a:extLst>
          </p:cNvPr>
          <p:cNvSpPr>
            <a:spLocks noGrp="1"/>
          </p:cNvSpPr>
          <p:nvPr>
            <p:ph type="sldNum" sz="quarter" idx="12"/>
          </p:nvPr>
        </p:nvSpPr>
        <p:spPr>
          <a:xfrm>
            <a:off x="8610600" y="6356350"/>
            <a:ext cx="2743200" cy="365125"/>
          </a:xfrm>
          <a:prstGeom prst="rect">
            <a:avLst/>
          </a:prstGeom>
        </p:spPr>
        <p:txBody>
          <a:bodyPr/>
          <a:lstStyle/>
          <a:p>
            <a:fld id="{2C0AC09D-C7B9-4881-8D08-F64B706CFF3B}" type="slidenum">
              <a:rPr lang="en-US" smtClean="0"/>
              <a:t>‹#›</a:t>
            </a:fld>
            <a:endParaRPr lang="en-US" dirty="0"/>
          </a:p>
        </p:txBody>
      </p:sp>
    </p:spTree>
    <p:extLst>
      <p:ext uri="{BB962C8B-B14F-4D97-AF65-F5344CB8AC3E}">
        <p14:creationId xmlns:p14="http://schemas.microsoft.com/office/powerpoint/2010/main" val="29968268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A3E72-5579-D44D-8067-7D7C4A30C43A}"/>
              </a:ext>
            </a:extLst>
          </p:cNvPr>
          <p:cNvSpPr>
            <a:spLocks noGrp="1"/>
          </p:cNvSpPr>
          <p:nvPr>
            <p:ph type="title"/>
          </p:nvPr>
        </p:nvSpPr>
        <p:spPr>
          <a:xfrm>
            <a:off x="838200" y="365125"/>
            <a:ext cx="10515600" cy="8921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B03802-5AF4-6240-8B23-34C9BDA233D2}"/>
              </a:ext>
            </a:extLst>
          </p:cNvPr>
          <p:cNvSpPr>
            <a:spLocks noGrp="1"/>
          </p:cNvSpPr>
          <p:nvPr>
            <p:ph type="body" orient="vert" idx="1"/>
          </p:nvPr>
        </p:nvSpPr>
        <p:spPr>
          <a:xfrm>
            <a:off x="838200" y="1461250"/>
            <a:ext cx="10515600"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50DFB-DC9E-2945-AB47-F1FF41ED9D5E}"/>
              </a:ext>
            </a:extLst>
          </p:cNvPr>
          <p:cNvSpPr>
            <a:spLocks noGrp="1"/>
          </p:cNvSpPr>
          <p:nvPr>
            <p:ph type="dt" sz="half" idx="10"/>
          </p:nvPr>
        </p:nvSpPr>
        <p:spPr>
          <a:xfrm>
            <a:off x="838200" y="6356350"/>
            <a:ext cx="2743200" cy="365125"/>
          </a:xfrm>
          <a:prstGeom prst="rect">
            <a:avLst/>
          </a:prstGeom>
        </p:spPr>
        <p:txBody>
          <a:bodyPr/>
          <a:lstStyle/>
          <a:p>
            <a:r>
              <a:rPr lang="en-US"/>
              <a:t>2/26/2024</a:t>
            </a:r>
            <a:endParaRPr lang="en-US" dirty="0"/>
          </a:p>
        </p:txBody>
      </p:sp>
      <p:sp>
        <p:nvSpPr>
          <p:cNvPr id="6" name="Slide Number Placeholder 5">
            <a:extLst>
              <a:ext uri="{FF2B5EF4-FFF2-40B4-BE49-F238E27FC236}">
                <a16:creationId xmlns:a16="http://schemas.microsoft.com/office/drawing/2014/main" id="{69C97B8B-DBE4-6B48-9ED6-202B0CF357AB}"/>
              </a:ext>
            </a:extLst>
          </p:cNvPr>
          <p:cNvSpPr>
            <a:spLocks noGrp="1"/>
          </p:cNvSpPr>
          <p:nvPr>
            <p:ph type="sldNum" sz="quarter" idx="12"/>
          </p:nvPr>
        </p:nvSpPr>
        <p:spPr>
          <a:xfrm>
            <a:off x="8610600" y="6356350"/>
            <a:ext cx="2743200" cy="365125"/>
          </a:xfrm>
          <a:prstGeom prst="rect">
            <a:avLst/>
          </a:prstGeom>
        </p:spPr>
        <p:txBody>
          <a:bodyPr/>
          <a:lstStyle/>
          <a:p>
            <a:fld id="{2C0AC09D-C7B9-4881-8D08-F64B706CFF3B}" type="slidenum">
              <a:rPr lang="en-US" smtClean="0"/>
              <a:t>‹#›</a:t>
            </a:fld>
            <a:endParaRPr lang="en-US" dirty="0"/>
          </a:p>
        </p:txBody>
      </p:sp>
    </p:spTree>
    <p:extLst>
      <p:ext uri="{BB962C8B-B14F-4D97-AF65-F5344CB8AC3E}">
        <p14:creationId xmlns:p14="http://schemas.microsoft.com/office/powerpoint/2010/main" val="6286043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ED994-87F5-BC46-81D8-BED53FB6562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4077A8-331E-EA40-8D4E-3A7B24152FC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E1EEBB-69EB-884A-B31E-983E90BC19D7}"/>
              </a:ext>
            </a:extLst>
          </p:cNvPr>
          <p:cNvSpPr>
            <a:spLocks noGrp="1"/>
          </p:cNvSpPr>
          <p:nvPr>
            <p:ph type="dt" sz="half" idx="10"/>
          </p:nvPr>
        </p:nvSpPr>
        <p:spPr>
          <a:xfrm>
            <a:off x="838200" y="6356350"/>
            <a:ext cx="2743200" cy="365125"/>
          </a:xfrm>
          <a:prstGeom prst="rect">
            <a:avLst/>
          </a:prstGeom>
        </p:spPr>
        <p:txBody>
          <a:bodyPr/>
          <a:lstStyle/>
          <a:p>
            <a:r>
              <a:rPr lang="en-US"/>
              <a:t>2/26/2024</a:t>
            </a:r>
            <a:endParaRPr lang="en-US" dirty="0"/>
          </a:p>
        </p:txBody>
      </p:sp>
      <p:sp>
        <p:nvSpPr>
          <p:cNvPr id="6" name="Slide Number Placeholder 5">
            <a:extLst>
              <a:ext uri="{FF2B5EF4-FFF2-40B4-BE49-F238E27FC236}">
                <a16:creationId xmlns:a16="http://schemas.microsoft.com/office/drawing/2014/main" id="{16A5A26B-2553-9A42-B48E-5FA34B8E1F50}"/>
              </a:ext>
            </a:extLst>
          </p:cNvPr>
          <p:cNvSpPr>
            <a:spLocks noGrp="1"/>
          </p:cNvSpPr>
          <p:nvPr>
            <p:ph type="sldNum" sz="quarter" idx="12"/>
          </p:nvPr>
        </p:nvSpPr>
        <p:spPr>
          <a:xfrm>
            <a:off x="8610600" y="6356350"/>
            <a:ext cx="2743200" cy="365125"/>
          </a:xfrm>
          <a:prstGeom prst="rect">
            <a:avLst/>
          </a:prstGeom>
        </p:spPr>
        <p:txBody>
          <a:bodyPr/>
          <a:lstStyle/>
          <a:p>
            <a:fld id="{2C0AC09D-C7B9-4881-8D08-F64B706CFF3B}" type="slidenum">
              <a:rPr lang="en-US" smtClean="0"/>
              <a:t>‹#›</a:t>
            </a:fld>
            <a:endParaRPr lang="en-US" dirty="0"/>
          </a:p>
        </p:txBody>
      </p:sp>
    </p:spTree>
    <p:extLst>
      <p:ext uri="{BB962C8B-B14F-4D97-AF65-F5344CB8AC3E}">
        <p14:creationId xmlns:p14="http://schemas.microsoft.com/office/powerpoint/2010/main" val="353727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9E59E8-1875-B141-9FDB-1641CDE39FD5}"/>
              </a:ext>
            </a:extLst>
          </p:cNvPr>
          <p:cNvSpPr>
            <a:spLocks noGrp="1"/>
          </p:cNvSpPr>
          <p:nvPr>
            <p:ph type="dt" sz="half" idx="10"/>
          </p:nvPr>
        </p:nvSpPr>
        <p:spPr>
          <a:xfrm>
            <a:off x="838200" y="6356350"/>
            <a:ext cx="2743200" cy="365125"/>
          </a:xfrm>
          <a:prstGeom prst="rect">
            <a:avLst/>
          </a:prstGeom>
        </p:spPr>
        <p:txBody>
          <a:bodyPr/>
          <a:lstStyle/>
          <a:p>
            <a:r>
              <a:rPr lang="en-US"/>
              <a:t>2/26/2024</a:t>
            </a:r>
            <a:endParaRPr lang="en-US" dirty="0"/>
          </a:p>
        </p:txBody>
      </p:sp>
      <p:sp>
        <p:nvSpPr>
          <p:cNvPr id="3" name="Footer Placeholder 2">
            <a:extLst>
              <a:ext uri="{FF2B5EF4-FFF2-40B4-BE49-F238E27FC236}">
                <a16:creationId xmlns:a16="http://schemas.microsoft.com/office/drawing/2014/main" id="{842D66B3-E2E9-3F46-B8EA-87CDA0E4EBBB}"/>
              </a:ext>
            </a:extLst>
          </p:cNvPr>
          <p:cNvSpPr>
            <a:spLocks noGrp="1"/>
          </p:cNvSpPr>
          <p:nvPr>
            <p:ph type="ftr" sz="quarter" idx="11"/>
          </p:nvPr>
        </p:nvSpPr>
        <p:spPr>
          <a:xfrm>
            <a:off x="4038600" y="6356350"/>
            <a:ext cx="4114800" cy="365125"/>
          </a:xfrm>
          <a:prstGeom prst="rect">
            <a:avLst/>
          </a:prstGeom>
        </p:spPr>
        <p:txBody>
          <a:bodyPr/>
          <a:lstStyle/>
          <a:p>
            <a:r>
              <a:rPr lang="en-US"/>
              <a:t>2/26/2024</a:t>
            </a:r>
            <a:endParaRPr lang="en-US" dirty="0"/>
          </a:p>
        </p:txBody>
      </p:sp>
      <p:sp>
        <p:nvSpPr>
          <p:cNvPr id="4" name="Slide Number Placeholder 3">
            <a:extLst>
              <a:ext uri="{FF2B5EF4-FFF2-40B4-BE49-F238E27FC236}">
                <a16:creationId xmlns:a16="http://schemas.microsoft.com/office/drawing/2014/main" id="{14421A84-9834-FF4B-BBAF-34F4F9586BC5}"/>
              </a:ext>
            </a:extLst>
          </p:cNvPr>
          <p:cNvSpPr>
            <a:spLocks noGrp="1"/>
          </p:cNvSpPr>
          <p:nvPr>
            <p:ph type="sldNum" sz="quarter" idx="12"/>
          </p:nvPr>
        </p:nvSpPr>
        <p:spPr>
          <a:xfrm>
            <a:off x="8610600" y="6356350"/>
            <a:ext cx="2743200" cy="365125"/>
          </a:xfrm>
          <a:prstGeom prst="rect">
            <a:avLst/>
          </a:prstGeom>
        </p:spPr>
        <p:txBody>
          <a:bodyPr/>
          <a:lstStyle/>
          <a:p>
            <a:fld id="{A72452DD-5F5D-43EC-92CB-C6C0CBBF364F}" type="slidenum">
              <a:rPr lang="en-US" smtClean="0"/>
              <a:t>‹#›</a:t>
            </a:fld>
            <a:endParaRPr lang="en-US" dirty="0"/>
          </a:p>
        </p:txBody>
      </p:sp>
    </p:spTree>
    <p:extLst>
      <p:ext uri="{BB962C8B-B14F-4D97-AF65-F5344CB8AC3E}">
        <p14:creationId xmlns:p14="http://schemas.microsoft.com/office/powerpoint/2010/main" val="2568174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405D-2AE0-1E4D-BC0B-B165E5B5E5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8E354D-4308-AE4E-8570-53157DB401F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72F12A-9D13-8E44-A8F9-0DD1BB3063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118851-558D-364D-A8D2-4D77969C758A}"/>
              </a:ext>
            </a:extLst>
          </p:cNvPr>
          <p:cNvSpPr>
            <a:spLocks noGrp="1"/>
          </p:cNvSpPr>
          <p:nvPr>
            <p:ph type="dt" sz="half" idx="10"/>
          </p:nvPr>
        </p:nvSpPr>
        <p:spPr>
          <a:xfrm>
            <a:off x="838200" y="6356350"/>
            <a:ext cx="2743200" cy="365125"/>
          </a:xfrm>
          <a:prstGeom prst="rect">
            <a:avLst/>
          </a:prstGeom>
        </p:spPr>
        <p:txBody>
          <a:bodyPr/>
          <a:lstStyle/>
          <a:p>
            <a:r>
              <a:rPr lang="en-US"/>
              <a:t>2/26/2024</a:t>
            </a:r>
            <a:endParaRPr lang="en-US" dirty="0"/>
          </a:p>
        </p:txBody>
      </p:sp>
      <p:sp>
        <p:nvSpPr>
          <p:cNvPr id="6" name="Footer Placeholder 5">
            <a:extLst>
              <a:ext uri="{FF2B5EF4-FFF2-40B4-BE49-F238E27FC236}">
                <a16:creationId xmlns:a16="http://schemas.microsoft.com/office/drawing/2014/main" id="{8B33A453-A4A7-5E4F-80DF-96B4A7B18E33}"/>
              </a:ext>
            </a:extLst>
          </p:cNvPr>
          <p:cNvSpPr>
            <a:spLocks noGrp="1"/>
          </p:cNvSpPr>
          <p:nvPr>
            <p:ph type="ftr" sz="quarter" idx="11"/>
          </p:nvPr>
        </p:nvSpPr>
        <p:spPr>
          <a:xfrm>
            <a:off x="4038600" y="6356350"/>
            <a:ext cx="4114800" cy="365125"/>
          </a:xfrm>
          <a:prstGeom prst="rect">
            <a:avLst/>
          </a:prstGeom>
        </p:spPr>
        <p:txBody>
          <a:bodyPr/>
          <a:lstStyle/>
          <a:p>
            <a:r>
              <a:rPr lang="en-US"/>
              <a:t>2/26/2024</a:t>
            </a:r>
            <a:endParaRPr lang="en-US" dirty="0"/>
          </a:p>
        </p:txBody>
      </p:sp>
      <p:sp>
        <p:nvSpPr>
          <p:cNvPr id="7" name="Slide Number Placeholder 6">
            <a:extLst>
              <a:ext uri="{FF2B5EF4-FFF2-40B4-BE49-F238E27FC236}">
                <a16:creationId xmlns:a16="http://schemas.microsoft.com/office/drawing/2014/main" id="{7AD0BC36-6E09-1F4C-A026-C51A6472C56B}"/>
              </a:ext>
            </a:extLst>
          </p:cNvPr>
          <p:cNvSpPr>
            <a:spLocks noGrp="1"/>
          </p:cNvSpPr>
          <p:nvPr>
            <p:ph type="sldNum" sz="quarter" idx="12"/>
          </p:nvPr>
        </p:nvSpPr>
        <p:spPr>
          <a:xfrm>
            <a:off x="8610600" y="6356350"/>
            <a:ext cx="2743200" cy="365125"/>
          </a:xfrm>
          <a:prstGeom prst="rect">
            <a:avLst/>
          </a:prstGeom>
        </p:spPr>
        <p:txBody>
          <a:bodyPr/>
          <a:lstStyle/>
          <a:p>
            <a:fld id="{A72452DD-5F5D-43EC-92CB-C6C0CBBF364F}"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spTree>
    <p:extLst>
      <p:ext uri="{BB962C8B-B14F-4D97-AF65-F5344CB8AC3E}">
        <p14:creationId xmlns:p14="http://schemas.microsoft.com/office/powerpoint/2010/main" val="3934959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5.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2.jpe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8.jpe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1297983" y="66900"/>
            <a:ext cx="9596033" cy="9144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type="body" idx="1"/>
          </p:nvPr>
        </p:nvSpPr>
        <p:spPr>
          <a:xfrm>
            <a:off x="838200" y="1154815"/>
            <a:ext cx="10515600" cy="50221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ooter Placeholder 4"/>
          <p:cNvSpPr>
            <a:spLocks noGrp="1"/>
          </p:cNvSpPr>
          <p:nvPr>
            <p:ph type="ftr" sz="quarter" idx="3"/>
          </p:nvPr>
        </p:nvSpPr>
        <p:spPr>
          <a:xfrm>
            <a:off x="3908844" y="6353175"/>
            <a:ext cx="432763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2/26/2024</a:t>
            </a:r>
            <a:endParaRPr lang="en-US" dirty="0"/>
          </a:p>
        </p:txBody>
      </p:sp>
      <p:sp>
        <p:nvSpPr>
          <p:cNvPr id="16" name="Slide Number Placeholder 5"/>
          <p:cNvSpPr>
            <a:spLocks noGrp="1"/>
          </p:cNvSpPr>
          <p:nvPr>
            <p:ph type="sldNum" sz="quarter" idx="4"/>
          </p:nvPr>
        </p:nvSpPr>
        <p:spPr>
          <a:xfrm>
            <a:off x="9335151" y="635317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452DD-5F5D-43EC-92CB-C6C0CBBF364F}" type="slidenum">
              <a:rPr lang="en-US" smtClean="0"/>
              <a:t>‹#›</a:t>
            </a:fld>
            <a:endParaRPr lang="en-US" dirty="0"/>
          </a:p>
        </p:txBody>
      </p:sp>
      <p:cxnSp>
        <p:nvCxnSpPr>
          <p:cNvPr id="17" name="Straight Connector 16"/>
          <p:cNvCxnSpPr/>
          <p:nvPr/>
        </p:nvCxnSpPr>
        <p:spPr>
          <a:xfrm>
            <a:off x="159802" y="1014211"/>
            <a:ext cx="11825721" cy="0"/>
          </a:xfrm>
          <a:prstGeom prst="line">
            <a:avLst/>
          </a:prstGeom>
          <a:ln w="25400" cap="rnd" cmpd="sng">
            <a:solidFill>
              <a:srgbClr val="1E5CA3"/>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9970" y="6356350"/>
            <a:ext cx="11825721" cy="0"/>
          </a:xfrm>
          <a:prstGeom prst="line">
            <a:avLst/>
          </a:prstGeom>
          <a:ln w="25400" cap="rnd" cmpd="sng">
            <a:solidFill>
              <a:srgbClr val="1E5CA3"/>
            </a:solidFill>
            <a:round/>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rotWithShape="1">
          <a:blip r:embed="rId14" cstate="print">
            <a:extLst>
              <a:ext uri="{28A0092B-C50C-407E-A947-70E740481C1C}">
                <a14:useLocalDpi xmlns:a14="http://schemas.microsoft.com/office/drawing/2010/main" val="0"/>
              </a:ext>
            </a:extLst>
          </a:blip>
          <a:srcRect t="8941" b="17459"/>
          <a:stretch/>
        </p:blipFill>
        <p:spPr>
          <a:xfrm>
            <a:off x="11043505" y="-8878"/>
            <a:ext cx="1034846" cy="985422"/>
          </a:xfrm>
          <a:prstGeom prst="rect">
            <a:avLst/>
          </a:prstGeom>
        </p:spPr>
      </p:pic>
      <p:pic>
        <p:nvPicPr>
          <p:cNvPr id="20" name="Picture 2" descr="https://io.jsc.nasa.gov/photos/10270/lores/S94-32399.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8364" b="7625"/>
          <a:stretch/>
        </p:blipFill>
        <p:spPr bwMode="auto">
          <a:xfrm>
            <a:off x="86645" y="51835"/>
            <a:ext cx="1136593" cy="95486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4">
            <a:extLst>
              <a:ext uri="{FF2B5EF4-FFF2-40B4-BE49-F238E27FC236}">
                <a16:creationId xmlns:a16="http://schemas.microsoft.com/office/drawing/2014/main" id="{2CCB237A-765B-AB0C-E7D3-AF248A456D00}"/>
              </a:ext>
            </a:extLst>
          </p:cNvPr>
          <p:cNvSpPr txBox="1">
            <a:spLocks/>
          </p:cNvSpPr>
          <p:nvPr userDrawn="1"/>
        </p:nvSpPr>
        <p:spPr>
          <a:xfrm>
            <a:off x="159803" y="6353174"/>
            <a:ext cx="241829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2/26/2024</a:t>
            </a:r>
            <a:endParaRPr lang="en-US" dirty="0"/>
          </a:p>
        </p:txBody>
      </p:sp>
    </p:spTree>
    <p:extLst>
      <p:ext uri="{BB962C8B-B14F-4D97-AF65-F5344CB8AC3E}">
        <p14:creationId xmlns:p14="http://schemas.microsoft.com/office/powerpoint/2010/main" val="2950892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lnSpc>
          <a:spcPct val="90000"/>
        </a:lnSpc>
        <a:spcBef>
          <a:spcPct val="0"/>
        </a:spcBef>
        <a:buNone/>
        <a:defRPr sz="4000" b="1" i="0" kern="1200">
          <a:solidFill>
            <a:srgbClr val="1E5CA3"/>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1E5CA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1E5CA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1E5CA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1E5CA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1E5CA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04">
          <p15:clr>
            <a:srgbClr val="F26B43"/>
          </p15:clr>
        </p15:guide>
        <p15:guide id="2" pos="3840">
          <p15:clr>
            <a:srgbClr val="F26B43"/>
          </p15:clr>
        </p15:guide>
        <p15:guide id="3" orient="horz" pos="4152">
          <p15:clr>
            <a:srgbClr val="F26B43"/>
          </p15:clr>
        </p15:guide>
        <p15:guide id="4" pos="74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E2E10B-390B-1B41-BB85-7548B19620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F3782-7142-5146-BF7D-BF6EF1427E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91D95-54CD-8B44-91C0-5F23574826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2/26/2024</a:t>
            </a:r>
            <a:endParaRPr lang="en-US" dirty="0"/>
          </a:p>
        </p:txBody>
      </p:sp>
      <p:sp>
        <p:nvSpPr>
          <p:cNvPr id="5" name="Footer Placeholder 4">
            <a:extLst>
              <a:ext uri="{FF2B5EF4-FFF2-40B4-BE49-F238E27FC236}">
                <a16:creationId xmlns:a16="http://schemas.microsoft.com/office/drawing/2014/main" id="{8EAF2DE0-EA27-6347-92CB-196A7486A0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2/26/2024</a:t>
            </a:r>
            <a:endParaRPr lang="en-US" dirty="0"/>
          </a:p>
        </p:txBody>
      </p:sp>
      <p:sp>
        <p:nvSpPr>
          <p:cNvPr id="6" name="Slide Number Placeholder 5">
            <a:extLst>
              <a:ext uri="{FF2B5EF4-FFF2-40B4-BE49-F238E27FC236}">
                <a16:creationId xmlns:a16="http://schemas.microsoft.com/office/drawing/2014/main" id="{200E8F3F-BF92-BF4A-94AF-E5D3AABE1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990D5-9AC0-F848-8808-CD9BF4BC7035}" type="slidenum">
              <a:rPr lang="en-US" smtClean="0"/>
              <a:t>‹#›</a:t>
            </a:fld>
            <a:endParaRPr lang="en-US" dirty="0"/>
          </a:p>
        </p:txBody>
      </p:sp>
    </p:spTree>
    <p:extLst>
      <p:ext uri="{BB962C8B-B14F-4D97-AF65-F5344CB8AC3E}">
        <p14:creationId xmlns:p14="http://schemas.microsoft.com/office/powerpoint/2010/main" val="26156806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D5A06D-018B-0343-A54E-2C3D039CD5B3}"/>
              </a:ext>
            </a:extLst>
          </p:cNvPr>
          <p:cNvSpPr/>
          <p:nvPr/>
        </p:nvSpPr>
        <p:spPr>
          <a:xfrm>
            <a:off x="0" y="0"/>
            <a:ext cx="12192000" cy="13716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C26FB86-D894-4D42-84BE-9C0D479F8A41}"/>
              </a:ext>
            </a:extLst>
          </p:cNvPr>
          <p:cNvSpPr>
            <a:spLocks noGrp="1"/>
          </p:cNvSpPr>
          <p:nvPr>
            <p:ph type="title"/>
          </p:nvPr>
        </p:nvSpPr>
        <p:spPr>
          <a:xfrm>
            <a:off x="838200" y="365125"/>
            <a:ext cx="10515600" cy="8921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5092499-E2CE-484C-BF8D-A72DFDE955EF}"/>
              </a:ext>
            </a:extLst>
          </p:cNvPr>
          <p:cNvSpPr>
            <a:spLocks noGrp="1"/>
          </p:cNvSpPr>
          <p:nvPr>
            <p:ph type="body" idx="1"/>
          </p:nvPr>
        </p:nvSpPr>
        <p:spPr>
          <a:xfrm>
            <a:off x="838200" y="1443320"/>
            <a:ext cx="10515600" cy="4805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A42465A-E776-584B-B3C2-769DA137EA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r>
              <a:rPr lang="en-US"/>
              <a:t>2/26/2024</a:t>
            </a:r>
            <a:endParaRPr lang="en-US" dirty="0"/>
          </a:p>
        </p:txBody>
      </p:sp>
      <p:sp>
        <p:nvSpPr>
          <p:cNvPr id="5" name="Footer Placeholder 4">
            <a:extLst>
              <a:ext uri="{FF2B5EF4-FFF2-40B4-BE49-F238E27FC236}">
                <a16:creationId xmlns:a16="http://schemas.microsoft.com/office/drawing/2014/main" id="{32C6F335-F990-5947-A715-B10B3A7A6D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en-US"/>
              <a:t>2/26/2024</a:t>
            </a:r>
            <a:endParaRPr lang="en-US" dirty="0"/>
          </a:p>
        </p:txBody>
      </p:sp>
      <p:sp>
        <p:nvSpPr>
          <p:cNvPr id="6" name="Slide Number Placeholder 5">
            <a:extLst>
              <a:ext uri="{FF2B5EF4-FFF2-40B4-BE49-F238E27FC236}">
                <a16:creationId xmlns:a16="http://schemas.microsoft.com/office/drawing/2014/main" id="{939A5AB9-9525-2548-BA4B-F84F5DB410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5406EF59-0D81-4541-8202-78FC4183002F}" type="slidenum">
              <a:rPr lang="en-US" smtClean="0"/>
              <a:t>‹#›</a:t>
            </a:fld>
            <a:endParaRPr lang="en-US" dirty="0"/>
          </a:p>
        </p:txBody>
      </p:sp>
      <p:pic>
        <p:nvPicPr>
          <p:cNvPr id="7" name="Picture 6">
            <a:extLst>
              <a:ext uri="{FF2B5EF4-FFF2-40B4-BE49-F238E27FC236}">
                <a16:creationId xmlns:a16="http://schemas.microsoft.com/office/drawing/2014/main" id="{29880F24-8512-FD40-A516-D2FB6635851D}"/>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997705" y="338876"/>
            <a:ext cx="931059" cy="772390"/>
          </a:xfrm>
          <a:prstGeom prst="rect">
            <a:avLst/>
          </a:prstGeom>
        </p:spPr>
      </p:pic>
      <p:pic>
        <p:nvPicPr>
          <p:cNvPr id="9" name="Picture 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21239"/>
            <a:ext cx="1087699" cy="1407664"/>
          </a:xfrm>
          <a:prstGeom prst="rect">
            <a:avLst/>
          </a:prstGeom>
        </p:spPr>
      </p:pic>
    </p:spTree>
    <p:extLst>
      <p:ext uri="{BB962C8B-B14F-4D97-AF65-F5344CB8AC3E}">
        <p14:creationId xmlns:p14="http://schemas.microsoft.com/office/powerpoint/2010/main" val="20714225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l" defTabSz="914400" rtl="0" eaLnBrk="1" latinLnBrk="0" hangingPunct="1">
        <a:lnSpc>
          <a:spcPct val="90000"/>
        </a:lnSpc>
        <a:spcBef>
          <a:spcPct val="0"/>
        </a:spcBef>
        <a:buNone/>
        <a:defRPr sz="32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04">
          <p15:clr>
            <a:srgbClr val="F26B43"/>
          </p15:clr>
        </p15:guide>
        <p15:guide id="2" pos="3840">
          <p15:clr>
            <a:srgbClr val="F26B43"/>
          </p15:clr>
        </p15:guide>
        <p15:guide id="3" orient="horz" pos="4152">
          <p15:clr>
            <a:srgbClr val="F26B43"/>
          </p15:clr>
        </p15:guide>
        <p15:guide id="4" pos="74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E2E10B-390B-1B41-BB85-7548B19620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F3782-7142-5146-BF7D-BF6EF1427E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91D95-54CD-8B44-91C0-5F23574826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2/26/2024</a:t>
            </a:r>
            <a:endParaRPr lang="en-US" dirty="0"/>
          </a:p>
        </p:txBody>
      </p:sp>
      <p:sp>
        <p:nvSpPr>
          <p:cNvPr id="5" name="Footer Placeholder 4">
            <a:extLst>
              <a:ext uri="{FF2B5EF4-FFF2-40B4-BE49-F238E27FC236}">
                <a16:creationId xmlns:a16="http://schemas.microsoft.com/office/drawing/2014/main" id="{8EAF2DE0-EA27-6347-92CB-196A7486A0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2/26/2024</a:t>
            </a:r>
            <a:endParaRPr lang="en-US" dirty="0"/>
          </a:p>
        </p:txBody>
      </p:sp>
      <p:sp>
        <p:nvSpPr>
          <p:cNvPr id="6" name="Slide Number Placeholder 5">
            <a:extLst>
              <a:ext uri="{FF2B5EF4-FFF2-40B4-BE49-F238E27FC236}">
                <a16:creationId xmlns:a16="http://schemas.microsoft.com/office/drawing/2014/main" id="{200E8F3F-BF92-BF4A-94AF-E5D3AABE1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990D5-9AC0-F848-8808-CD9BF4BC7035}" type="slidenum">
              <a:rPr lang="en-US" smtClean="0"/>
              <a:t>‹#›</a:t>
            </a:fld>
            <a:endParaRPr lang="en-US" dirty="0"/>
          </a:p>
        </p:txBody>
      </p:sp>
    </p:spTree>
    <p:extLst>
      <p:ext uri="{BB962C8B-B14F-4D97-AF65-F5344CB8AC3E}">
        <p14:creationId xmlns:p14="http://schemas.microsoft.com/office/powerpoint/2010/main" val="126302823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1297983" y="66900"/>
            <a:ext cx="9596033" cy="9144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type="body" idx="1"/>
          </p:nvPr>
        </p:nvSpPr>
        <p:spPr>
          <a:xfrm>
            <a:off x="838200" y="1154815"/>
            <a:ext cx="10515600" cy="50221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ooter Placeholder 4"/>
          <p:cNvSpPr>
            <a:spLocks noGrp="1"/>
          </p:cNvSpPr>
          <p:nvPr>
            <p:ph type="ftr" sz="quarter" idx="3"/>
          </p:nvPr>
        </p:nvSpPr>
        <p:spPr>
          <a:xfrm>
            <a:off x="3908844" y="6353175"/>
            <a:ext cx="432763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2/26/2024</a:t>
            </a:r>
            <a:endParaRPr lang="en-US" dirty="0"/>
          </a:p>
        </p:txBody>
      </p:sp>
      <p:sp>
        <p:nvSpPr>
          <p:cNvPr id="16" name="Slide Number Placeholder 5"/>
          <p:cNvSpPr>
            <a:spLocks noGrp="1"/>
          </p:cNvSpPr>
          <p:nvPr>
            <p:ph type="sldNum" sz="quarter" idx="4"/>
          </p:nvPr>
        </p:nvSpPr>
        <p:spPr>
          <a:xfrm>
            <a:off x="9335151" y="635317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E68E3-1B4F-4DAD-B048-CA1F79C886CF}" type="slidenum">
              <a:rPr lang="en-US" smtClean="0"/>
              <a:t>‹#›</a:t>
            </a:fld>
            <a:endParaRPr lang="en-US" dirty="0"/>
          </a:p>
        </p:txBody>
      </p:sp>
      <p:cxnSp>
        <p:nvCxnSpPr>
          <p:cNvPr id="17" name="Straight Connector 16"/>
          <p:cNvCxnSpPr/>
          <p:nvPr/>
        </p:nvCxnSpPr>
        <p:spPr>
          <a:xfrm>
            <a:off x="159802" y="1014211"/>
            <a:ext cx="11825721" cy="0"/>
          </a:xfrm>
          <a:prstGeom prst="line">
            <a:avLst/>
          </a:prstGeom>
          <a:ln w="25400" cap="rnd" cmpd="sng">
            <a:solidFill>
              <a:srgbClr val="1E5CA3"/>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9970" y="6356350"/>
            <a:ext cx="11825721" cy="0"/>
          </a:xfrm>
          <a:prstGeom prst="line">
            <a:avLst/>
          </a:prstGeom>
          <a:ln w="25400" cap="rnd" cmpd="sng">
            <a:solidFill>
              <a:srgbClr val="1E5CA3"/>
            </a:solidFill>
            <a:round/>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rotWithShape="1">
          <a:blip r:embed="rId15" cstate="print">
            <a:extLst>
              <a:ext uri="{28A0092B-C50C-407E-A947-70E740481C1C}">
                <a14:useLocalDpi xmlns:a14="http://schemas.microsoft.com/office/drawing/2010/main" val="0"/>
              </a:ext>
            </a:extLst>
          </a:blip>
          <a:srcRect t="8941" b="17459"/>
          <a:stretch/>
        </p:blipFill>
        <p:spPr>
          <a:xfrm>
            <a:off x="11043505" y="-8878"/>
            <a:ext cx="1034846" cy="985422"/>
          </a:xfrm>
          <a:prstGeom prst="rect">
            <a:avLst/>
          </a:prstGeom>
        </p:spPr>
      </p:pic>
      <p:pic>
        <p:nvPicPr>
          <p:cNvPr id="20" name="Picture 2" descr="https://io.jsc.nasa.gov/photos/10270/lores/S94-32399.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8364" b="7625"/>
          <a:stretch/>
        </p:blipFill>
        <p:spPr bwMode="auto">
          <a:xfrm>
            <a:off x="86645" y="51835"/>
            <a:ext cx="1136593" cy="954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2920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hf hdr="0" ftr="0" dt="0"/>
  <p:txStyles>
    <p:titleStyle>
      <a:lvl1pPr algn="ctr" defTabSz="914400" rtl="0" eaLnBrk="1" latinLnBrk="0" hangingPunct="1">
        <a:lnSpc>
          <a:spcPct val="90000"/>
        </a:lnSpc>
        <a:spcBef>
          <a:spcPct val="0"/>
        </a:spcBef>
        <a:buNone/>
        <a:defRPr sz="4000" b="1" i="0" kern="1200">
          <a:solidFill>
            <a:srgbClr val="1E5CA3"/>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1E5CA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1E5CA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1E5CA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1E5CA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1E5CA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04">
          <p15:clr>
            <a:srgbClr val="F26B43"/>
          </p15:clr>
        </p15:guide>
        <p15:guide id="2" pos="3840">
          <p15:clr>
            <a:srgbClr val="F26B43"/>
          </p15:clr>
        </p15:guide>
        <p15:guide id="3" orient="horz" pos="4152">
          <p15:clr>
            <a:srgbClr val="F26B43"/>
          </p15:clr>
        </p15:guide>
        <p15:guide id="4" pos="74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1297983" y="101404"/>
            <a:ext cx="9596033" cy="914401"/>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2"/>
          <p:cNvSpPr>
            <a:spLocks noGrp="1"/>
          </p:cNvSpPr>
          <p:nvPr>
            <p:ph type="body" idx="1"/>
          </p:nvPr>
        </p:nvSpPr>
        <p:spPr>
          <a:xfrm>
            <a:off x="838200" y="1154815"/>
            <a:ext cx="10515600" cy="50221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p:cNvSpPr>
            <a:spLocks noGrp="1"/>
          </p:cNvSpPr>
          <p:nvPr>
            <p:ph type="sldNum" sz="quarter" idx="4"/>
          </p:nvPr>
        </p:nvSpPr>
        <p:spPr>
          <a:xfrm>
            <a:off x="9335151" y="635317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AC09D-C7B9-4881-8D08-F64B706CFF3B}" type="slidenum">
              <a:rPr lang="en-US" smtClean="0"/>
              <a:t>‹#›</a:t>
            </a:fld>
            <a:endParaRPr lang="en-US" dirty="0"/>
          </a:p>
        </p:txBody>
      </p:sp>
      <p:cxnSp>
        <p:nvCxnSpPr>
          <p:cNvPr id="17" name="Straight Connector 16"/>
          <p:cNvCxnSpPr/>
          <p:nvPr/>
        </p:nvCxnSpPr>
        <p:spPr>
          <a:xfrm>
            <a:off x="159802" y="1014211"/>
            <a:ext cx="11825721" cy="0"/>
          </a:xfrm>
          <a:prstGeom prst="line">
            <a:avLst/>
          </a:prstGeom>
          <a:ln w="25400" cap="rnd" cmpd="sng">
            <a:solidFill>
              <a:srgbClr val="1E5CA3"/>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9970" y="6356350"/>
            <a:ext cx="11825721" cy="0"/>
          </a:xfrm>
          <a:prstGeom prst="line">
            <a:avLst/>
          </a:prstGeom>
          <a:ln w="25400" cap="rnd" cmpd="sng">
            <a:solidFill>
              <a:srgbClr val="1E5CA3"/>
            </a:solidFill>
            <a:round/>
          </a:ln>
        </p:spPr>
        <p:style>
          <a:lnRef idx="1">
            <a:schemeClr val="accent1"/>
          </a:lnRef>
          <a:fillRef idx="0">
            <a:schemeClr val="accent1"/>
          </a:fillRef>
          <a:effectRef idx="0">
            <a:schemeClr val="accent1"/>
          </a:effectRef>
          <a:fontRef idx="minor">
            <a:schemeClr val="tx1"/>
          </a:fontRef>
        </p:style>
      </p:cxnSp>
      <p:pic>
        <p:nvPicPr>
          <p:cNvPr id="20" name="Picture 2" descr="https://io.jsc.nasa.gov/photos/10270/lores/S94-32399.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8364" b="7625"/>
          <a:stretch/>
        </p:blipFill>
        <p:spPr bwMode="auto">
          <a:xfrm>
            <a:off x="86645" y="51835"/>
            <a:ext cx="1136593" cy="9548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7653458-4227-4B83-9488-6E866BDB514D}"/>
              </a:ext>
            </a:extLst>
          </p:cNvPr>
          <p:cNvSpPr txBox="1"/>
          <p:nvPr userDrawn="1"/>
        </p:nvSpPr>
        <p:spPr>
          <a:xfrm>
            <a:off x="0" y="-53864"/>
            <a:ext cx="12191999" cy="276999"/>
          </a:xfrm>
          <a:prstGeom prst="rect">
            <a:avLst/>
          </a:prstGeom>
          <a:noFill/>
        </p:spPr>
        <p:txBody>
          <a:bodyPr wrap="square" rtlCol="0">
            <a:spAutoFit/>
          </a:bodyPr>
          <a:lstStyle/>
          <a:p>
            <a:pPr algn="ctr"/>
            <a:r>
              <a:rPr lang="en-US" sz="1200" b="1" kern="1200" dirty="0">
                <a:solidFill>
                  <a:srgbClr val="FF0000"/>
                </a:solidFill>
                <a:effectLst/>
                <a:latin typeface="+mn-lt"/>
                <a:ea typeface="+mn-ea"/>
                <a:cs typeface="+mn-cs"/>
              </a:rPr>
              <a:t>CUI//SP-EXPT</a:t>
            </a:r>
            <a:endParaRPr lang="en-US" sz="1200" dirty="0">
              <a:solidFill>
                <a:srgbClr val="FF0000"/>
              </a:solidFill>
            </a:endParaRPr>
          </a:p>
        </p:txBody>
      </p:sp>
      <p:sp>
        <p:nvSpPr>
          <p:cNvPr id="10" name="Footer Placeholder 4">
            <a:extLst>
              <a:ext uri="{FF2B5EF4-FFF2-40B4-BE49-F238E27FC236}">
                <a16:creationId xmlns:a16="http://schemas.microsoft.com/office/drawing/2014/main" id="{7961589A-9464-493B-A0AA-58F667761B2F}"/>
              </a:ext>
            </a:extLst>
          </p:cNvPr>
          <p:cNvSpPr>
            <a:spLocks noGrp="1"/>
          </p:cNvSpPr>
          <p:nvPr>
            <p:ph type="ftr" sz="quarter" idx="3"/>
          </p:nvPr>
        </p:nvSpPr>
        <p:spPr>
          <a:xfrm>
            <a:off x="3581400" y="6469816"/>
            <a:ext cx="5264887" cy="251659"/>
          </a:xfrm>
          <a:prstGeom prst="rect">
            <a:avLst/>
          </a:prstGeom>
        </p:spPr>
        <p:txBody>
          <a:bodyPr/>
          <a:lstStyle>
            <a:lvl1pPr>
              <a:defRPr sz="1100"/>
            </a:lvl1pPr>
          </a:lstStyle>
          <a:p>
            <a:r>
              <a:rPr lang="en-US"/>
              <a:t>2/26/2024</a:t>
            </a:r>
            <a:endParaRPr lang="en-US" dirty="0"/>
          </a:p>
        </p:txBody>
      </p:sp>
      <p:pic>
        <p:nvPicPr>
          <p:cNvPr id="6" name="Picture 5">
            <a:extLst>
              <a:ext uri="{FF2B5EF4-FFF2-40B4-BE49-F238E27FC236}">
                <a16:creationId xmlns:a16="http://schemas.microsoft.com/office/drawing/2014/main" id="{83B6657B-1161-401A-B330-FAA41FC5441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039092" y="23385"/>
            <a:ext cx="1021176" cy="989264"/>
          </a:xfrm>
          <a:prstGeom prst="rect">
            <a:avLst/>
          </a:prstGeom>
        </p:spPr>
      </p:pic>
    </p:spTree>
    <p:extLst>
      <p:ext uri="{BB962C8B-B14F-4D97-AF65-F5344CB8AC3E}">
        <p14:creationId xmlns:p14="http://schemas.microsoft.com/office/powerpoint/2010/main" val="200019575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hdr="0" ftr="0" dt="0"/>
  <p:txStyles>
    <p:titleStyle>
      <a:lvl1pPr algn="ctr" defTabSz="914400" rtl="0" eaLnBrk="1" latinLnBrk="0" hangingPunct="1">
        <a:lnSpc>
          <a:spcPct val="90000"/>
        </a:lnSpc>
        <a:spcBef>
          <a:spcPct val="0"/>
        </a:spcBef>
        <a:buNone/>
        <a:defRPr sz="4000" b="1" i="0" kern="1200">
          <a:solidFill>
            <a:srgbClr val="1E5CA3"/>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1E5CA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1E5CA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1E5CA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1E5CA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1E5CA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04">
          <p15:clr>
            <a:srgbClr val="F26B43"/>
          </p15:clr>
        </p15:guide>
        <p15:guide id="2" pos="3840">
          <p15:clr>
            <a:srgbClr val="F26B43"/>
          </p15:clr>
        </p15:guide>
        <p15:guide id="3" orient="horz" pos="4152">
          <p15:clr>
            <a:srgbClr val="F26B43"/>
          </p15:clr>
        </p15:guide>
        <p15:guide id="4" pos="74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Jaclyn.L.Kagey@NASA.gov"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4B3F1-B2D8-4473-A099-2F0288FF5ED5}"/>
              </a:ext>
            </a:extLst>
          </p:cNvPr>
          <p:cNvSpPr>
            <a:spLocks noGrp="1"/>
          </p:cNvSpPr>
          <p:nvPr>
            <p:ph type="ctrTitle"/>
          </p:nvPr>
        </p:nvSpPr>
        <p:spPr>
          <a:xfrm>
            <a:off x="807259" y="2942387"/>
            <a:ext cx="8385901" cy="1274762"/>
          </a:xfrm>
        </p:spPr>
        <p:txBody>
          <a:bodyPr/>
          <a:lstStyle/>
          <a:p>
            <a:r>
              <a:rPr lang="en-US" dirty="0"/>
              <a:t>EVA Operations for the Artemis III Science Team</a:t>
            </a:r>
          </a:p>
        </p:txBody>
      </p:sp>
      <p:sp>
        <p:nvSpPr>
          <p:cNvPr id="3" name="Subtitle 2">
            <a:extLst>
              <a:ext uri="{FF2B5EF4-FFF2-40B4-BE49-F238E27FC236}">
                <a16:creationId xmlns:a16="http://schemas.microsoft.com/office/drawing/2014/main" id="{8E7A510E-ADF2-4AB6-B134-4823D2C39086}"/>
              </a:ext>
            </a:extLst>
          </p:cNvPr>
          <p:cNvSpPr>
            <a:spLocks noGrp="1"/>
          </p:cNvSpPr>
          <p:nvPr>
            <p:ph type="subTitle" idx="1"/>
          </p:nvPr>
        </p:nvSpPr>
        <p:spPr/>
        <p:txBody>
          <a:bodyPr/>
          <a:lstStyle/>
          <a:p>
            <a:r>
              <a:rPr lang="en-US" dirty="0"/>
              <a:t>2/26/24</a:t>
            </a:r>
          </a:p>
          <a:p>
            <a:r>
              <a:rPr lang="en-US" dirty="0"/>
              <a:t>Jackie Kagey</a:t>
            </a:r>
          </a:p>
          <a:p>
            <a:r>
              <a:rPr lang="en-US" dirty="0"/>
              <a:t>Jaclyn.L.Kagey@nasa.gov</a:t>
            </a:r>
          </a:p>
        </p:txBody>
      </p:sp>
      <p:sp>
        <p:nvSpPr>
          <p:cNvPr id="4" name="TextBox 9">
            <a:extLst>
              <a:ext uri="{FF2B5EF4-FFF2-40B4-BE49-F238E27FC236}">
                <a16:creationId xmlns:a16="http://schemas.microsoft.com/office/drawing/2014/main" id="{85E51732-8BE8-4145-B1C7-6C51C04275BC}"/>
              </a:ext>
            </a:extLst>
          </p:cNvPr>
          <p:cNvSpPr txBox="1"/>
          <p:nvPr/>
        </p:nvSpPr>
        <p:spPr>
          <a:xfrm>
            <a:off x="3843581" y="299922"/>
            <a:ext cx="5129938" cy="1274762"/>
          </a:xfrm>
          <a:prstGeom prst="rect">
            <a:avLst/>
          </a:prstGeom>
          <a:solidFill>
            <a:srgbClr val="AC74D6">
              <a:alpha val="80000"/>
            </a:srgbClr>
          </a:solidFill>
        </p:spPr>
        <p:txBody>
          <a:bodyPr wrap="square" rtlCol="0" anchor="ctr">
            <a:noAutofit/>
          </a:bodyPr>
          <a:lstStyle/>
          <a:p>
            <a:pPr marL="0" marR="0" algn="ctr">
              <a:lnSpc>
                <a:spcPct val="107000"/>
              </a:lnSpc>
              <a:spcBef>
                <a:spcPts val="0"/>
              </a:spcBef>
              <a:spcAft>
                <a:spcPts val="800"/>
              </a:spcAft>
            </a:pPr>
            <a:r>
              <a:rPr lang="en-US"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document has been reviewed for Proprietary, SBU, and Export Control (ITAR/EAR) and has been determined to be non-sensitive.  It has been released to the public via the NASA Scientific and Technical Information (STI) Process DAA #</a:t>
            </a:r>
            <a:r>
              <a:rPr lang="en-US" sz="1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XXXXXXXX</a:t>
            </a:r>
            <a:r>
              <a:rPr lang="en-US" sz="14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2007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2B122-1011-4C10-91B7-2A6015E1C540}"/>
              </a:ext>
            </a:extLst>
          </p:cNvPr>
          <p:cNvSpPr>
            <a:spLocks noGrp="1"/>
          </p:cNvSpPr>
          <p:nvPr>
            <p:ph type="title"/>
          </p:nvPr>
        </p:nvSpPr>
        <p:spPr/>
        <p:txBody>
          <a:bodyPr/>
          <a:lstStyle/>
          <a:p>
            <a:r>
              <a:rPr lang="en-US" dirty="0"/>
              <a:t>Items to Remember</a:t>
            </a:r>
          </a:p>
        </p:txBody>
      </p:sp>
      <p:sp>
        <p:nvSpPr>
          <p:cNvPr id="3" name="Content Placeholder 2">
            <a:extLst>
              <a:ext uri="{FF2B5EF4-FFF2-40B4-BE49-F238E27FC236}">
                <a16:creationId xmlns:a16="http://schemas.microsoft.com/office/drawing/2014/main" id="{53DBE8D4-11AD-44C1-AB69-11A5D66CB9EA}"/>
              </a:ext>
            </a:extLst>
          </p:cNvPr>
          <p:cNvSpPr>
            <a:spLocks noGrp="1"/>
          </p:cNvSpPr>
          <p:nvPr>
            <p:ph idx="1"/>
          </p:nvPr>
        </p:nvSpPr>
        <p:spPr/>
        <p:txBody>
          <a:bodyPr/>
          <a:lstStyle/>
          <a:p>
            <a:r>
              <a:rPr lang="en-US" dirty="0"/>
              <a:t>Stated recommendation and rationale should be clear and concise</a:t>
            </a:r>
          </a:p>
          <a:p>
            <a:pPr lvl="1"/>
            <a:r>
              <a:rPr lang="en-US" dirty="0"/>
              <a:t>Helps FCR put pieces together and take forward to FD and CAPCOM </a:t>
            </a:r>
          </a:p>
          <a:p>
            <a:r>
              <a:rPr lang="en-US" dirty="0"/>
              <a:t>Understand that any single position is not the only player</a:t>
            </a:r>
          </a:p>
          <a:p>
            <a:pPr lvl="1"/>
            <a:r>
              <a:rPr lang="en-US" dirty="0"/>
              <a:t>There will be compromises! Know and communicate items that are absolute and where you can give some up.</a:t>
            </a:r>
          </a:p>
          <a:p>
            <a:r>
              <a:rPr lang="en-US" dirty="0"/>
              <a:t>A successful EVA is one that brings the crew back inside safely no matter time spent or objectives reached</a:t>
            </a:r>
          </a:p>
          <a:p>
            <a:pPr lvl="1"/>
            <a:r>
              <a:rPr lang="en-US" dirty="0"/>
              <a:t>Although we all want the EVAs to complete as many objectives as possible be it a vehicle repair or a certain sample mass, crew safety remains first priority</a:t>
            </a:r>
          </a:p>
        </p:txBody>
      </p:sp>
      <p:sp>
        <p:nvSpPr>
          <p:cNvPr id="4" name="Slide Number Placeholder 3">
            <a:extLst>
              <a:ext uri="{FF2B5EF4-FFF2-40B4-BE49-F238E27FC236}">
                <a16:creationId xmlns:a16="http://schemas.microsoft.com/office/drawing/2014/main" id="{7AD6D061-2411-C539-DD75-99FB2EC14AFD}"/>
              </a:ext>
            </a:extLst>
          </p:cNvPr>
          <p:cNvSpPr>
            <a:spLocks noGrp="1"/>
          </p:cNvSpPr>
          <p:nvPr>
            <p:ph type="sldNum" sz="quarter" idx="12"/>
          </p:nvPr>
        </p:nvSpPr>
        <p:spPr/>
        <p:txBody>
          <a:bodyPr/>
          <a:lstStyle/>
          <a:p>
            <a:fld id="{A72452DD-5F5D-43EC-92CB-C6C0CBBF364F}" type="slidenum">
              <a:rPr lang="en-US" smtClean="0"/>
              <a:t>10</a:t>
            </a:fld>
            <a:endParaRPr lang="en-US" dirty="0"/>
          </a:p>
        </p:txBody>
      </p:sp>
    </p:spTree>
    <p:extLst>
      <p:ext uri="{BB962C8B-B14F-4D97-AF65-F5344CB8AC3E}">
        <p14:creationId xmlns:p14="http://schemas.microsoft.com/office/powerpoint/2010/main" val="10610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B39FC0-84D7-477E-931C-901986BCF59E}"/>
              </a:ext>
            </a:extLst>
          </p:cNvPr>
          <p:cNvSpPr>
            <a:spLocks noGrp="1"/>
          </p:cNvSpPr>
          <p:nvPr>
            <p:ph type="title" idx="4294967295"/>
          </p:nvPr>
        </p:nvSpPr>
        <p:spPr>
          <a:xfrm>
            <a:off x="0" y="2027238"/>
            <a:ext cx="12192000" cy="1325562"/>
          </a:xfrm>
        </p:spPr>
        <p:txBody>
          <a:bodyPr/>
          <a:lstStyle/>
          <a:p>
            <a:r>
              <a:rPr lang="en-US" dirty="0"/>
              <a:t>Questions?</a:t>
            </a:r>
          </a:p>
        </p:txBody>
      </p:sp>
      <p:sp>
        <p:nvSpPr>
          <p:cNvPr id="2" name="TextBox 1">
            <a:extLst>
              <a:ext uri="{FF2B5EF4-FFF2-40B4-BE49-F238E27FC236}">
                <a16:creationId xmlns:a16="http://schemas.microsoft.com/office/drawing/2014/main" id="{4E03B964-0B4C-8CD8-EC2D-50BFB6935BCF}"/>
              </a:ext>
            </a:extLst>
          </p:cNvPr>
          <p:cNvSpPr txBox="1"/>
          <p:nvPr/>
        </p:nvSpPr>
        <p:spPr>
          <a:xfrm>
            <a:off x="3136900" y="3327400"/>
            <a:ext cx="5943600" cy="923330"/>
          </a:xfrm>
          <a:prstGeom prst="rect">
            <a:avLst/>
          </a:prstGeom>
          <a:noFill/>
        </p:spPr>
        <p:txBody>
          <a:bodyPr wrap="square" rtlCol="0">
            <a:spAutoFit/>
          </a:bodyPr>
          <a:lstStyle/>
          <a:p>
            <a:pPr algn="ctr"/>
            <a:r>
              <a:rPr lang="en-US" dirty="0">
                <a:solidFill>
                  <a:schemeClr val="bg1"/>
                </a:solidFill>
              </a:rPr>
              <a:t>Jackie Kagey</a:t>
            </a:r>
          </a:p>
          <a:p>
            <a:pPr algn="ctr"/>
            <a:r>
              <a:rPr lang="en-US" dirty="0">
                <a:solidFill>
                  <a:schemeClr val="bg1"/>
                </a:solidFill>
                <a:hlinkClick r:id="rId2">
                  <a:extLst>
                    <a:ext uri="{A12FA001-AC4F-418D-AE19-62706E023703}">
                      <ahyp:hlinkClr xmlns:ahyp="http://schemas.microsoft.com/office/drawing/2018/hyperlinkcolor" val="tx"/>
                    </a:ext>
                  </a:extLst>
                </a:hlinkClick>
              </a:rPr>
              <a:t>Jaclyn.L.Kagey@NASA.gov</a:t>
            </a:r>
            <a:endParaRPr lang="en-US" dirty="0">
              <a:solidFill>
                <a:schemeClr val="bg1"/>
              </a:solidFill>
            </a:endParaRPr>
          </a:p>
          <a:p>
            <a:pPr algn="ctr"/>
            <a:r>
              <a:rPr lang="en-US" dirty="0">
                <a:solidFill>
                  <a:schemeClr val="bg1"/>
                </a:solidFill>
              </a:rPr>
              <a:t>Johnson Space Center – FOD EVA (CX3)</a:t>
            </a:r>
          </a:p>
        </p:txBody>
      </p:sp>
      <p:sp>
        <p:nvSpPr>
          <p:cNvPr id="3" name="Slide Number Placeholder 2">
            <a:extLst>
              <a:ext uri="{FF2B5EF4-FFF2-40B4-BE49-F238E27FC236}">
                <a16:creationId xmlns:a16="http://schemas.microsoft.com/office/drawing/2014/main" id="{D09493F5-DAA6-FC20-2F39-D6EF8438BA75}"/>
              </a:ext>
            </a:extLst>
          </p:cNvPr>
          <p:cNvSpPr>
            <a:spLocks noGrp="1"/>
          </p:cNvSpPr>
          <p:nvPr>
            <p:ph type="sldNum" sz="quarter" idx="12"/>
          </p:nvPr>
        </p:nvSpPr>
        <p:spPr/>
        <p:txBody>
          <a:bodyPr/>
          <a:lstStyle/>
          <a:p>
            <a:fld id="{A72452DD-5F5D-43EC-92CB-C6C0CBBF364F}" type="slidenum">
              <a:rPr lang="en-US" smtClean="0"/>
              <a:t>11</a:t>
            </a:fld>
            <a:endParaRPr lang="en-US" dirty="0"/>
          </a:p>
        </p:txBody>
      </p:sp>
    </p:spTree>
    <p:extLst>
      <p:ext uri="{BB962C8B-B14F-4D97-AF65-F5344CB8AC3E}">
        <p14:creationId xmlns:p14="http://schemas.microsoft.com/office/powerpoint/2010/main" val="34175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41687-3F31-2018-D64C-2A7D325BB9FF}"/>
              </a:ext>
            </a:extLst>
          </p:cNvPr>
          <p:cNvSpPr>
            <a:spLocks noGrp="1"/>
          </p:cNvSpPr>
          <p:nvPr>
            <p:ph type="title"/>
          </p:nvPr>
        </p:nvSpPr>
        <p:spPr/>
        <p:txBody>
          <a:bodyPr/>
          <a:lstStyle/>
          <a:p>
            <a:r>
              <a:rPr lang="en-US" dirty="0"/>
              <a:t>Acronyms</a:t>
            </a:r>
          </a:p>
        </p:txBody>
      </p:sp>
      <p:sp>
        <p:nvSpPr>
          <p:cNvPr id="3" name="Content Placeholder 2">
            <a:extLst>
              <a:ext uri="{FF2B5EF4-FFF2-40B4-BE49-F238E27FC236}">
                <a16:creationId xmlns:a16="http://schemas.microsoft.com/office/drawing/2014/main" id="{FEB3F472-CFE8-A4A7-CFA4-48E50A9C4902}"/>
              </a:ext>
            </a:extLst>
          </p:cNvPr>
          <p:cNvSpPr>
            <a:spLocks noGrp="1"/>
          </p:cNvSpPr>
          <p:nvPr>
            <p:ph idx="1"/>
          </p:nvPr>
        </p:nvSpPr>
        <p:spPr>
          <a:xfrm>
            <a:off x="838199" y="1115568"/>
            <a:ext cx="10692539" cy="5151045"/>
          </a:xfrm>
        </p:spPr>
        <p:txBody>
          <a:bodyPr numCol="2">
            <a:normAutofit fontScale="92500" lnSpcReduction="10000"/>
          </a:bodyPr>
          <a:lstStyle/>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CAPCOM</a:t>
            </a:r>
          </a:p>
          <a:p>
            <a:pPr marL="800100" lvl="1" indent="-342900">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Capsule Communicator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CHIT</a:t>
            </a:r>
          </a:p>
          <a:p>
            <a:pPr marL="800100" lvl="1" indent="-342900">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Abbreviation for a formal Mission Action Request between program/engineering/ops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EMU</a:t>
            </a:r>
          </a:p>
          <a:p>
            <a:pPr marL="800100" lvl="1" indent="-342900">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ExtraVehicular Mobility Unit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EVA</a:t>
            </a:r>
          </a:p>
          <a:p>
            <a:pPr marL="800100" lvl="1" indent="-342900">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ExtraVehicular Activity (Spacewalk)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FCR</a:t>
            </a:r>
          </a:p>
          <a:p>
            <a:pPr marL="800100" lvl="1" indent="-342900">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Flight Control Room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FCT</a:t>
            </a:r>
          </a:p>
          <a:p>
            <a:pPr marL="800100" lvl="1" indent="-342900">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Flight Control Team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FD</a:t>
            </a:r>
          </a:p>
          <a:p>
            <a:pPr marL="800100" lvl="1" indent="-342900">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Flight Director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FOD</a:t>
            </a:r>
          </a:p>
          <a:p>
            <a:pPr marL="800100" lvl="1" indent="-342900">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Flight Operations Directorate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FR</a:t>
            </a:r>
          </a:p>
          <a:p>
            <a:pPr marL="800100" lvl="1" indent="-342900">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Flight Rule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GW</a:t>
            </a:r>
          </a:p>
          <a:p>
            <a:pPr marL="800100" lvl="1" indent="-342900">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Gateway (lunar space station)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JOP</a:t>
            </a:r>
          </a:p>
          <a:p>
            <a:pPr marL="800100" lvl="1" indent="-342900">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Joint Operations Panel</a:t>
            </a:r>
          </a:p>
          <a:p>
            <a:pPr marL="800100" lvl="1" indent="-342900">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AOP – Artemis Operations Panel – not in charts but </a:t>
            </a:r>
            <a:r>
              <a:rPr lang="en-US" sz="1600" dirty="0">
                <a:latin typeface="Calibri" panose="020F0502020204030204" pitchFamily="34" charset="0"/>
                <a:ea typeface="Calibri" panose="020F0502020204030204" pitchFamily="34" charset="0"/>
                <a:cs typeface="Times New Roman" panose="02020603050405020304" pitchFamily="18" charset="0"/>
              </a:rPr>
              <a:t>new name for Artemis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ISS</a:t>
            </a:r>
          </a:p>
          <a:p>
            <a:pPr marL="800100" lvl="1" indent="-342900">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International Space Station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OCAD</a:t>
            </a:r>
          </a:p>
          <a:p>
            <a:pPr marL="800100" lvl="1" indent="-342900">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Operational Control Agreement Database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PAO</a:t>
            </a:r>
          </a:p>
          <a:p>
            <a:pPr marL="800100" lvl="1" indent="-342900">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Public Affairs Officer, sometimes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SA</a:t>
            </a:r>
          </a:p>
          <a:p>
            <a:pPr marL="800100" lvl="1" indent="-342900">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Situational Awareness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STS</a:t>
            </a:r>
          </a:p>
          <a:p>
            <a:pPr marL="800100" lvl="1" indent="-342900">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Shuttle/Space Transportation System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USOS</a:t>
            </a:r>
          </a:p>
          <a:p>
            <a:pPr marL="800100" lvl="1" indent="-342900">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United States Operational Segment (US part of the ISS)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p>
        </p:txBody>
      </p:sp>
      <p:sp>
        <p:nvSpPr>
          <p:cNvPr id="4" name="Slide Number Placeholder 3">
            <a:extLst>
              <a:ext uri="{FF2B5EF4-FFF2-40B4-BE49-F238E27FC236}">
                <a16:creationId xmlns:a16="http://schemas.microsoft.com/office/drawing/2014/main" id="{066D811F-E8E1-FBA5-1FEA-B015AC344389}"/>
              </a:ext>
            </a:extLst>
          </p:cNvPr>
          <p:cNvSpPr>
            <a:spLocks noGrp="1"/>
          </p:cNvSpPr>
          <p:nvPr>
            <p:ph type="sldNum" sz="quarter" idx="12"/>
          </p:nvPr>
        </p:nvSpPr>
        <p:spPr/>
        <p:txBody>
          <a:bodyPr/>
          <a:lstStyle/>
          <a:p>
            <a:fld id="{A72452DD-5F5D-43EC-92CB-C6C0CBBF364F}" type="slidenum">
              <a:rPr lang="en-US" smtClean="0"/>
              <a:t>12</a:t>
            </a:fld>
            <a:endParaRPr lang="en-US" dirty="0"/>
          </a:p>
        </p:txBody>
      </p:sp>
    </p:spTree>
    <p:extLst>
      <p:ext uri="{BB962C8B-B14F-4D97-AF65-F5344CB8AC3E}">
        <p14:creationId xmlns:p14="http://schemas.microsoft.com/office/powerpoint/2010/main" val="3478781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9B300-DCA8-4E18-8555-83586D8FDA3D}"/>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2960BD11-D722-4549-9B55-BB81509E272E}"/>
              </a:ext>
            </a:extLst>
          </p:cNvPr>
          <p:cNvSpPr>
            <a:spLocks noGrp="1"/>
          </p:cNvSpPr>
          <p:nvPr>
            <p:ph idx="1"/>
          </p:nvPr>
        </p:nvSpPr>
        <p:spPr/>
        <p:txBody>
          <a:bodyPr>
            <a:normAutofit/>
          </a:bodyPr>
          <a:lstStyle/>
          <a:p>
            <a:r>
              <a:rPr lang="en-US" dirty="0">
                <a:latin typeface="Calibri" panose="020F0502020204030204" pitchFamily="34" charset="0"/>
              </a:rPr>
              <a:t>EVA FCR Big Picture</a:t>
            </a:r>
          </a:p>
          <a:p>
            <a:r>
              <a:rPr lang="en-US" dirty="0">
                <a:latin typeface="Calibri" panose="020F0502020204030204" pitchFamily="34" charset="0"/>
              </a:rPr>
              <a:t>Practicalities and constraints affecting an EVA</a:t>
            </a:r>
          </a:p>
          <a:p>
            <a:pPr lvl="1"/>
            <a:r>
              <a:rPr lang="en-US" dirty="0">
                <a:latin typeface="Calibri" panose="020F0502020204030204" pitchFamily="34" charset="0"/>
              </a:rPr>
              <a:t>Flight Rules</a:t>
            </a:r>
          </a:p>
          <a:p>
            <a:pPr lvl="1"/>
            <a:r>
              <a:rPr lang="en-US" dirty="0">
                <a:latin typeface="Calibri" panose="020F0502020204030204" pitchFamily="34" charset="0"/>
              </a:rPr>
              <a:t>How those things may affect the resources available for science</a:t>
            </a:r>
          </a:p>
          <a:p>
            <a:r>
              <a:rPr lang="en-US" dirty="0">
                <a:latin typeface="Calibri" panose="020F0502020204030204" pitchFamily="34" charset="0"/>
              </a:rPr>
              <a:t>Priorities</a:t>
            </a:r>
          </a:p>
          <a:p>
            <a:pPr lvl="1"/>
            <a:r>
              <a:rPr lang="en-US" dirty="0">
                <a:latin typeface="Calibri" panose="020F0502020204030204" pitchFamily="34" charset="0"/>
              </a:rPr>
              <a:t>Pre-flight</a:t>
            </a:r>
          </a:p>
          <a:p>
            <a:pPr lvl="1"/>
            <a:r>
              <a:rPr lang="en-US" dirty="0">
                <a:latin typeface="Calibri" panose="020F0502020204030204" pitchFamily="34" charset="0"/>
              </a:rPr>
              <a:t>Real-time</a:t>
            </a:r>
          </a:p>
          <a:p>
            <a:pPr lvl="1"/>
            <a:r>
              <a:rPr lang="en-US" dirty="0">
                <a:latin typeface="Calibri" panose="020F0502020204030204" pitchFamily="34" charset="0"/>
              </a:rPr>
              <a:t>Programmatic Changes</a:t>
            </a:r>
          </a:p>
          <a:p>
            <a:r>
              <a:rPr lang="en-US" dirty="0">
                <a:latin typeface="Calibri" panose="020F0502020204030204" pitchFamily="34" charset="0"/>
              </a:rPr>
              <a:t>EVA Examples</a:t>
            </a:r>
          </a:p>
          <a:p>
            <a:r>
              <a:rPr lang="en-US" dirty="0">
                <a:latin typeface="Calibri" panose="020F0502020204030204" pitchFamily="34" charset="0"/>
              </a:rPr>
              <a:t>Things to Remember</a:t>
            </a:r>
            <a:endParaRPr lang="en-US" dirty="0"/>
          </a:p>
        </p:txBody>
      </p:sp>
      <p:sp>
        <p:nvSpPr>
          <p:cNvPr id="4" name="Slide Number Placeholder 3">
            <a:extLst>
              <a:ext uri="{FF2B5EF4-FFF2-40B4-BE49-F238E27FC236}">
                <a16:creationId xmlns:a16="http://schemas.microsoft.com/office/drawing/2014/main" id="{3F679DFE-7343-901D-A507-52D557C6262F}"/>
              </a:ext>
            </a:extLst>
          </p:cNvPr>
          <p:cNvSpPr>
            <a:spLocks noGrp="1"/>
          </p:cNvSpPr>
          <p:nvPr>
            <p:ph type="sldNum" sz="quarter" idx="12"/>
          </p:nvPr>
        </p:nvSpPr>
        <p:spPr/>
        <p:txBody>
          <a:bodyPr/>
          <a:lstStyle/>
          <a:p>
            <a:fld id="{A72452DD-5F5D-43EC-92CB-C6C0CBBF364F}" type="slidenum">
              <a:rPr lang="en-US" smtClean="0"/>
              <a:t>2</a:t>
            </a:fld>
            <a:endParaRPr lang="en-US" dirty="0"/>
          </a:p>
        </p:txBody>
      </p:sp>
    </p:spTree>
    <p:extLst>
      <p:ext uri="{BB962C8B-B14F-4D97-AF65-F5344CB8AC3E}">
        <p14:creationId xmlns:p14="http://schemas.microsoft.com/office/powerpoint/2010/main" val="813837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C474-FFA8-9D75-69D8-146ECF875F92}"/>
              </a:ext>
            </a:extLst>
          </p:cNvPr>
          <p:cNvSpPr>
            <a:spLocks noGrp="1"/>
          </p:cNvSpPr>
          <p:nvPr>
            <p:ph type="title"/>
          </p:nvPr>
        </p:nvSpPr>
        <p:spPr/>
        <p:txBody>
          <a:bodyPr/>
          <a:lstStyle/>
          <a:p>
            <a:r>
              <a:rPr lang="en-US" dirty="0"/>
              <a:t>FOD – Training and Flight Control</a:t>
            </a:r>
          </a:p>
        </p:txBody>
      </p:sp>
      <p:sp>
        <p:nvSpPr>
          <p:cNvPr id="3" name="Content Placeholder 2">
            <a:extLst>
              <a:ext uri="{FF2B5EF4-FFF2-40B4-BE49-F238E27FC236}">
                <a16:creationId xmlns:a16="http://schemas.microsoft.com/office/drawing/2014/main" id="{EF2E2EC0-EAEF-4C39-6C21-3CD23EDEA3FB}"/>
              </a:ext>
            </a:extLst>
          </p:cNvPr>
          <p:cNvSpPr>
            <a:spLocks noGrp="1"/>
          </p:cNvSpPr>
          <p:nvPr>
            <p:ph idx="1"/>
          </p:nvPr>
        </p:nvSpPr>
        <p:spPr>
          <a:xfrm>
            <a:off x="342900" y="1115568"/>
            <a:ext cx="10515600" cy="5151045"/>
          </a:xfrm>
        </p:spPr>
        <p:txBody>
          <a:bodyPr>
            <a:normAutofit/>
          </a:bodyPr>
          <a:lstStyle/>
          <a:p>
            <a:r>
              <a:rPr lang="en-US" sz="2400" dirty="0"/>
              <a:t>The Flight Operations Directorate (FOD) is responsible for the training and mission control of the USOS ISS and Artemis crewmembers.</a:t>
            </a:r>
          </a:p>
          <a:p>
            <a:pPr lvl="1"/>
            <a:r>
              <a:rPr lang="en-US" sz="2000" dirty="0"/>
              <a:t>The Flight Operations Directorate (FOD) at NASA’s Johnson Space Center touches every program and part of sending humans to space.</a:t>
            </a:r>
          </a:p>
          <a:p>
            <a:pPr lvl="2"/>
            <a:r>
              <a:rPr lang="en-US" sz="1600" dirty="0"/>
              <a:t>Plan, Train, Fly</a:t>
            </a:r>
          </a:p>
          <a:p>
            <a:pPr lvl="1"/>
            <a:r>
              <a:rPr lang="en-US" sz="2000" dirty="0"/>
              <a:t>https://www.nasa.gov/johnson/nasa-flight-operations-directorate/fod-who-we-are/</a:t>
            </a:r>
          </a:p>
          <a:p>
            <a:r>
              <a:rPr lang="en-US" sz="2400" dirty="0"/>
              <a:t>EVA is one discipline of FOD</a:t>
            </a:r>
          </a:p>
          <a:p>
            <a:pPr lvl="1"/>
            <a:r>
              <a:rPr lang="en-US" sz="2000" dirty="0"/>
              <a:t>EVA or Extravehicular Activity can refer to an event (spacewalk), EVA team (ground team responsible), or the EVA Officer (certified position in MCC-H)</a:t>
            </a:r>
          </a:p>
          <a:p>
            <a:r>
              <a:rPr lang="en-US" sz="2400" dirty="0"/>
              <a:t>The “EVA FCR” is the person who sits in the “front room” </a:t>
            </a:r>
          </a:p>
          <a:p>
            <a:pPr lvl="1"/>
            <a:r>
              <a:rPr lang="en-US" sz="2000" dirty="0"/>
              <a:t>Direct interface with Flight Director and person who talks to crew                  (CAPCOM)</a:t>
            </a:r>
          </a:p>
          <a:p>
            <a:pPr lvl="1"/>
            <a:endParaRPr lang="en-US" sz="2000" dirty="0"/>
          </a:p>
        </p:txBody>
      </p:sp>
      <p:pic>
        <p:nvPicPr>
          <p:cNvPr id="1028" name="Picture 4" descr="JSC Mission Control Center - NASA">
            <a:extLst>
              <a:ext uri="{FF2B5EF4-FFF2-40B4-BE49-F238E27FC236}">
                <a16:creationId xmlns:a16="http://schemas.microsoft.com/office/drawing/2014/main" id="{2764484C-7A7B-D2CE-E662-FF05AC065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4947" y="4256838"/>
            <a:ext cx="3015128" cy="20097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8209E85-6997-1AAD-1BD3-E0FD52217BED}"/>
              </a:ext>
            </a:extLst>
          </p:cNvPr>
          <p:cNvSpPr>
            <a:spLocks noGrp="1"/>
          </p:cNvSpPr>
          <p:nvPr>
            <p:ph type="sldNum" sz="quarter" idx="12"/>
          </p:nvPr>
        </p:nvSpPr>
        <p:spPr/>
        <p:txBody>
          <a:bodyPr/>
          <a:lstStyle/>
          <a:p>
            <a:fld id="{A72452DD-5F5D-43EC-92CB-C6C0CBBF364F}" type="slidenum">
              <a:rPr lang="en-US" smtClean="0"/>
              <a:t>3</a:t>
            </a:fld>
            <a:endParaRPr lang="en-US" dirty="0"/>
          </a:p>
        </p:txBody>
      </p:sp>
    </p:spTree>
    <p:extLst>
      <p:ext uri="{BB962C8B-B14F-4D97-AF65-F5344CB8AC3E}">
        <p14:creationId xmlns:p14="http://schemas.microsoft.com/office/powerpoint/2010/main" val="21213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2D725-E90C-4A2C-B128-4497DB387B09}"/>
              </a:ext>
            </a:extLst>
          </p:cNvPr>
          <p:cNvSpPr>
            <a:spLocks noGrp="1"/>
          </p:cNvSpPr>
          <p:nvPr>
            <p:ph type="title"/>
          </p:nvPr>
        </p:nvSpPr>
        <p:spPr/>
        <p:txBody>
          <a:bodyPr/>
          <a:lstStyle/>
          <a:p>
            <a:r>
              <a:rPr lang="en-US" dirty="0"/>
              <a:t>EVA FCR Big Picture</a:t>
            </a:r>
          </a:p>
        </p:txBody>
      </p:sp>
      <p:sp>
        <p:nvSpPr>
          <p:cNvPr id="3" name="Content Placeholder 2">
            <a:extLst>
              <a:ext uri="{FF2B5EF4-FFF2-40B4-BE49-F238E27FC236}">
                <a16:creationId xmlns:a16="http://schemas.microsoft.com/office/drawing/2014/main" id="{AFFCC3BE-0D04-42CB-B0E6-678D4B3846D2}"/>
              </a:ext>
            </a:extLst>
          </p:cNvPr>
          <p:cNvSpPr>
            <a:spLocks noGrp="1"/>
          </p:cNvSpPr>
          <p:nvPr>
            <p:ph idx="1"/>
          </p:nvPr>
        </p:nvSpPr>
        <p:spPr/>
        <p:txBody>
          <a:bodyPr>
            <a:normAutofit/>
          </a:bodyPr>
          <a:lstStyle/>
          <a:p>
            <a:r>
              <a:rPr lang="en-US" dirty="0"/>
              <a:t>FCR needs to factor back-room / expert status and recommendations along with vehicle SA to have a single unified forward plan</a:t>
            </a:r>
          </a:p>
          <a:p>
            <a:pPr lvl="1"/>
            <a:r>
              <a:rPr lang="en-US" dirty="0"/>
              <a:t>Suit / Task recommendations may be opposing</a:t>
            </a:r>
          </a:p>
          <a:p>
            <a:r>
              <a:rPr lang="en-US" dirty="0"/>
              <a:t>Many parties vying for same resources</a:t>
            </a:r>
          </a:p>
          <a:p>
            <a:r>
              <a:rPr lang="en-US" dirty="0"/>
              <a:t>Overall priorities of EVA</a:t>
            </a:r>
          </a:p>
          <a:p>
            <a:pPr marL="914400" lvl="1" indent="-457200">
              <a:buFont typeface="+mj-lt"/>
              <a:buAutoNum type="arabicPeriod"/>
            </a:pPr>
            <a:r>
              <a:rPr lang="en-US" dirty="0"/>
              <a:t>Crew safety</a:t>
            </a:r>
          </a:p>
          <a:p>
            <a:pPr marL="914400" lvl="1" indent="-457200">
              <a:buFont typeface="+mj-lt"/>
              <a:buAutoNum type="arabicPeriod"/>
            </a:pPr>
            <a:r>
              <a:rPr lang="en-US" dirty="0"/>
              <a:t>Vehicle/suit/hardware safety</a:t>
            </a:r>
          </a:p>
          <a:p>
            <a:pPr marL="914400" lvl="1" indent="-457200">
              <a:buFont typeface="+mj-lt"/>
              <a:buAutoNum type="arabicPeriod"/>
            </a:pPr>
            <a:r>
              <a:rPr lang="en-US" dirty="0"/>
              <a:t>Mission Success</a:t>
            </a:r>
          </a:p>
          <a:p>
            <a:pPr lvl="2"/>
            <a:r>
              <a:rPr lang="en-US" dirty="0"/>
              <a:t>PAO, Payloads, Sampling, etc.</a:t>
            </a:r>
          </a:p>
          <a:p>
            <a:endParaRPr lang="en-US" dirty="0"/>
          </a:p>
          <a:p>
            <a:pPr lvl="1"/>
            <a:endParaRPr lang="en-US" dirty="0"/>
          </a:p>
        </p:txBody>
      </p:sp>
      <p:graphicFrame>
        <p:nvGraphicFramePr>
          <p:cNvPr id="4" name="Diagram 3">
            <a:extLst>
              <a:ext uri="{FF2B5EF4-FFF2-40B4-BE49-F238E27FC236}">
                <a16:creationId xmlns:a16="http://schemas.microsoft.com/office/drawing/2014/main" id="{A15A102F-7CB7-47CE-B5EC-1ABD7BB0951E}"/>
              </a:ext>
            </a:extLst>
          </p:cNvPr>
          <p:cNvGraphicFramePr/>
          <p:nvPr>
            <p:extLst>
              <p:ext uri="{D42A27DB-BD31-4B8C-83A1-F6EECF244321}">
                <p14:modId xmlns:p14="http://schemas.microsoft.com/office/powerpoint/2010/main" val="3901382497"/>
              </p:ext>
            </p:extLst>
          </p:nvPr>
        </p:nvGraphicFramePr>
        <p:xfrm>
          <a:off x="6687128" y="2660073"/>
          <a:ext cx="5698836" cy="3963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88E812B4-697E-963C-B8A9-16FF7857B523}"/>
              </a:ext>
            </a:extLst>
          </p:cNvPr>
          <p:cNvSpPr>
            <a:spLocks noGrp="1"/>
          </p:cNvSpPr>
          <p:nvPr>
            <p:ph type="sldNum" sz="quarter" idx="12"/>
          </p:nvPr>
        </p:nvSpPr>
        <p:spPr/>
        <p:txBody>
          <a:bodyPr/>
          <a:lstStyle/>
          <a:p>
            <a:fld id="{A72452DD-5F5D-43EC-92CB-C6C0CBBF364F}" type="slidenum">
              <a:rPr lang="en-US" smtClean="0"/>
              <a:t>4</a:t>
            </a:fld>
            <a:endParaRPr lang="en-US" dirty="0"/>
          </a:p>
        </p:txBody>
      </p:sp>
    </p:spTree>
    <p:extLst>
      <p:ext uri="{BB962C8B-B14F-4D97-AF65-F5344CB8AC3E}">
        <p14:creationId xmlns:p14="http://schemas.microsoft.com/office/powerpoint/2010/main" val="2613223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2BA9-2411-49DA-AA28-00E480FC52DC}"/>
              </a:ext>
            </a:extLst>
          </p:cNvPr>
          <p:cNvSpPr>
            <a:spLocks noGrp="1"/>
          </p:cNvSpPr>
          <p:nvPr>
            <p:ph type="title"/>
          </p:nvPr>
        </p:nvSpPr>
        <p:spPr/>
        <p:txBody>
          <a:bodyPr/>
          <a:lstStyle/>
          <a:p>
            <a:r>
              <a:rPr lang="en-US" dirty="0"/>
              <a:t>Practicalities and Constraints </a:t>
            </a:r>
          </a:p>
        </p:txBody>
      </p:sp>
      <p:sp>
        <p:nvSpPr>
          <p:cNvPr id="3" name="Content Placeholder 2">
            <a:extLst>
              <a:ext uri="{FF2B5EF4-FFF2-40B4-BE49-F238E27FC236}">
                <a16:creationId xmlns:a16="http://schemas.microsoft.com/office/drawing/2014/main" id="{39AB6FC1-9F9F-43B7-9411-9EE9D2ECFD88}"/>
              </a:ext>
            </a:extLst>
          </p:cNvPr>
          <p:cNvSpPr>
            <a:spLocks noGrp="1"/>
          </p:cNvSpPr>
          <p:nvPr>
            <p:ph idx="1"/>
          </p:nvPr>
        </p:nvSpPr>
        <p:spPr/>
        <p:txBody>
          <a:bodyPr/>
          <a:lstStyle/>
          <a:p>
            <a:r>
              <a:rPr lang="en-US" dirty="0"/>
              <a:t>Hardware Capabilities</a:t>
            </a:r>
          </a:p>
          <a:p>
            <a:pPr lvl="1"/>
            <a:r>
              <a:rPr lang="en-US" dirty="0"/>
              <a:t>Comm/video range</a:t>
            </a:r>
          </a:p>
          <a:p>
            <a:pPr lvl="1"/>
            <a:r>
              <a:rPr lang="en-US" dirty="0"/>
              <a:t>Emergency Return</a:t>
            </a:r>
          </a:p>
          <a:p>
            <a:pPr lvl="1"/>
            <a:r>
              <a:rPr lang="en-US" dirty="0"/>
              <a:t>Real-time Suit health </a:t>
            </a:r>
          </a:p>
          <a:p>
            <a:r>
              <a:rPr lang="en-US" dirty="0"/>
              <a:t>OCADs and Flight Rules</a:t>
            </a:r>
          </a:p>
          <a:p>
            <a:pPr lvl="1"/>
            <a:r>
              <a:rPr lang="en-US" dirty="0"/>
              <a:t>Governing documents that constrain operations; normally a safety of crew or vehicle condition</a:t>
            </a:r>
          </a:p>
          <a:p>
            <a:pPr lvl="2"/>
            <a:r>
              <a:rPr lang="en-US" dirty="0"/>
              <a:t>Go/No-Go, EVA duration, distance allowed, failure response </a:t>
            </a:r>
          </a:p>
          <a:p>
            <a:pPr lvl="2"/>
            <a:r>
              <a:rPr lang="en-US" dirty="0"/>
              <a:t>Violating or Waiving a FR is a big deal</a:t>
            </a:r>
          </a:p>
          <a:p>
            <a:endParaRPr lang="en-US" dirty="0"/>
          </a:p>
        </p:txBody>
      </p:sp>
      <p:sp>
        <p:nvSpPr>
          <p:cNvPr id="4" name="Slide Number Placeholder 3">
            <a:extLst>
              <a:ext uri="{FF2B5EF4-FFF2-40B4-BE49-F238E27FC236}">
                <a16:creationId xmlns:a16="http://schemas.microsoft.com/office/drawing/2014/main" id="{65D6D17E-910F-AD8E-351F-DEC8A290202A}"/>
              </a:ext>
            </a:extLst>
          </p:cNvPr>
          <p:cNvSpPr>
            <a:spLocks noGrp="1"/>
          </p:cNvSpPr>
          <p:nvPr>
            <p:ph type="sldNum" sz="quarter" idx="12"/>
          </p:nvPr>
        </p:nvSpPr>
        <p:spPr/>
        <p:txBody>
          <a:bodyPr/>
          <a:lstStyle/>
          <a:p>
            <a:fld id="{A72452DD-5F5D-43EC-92CB-C6C0CBBF364F}" type="slidenum">
              <a:rPr lang="en-US" smtClean="0"/>
              <a:t>5</a:t>
            </a:fld>
            <a:endParaRPr lang="en-US" dirty="0"/>
          </a:p>
        </p:txBody>
      </p:sp>
    </p:spTree>
    <p:extLst>
      <p:ext uri="{BB962C8B-B14F-4D97-AF65-F5344CB8AC3E}">
        <p14:creationId xmlns:p14="http://schemas.microsoft.com/office/powerpoint/2010/main" val="1121971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CA405-5653-4ACB-B3A1-74CD122B4CEC}"/>
              </a:ext>
            </a:extLst>
          </p:cNvPr>
          <p:cNvSpPr>
            <a:spLocks noGrp="1"/>
          </p:cNvSpPr>
          <p:nvPr>
            <p:ph type="title"/>
          </p:nvPr>
        </p:nvSpPr>
        <p:spPr/>
        <p:txBody>
          <a:bodyPr/>
          <a:lstStyle/>
          <a:p>
            <a:r>
              <a:rPr lang="en-US" dirty="0"/>
              <a:t>Priorities &amp; Objectives</a:t>
            </a:r>
          </a:p>
        </p:txBody>
      </p:sp>
      <p:sp>
        <p:nvSpPr>
          <p:cNvPr id="3" name="Content Placeholder 2">
            <a:extLst>
              <a:ext uri="{FF2B5EF4-FFF2-40B4-BE49-F238E27FC236}">
                <a16:creationId xmlns:a16="http://schemas.microsoft.com/office/drawing/2014/main" id="{E9E509DF-EC47-49FD-871F-3F9AB7FEEDBC}"/>
              </a:ext>
            </a:extLst>
          </p:cNvPr>
          <p:cNvSpPr>
            <a:spLocks noGrp="1"/>
          </p:cNvSpPr>
          <p:nvPr>
            <p:ph idx="1"/>
          </p:nvPr>
        </p:nvSpPr>
        <p:spPr>
          <a:xfrm>
            <a:off x="402957" y="1115568"/>
            <a:ext cx="11267268" cy="5221732"/>
          </a:xfrm>
        </p:spPr>
        <p:txBody>
          <a:bodyPr>
            <a:normAutofit fontScale="92500" lnSpcReduction="20000"/>
          </a:bodyPr>
          <a:lstStyle/>
          <a:p>
            <a:r>
              <a:rPr lang="en-US" sz="2000" dirty="0"/>
              <a:t>FOD does not own the mission objectives; we implement them</a:t>
            </a:r>
          </a:p>
          <a:p>
            <a:pPr lvl="1"/>
            <a:r>
              <a:rPr lang="en-US" sz="1600" dirty="0"/>
              <a:t>Objectives owned by controlling Program</a:t>
            </a:r>
          </a:p>
          <a:p>
            <a:r>
              <a:rPr lang="en-US" sz="2000" dirty="0"/>
              <a:t>Pre-flight </a:t>
            </a:r>
            <a:endParaRPr lang="en-US" sz="1200" dirty="0"/>
          </a:p>
          <a:p>
            <a:pPr lvl="1"/>
            <a:r>
              <a:rPr lang="en-US" sz="1600" dirty="0"/>
              <a:t>FOD EVA (includes NASA Internal Science Team) will be handed a list of objectives/tasks in priority order and duration of EVA available</a:t>
            </a:r>
          </a:p>
          <a:p>
            <a:pPr lvl="2"/>
            <a:r>
              <a:rPr lang="en-US" sz="1400" dirty="0"/>
              <a:t>Other factors will include hardware constraints, flight rules, etc.</a:t>
            </a:r>
          </a:p>
          <a:p>
            <a:pPr lvl="2"/>
            <a:r>
              <a:rPr lang="en-US" sz="1400" dirty="0"/>
              <a:t>Process of vendors, disciplines submitting objectives, approval and prioritization to make this list is still being developed</a:t>
            </a:r>
          </a:p>
          <a:p>
            <a:pPr lvl="1"/>
            <a:r>
              <a:rPr lang="en-US" sz="1600" dirty="0"/>
              <a:t>FOD EVA will utilize all resources to plan the safest, most efficient EVA with the goal of getting as many objectives as possible and focusing on the highest priority ones</a:t>
            </a:r>
          </a:p>
          <a:p>
            <a:pPr lvl="2"/>
            <a:r>
              <a:rPr lang="en-US" sz="1400" dirty="0"/>
              <a:t>Expect ratio of science/utilization and other tasks vehicle/PAO to be set by program</a:t>
            </a:r>
          </a:p>
          <a:p>
            <a:pPr lvl="1"/>
            <a:r>
              <a:rPr lang="en-US" sz="1600" dirty="0"/>
              <a:t>Iterative process to determine final EVA</a:t>
            </a:r>
          </a:p>
          <a:p>
            <a:pPr lvl="2"/>
            <a:r>
              <a:rPr lang="en-US" sz="1400" dirty="0"/>
              <a:t>Unofficially (working level) and Officially at programmatic boards</a:t>
            </a:r>
          </a:p>
          <a:p>
            <a:pPr lvl="3"/>
            <a:r>
              <a:rPr lang="en-US" sz="1200" dirty="0"/>
              <a:t>Includes objective owners, crew training, and hardware testing</a:t>
            </a:r>
          </a:p>
          <a:p>
            <a:r>
              <a:rPr lang="en-US" sz="2000" dirty="0"/>
              <a:t>Real-time</a:t>
            </a:r>
          </a:p>
          <a:p>
            <a:pPr lvl="1"/>
            <a:r>
              <a:rPr lang="en-US" sz="1600" dirty="0"/>
              <a:t>Variations are possible but will need rationale</a:t>
            </a:r>
          </a:p>
          <a:p>
            <a:pPr lvl="2"/>
            <a:r>
              <a:rPr lang="en-US" sz="1400" dirty="0"/>
              <a:t>We saw X at site A which makes site D a much higher priority</a:t>
            </a:r>
          </a:p>
          <a:p>
            <a:pPr lvl="1"/>
            <a:r>
              <a:rPr lang="en-US" sz="1600" dirty="0"/>
              <a:t>Time deltas</a:t>
            </a:r>
          </a:p>
          <a:p>
            <a:pPr lvl="2"/>
            <a:r>
              <a:rPr lang="en-US" sz="1400" dirty="0"/>
              <a:t>Pre-planned EVAs are estimates on times; sometimes accurate and sometimes not</a:t>
            </a:r>
          </a:p>
          <a:p>
            <a:pPr lvl="3"/>
            <a:r>
              <a:rPr lang="en-US" sz="1200" dirty="0"/>
              <a:t>If ahead of timeline, we will have “Get Aheads” ready to do more tasks instead of coming in early</a:t>
            </a:r>
          </a:p>
          <a:p>
            <a:pPr lvl="3"/>
            <a:r>
              <a:rPr lang="en-US" sz="1200" dirty="0"/>
              <a:t>If behind on the timeline, be prepared for us to start deleting tasks. Mostly based on priority but can also depend on location and other factors. </a:t>
            </a:r>
          </a:p>
        </p:txBody>
      </p:sp>
      <p:sp>
        <p:nvSpPr>
          <p:cNvPr id="4" name="Slide Number Placeholder 3">
            <a:extLst>
              <a:ext uri="{FF2B5EF4-FFF2-40B4-BE49-F238E27FC236}">
                <a16:creationId xmlns:a16="http://schemas.microsoft.com/office/drawing/2014/main" id="{91199CDC-56B5-1806-DCE0-8A821E0CB0FC}"/>
              </a:ext>
            </a:extLst>
          </p:cNvPr>
          <p:cNvSpPr>
            <a:spLocks noGrp="1"/>
          </p:cNvSpPr>
          <p:nvPr>
            <p:ph type="sldNum" sz="quarter" idx="12"/>
          </p:nvPr>
        </p:nvSpPr>
        <p:spPr/>
        <p:txBody>
          <a:bodyPr/>
          <a:lstStyle/>
          <a:p>
            <a:fld id="{A72452DD-5F5D-43EC-92CB-C6C0CBBF364F}" type="slidenum">
              <a:rPr lang="en-US" smtClean="0"/>
              <a:t>6</a:t>
            </a:fld>
            <a:endParaRPr lang="en-US" dirty="0"/>
          </a:p>
        </p:txBody>
      </p:sp>
    </p:spTree>
    <p:extLst>
      <p:ext uri="{BB962C8B-B14F-4D97-AF65-F5344CB8AC3E}">
        <p14:creationId xmlns:p14="http://schemas.microsoft.com/office/powerpoint/2010/main" val="1720276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D6700E-93B9-4DA1-8D13-0790EDA05E45}"/>
              </a:ext>
            </a:extLst>
          </p:cNvPr>
          <p:cNvSpPr>
            <a:spLocks noGrp="1"/>
          </p:cNvSpPr>
          <p:nvPr>
            <p:ph type="title"/>
          </p:nvPr>
        </p:nvSpPr>
        <p:spPr/>
        <p:txBody>
          <a:bodyPr/>
          <a:lstStyle/>
          <a:p>
            <a:r>
              <a:rPr lang="en-US" dirty="0"/>
              <a:t>Pre-Planning Process</a:t>
            </a:r>
          </a:p>
        </p:txBody>
      </p:sp>
      <p:sp>
        <p:nvSpPr>
          <p:cNvPr id="4" name="Content Placeholder 3">
            <a:extLst>
              <a:ext uri="{FF2B5EF4-FFF2-40B4-BE49-F238E27FC236}">
                <a16:creationId xmlns:a16="http://schemas.microsoft.com/office/drawing/2014/main" id="{8AC53390-1D17-440D-9510-97E476469BB5}"/>
              </a:ext>
            </a:extLst>
          </p:cNvPr>
          <p:cNvSpPr>
            <a:spLocks noGrp="1"/>
          </p:cNvSpPr>
          <p:nvPr>
            <p:ph idx="1"/>
          </p:nvPr>
        </p:nvSpPr>
        <p:spPr/>
        <p:txBody>
          <a:bodyPr>
            <a:normAutofit fontScale="92500" lnSpcReduction="20000"/>
          </a:bodyPr>
          <a:lstStyle/>
          <a:p>
            <a:r>
              <a:rPr lang="en-US" dirty="0"/>
              <a:t>JOPs</a:t>
            </a:r>
          </a:p>
          <a:p>
            <a:r>
              <a:rPr lang="en-US" dirty="0"/>
              <a:t>Cribsheet meetings</a:t>
            </a:r>
          </a:p>
          <a:p>
            <a:pPr lvl="1"/>
            <a:r>
              <a:rPr lang="en-US" dirty="0"/>
              <a:t>What is a “cribsheet”? </a:t>
            </a:r>
          </a:p>
          <a:p>
            <a:pPr lvl="2"/>
            <a:r>
              <a:rPr lang="en-US" dirty="0"/>
              <a:t>Anything we (EVA community/hardware owners) can think of what will go wrong with pre-coordinated troubleshooting steps that can be executed immediately.</a:t>
            </a:r>
          </a:p>
          <a:p>
            <a:pPr lvl="1"/>
            <a:r>
              <a:rPr lang="en-US" dirty="0"/>
              <a:t>A plan for when things don’t go according to plan – to speed up the process when operating outside </a:t>
            </a:r>
            <a:r>
              <a:rPr lang="en-US"/>
              <a:t>of nominal.</a:t>
            </a:r>
            <a:endParaRPr lang="en-US" dirty="0"/>
          </a:p>
          <a:p>
            <a:r>
              <a:rPr lang="en-US" dirty="0"/>
              <a:t>Analysis</a:t>
            </a:r>
          </a:p>
          <a:p>
            <a:r>
              <a:rPr lang="en-US" dirty="0"/>
              <a:t>Testing/training events</a:t>
            </a:r>
          </a:p>
          <a:p>
            <a:r>
              <a:rPr lang="en-US" dirty="0"/>
              <a:t>Simulations</a:t>
            </a:r>
          </a:p>
          <a:p>
            <a:r>
              <a:rPr lang="en-US" dirty="0"/>
              <a:t>All before final approval of products</a:t>
            </a:r>
          </a:p>
          <a:p>
            <a:pPr lvl="1"/>
            <a:r>
              <a:rPr lang="en-US" dirty="0"/>
              <a:t>Goal is to reduce the time spent real-time on conversations if things are agreed to discussed prior</a:t>
            </a:r>
          </a:p>
          <a:p>
            <a:r>
              <a:rPr lang="en-US" dirty="0"/>
              <a:t>Pre-planning is so important to drive a successful EVA</a:t>
            </a:r>
          </a:p>
        </p:txBody>
      </p:sp>
      <p:sp>
        <p:nvSpPr>
          <p:cNvPr id="2" name="Slide Number Placeholder 1">
            <a:extLst>
              <a:ext uri="{FF2B5EF4-FFF2-40B4-BE49-F238E27FC236}">
                <a16:creationId xmlns:a16="http://schemas.microsoft.com/office/drawing/2014/main" id="{EE6B6C13-49F8-46AD-98F8-F5B2F0BF73A1}"/>
              </a:ext>
            </a:extLst>
          </p:cNvPr>
          <p:cNvSpPr>
            <a:spLocks noGrp="1"/>
          </p:cNvSpPr>
          <p:nvPr>
            <p:ph type="sldNum" sz="quarter" idx="12"/>
          </p:nvPr>
        </p:nvSpPr>
        <p:spPr/>
        <p:txBody>
          <a:bodyPr/>
          <a:lstStyle/>
          <a:p>
            <a:fld id="{2A5E68E3-1B4F-4DAD-B048-CA1F79C886CF}" type="slidenum">
              <a:rPr lang="en-US" smtClean="0"/>
              <a:t>7</a:t>
            </a:fld>
            <a:endParaRPr lang="en-US" dirty="0"/>
          </a:p>
        </p:txBody>
      </p:sp>
    </p:spTree>
    <p:extLst>
      <p:ext uri="{BB962C8B-B14F-4D97-AF65-F5344CB8AC3E}">
        <p14:creationId xmlns:p14="http://schemas.microsoft.com/office/powerpoint/2010/main" val="481934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A0185-EDC1-4AE5-9AC9-D977F0D75206}"/>
              </a:ext>
            </a:extLst>
          </p:cNvPr>
          <p:cNvSpPr>
            <a:spLocks noGrp="1"/>
          </p:cNvSpPr>
          <p:nvPr>
            <p:ph type="title"/>
          </p:nvPr>
        </p:nvSpPr>
        <p:spPr/>
        <p:txBody>
          <a:bodyPr/>
          <a:lstStyle/>
          <a:p>
            <a:r>
              <a:rPr lang="en-US" dirty="0"/>
              <a:t>Real-Time EVA Examples</a:t>
            </a:r>
          </a:p>
        </p:txBody>
      </p:sp>
      <p:sp>
        <p:nvSpPr>
          <p:cNvPr id="3" name="Content Placeholder 2">
            <a:extLst>
              <a:ext uri="{FF2B5EF4-FFF2-40B4-BE49-F238E27FC236}">
                <a16:creationId xmlns:a16="http://schemas.microsoft.com/office/drawing/2014/main" id="{2B21CBF9-1A20-4DD1-A934-8408DF2113AE}"/>
              </a:ext>
            </a:extLst>
          </p:cNvPr>
          <p:cNvSpPr>
            <a:spLocks noGrp="1"/>
          </p:cNvSpPr>
          <p:nvPr>
            <p:ph idx="1"/>
          </p:nvPr>
        </p:nvSpPr>
        <p:spPr/>
        <p:txBody>
          <a:bodyPr>
            <a:normAutofit fontScale="92500"/>
          </a:bodyPr>
          <a:lstStyle/>
          <a:p>
            <a:r>
              <a:rPr lang="en-US" dirty="0"/>
              <a:t>Cut Glove Terminate</a:t>
            </a:r>
          </a:p>
          <a:p>
            <a:pPr lvl="1"/>
            <a:r>
              <a:rPr lang="en-US" dirty="0"/>
              <a:t>Crew reports potential cut in glove; </a:t>
            </a:r>
            <a:r>
              <a:rPr lang="en-US" b="1" dirty="0"/>
              <a:t>EMU</a:t>
            </a:r>
            <a:r>
              <a:rPr lang="en-US" dirty="0"/>
              <a:t> recommend terminate per FR </a:t>
            </a:r>
          </a:p>
          <a:p>
            <a:pPr lvl="1"/>
            <a:r>
              <a:rPr lang="en-US" b="1" dirty="0"/>
              <a:t>Task</a:t>
            </a:r>
            <a:r>
              <a:rPr lang="en-US" dirty="0"/>
              <a:t> wants to complete one additional task using unaffected crewmember</a:t>
            </a:r>
          </a:p>
          <a:p>
            <a:pPr lvl="1"/>
            <a:r>
              <a:rPr lang="en-US" b="1" dirty="0"/>
              <a:t>FCR</a:t>
            </a:r>
            <a:r>
              <a:rPr lang="en-US" dirty="0"/>
              <a:t> decides to terminate without additional task (loss of mission objective)</a:t>
            </a:r>
          </a:p>
          <a:p>
            <a:pPr lvl="1"/>
            <a:r>
              <a:rPr lang="en-US" dirty="0"/>
              <a:t>Task categories are now defined to help team determine which tasks are important enough to complete (additional risk) and which do not justify a delay in terminate EVA</a:t>
            </a:r>
          </a:p>
          <a:p>
            <a:r>
              <a:rPr lang="en-US" dirty="0"/>
              <a:t>When the planets align</a:t>
            </a:r>
          </a:p>
          <a:p>
            <a:pPr lvl="1"/>
            <a:r>
              <a:rPr lang="en-US" dirty="0"/>
              <a:t>EVA with a very experienced crew pair (known for some of the best/fastest work)</a:t>
            </a:r>
          </a:p>
          <a:p>
            <a:pPr lvl="1"/>
            <a:r>
              <a:rPr lang="en-US" dirty="0"/>
              <a:t>Tasks go very smoothly, no issues and crew gets very far ahead of timeline</a:t>
            </a:r>
          </a:p>
          <a:p>
            <a:pPr lvl="1"/>
            <a:r>
              <a:rPr lang="en-US" b="1" dirty="0"/>
              <a:t>EVA</a:t>
            </a:r>
            <a:r>
              <a:rPr lang="en-US" dirty="0"/>
              <a:t> recommends and </a:t>
            </a:r>
            <a:r>
              <a:rPr lang="en-US" b="1" dirty="0"/>
              <a:t>FD</a:t>
            </a:r>
            <a:r>
              <a:rPr lang="en-US" dirty="0"/>
              <a:t> agrees to jump into planned EVA 2 during EVA 1</a:t>
            </a:r>
          </a:p>
          <a:p>
            <a:endParaRPr lang="en-US" dirty="0"/>
          </a:p>
        </p:txBody>
      </p:sp>
      <p:sp>
        <p:nvSpPr>
          <p:cNvPr id="4" name="TextBox 3">
            <a:extLst>
              <a:ext uri="{FF2B5EF4-FFF2-40B4-BE49-F238E27FC236}">
                <a16:creationId xmlns:a16="http://schemas.microsoft.com/office/drawing/2014/main" id="{1AD89B90-C76C-4283-8A8F-F7F063B7CF87}"/>
              </a:ext>
            </a:extLst>
          </p:cNvPr>
          <p:cNvSpPr txBox="1"/>
          <p:nvPr/>
        </p:nvSpPr>
        <p:spPr>
          <a:xfrm>
            <a:off x="10458995" y="1115568"/>
            <a:ext cx="1733005" cy="523220"/>
          </a:xfrm>
          <a:prstGeom prst="rect">
            <a:avLst/>
          </a:prstGeom>
          <a:noFill/>
        </p:spPr>
        <p:txBody>
          <a:bodyPr wrap="square" rtlCol="0">
            <a:spAutoFit/>
          </a:bodyPr>
          <a:lstStyle/>
          <a:p>
            <a:r>
              <a:rPr lang="en-US" sz="1400" b="1" dirty="0"/>
              <a:t>Bolded</a:t>
            </a:r>
            <a:r>
              <a:rPr lang="en-US" sz="1400" dirty="0"/>
              <a:t> equates to console position</a:t>
            </a:r>
            <a:endParaRPr lang="en-US" sz="1400" b="1" dirty="0"/>
          </a:p>
        </p:txBody>
      </p:sp>
      <p:sp>
        <p:nvSpPr>
          <p:cNvPr id="5" name="Slide Number Placeholder 4">
            <a:extLst>
              <a:ext uri="{FF2B5EF4-FFF2-40B4-BE49-F238E27FC236}">
                <a16:creationId xmlns:a16="http://schemas.microsoft.com/office/drawing/2014/main" id="{302952CB-53E3-A7AA-7964-986488A57DA0}"/>
              </a:ext>
            </a:extLst>
          </p:cNvPr>
          <p:cNvSpPr>
            <a:spLocks noGrp="1"/>
          </p:cNvSpPr>
          <p:nvPr>
            <p:ph type="sldNum" sz="quarter" idx="12"/>
          </p:nvPr>
        </p:nvSpPr>
        <p:spPr/>
        <p:txBody>
          <a:bodyPr/>
          <a:lstStyle/>
          <a:p>
            <a:fld id="{A72452DD-5F5D-43EC-92CB-C6C0CBBF364F}" type="slidenum">
              <a:rPr lang="en-US" smtClean="0"/>
              <a:t>8</a:t>
            </a:fld>
            <a:endParaRPr lang="en-US" dirty="0"/>
          </a:p>
        </p:txBody>
      </p:sp>
    </p:spTree>
    <p:extLst>
      <p:ext uri="{BB962C8B-B14F-4D97-AF65-F5344CB8AC3E}">
        <p14:creationId xmlns:p14="http://schemas.microsoft.com/office/powerpoint/2010/main" val="1134114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B264-8286-4A74-96AA-4D1EBAE41F61}"/>
              </a:ext>
            </a:extLst>
          </p:cNvPr>
          <p:cNvSpPr>
            <a:spLocks noGrp="1"/>
          </p:cNvSpPr>
          <p:nvPr>
            <p:ph type="title"/>
          </p:nvPr>
        </p:nvSpPr>
        <p:spPr/>
        <p:txBody>
          <a:bodyPr/>
          <a:lstStyle/>
          <a:p>
            <a:r>
              <a:rPr lang="en-US" dirty="0"/>
              <a:t>Products</a:t>
            </a:r>
          </a:p>
        </p:txBody>
      </p:sp>
      <p:sp>
        <p:nvSpPr>
          <p:cNvPr id="3" name="Content Placeholder 2">
            <a:extLst>
              <a:ext uri="{FF2B5EF4-FFF2-40B4-BE49-F238E27FC236}">
                <a16:creationId xmlns:a16="http://schemas.microsoft.com/office/drawing/2014/main" id="{1D74070E-0D1C-4552-B318-4BCF4AA8BF88}"/>
              </a:ext>
            </a:extLst>
          </p:cNvPr>
          <p:cNvSpPr>
            <a:spLocks noGrp="1"/>
          </p:cNvSpPr>
          <p:nvPr>
            <p:ph idx="1"/>
          </p:nvPr>
        </p:nvSpPr>
        <p:spPr/>
        <p:txBody>
          <a:bodyPr>
            <a:normAutofit fontScale="92500" lnSpcReduction="20000"/>
          </a:bodyPr>
          <a:lstStyle/>
          <a:p>
            <a:r>
              <a:rPr lang="en-US" dirty="0"/>
              <a:t>FOD wide</a:t>
            </a:r>
          </a:p>
          <a:p>
            <a:pPr lvl="1"/>
            <a:r>
              <a:rPr lang="en-US" dirty="0"/>
              <a:t>Daily Summary / Execute Package</a:t>
            </a:r>
          </a:p>
          <a:p>
            <a:pPr lvl="1"/>
            <a:r>
              <a:rPr lang="en-US" dirty="0"/>
              <a:t>Mission Timeline </a:t>
            </a:r>
          </a:p>
          <a:p>
            <a:pPr lvl="1"/>
            <a:r>
              <a:rPr lang="en-US" dirty="0"/>
              <a:t>Flight Notes, CHITs, Anomalies </a:t>
            </a:r>
          </a:p>
          <a:p>
            <a:r>
              <a:rPr lang="en-US" dirty="0"/>
              <a:t>EVA</a:t>
            </a:r>
            <a:endParaRPr lang="en-US" sz="2000" i="1" dirty="0"/>
          </a:p>
          <a:p>
            <a:pPr lvl="1"/>
            <a:r>
              <a:rPr lang="en-US" dirty="0"/>
              <a:t>Briefing Package</a:t>
            </a:r>
          </a:p>
          <a:p>
            <a:pPr lvl="1"/>
            <a:r>
              <a:rPr lang="en-US" dirty="0"/>
              <a:t>Procedures / EVA Timeline, Cuff Checklist</a:t>
            </a:r>
          </a:p>
          <a:p>
            <a:pPr lvl="1"/>
            <a:r>
              <a:rPr lang="en-US" dirty="0"/>
              <a:t>“Cribsheet”</a:t>
            </a:r>
          </a:p>
          <a:p>
            <a:r>
              <a:rPr lang="en-US" dirty="0"/>
              <a:t>Shuttle and ISS use “Gateway” application to create/distribute Ops Products</a:t>
            </a:r>
          </a:p>
          <a:p>
            <a:pPr lvl="1"/>
            <a:r>
              <a:rPr lang="en-US" dirty="0"/>
              <a:t>TBD for Artemis but we expect something similar</a:t>
            </a:r>
          </a:p>
          <a:p>
            <a:r>
              <a:rPr lang="en-US" dirty="0"/>
              <a:t>Most products baselined pre-mission, but expect real-time changes and adaptations</a:t>
            </a:r>
          </a:p>
        </p:txBody>
      </p:sp>
      <p:sp>
        <p:nvSpPr>
          <p:cNvPr id="4" name="Slide Number Placeholder 3">
            <a:extLst>
              <a:ext uri="{FF2B5EF4-FFF2-40B4-BE49-F238E27FC236}">
                <a16:creationId xmlns:a16="http://schemas.microsoft.com/office/drawing/2014/main" id="{A5F1712F-01A1-BC07-B024-8F8DF2C2A2F4}"/>
              </a:ext>
            </a:extLst>
          </p:cNvPr>
          <p:cNvSpPr>
            <a:spLocks noGrp="1"/>
          </p:cNvSpPr>
          <p:nvPr>
            <p:ph type="sldNum" sz="quarter" idx="12"/>
          </p:nvPr>
        </p:nvSpPr>
        <p:spPr/>
        <p:txBody>
          <a:bodyPr/>
          <a:lstStyle/>
          <a:p>
            <a:fld id="{A72452DD-5F5D-43EC-92CB-C6C0CBBF364F}" type="slidenum">
              <a:rPr lang="en-US" smtClean="0"/>
              <a:t>9</a:t>
            </a:fld>
            <a:endParaRPr lang="en-US" dirty="0"/>
          </a:p>
        </p:txBody>
      </p:sp>
    </p:spTree>
    <p:extLst>
      <p:ext uri="{BB962C8B-B14F-4D97-AF65-F5344CB8AC3E}">
        <p14:creationId xmlns:p14="http://schemas.microsoft.com/office/powerpoint/2010/main" val="150230065"/>
      </p:ext>
    </p:extLst>
  </p:cSld>
  <p:clrMapOvr>
    <a:masterClrMapping/>
  </p:clrMapOvr>
</p:sld>
</file>

<file path=ppt/theme/theme1.xml><?xml version="1.0" encoding="utf-8"?>
<a:theme xmlns:a="http://schemas.openxmlformats.org/drawingml/2006/main" name="FOD EV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D EVA" id="{C44498D2-8D82-4A9E-AD6D-7E12172EE87B}" vid="{F85303DC-D690-4B1B-8BF9-ACF43FCEFC7B}"/>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rtem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temis" id="{2B091873-E301-4F9B-A74C-9CBAEFDA1093}" vid="{9B1363D1-586D-4093-B1B5-383EC398D1AF}"/>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FOD EV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D EVA" id="{C44498D2-8D82-4A9E-AD6D-7E12172EE87B}" vid="{F85303DC-D690-4B1B-8BF9-ACF43FCEFC7B}"/>
    </a:ext>
  </a:extLst>
</a:theme>
</file>

<file path=ppt/theme/theme6.xml><?xml version="1.0" encoding="utf-8"?>
<a:theme xmlns:a="http://schemas.openxmlformats.org/drawingml/2006/main" name="FOD EVA Artemis CU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D EVA Artemis CUI" id="{20CFBCE3-336F-498D-8328-44AC24DAD613}" vid="{82926FE7-1D15-458F-A1F1-D3CB469BBAD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FOD EVA</Template>
  <TotalTime>10318</TotalTime>
  <Words>1212</Words>
  <Application>Microsoft Office PowerPoint</Application>
  <PresentationFormat>Widescreen</PresentationFormat>
  <Paragraphs>168</Paragraphs>
  <Slides>12</Slides>
  <Notes>3</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12</vt:i4>
      </vt:variant>
    </vt:vector>
  </HeadingPairs>
  <TitlesOfParts>
    <vt:vector size="22" baseType="lpstr">
      <vt:lpstr>Arial</vt:lpstr>
      <vt:lpstr>Calibri</vt:lpstr>
      <vt:lpstr>Calibri Light</vt:lpstr>
      <vt:lpstr>Symbol</vt:lpstr>
      <vt:lpstr>FOD EVA</vt:lpstr>
      <vt:lpstr>1_Custom Design</vt:lpstr>
      <vt:lpstr>Artemis</vt:lpstr>
      <vt:lpstr>Custom Design</vt:lpstr>
      <vt:lpstr>1_FOD EVA</vt:lpstr>
      <vt:lpstr>FOD EVA Artemis CUI</vt:lpstr>
      <vt:lpstr>EVA Operations for the Artemis III Science Team</vt:lpstr>
      <vt:lpstr>Topics</vt:lpstr>
      <vt:lpstr>FOD – Training and Flight Control</vt:lpstr>
      <vt:lpstr>EVA FCR Big Picture</vt:lpstr>
      <vt:lpstr>Practicalities and Constraints </vt:lpstr>
      <vt:lpstr>Priorities &amp; Objectives</vt:lpstr>
      <vt:lpstr>Pre-Planning Process</vt:lpstr>
      <vt:lpstr>Real-Time EVA Examples</vt:lpstr>
      <vt:lpstr>Products</vt:lpstr>
      <vt:lpstr>Items to Remember</vt:lpstr>
      <vt:lpstr>Questions?</vt:lpstr>
      <vt:lpstr>Acronyms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 Operations</dc:title>
  <dc:creator>Kagey, Jaclyn L. (JSC-CX321)[KBR Wyle Services, LLC]</dc:creator>
  <cp:lastModifiedBy>Kagey, Jaclyn L. (JSC-CX321)[KBR Wyle Services, LLC]</cp:lastModifiedBy>
  <cp:revision>35</cp:revision>
  <dcterms:created xsi:type="dcterms:W3CDTF">2022-07-27T14:44:54Z</dcterms:created>
  <dcterms:modified xsi:type="dcterms:W3CDTF">2024-02-12T16:25:25Z</dcterms:modified>
</cp:coreProperties>
</file>