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7"/>
  </p:notesMasterIdLst>
  <p:handoutMasterIdLst>
    <p:handoutMasterId r:id="rId38"/>
  </p:handoutMasterIdLst>
  <p:sldIdLst>
    <p:sldId id="257" r:id="rId5"/>
    <p:sldId id="269" r:id="rId6"/>
    <p:sldId id="270" r:id="rId7"/>
    <p:sldId id="271" r:id="rId8"/>
    <p:sldId id="272" r:id="rId9"/>
    <p:sldId id="273" r:id="rId10"/>
    <p:sldId id="274" r:id="rId11"/>
    <p:sldId id="276" r:id="rId12"/>
    <p:sldId id="275" r:id="rId13"/>
    <p:sldId id="277" r:id="rId14"/>
    <p:sldId id="279" r:id="rId15"/>
    <p:sldId id="287" r:id="rId16"/>
    <p:sldId id="278" r:id="rId17"/>
    <p:sldId id="280" r:id="rId18"/>
    <p:sldId id="293" r:id="rId19"/>
    <p:sldId id="296" r:id="rId20"/>
    <p:sldId id="288" r:id="rId21"/>
    <p:sldId id="281" r:id="rId22"/>
    <p:sldId id="283" r:id="rId23"/>
    <p:sldId id="284" r:id="rId24"/>
    <p:sldId id="297" r:id="rId25"/>
    <p:sldId id="289" r:id="rId26"/>
    <p:sldId id="282" r:id="rId27"/>
    <p:sldId id="285" r:id="rId28"/>
    <p:sldId id="286" r:id="rId29"/>
    <p:sldId id="298" r:id="rId30"/>
    <p:sldId id="290" r:id="rId31"/>
    <p:sldId id="291" r:id="rId32"/>
    <p:sldId id="295" r:id="rId33"/>
    <p:sldId id="294" r:id="rId34"/>
    <p:sldId id="299" r:id="rId35"/>
    <p:sldId id="2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Banker, Brian F. (JSC-MH111)" initials="BBF(" lastIdx="3" clrIdx="0">
    <p:extLst>
      <p:ext uri="{19B8F6BF-5375-455C-9EA6-DF929625EA0E}">
        <p15:presenceInfo xmlns:p15="http://schemas.microsoft.com/office/powerpoint/2012/main" userId="S-1-5-21-330711430-3775241029-4075259233-719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3F0E73-D234-ED48-81FD-A79418D6B537}" v="3" dt="2024-02-22T18:54:30.121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25"/>
    <p:restoredTop sz="94643"/>
  </p:normalViewPr>
  <p:slideViewPr>
    <p:cSldViewPr snapToGrid="0" snapToObjects="1">
      <p:cViewPr varScale="1">
        <p:scale>
          <a:sx n="342" d="100"/>
          <a:sy n="342" d="100"/>
        </p:scale>
        <p:origin x="18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8" d="100"/>
          <a:sy n="168" d="100"/>
        </p:scale>
        <p:origin x="664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wartwout, David C (JSC-ER611)" userId="5e644975-9c63-4554-9f14-5923a59b89f6" providerId="ADAL" clId="{94E4F342-6803-0648-814C-E474E230F0C8}"/>
    <pc:docChg chg="custSel modSld modMainMaster">
      <pc:chgData name="Swartwout, David C (JSC-ER611)" userId="5e644975-9c63-4554-9f14-5923a59b89f6" providerId="ADAL" clId="{94E4F342-6803-0648-814C-E474E230F0C8}" dt="2024-02-21T17:01:29.788" v="1" actId="478"/>
      <pc:docMkLst>
        <pc:docMk/>
      </pc:docMkLst>
      <pc:sldChg chg="delSp mod">
        <pc:chgData name="Swartwout, David C (JSC-ER611)" userId="5e644975-9c63-4554-9f14-5923a59b89f6" providerId="ADAL" clId="{94E4F342-6803-0648-814C-E474E230F0C8}" dt="2024-02-21T17:01:13.478" v="0" actId="478"/>
        <pc:sldMkLst>
          <pc:docMk/>
          <pc:sldMk cId="895061698" sldId="257"/>
        </pc:sldMkLst>
        <pc:spChg chg="del">
          <ac:chgData name="Swartwout, David C (JSC-ER611)" userId="5e644975-9c63-4554-9f14-5923a59b89f6" providerId="ADAL" clId="{94E4F342-6803-0648-814C-E474E230F0C8}" dt="2024-02-21T17:01:13.478" v="0" actId="478"/>
          <ac:spMkLst>
            <pc:docMk/>
            <pc:sldMk cId="895061698" sldId="257"/>
            <ac:spMk id="2" creationId="{00000000-0000-0000-0000-000000000000}"/>
          </ac:spMkLst>
        </pc:spChg>
      </pc:sldChg>
      <pc:sldMasterChg chg="delSp mod">
        <pc:chgData name="Swartwout, David C (JSC-ER611)" userId="5e644975-9c63-4554-9f14-5923a59b89f6" providerId="ADAL" clId="{94E4F342-6803-0648-814C-E474E230F0C8}" dt="2024-02-21T17:01:29.788" v="1" actId="478"/>
        <pc:sldMasterMkLst>
          <pc:docMk/>
          <pc:sldMasterMk cId="1019810915" sldId="2147483660"/>
        </pc:sldMasterMkLst>
        <pc:spChg chg="del">
          <ac:chgData name="Swartwout, David C (JSC-ER611)" userId="5e644975-9c63-4554-9f14-5923a59b89f6" providerId="ADAL" clId="{94E4F342-6803-0648-814C-E474E230F0C8}" dt="2024-02-21T17:01:29.788" v="1" actId="478"/>
          <ac:spMkLst>
            <pc:docMk/>
            <pc:sldMasterMk cId="1019810915" sldId="2147483660"/>
            <ac:spMk id="5" creationId="{FC8773F6-FE03-B35C-2F3A-41C9F00616B2}"/>
          </ac:spMkLst>
        </pc:spChg>
      </pc:sldMasterChg>
    </pc:docChg>
  </pc:docChgLst>
  <pc:docChgLst>
    <pc:chgData name="Swartwout, David C (JSC-ER611)" userId="5e644975-9c63-4554-9f14-5923a59b89f6" providerId="ADAL" clId="{DC3F0E73-D234-ED48-81FD-A79418D6B537}"/>
    <pc:docChg chg="custSel modSld">
      <pc:chgData name="Swartwout, David C (JSC-ER611)" userId="5e644975-9c63-4554-9f14-5923a59b89f6" providerId="ADAL" clId="{DC3F0E73-D234-ED48-81FD-A79418D6B537}" dt="2024-02-22T18:54:40.004" v="87" actId="14100"/>
      <pc:docMkLst>
        <pc:docMk/>
      </pc:docMkLst>
      <pc:sldChg chg="addSp delSp modSp mod">
        <pc:chgData name="Swartwout, David C (JSC-ER611)" userId="5e644975-9c63-4554-9f14-5923a59b89f6" providerId="ADAL" clId="{DC3F0E73-D234-ED48-81FD-A79418D6B537}" dt="2024-02-22T18:51:25.444" v="13" actId="1035"/>
        <pc:sldMkLst>
          <pc:docMk/>
          <pc:sldMk cId="889302539" sldId="283"/>
        </pc:sldMkLst>
        <pc:spChg chg="add mod">
          <ac:chgData name="Swartwout, David C (JSC-ER611)" userId="5e644975-9c63-4554-9f14-5923a59b89f6" providerId="ADAL" clId="{DC3F0E73-D234-ED48-81FD-A79418D6B537}" dt="2024-02-22T18:51:25.444" v="13" actId="1035"/>
          <ac:spMkLst>
            <pc:docMk/>
            <pc:sldMk cId="889302539" sldId="283"/>
            <ac:spMk id="8" creationId="{87577036-0901-7C70-1559-8857B8C96B66}"/>
          </ac:spMkLst>
        </pc:spChg>
        <pc:picChg chg="del">
          <ac:chgData name="Swartwout, David C (JSC-ER611)" userId="5e644975-9c63-4554-9f14-5923a59b89f6" providerId="ADAL" clId="{DC3F0E73-D234-ED48-81FD-A79418D6B537}" dt="2024-02-22T18:49:51.846" v="1" actId="478"/>
          <ac:picMkLst>
            <pc:docMk/>
            <pc:sldMk cId="889302539" sldId="283"/>
            <ac:picMk id="5" creationId="{5436CF84-A0C2-6DF4-7A56-33D86F7A7C71}"/>
          </ac:picMkLst>
        </pc:picChg>
        <pc:picChg chg="add mod">
          <ac:chgData name="Swartwout, David C (JSC-ER611)" userId="5e644975-9c63-4554-9f14-5923a59b89f6" providerId="ADAL" clId="{DC3F0E73-D234-ED48-81FD-A79418D6B537}" dt="2024-02-22T18:50:00.704" v="4" actId="1076"/>
          <ac:picMkLst>
            <pc:docMk/>
            <pc:sldMk cId="889302539" sldId="283"/>
            <ac:picMk id="7" creationId="{EA343715-6006-E337-FF73-FAE63BBF5FF1}"/>
          </ac:picMkLst>
        </pc:picChg>
      </pc:sldChg>
      <pc:sldChg chg="addSp delSp modSp mod">
        <pc:chgData name="Swartwout, David C (JSC-ER611)" userId="5e644975-9c63-4554-9f14-5923a59b89f6" providerId="ADAL" clId="{DC3F0E73-D234-ED48-81FD-A79418D6B537}" dt="2024-02-22T18:53:44.684" v="84" actId="14861"/>
        <pc:sldMkLst>
          <pc:docMk/>
          <pc:sldMk cId="2690396242" sldId="284"/>
        </pc:sldMkLst>
        <pc:spChg chg="add mod">
          <ac:chgData name="Swartwout, David C (JSC-ER611)" userId="5e644975-9c63-4554-9f14-5923a59b89f6" providerId="ADAL" clId="{DC3F0E73-D234-ED48-81FD-A79418D6B537}" dt="2024-02-22T18:53:44.684" v="84" actId="14861"/>
          <ac:spMkLst>
            <pc:docMk/>
            <pc:sldMk cId="2690396242" sldId="284"/>
            <ac:spMk id="8" creationId="{D72CF311-C746-9720-9B36-A3F04C8AF3FD}"/>
          </ac:spMkLst>
        </pc:spChg>
        <pc:picChg chg="del mod">
          <ac:chgData name="Swartwout, David C (JSC-ER611)" userId="5e644975-9c63-4554-9f14-5923a59b89f6" providerId="ADAL" clId="{DC3F0E73-D234-ED48-81FD-A79418D6B537}" dt="2024-02-22T18:52:00.145" v="17" actId="478"/>
          <ac:picMkLst>
            <pc:docMk/>
            <pc:sldMk cId="2690396242" sldId="284"/>
            <ac:picMk id="5" creationId="{C9B9ED1B-BA00-C1AB-A1A2-BE2C0D28C00D}"/>
          </ac:picMkLst>
        </pc:picChg>
        <pc:picChg chg="add mod">
          <ac:chgData name="Swartwout, David C (JSC-ER611)" userId="5e644975-9c63-4554-9f14-5923a59b89f6" providerId="ADAL" clId="{DC3F0E73-D234-ED48-81FD-A79418D6B537}" dt="2024-02-22T18:52:14.385" v="33" actId="1035"/>
          <ac:picMkLst>
            <pc:docMk/>
            <pc:sldMk cId="2690396242" sldId="284"/>
            <ac:picMk id="7" creationId="{D9EA1D81-9F83-3802-2A0A-97D349FA0B8D}"/>
          </ac:picMkLst>
        </pc:picChg>
      </pc:sldChg>
      <pc:sldChg chg="addSp modSp mod">
        <pc:chgData name="Swartwout, David C (JSC-ER611)" userId="5e644975-9c63-4554-9f14-5923a59b89f6" providerId="ADAL" clId="{DC3F0E73-D234-ED48-81FD-A79418D6B537}" dt="2024-02-22T18:54:40.004" v="87" actId="14100"/>
        <pc:sldMkLst>
          <pc:docMk/>
          <pc:sldMk cId="3062364318" sldId="286"/>
        </pc:sldMkLst>
        <pc:spChg chg="add mod">
          <ac:chgData name="Swartwout, David C (JSC-ER611)" userId="5e644975-9c63-4554-9f14-5923a59b89f6" providerId="ADAL" clId="{DC3F0E73-D234-ED48-81FD-A79418D6B537}" dt="2024-02-22T18:54:40.004" v="87" actId="14100"/>
          <ac:spMkLst>
            <pc:docMk/>
            <pc:sldMk cId="3062364318" sldId="286"/>
            <ac:spMk id="5" creationId="{34DAC6F1-BD56-0DBB-A999-815F489367FA}"/>
          </ac:spMkLst>
        </pc:spChg>
      </pc:sldChg>
    </pc:docChg>
  </pc:docChgLst>
  <pc:docChgLst>
    <pc:chgData name="Swartwout, David C (JSC-ER611)" userId="5e644975-9c63-4554-9f14-5923a59b89f6" providerId="ADAL" clId="{F3E65776-E9DD-AC46-954C-4C80F668E22C}"/>
    <pc:docChg chg="custSel modSld">
      <pc:chgData name="Swartwout, David C (JSC-ER611)" userId="5e644975-9c63-4554-9f14-5923a59b89f6" providerId="ADAL" clId="{F3E65776-E9DD-AC46-954C-4C80F668E22C}" dt="2024-02-20T17:36:10.493" v="139" actId="33524"/>
      <pc:docMkLst>
        <pc:docMk/>
      </pc:docMkLst>
      <pc:sldChg chg="modSp mod">
        <pc:chgData name="Swartwout, David C (JSC-ER611)" userId="5e644975-9c63-4554-9f14-5923a59b89f6" providerId="ADAL" clId="{F3E65776-E9DD-AC46-954C-4C80F668E22C}" dt="2024-02-20T17:29:27.058" v="1" actId="20577"/>
        <pc:sldMkLst>
          <pc:docMk/>
          <pc:sldMk cId="895061698" sldId="257"/>
        </pc:sldMkLst>
        <pc:spChg chg="mod">
          <ac:chgData name="Swartwout, David C (JSC-ER611)" userId="5e644975-9c63-4554-9f14-5923a59b89f6" providerId="ADAL" clId="{F3E65776-E9DD-AC46-954C-4C80F668E22C}" dt="2024-02-20T17:29:27.058" v="1" actId="20577"/>
          <ac:spMkLst>
            <pc:docMk/>
            <pc:sldMk cId="895061698" sldId="257"/>
            <ac:spMk id="6" creationId="{6204A11E-6F33-B846-8526-F1C09ED232DF}"/>
          </ac:spMkLst>
        </pc:spChg>
      </pc:sldChg>
      <pc:sldChg chg="modSp mod">
        <pc:chgData name="Swartwout, David C (JSC-ER611)" userId="5e644975-9c63-4554-9f14-5923a59b89f6" providerId="ADAL" clId="{F3E65776-E9DD-AC46-954C-4C80F668E22C}" dt="2024-02-20T17:31:22.951" v="25" actId="20577"/>
        <pc:sldMkLst>
          <pc:docMk/>
          <pc:sldMk cId="2888010113" sldId="269"/>
        </pc:sldMkLst>
        <pc:spChg chg="mod">
          <ac:chgData name="Swartwout, David C (JSC-ER611)" userId="5e644975-9c63-4554-9f14-5923a59b89f6" providerId="ADAL" clId="{F3E65776-E9DD-AC46-954C-4C80F668E22C}" dt="2024-02-20T17:31:22.951" v="25" actId="20577"/>
          <ac:spMkLst>
            <pc:docMk/>
            <pc:sldMk cId="2888010113" sldId="269"/>
            <ac:spMk id="3" creationId="{00000000-0000-0000-0000-000000000000}"/>
          </ac:spMkLst>
        </pc:spChg>
      </pc:sldChg>
      <pc:sldChg chg="modSp mod">
        <pc:chgData name="Swartwout, David C (JSC-ER611)" userId="5e644975-9c63-4554-9f14-5923a59b89f6" providerId="ADAL" clId="{F3E65776-E9DD-AC46-954C-4C80F668E22C}" dt="2024-02-20T17:32:31.033" v="31" actId="20577"/>
        <pc:sldMkLst>
          <pc:docMk/>
          <pc:sldMk cId="556303221" sldId="272"/>
        </pc:sldMkLst>
        <pc:spChg chg="mod">
          <ac:chgData name="Swartwout, David C (JSC-ER611)" userId="5e644975-9c63-4554-9f14-5923a59b89f6" providerId="ADAL" clId="{F3E65776-E9DD-AC46-954C-4C80F668E22C}" dt="2024-02-20T17:32:31.033" v="31" actId="20577"/>
          <ac:spMkLst>
            <pc:docMk/>
            <pc:sldMk cId="556303221" sldId="272"/>
            <ac:spMk id="3" creationId="{2141A317-A4B3-0CB1-C614-BA0BFC9DD46A}"/>
          </ac:spMkLst>
        </pc:spChg>
      </pc:sldChg>
      <pc:sldChg chg="modSp mod">
        <pc:chgData name="Swartwout, David C (JSC-ER611)" userId="5e644975-9c63-4554-9f14-5923a59b89f6" providerId="ADAL" clId="{F3E65776-E9DD-AC46-954C-4C80F668E22C}" dt="2024-02-20T17:33:11.713" v="79" actId="20577"/>
        <pc:sldMkLst>
          <pc:docMk/>
          <pc:sldMk cId="907020266" sldId="275"/>
        </pc:sldMkLst>
        <pc:spChg chg="mod">
          <ac:chgData name="Swartwout, David C (JSC-ER611)" userId="5e644975-9c63-4554-9f14-5923a59b89f6" providerId="ADAL" clId="{F3E65776-E9DD-AC46-954C-4C80F668E22C}" dt="2024-02-20T17:33:11.713" v="79" actId="20577"/>
          <ac:spMkLst>
            <pc:docMk/>
            <pc:sldMk cId="907020266" sldId="275"/>
            <ac:spMk id="2" creationId="{9BB26322-2290-7AAF-1B74-FBF5E860DD03}"/>
          </ac:spMkLst>
        </pc:spChg>
      </pc:sldChg>
      <pc:sldChg chg="modSp mod">
        <pc:chgData name="Swartwout, David C (JSC-ER611)" userId="5e644975-9c63-4554-9f14-5923a59b89f6" providerId="ADAL" clId="{F3E65776-E9DD-AC46-954C-4C80F668E22C}" dt="2024-02-20T17:32:53.911" v="58" actId="20577"/>
        <pc:sldMkLst>
          <pc:docMk/>
          <pc:sldMk cId="1061306479" sldId="276"/>
        </pc:sldMkLst>
        <pc:spChg chg="mod">
          <ac:chgData name="Swartwout, David C (JSC-ER611)" userId="5e644975-9c63-4554-9f14-5923a59b89f6" providerId="ADAL" clId="{F3E65776-E9DD-AC46-954C-4C80F668E22C}" dt="2024-02-20T17:32:53.911" v="58" actId="20577"/>
          <ac:spMkLst>
            <pc:docMk/>
            <pc:sldMk cId="1061306479" sldId="276"/>
            <ac:spMk id="3" creationId="{31D04D20-7E89-60EF-CC64-40160E7D0806}"/>
          </ac:spMkLst>
        </pc:spChg>
      </pc:sldChg>
      <pc:sldChg chg="modSp mod">
        <pc:chgData name="Swartwout, David C (JSC-ER611)" userId="5e644975-9c63-4554-9f14-5923a59b89f6" providerId="ADAL" clId="{F3E65776-E9DD-AC46-954C-4C80F668E22C}" dt="2024-02-20T17:34:20.208" v="130" actId="20577"/>
        <pc:sldMkLst>
          <pc:docMk/>
          <pc:sldMk cId="2013384347" sldId="277"/>
        </pc:sldMkLst>
        <pc:spChg chg="mod">
          <ac:chgData name="Swartwout, David C (JSC-ER611)" userId="5e644975-9c63-4554-9f14-5923a59b89f6" providerId="ADAL" clId="{F3E65776-E9DD-AC46-954C-4C80F668E22C}" dt="2024-02-20T17:34:20.208" v="130" actId="20577"/>
          <ac:spMkLst>
            <pc:docMk/>
            <pc:sldMk cId="2013384347" sldId="277"/>
            <ac:spMk id="3" creationId="{12C2916B-80E7-404E-E564-3727BFE104E5}"/>
          </ac:spMkLst>
        </pc:spChg>
      </pc:sldChg>
      <pc:sldChg chg="modSp mod">
        <pc:chgData name="Swartwout, David C (JSC-ER611)" userId="5e644975-9c63-4554-9f14-5923a59b89f6" providerId="ADAL" clId="{F3E65776-E9DD-AC46-954C-4C80F668E22C}" dt="2024-02-20T17:35:36.657" v="133" actId="33524"/>
        <pc:sldMkLst>
          <pc:docMk/>
          <pc:sldMk cId="3543643922" sldId="296"/>
        </pc:sldMkLst>
        <pc:spChg chg="mod">
          <ac:chgData name="Swartwout, David C (JSC-ER611)" userId="5e644975-9c63-4554-9f14-5923a59b89f6" providerId="ADAL" clId="{F3E65776-E9DD-AC46-954C-4C80F668E22C}" dt="2024-02-20T17:35:36.657" v="133" actId="33524"/>
          <ac:spMkLst>
            <pc:docMk/>
            <pc:sldMk cId="3543643922" sldId="296"/>
            <ac:spMk id="3" creationId="{0263246C-889E-0D13-914F-7F9177107538}"/>
          </ac:spMkLst>
        </pc:spChg>
      </pc:sldChg>
      <pc:sldChg chg="modSp mod">
        <pc:chgData name="Swartwout, David C (JSC-ER611)" userId="5e644975-9c63-4554-9f14-5923a59b89f6" providerId="ADAL" clId="{F3E65776-E9DD-AC46-954C-4C80F668E22C}" dt="2024-02-20T17:35:53.061" v="136" actId="33524"/>
        <pc:sldMkLst>
          <pc:docMk/>
          <pc:sldMk cId="1784948699" sldId="297"/>
        </pc:sldMkLst>
        <pc:spChg chg="mod">
          <ac:chgData name="Swartwout, David C (JSC-ER611)" userId="5e644975-9c63-4554-9f14-5923a59b89f6" providerId="ADAL" clId="{F3E65776-E9DD-AC46-954C-4C80F668E22C}" dt="2024-02-20T17:35:53.061" v="136" actId="33524"/>
          <ac:spMkLst>
            <pc:docMk/>
            <pc:sldMk cId="1784948699" sldId="297"/>
            <ac:spMk id="3" creationId="{0263246C-889E-0D13-914F-7F9177107538}"/>
          </ac:spMkLst>
        </pc:spChg>
      </pc:sldChg>
      <pc:sldChg chg="modSp mod">
        <pc:chgData name="Swartwout, David C (JSC-ER611)" userId="5e644975-9c63-4554-9f14-5923a59b89f6" providerId="ADAL" clId="{F3E65776-E9DD-AC46-954C-4C80F668E22C}" dt="2024-02-20T17:36:10.493" v="139" actId="33524"/>
        <pc:sldMkLst>
          <pc:docMk/>
          <pc:sldMk cId="2219925470" sldId="298"/>
        </pc:sldMkLst>
        <pc:spChg chg="mod">
          <ac:chgData name="Swartwout, David C (JSC-ER611)" userId="5e644975-9c63-4554-9f14-5923a59b89f6" providerId="ADAL" clId="{F3E65776-E9DD-AC46-954C-4C80F668E22C}" dt="2024-02-20T17:36:10.493" v="139" actId="33524"/>
          <ac:spMkLst>
            <pc:docMk/>
            <pc:sldMk cId="2219925470" sldId="298"/>
            <ac:spMk id="3" creationId="{0263246C-889E-0D13-914F-7F9177107538}"/>
          </ac:spMkLst>
        </pc:spChg>
      </pc:sldChg>
    </pc:docChg>
  </pc:docChgLst>
  <pc:docChgLst>
    <pc:chgData name="Swartwout, David C (JSC-ER611)" userId="5e644975-9c63-4554-9f14-5923a59b89f6" providerId="ADAL" clId="{DD6B3418-EFED-5C4B-AD96-7966737E235A}"/>
    <pc:docChg chg="undo custSel addSld delSld modSld sldOrd">
      <pc:chgData name="Swartwout, David C (JSC-ER611)" userId="5e644975-9c63-4554-9f14-5923a59b89f6" providerId="ADAL" clId="{DD6B3418-EFED-5C4B-AD96-7966737E235A}" dt="2024-02-16T16:58:11.313" v="12838" actId="113"/>
      <pc:docMkLst>
        <pc:docMk/>
      </pc:docMkLst>
      <pc:sldChg chg="modSp mod">
        <pc:chgData name="Swartwout, David C (JSC-ER611)" userId="5e644975-9c63-4554-9f14-5923a59b89f6" providerId="ADAL" clId="{DD6B3418-EFED-5C4B-AD96-7966737E235A}" dt="2024-02-15T17:53:55.245" v="12669" actId="20577"/>
        <pc:sldMkLst>
          <pc:docMk/>
          <pc:sldMk cId="2888010113" sldId="269"/>
        </pc:sldMkLst>
        <pc:spChg chg="mod">
          <ac:chgData name="Swartwout, David C (JSC-ER611)" userId="5e644975-9c63-4554-9f14-5923a59b89f6" providerId="ADAL" clId="{DD6B3418-EFED-5C4B-AD96-7966737E235A}" dt="2024-02-15T17:53:55.245" v="12669" actId="20577"/>
          <ac:spMkLst>
            <pc:docMk/>
            <pc:sldMk cId="2888010113" sldId="269"/>
            <ac:spMk id="3" creationId="{00000000-0000-0000-0000-000000000000}"/>
          </ac:spMkLst>
        </pc:spChg>
      </pc:sldChg>
      <pc:sldChg chg="modSp mod">
        <pc:chgData name="Swartwout, David C (JSC-ER611)" userId="5e644975-9c63-4554-9f14-5923a59b89f6" providerId="ADAL" clId="{DD6B3418-EFED-5C4B-AD96-7966737E235A}" dt="2024-02-16T16:53:04.167" v="12688" actId="20577"/>
        <pc:sldMkLst>
          <pc:docMk/>
          <pc:sldMk cId="2491170684" sldId="270"/>
        </pc:sldMkLst>
        <pc:spChg chg="mod">
          <ac:chgData name="Swartwout, David C (JSC-ER611)" userId="5e644975-9c63-4554-9f14-5923a59b89f6" providerId="ADAL" clId="{DD6B3418-EFED-5C4B-AD96-7966737E235A}" dt="2024-02-16T16:53:04.167" v="12688" actId="20577"/>
          <ac:spMkLst>
            <pc:docMk/>
            <pc:sldMk cId="2491170684" sldId="270"/>
            <ac:spMk id="3" creationId="{12B27E01-D826-8518-34E1-721E7E4EC826}"/>
          </ac:spMkLst>
        </pc:spChg>
        <pc:picChg chg="mod">
          <ac:chgData name="Swartwout, David C (JSC-ER611)" userId="5e644975-9c63-4554-9f14-5923a59b89f6" providerId="ADAL" clId="{DD6B3418-EFED-5C4B-AD96-7966737E235A}" dt="2024-02-16T16:52:58.061" v="12685" actId="14100"/>
          <ac:picMkLst>
            <pc:docMk/>
            <pc:sldMk cId="2491170684" sldId="270"/>
            <ac:picMk id="4" creationId="{A1F13E40-A2F5-A2E0-8392-633A1B3B45A6}"/>
          </ac:picMkLst>
        </pc:picChg>
        <pc:picChg chg="mod">
          <ac:chgData name="Swartwout, David C (JSC-ER611)" userId="5e644975-9c63-4554-9f14-5923a59b89f6" providerId="ADAL" clId="{DD6B3418-EFED-5C4B-AD96-7966737E235A}" dt="2024-02-14T12:03:48.958" v="430" actId="1076"/>
          <ac:picMkLst>
            <pc:docMk/>
            <pc:sldMk cId="2491170684" sldId="270"/>
            <ac:picMk id="6" creationId="{2B0B5440-6F39-0161-9DFF-E853B329C400}"/>
          </ac:picMkLst>
        </pc:picChg>
      </pc:sldChg>
      <pc:sldChg chg="addSp delSp modSp mod">
        <pc:chgData name="Swartwout, David C (JSC-ER611)" userId="5e644975-9c63-4554-9f14-5923a59b89f6" providerId="ADAL" clId="{DD6B3418-EFED-5C4B-AD96-7966737E235A}" dt="2024-02-15T18:03:53.239" v="12674" actId="20577"/>
        <pc:sldMkLst>
          <pc:docMk/>
          <pc:sldMk cId="1992444768" sldId="271"/>
        </pc:sldMkLst>
        <pc:spChg chg="del mod">
          <ac:chgData name="Swartwout, David C (JSC-ER611)" userId="5e644975-9c63-4554-9f14-5923a59b89f6" providerId="ADAL" clId="{DD6B3418-EFED-5C4B-AD96-7966737E235A}" dt="2024-02-14T12:12:02.607" v="696" actId="478"/>
          <ac:spMkLst>
            <pc:docMk/>
            <pc:sldMk cId="1992444768" sldId="271"/>
            <ac:spMk id="3" creationId="{C745B4C3-FB17-9BA1-A941-BAC7DECA0B03}"/>
          </ac:spMkLst>
        </pc:spChg>
        <pc:spChg chg="add mod">
          <ac:chgData name="Swartwout, David C (JSC-ER611)" userId="5e644975-9c63-4554-9f14-5923a59b89f6" providerId="ADAL" clId="{DD6B3418-EFED-5C4B-AD96-7966737E235A}" dt="2024-02-15T18:03:53.239" v="12674" actId="20577"/>
          <ac:spMkLst>
            <pc:docMk/>
            <pc:sldMk cId="1992444768" sldId="271"/>
            <ac:spMk id="4" creationId="{DCA06025-8493-28A6-9FD9-F1F3049A431F}"/>
          </ac:spMkLst>
        </pc:spChg>
        <pc:picChg chg="add mod">
          <ac:chgData name="Swartwout, David C (JSC-ER611)" userId="5e644975-9c63-4554-9f14-5923a59b89f6" providerId="ADAL" clId="{DD6B3418-EFED-5C4B-AD96-7966737E235A}" dt="2024-02-14T12:13:34.899" v="879" actId="1076"/>
          <ac:picMkLst>
            <pc:docMk/>
            <pc:sldMk cId="1992444768" sldId="271"/>
            <ac:picMk id="6" creationId="{87DE9FC0-BC15-DD72-88D0-6C7E7059AB55}"/>
          </ac:picMkLst>
        </pc:picChg>
      </pc:sldChg>
      <pc:sldChg chg="addSp modSp mod">
        <pc:chgData name="Swartwout, David C (JSC-ER611)" userId="5e644975-9c63-4554-9f14-5923a59b89f6" providerId="ADAL" clId="{DD6B3418-EFED-5C4B-AD96-7966737E235A}" dt="2024-02-14T12:39:48.507" v="1781" actId="20577"/>
        <pc:sldMkLst>
          <pc:docMk/>
          <pc:sldMk cId="556303221" sldId="272"/>
        </pc:sldMkLst>
        <pc:spChg chg="mod">
          <ac:chgData name="Swartwout, David C (JSC-ER611)" userId="5e644975-9c63-4554-9f14-5923a59b89f6" providerId="ADAL" clId="{DD6B3418-EFED-5C4B-AD96-7966737E235A}" dt="2024-02-14T12:39:48.507" v="1781" actId="20577"/>
          <ac:spMkLst>
            <pc:docMk/>
            <pc:sldMk cId="556303221" sldId="272"/>
            <ac:spMk id="3" creationId="{2141A317-A4B3-0CB1-C614-BA0BFC9DD46A}"/>
          </ac:spMkLst>
        </pc:spChg>
        <pc:picChg chg="add mod">
          <ac:chgData name="Swartwout, David C (JSC-ER611)" userId="5e644975-9c63-4554-9f14-5923a59b89f6" providerId="ADAL" clId="{DD6B3418-EFED-5C4B-AD96-7966737E235A}" dt="2024-02-14T12:20:36.682" v="1295" actId="1076"/>
          <ac:picMkLst>
            <pc:docMk/>
            <pc:sldMk cId="556303221" sldId="272"/>
            <ac:picMk id="1026" creationId="{12C60808-9057-4742-8B59-A4766758EFA2}"/>
          </ac:picMkLst>
        </pc:picChg>
      </pc:sldChg>
      <pc:sldChg chg="addSp delSp modSp mod">
        <pc:chgData name="Swartwout, David C (JSC-ER611)" userId="5e644975-9c63-4554-9f14-5923a59b89f6" providerId="ADAL" clId="{DD6B3418-EFED-5C4B-AD96-7966737E235A}" dt="2024-02-16T16:56:38.973" v="12794" actId="207"/>
        <pc:sldMkLst>
          <pc:docMk/>
          <pc:sldMk cId="1839591701" sldId="273"/>
        </pc:sldMkLst>
        <pc:spChg chg="mod">
          <ac:chgData name="Swartwout, David C (JSC-ER611)" userId="5e644975-9c63-4554-9f14-5923a59b89f6" providerId="ADAL" clId="{DD6B3418-EFED-5C4B-AD96-7966737E235A}" dt="2024-02-14T17:24:28.718" v="4357" actId="1076"/>
          <ac:spMkLst>
            <pc:docMk/>
            <pc:sldMk cId="1839591701" sldId="273"/>
            <ac:spMk id="3" creationId="{190ED37C-E930-BB23-ADB7-92538210D799}"/>
          </ac:spMkLst>
        </pc:spChg>
        <pc:spChg chg="add mod">
          <ac:chgData name="Swartwout, David C (JSC-ER611)" userId="5e644975-9c63-4554-9f14-5923a59b89f6" providerId="ADAL" clId="{DD6B3418-EFED-5C4B-AD96-7966737E235A}" dt="2024-02-16T16:56:38.973" v="12794" actId="207"/>
          <ac:spMkLst>
            <pc:docMk/>
            <pc:sldMk cId="1839591701" sldId="273"/>
            <ac:spMk id="5" creationId="{95162EA0-E2BF-9F53-79FF-D4C1DF992A02}"/>
          </ac:spMkLst>
        </pc:spChg>
        <pc:picChg chg="mod">
          <ac:chgData name="Swartwout, David C (JSC-ER611)" userId="5e644975-9c63-4554-9f14-5923a59b89f6" providerId="ADAL" clId="{DD6B3418-EFED-5C4B-AD96-7966737E235A}" dt="2024-02-14T12:37:24.998" v="1697" actId="14100"/>
          <ac:picMkLst>
            <pc:docMk/>
            <pc:sldMk cId="1839591701" sldId="273"/>
            <ac:picMk id="4" creationId="{F09CBBFA-C6F2-F4A8-979E-777EEBAD16B6}"/>
          </ac:picMkLst>
        </pc:picChg>
        <pc:picChg chg="add del mod">
          <ac:chgData name="Swartwout, David C (JSC-ER611)" userId="5e644975-9c63-4554-9f14-5923a59b89f6" providerId="ADAL" clId="{DD6B3418-EFED-5C4B-AD96-7966737E235A}" dt="2024-02-14T12:50:39.460" v="2184" actId="478"/>
          <ac:picMkLst>
            <pc:docMk/>
            <pc:sldMk cId="1839591701" sldId="273"/>
            <ac:picMk id="6" creationId="{653ACC6F-B222-0A9E-C6BE-D0E8998F43BD}"/>
          </ac:picMkLst>
        </pc:picChg>
        <pc:picChg chg="add mod">
          <ac:chgData name="Swartwout, David C (JSC-ER611)" userId="5e644975-9c63-4554-9f14-5923a59b89f6" providerId="ADAL" clId="{DD6B3418-EFED-5C4B-AD96-7966737E235A}" dt="2024-02-14T17:24:37.756" v="4358" actId="1076"/>
          <ac:picMkLst>
            <pc:docMk/>
            <pc:sldMk cId="1839591701" sldId="273"/>
            <ac:picMk id="6" creationId="{BCA59DAE-AE2A-AACB-AC68-A3CECE127972}"/>
          </ac:picMkLst>
        </pc:picChg>
      </pc:sldChg>
      <pc:sldChg chg="addSp modSp mod">
        <pc:chgData name="Swartwout, David C (JSC-ER611)" userId="5e644975-9c63-4554-9f14-5923a59b89f6" providerId="ADAL" clId="{DD6B3418-EFED-5C4B-AD96-7966737E235A}" dt="2024-02-15T18:05:04.606" v="12680" actId="20577"/>
        <pc:sldMkLst>
          <pc:docMk/>
          <pc:sldMk cId="3209707859" sldId="274"/>
        </pc:sldMkLst>
        <pc:spChg chg="mod">
          <ac:chgData name="Swartwout, David C (JSC-ER611)" userId="5e644975-9c63-4554-9f14-5923a59b89f6" providerId="ADAL" clId="{DD6B3418-EFED-5C4B-AD96-7966737E235A}" dt="2024-02-15T18:05:04.606" v="12680" actId="20577"/>
          <ac:spMkLst>
            <pc:docMk/>
            <pc:sldMk cId="3209707859" sldId="274"/>
            <ac:spMk id="2" creationId="{AD79D7A1-E47B-4E9A-81AE-2449C471E433}"/>
          </ac:spMkLst>
        </pc:spChg>
        <pc:spChg chg="mod">
          <ac:chgData name="Swartwout, David C (JSC-ER611)" userId="5e644975-9c63-4554-9f14-5923a59b89f6" providerId="ADAL" clId="{DD6B3418-EFED-5C4B-AD96-7966737E235A}" dt="2024-02-15T18:05:01.637" v="12677" actId="20577"/>
          <ac:spMkLst>
            <pc:docMk/>
            <pc:sldMk cId="3209707859" sldId="274"/>
            <ac:spMk id="3" creationId="{684B600E-6E24-2E78-E004-7DCECB624677}"/>
          </ac:spMkLst>
        </pc:spChg>
        <pc:spChg chg="add mod">
          <ac:chgData name="Swartwout, David C (JSC-ER611)" userId="5e644975-9c63-4554-9f14-5923a59b89f6" providerId="ADAL" clId="{DD6B3418-EFED-5C4B-AD96-7966737E235A}" dt="2024-02-14T12:49:43.997" v="2159" actId="1076"/>
          <ac:spMkLst>
            <pc:docMk/>
            <pc:sldMk cId="3209707859" sldId="274"/>
            <ac:spMk id="6" creationId="{4EAD60B4-680D-511A-054E-666589C8DCC6}"/>
          </ac:spMkLst>
        </pc:spChg>
        <pc:picChg chg="add mod">
          <ac:chgData name="Swartwout, David C (JSC-ER611)" userId="5e644975-9c63-4554-9f14-5923a59b89f6" providerId="ADAL" clId="{DD6B3418-EFED-5C4B-AD96-7966737E235A}" dt="2024-02-14T12:49:37.194" v="2157" actId="14100"/>
          <ac:picMkLst>
            <pc:docMk/>
            <pc:sldMk cId="3209707859" sldId="274"/>
            <ac:picMk id="4" creationId="{BB53B303-7F55-D9C5-DF8E-35B6798CC5B9}"/>
          </ac:picMkLst>
        </pc:picChg>
        <pc:picChg chg="add mod">
          <ac:chgData name="Swartwout, David C (JSC-ER611)" userId="5e644975-9c63-4554-9f14-5923a59b89f6" providerId="ADAL" clId="{DD6B3418-EFED-5C4B-AD96-7966737E235A}" dt="2024-02-14T12:49:40.488" v="2158" actId="14100"/>
          <ac:picMkLst>
            <pc:docMk/>
            <pc:sldMk cId="3209707859" sldId="274"/>
            <ac:picMk id="5" creationId="{FEE89ECD-0BAB-413A-9FEF-666B8D437EE5}"/>
          </ac:picMkLst>
        </pc:picChg>
      </pc:sldChg>
      <pc:sldChg chg="addSp delSp modSp mod">
        <pc:chgData name="Swartwout, David C (JSC-ER611)" userId="5e644975-9c63-4554-9f14-5923a59b89f6" providerId="ADAL" clId="{DD6B3418-EFED-5C4B-AD96-7966737E235A}" dt="2024-02-15T18:06:59.253" v="12684" actId="20577"/>
        <pc:sldMkLst>
          <pc:docMk/>
          <pc:sldMk cId="907020266" sldId="275"/>
        </pc:sldMkLst>
        <pc:spChg chg="del mod">
          <ac:chgData name="Swartwout, David C (JSC-ER611)" userId="5e644975-9c63-4554-9f14-5923a59b89f6" providerId="ADAL" clId="{DD6B3418-EFED-5C4B-AD96-7966737E235A}" dt="2024-02-14T15:26:58.959" v="2925" actId="478"/>
          <ac:spMkLst>
            <pc:docMk/>
            <pc:sldMk cId="907020266" sldId="275"/>
            <ac:spMk id="3" creationId="{9895D9A8-7620-659C-2E69-9CEE878CCD75}"/>
          </ac:spMkLst>
        </pc:spChg>
        <pc:spChg chg="add mod">
          <ac:chgData name="Swartwout, David C (JSC-ER611)" userId="5e644975-9c63-4554-9f14-5923a59b89f6" providerId="ADAL" clId="{DD6B3418-EFED-5C4B-AD96-7966737E235A}" dt="2024-02-15T12:20:22.486" v="9060" actId="20577"/>
          <ac:spMkLst>
            <pc:docMk/>
            <pc:sldMk cId="907020266" sldId="275"/>
            <ac:spMk id="4" creationId="{393B4966-AB3F-A873-98B9-C637F213CCDA}"/>
          </ac:spMkLst>
        </pc:spChg>
        <pc:spChg chg="add mod">
          <ac:chgData name="Swartwout, David C (JSC-ER611)" userId="5e644975-9c63-4554-9f14-5923a59b89f6" providerId="ADAL" clId="{DD6B3418-EFED-5C4B-AD96-7966737E235A}" dt="2024-02-15T18:06:51.031" v="12683" actId="14100"/>
          <ac:spMkLst>
            <pc:docMk/>
            <pc:sldMk cId="907020266" sldId="275"/>
            <ac:spMk id="5" creationId="{B7099549-974B-F55C-55CC-BB52CDD41879}"/>
          </ac:spMkLst>
        </pc:spChg>
        <pc:spChg chg="add mod">
          <ac:chgData name="Swartwout, David C (JSC-ER611)" userId="5e644975-9c63-4554-9f14-5923a59b89f6" providerId="ADAL" clId="{DD6B3418-EFED-5C4B-AD96-7966737E235A}" dt="2024-02-15T18:06:59.253" v="12684" actId="20577"/>
          <ac:spMkLst>
            <pc:docMk/>
            <pc:sldMk cId="907020266" sldId="275"/>
            <ac:spMk id="6" creationId="{9436EE9B-F376-EB1B-22F2-3C7CBAB0D823}"/>
          </ac:spMkLst>
        </pc:spChg>
        <pc:picChg chg="add mod">
          <ac:chgData name="Swartwout, David C (JSC-ER611)" userId="5e644975-9c63-4554-9f14-5923a59b89f6" providerId="ADAL" clId="{DD6B3418-EFED-5C4B-AD96-7966737E235A}" dt="2024-02-14T15:29:30.670" v="3194" actId="1038"/>
          <ac:picMkLst>
            <pc:docMk/>
            <pc:sldMk cId="907020266" sldId="275"/>
            <ac:picMk id="1026" creationId="{ABC22D08-0908-0AEA-71D1-9FA334D9EFCF}"/>
          </ac:picMkLst>
        </pc:picChg>
        <pc:picChg chg="add mod">
          <ac:chgData name="Swartwout, David C (JSC-ER611)" userId="5e644975-9c63-4554-9f14-5923a59b89f6" providerId="ADAL" clId="{DD6B3418-EFED-5C4B-AD96-7966737E235A}" dt="2024-02-14T15:29:16.291" v="3144" actId="1035"/>
          <ac:picMkLst>
            <pc:docMk/>
            <pc:sldMk cId="907020266" sldId="275"/>
            <ac:picMk id="1028" creationId="{9764738A-4908-BBFB-2F40-BB2382BDC34B}"/>
          </ac:picMkLst>
        </pc:picChg>
        <pc:picChg chg="add mod">
          <ac:chgData name="Swartwout, David C (JSC-ER611)" userId="5e644975-9c63-4554-9f14-5923a59b89f6" providerId="ADAL" clId="{DD6B3418-EFED-5C4B-AD96-7966737E235A}" dt="2024-02-14T15:21:32.212" v="2777" actId="1076"/>
          <ac:picMkLst>
            <pc:docMk/>
            <pc:sldMk cId="907020266" sldId="275"/>
            <ac:picMk id="1030" creationId="{AE948B53-43F3-1385-6E28-B467B587D678}"/>
          </ac:picMkLst>
        </pc:picChg>
      </pc:sldChg>
      <pc:sldChg chg="addSp delSp modSp mod ord">
        <pc:chgData name="Swartwout, David C (JSC-ER611)" userId="5e644975-9c63-4554-9f14-5923a59b89f6" providerId="ADAL" clId="{DD6B3418-EFED-5C4B-AD96-7966737E235A}" dt="2024-02-16T16:57:14.246" v="12835" actId="1076"/>
        <pc:sldMkLst>
          <pc:docMk/>
          <pc:sldMk cId="1061306479" sldId="276"/>
        </pc:sldMkLst>
        <pc:spChg chg="mod">
          <ac:chgData name="Swartwout, David C (JSC-ER611)" userId="5e644975-9c63-4554-9f14-5923a59b89f6" providerId="ADAL" clId="{DD6B3418-EFED-5C4B-AD96-7966737E235A}" dt="2024-02-14T12:54:32.757" v="2224" actId="20577"/>
          <ac:spMkLst>
            <pc:docMk/>
            <pc:sldMk cId="1061306479" sldId="276"/>
            <ac:spMk id="2" creationId="{003EF9BB-3F1C-84C5-535F-7EB105BA5FCD}"/>
          </ac:spMkLst>
        </pc:spChg>
        <pc:spChg chg="mod">
          <ac:chgData name="Swartwout, David C (JSC-ER611)" userId="5e644975-9c63-4554-9f14-5923a59b89f6" providerId="ADAL" clId="{DD6B3418-EFED-5C4B-AD96-7966737E235A}" dt="2024-02-14T23:03:48.951" v="7729" actId="1035"/>
          <ac:spMkLst>
            <pc:docMk/>
            <pc:sldMk cId="1061306479" sldId="276"/>
            <ac:spMk id="3" creationId="{31D04D20-7E89-60EF-CC64-40160E7D0806}"/>
          </ac:spMkLst>
        </pc:spChg>
        <pc:spChg chg="add mod">
          <ac:chgData name="Swartwout, David C (JSC-ER611)" userId="5e644975-9c63-4554-9f14-5923a59b89f6" providerId="ADAL" clId="{DD6B3418-EFED-5C4B-AD96-7966737E235A}" dt="2024-02-14T12:58:09.835" v="2387" actId="14100"/>
          <ac:spMkLst>
            <pc:docMk/>
            <pc:sldMk cId="1061306479" sldId="276"/>
            <ac:spMk id="4" creationId="{5F707100-7447-FAAA-F8F1-BA8E95D4940A}"/>
          </ac:spMkLst>
        </pc:spChg>
        <pc:spChg chg="add del mod">
          <ac:chgData name="Swartwout, David C (JSC-ER611)" userId="5e644975-9c63-4554-9f14-5923a59b89f6" providerId="ADAL" clId="{DD6B3418-EFED-5C4B-AD96-7966737E235A}" dt="2024-02-14T12:57:36.242" v="2364" actId="478"/>
          <ac:spMkLst>
            <pc:docMk/>
            <pc:sldMk cId="1061306479" sldId="276"/>
            <ac:spMk id="6" creationId="{793D1C05-A19B-BFBB-77C9-43EC32D9F803}"/>
          </ac:spMkLst>
        </pc:spChg>
        <pc:spChg chg="add mod">
          <ac:chgData name="Swartwout, David C (JSC-ER611)" userId="5e644975-9c63-4554-9f14-5923a59b89f6" providerId="ADAL" clId="{DD6B3418-EFED-5C4B-AD96-7966737E235A}" dt="2024-02-16T16:57:14.246" v="12835" actId="1076"/>
          <ac:spMkLst>
            <pc:docMk/>
            <pc:sldMk cId="1061306479" sldId="276"/>
            <ac:spMk id="6" creationId="{E906ADFA-4044-E3A4-407E-B4D97424677A}"/>
          </ac:spMkLst>
        </pc:spChg>
        <pc:spChg chg="add mod">
          <ac:chgData name="Swartwout, David C (JSC-ER611)" userId="5e644975-9c63-4554-9f14-5923a59b89f6" providerId="ADAL" clId="{DD6B3418-EFED-5C4B-AD96-7966737E235A}" dt="2024-02-14T12:57:57.582" v="2385" actId="1036"/>
          <ac:spMkLst>
            <pc:docMk/>
            <pc:sldMk cId="1061306479" sldId="276"/>
            <ac:spMk id="7" creationId="{EECC4458-0CE0-7DA1-0DF8-72E50C649DCE}"/>
          </ac:spMkLst>
        </pc:spChg>
        <pc:picChg chg="mod">
          <ac:chgData name="Swartwout, David C (JSC-ER611)" userId="5e644975-9c63-4554-9f14-5923a59b89f6" providerId="ADAL" clId="{DD6B3418-EFED-5C4B-AD96-7966737E235A}" dt="2024-02-14T12:53:52.312" v="2186" actId="1076"/>
          <ac:picMkLst>
            <pc:docMk/>
            <pc:sldMk cId="1061306479" sldId="276"/>
            <ac:picMk id="5" creationId="{964758EC-10F6-237C-3B33-89C0BCB780C9}"/>
          </ac:picMkLst>
        </pc:picChg>
      </pc:sldChg>
      <pc:sldChg chg="modSp mod">
        <pc:chgData name="Swartwout, David C (JSC-ER611)" userId="5e644975-9c63-4554-9f14-5923a59b89f6" providerId="ADAL" clId="{DD6B3418-EFED-5C4B-AD96-7966737E235A}" dt="2024-02-14T15:34:48.359" v="3619" actId="20577"/>
        <pc:sldMkLst>
          <pc:docMk/>
          <pc:sldMk cId="2013384347" sldId="277"/>
        </pc:sldMkLst>
        <pc:spChg chg="mod">
          <ac:chgData name="Swartwout, David C (JSC-ER611)" userId="5e644975-9c63-4554-9f14-5923a59b89f6" providerId="ADAL" clId="{DD6B3418-EFED-5C4B-AD96-7966737E235A}" dt="2024-02-14T15:34:48.359" v="3619" actId="20577"/>
          <ac:spMkLst>
            <pc:docMk/>
            <pc:sldMk cId="2013384347" sldId="277"/>
            <ac:spMk id="3" creationId="{12C2916B-80E7-404E-E564-3727BFE104E5}"/>
          </ac:spMkLst>
        </pc:spChg>
        <pc:picChg chg="mod">
          <ac:chgData name="Swartwout, David C (JSC-ER611)" userId="5e644975-9c63-4554-9f14-5923a59b89f6" providerId="ADAL" clId="{DD6B3418-EFED-5C4B-AD96-7966737E235A}" dt="2024-02-14T15:31:54.998" v="3238" actId="1076"/>
          <ac:picMkLst>
            <pc:docMk/>
            <pc:sldMk cId="2013384347" sldId="277"/>
            <ac:picMk id="4" creationId="{A5AE55A5-6452-5748-EFA0-D8EC1A71ED67}"/>
          </ac:picMkLst>
        </pc:picChg>
        <pc:picChg chg="mod">
          <ac:chgData name="Swartwout, David C (JSC-ER611)" userId="5e644975-9c63-4554-9f14-5923a59b89f6" providerId="ADAL" clId="{DD6B3418-EFED-5C4B-AD96-7966737E235A}" dt="2024-02-14T15:33:33.537" v="3374" actId="1076"/>
          <ac:picMkLst>
            <pc:docMk/>
            <pc:sldMk cId="2013384347" sldId="277"/>
            <ac:picMk id="5" creationId="{22AB50D0-43CC-6419-401B-3C273AD339CD}"/>
          </ac:picMkLst>
        </pc:picChg>
      </pc:sldChg>
      <pc:sldChg chg="addSp delSp modSp mod">
        <pc:chgData name="Swartwout, David C (JSC-ER611)" userId="5e644975-9c63-4554-9f14-5923a59b89f6" providerId="ADAL" clId="{DD6B3418-EFED-5C4B-AD96-7966737E235A}" dt="2024-02-15T15:46:48.410" v="11633" actId="1036"/>
        <pc:sldMkLst>
          <pc:docMk/>
          <pc:sldMk cId="4212132574" sldId="278"/>
        </pc:sldMkLst>
        <pc:spChg chg="del">
          <ac:chgData name="Swartwout, David C (JSC-ER611)" userId="5e644975-9c63-4554-9f14-5923a59b89f6" providerId="ADAL" clId="{DD6B3418-EFED-5C4B-AD96-7966737E235A}" dt="2024-02-14T17:53:53.065" v="4826" actId="478"/>
          <ac:spMkLst>
            <pc:docMk/>
            <pc:sldMk cId="4212132574" sldId="278"/>
            <ac:spMk id="3" creationId="{9F2377DD-78C3-4908-B97C-343F790CD13E}"/>
          </ac:spMkLst>
        </pc:spChg>
        <pc:spChg chg="add mod">
          <ac:chgData name="Swartwout, David C (JSC-ER611)" userId="5e644975-9c63-4554-9f14-5923a59b89f6" providerId="ADAL" clId="{DD6B3418-EFED-5C4B-AD96-7966737E235A}" dt="2024-02-15T15:46:43.550" v="11623" actId="20577"/>
          <ac:spMkLst>
            <pc:docMk/>
            <pc:sldMk cId="4212132574" sldId="278"/>
            <ac:spMk id="4" creationId="{0843E654-79AE-A9E9-A44A-D19318A4FC1D}"/>
          </ac:spMkLst>
        </pc:spChg>
        <pc:picChg chg="add mod">
          <ac:chgData name="Swartwout, David C (JSC-ER611)" userId="5e644975-9c63-4554-9f14-5923a59b89f6" providerId="ADAL" clId="{DD6B3418-EFED-5C4B-AD96-7966737E235A}" dt="2024-02-14T18:05:06.293" v="4892" actId="14100"/>
          <ac:picMkLst>
            <pc:docMk/>
            <pc:sldMk cId="4212132574" sldId="278"/>
            <ac:picMk id="6" creationId="{9EADBF2A-85D0-28EF-F0A6-B3240C6D17B9}"/>
          </ac:picMkLst>
        </pc:picChg>
        <pc:picChg chg="add mod">
          <ac:chgData name="Swartwout, David C (JSC-ER611)" userId="5e644975-9c63-4554-9f14-5923a59b89f6" providerId="ADAL" clId="{DD6B3418-EFED-5C4B-AD96-7966737E235A}" dt="2024-02-15T15:46:48.410" v="11633" actId="1036"/>
          <ac:picMkLst>
            <pc:docMk/>
            <pc:sldMk cId="4212132574" sldId="278"/>
            <ac:picMk id="8" creationId="{B81490E0-C069-87B3-5DD6-AEB8BBA64D09}"/>
          </ac:picMkLst>
        </pc:picChg>
      </pc:sldChg>
      <pc:sldChg chg="addSp delSp modSp mod">
        <pc:chgData name="Swartwout, David C (JSC-ER611)" userId="5e644975-9c63-4554-9f14-5923a59b89f6" providerId="ADAL" clId="{DD6B3418-EFED-5C4B-AD96-7966737E235A}" dt="2024-02-15T16:10:03.294" v="11728" actId="20577"/>
        <pc:sldMkLst>
          <pc:docMk/>
          <pc:sldMk cId="3228841384" sldId="279"/>
        </pc:sldMkLst>
        <pc:spChg chg="mod">
          <ac:chgData name="Swartwout, David C (JSC-ER611)" userId="5e644975-9c63-4554-9f14-5923a59b89f6" providerId="ADAL" clId="{DD6B3418-EFED-5C4B-AD96-7966737E235A}" dt="2024-02-14T15:47:01.967" v="4008" actId="20577"/>
          <ac:spMkLst>
            <pc:docMk/>
            <pc:sldMk cId="3228841384" sldId="279"/>
            <ac:spMk id="2" creationId="{3C85C5CA-63E6-77CF-A2CE-E5F6FC179837}"/>
          </ac:spMkLst>
        </pc:spChg>
        <pc:spChg chg="del">
          <ac:chgData name="Swartwout, David C (JSC-ER611)" userId="5e644975-9c63-4554-9f14-5923a59b89f6" providerId="ADAL" clId="{DD6B3418-EFED-5C4B-AD96-7966737E235A}" dt="2024-02-14T15:46:24.417" v="3942" actId="478"/>
          <ac:spMkLst>
            <pc:docMk/>
            <pc:sldMk cId="3228841384" sldId="279"/>
            <ac:spMk id="3" creationId="{6005EA27-FDFD-F764-7312-45B189F4C9E4}"/>
          </ac:spMkLst>
        </pc:spChg>
        <pc:spChg chg="add mod">
          <ac:chgData name="Swartwout, David C (JSC-ER611)" userId="5e644975-9c63-4554-9f14-5923a59b89f6" providerId="ADAL" clId="{DD6B3418-EFED-5C4B-AD96-7966737E235A}" dt="2024-02-15T16:10:03.294" v="11728" actId="20577"/>
          <ac:spMkLst>
            <pc:docMk/>
            <pc:sldMk cId="3228841384" sldId="279"/>
            <ac:spMk id="4" creationId="{1CD7B6FF-38E2-7878-4528-5B9BA2F387AE}"/>
          </ac:spMkLst>
        </pc:spChg>
        <pc:picChg chg="add mod">
          <ac:chgData name="Swartwout, David C (JSC-ER611)" userId="5e644975-9c63-4554-9f14-5923a59b89f6" providerId="ADAL" clId="{DD6B3418-EFED-5C4B-AD96-7966737E235A}" dt="2024-02-14T17:34:01.828" v="4452" actId="1035"/>
          <ac:picMkLst>
            <pc:docMk/>
            <pc:sldMk cId="3228841384" sldId="279"/>
            <ac:picMk id="6" creationId="{C6849FA9-83B0-1CD3-7C52-7A7AC8E3FBD9}"/>
          </ac:picMkLst>
        </pc:picChg>
        <pc:picChg chg="add mod">
          <ac:chgData name="Swartwout, David C (JSC-ER611)" userId="5e644975-9c63-4554-9f14-5923a59b89f6" providerId="ADAL" clId="{DD6B3418-EFED-5C4B-AD96-7966737E235A}" dt="2024-02-14T17:33:54.436" v="4424" actId="1035"/>
          <ac:picMkLst>
            <pc:docMk/>
            <pc:sldMk cId="3228841384" sldId="279"/>
            <ac:picMk id="8" creationId="{6C741887-54B4-4864-84CB-CA635741AC10}"/>
          </ac:picMkLst>
        </pc:picChg>
        <pc:picChg chg="add mod">
          <ac:chgData name="Swartwout, David C (JSC-ER611)" userId="5e644975-9c63-4554-9f14-5923a59b89f6" providerId="ADAL" clId="{DD6B3418-EFED-5C4B-AD96-7966737E235A}" dt="2024-02-14T17:33:54.436" v="4424" actId="1035"/>
          <ac:picMkLst>
            <pc:docMk/>
            <pc:sldMk cId="3228841384" sldId="279"/>
            <ac:picMk id="10" creationId="{029F4AE7-D0AE-A4B8-1977-580E090212DB}"/>
          </ac:picMkLst>
        </pc:picChg>
        <pc:picChg chg="add mod">
          <ac:chgData name="Swartwout, David C (JSC-ER611)" userId="5e644975-9c63-4554-9f14-5923a59b89f6" providerId="ADAL" clId="{DD6B3418-EFED-5C4B-AD96-7966737E235A}" dt="2024-02-14T17:34:28.223" v="4499" actId="1076"/>
          <ac:picMkLst>
            <pc:docMk/>
            <pc:sldMk cId="3228841384" sldId="279"/>
            <ac:picMk id="12" creationId="{7A2278DE-4B31-74CE-6FF2-4A6EC174D745}"/>
          </ac:picMkLst>
        </pc:picChg>
        <pc:picChg chg="add">
          <ac:chgData name="Swartwout, David C (JSC-ER611)" userId="5e644975-9c63-4554-9f14-5923a59b89f6" providerId="ADAL" clId="{DD6B3418-EFED-5C4B-AD96-7966737E235A}" dt="2024-02-14T17:33:15.569" v="4390"/>
          <ac:picMkLst>
            <pc:docMk/>
            <pc:sldMk cId="3228841384" sldId="279"/>
            <ac:picMk id="13" creationId="{944BFD14-ECB4-4EBE-38F0-AB85CF425087}"/>
          </ac:picMkLst>
        </pc:picChg>
        <pc:picChg chg="add mod">
          <ac:chgData name="Swartwout, David C (JSC-ER611)" userId="5e644975-9c63-4554-9f14-5923a59b89f6" providerId="ADAL" clId="{DD6B3418-EFED-5C4B-AD96-7966737E235A}" dt="2024-02-14T17:34:34.161" v="4502" actId="1076"/>
          <ac:picMkLst>
            <pc:docMk/>
            <pc:sldMk cId="3228841384" sldId="279"/>
            <ac:picMk id="15" creationId="{878EF336-25FF-6D1F-3899-DE1F885C15A2}"/>
          </ac:picMkLst>
        </pc:picChg>
        <pc:picChg chg="add mod">
          <ac:chgData name="Swartwout, David C (JSC-ER611)" userId="5e644975-9c63-4554-9f14-5923a59b89f6" providerId="ADAL" clId="{DD6B3418-EFED-5C4B-AD96-7966737E235A}" dt="2024-02-14T17:34:06.262" v="4473" actId="1035"/>
          <ac:picMkLst>
            <pc:docMk/>
            <pc:sldMk cId="3228841384" sldId="279"/>
            <ac:picMk id="2050" creationId="{D7D9BA72-C4C6-7D38-E7A8-91CF63CF1E2E}"/>
          </ac:picMkLst>
        </pc:picChg>
      </pc:sldChg>
      <pc:sldChg chg="addSp delSp modSp mod">
        <pc:chgData name="Swartwout, David C (JSC-ER611)" userId="5e644975-9c63-4554-9f14-5923a59b89f6" providerId="ADAL" clId="{DD6B3418-EFED-5C4B-AD96-7966737E235A}" dt="2024-02-15T17:44:15.739" v="12431" actId="1076"/>
        <pc:sldMkLst>
          <pc:docMk/>
          <pc:sldMk cId="2446880176" sldId="280"/>
        </pc:sldMkLst>
        <pc:spChg chg="del">
          <ac:chgData name="Swartwout, David C (JSC-ER611)" userId="5e644975-9c63-4554-9f14-5923a59b89f6" providerId="ADAL" clId="{DD6B3418-EFED-5C4B-AD96-7966737E235A}" dt="2024-02-14T18:32:51.171" v="5154" actId="478"/>
          <ac:spMkLst>
            <pc:docMk/>
            <pc:sldMk cId="2446880176" sldId="280"/>
            <ac:spMk id="3" creationId="{57A2B8BC-CCD7-365A-2439-4CF5B1D665A9}"/>
          </ac:spMkLst>
        </pc:spChg>
        <pc:spChg chg="add mod">
          <ac:chgData name="Swartwout, David C (JSC-ER611)" userId="5e644975-9c63-4554-9f14-5923a59b89f6" providerId="ADAL" clId="{DD6B3418-EFED-5C4B-AD96-7966737E235A}" dt="2024-02-15T12:21:13.720" v="9061" actId="14100"/>
          <ac:spMkLst>
            <pc:docMk/>
            <pc:sldMk cId="2446880176" sldId="280"/>
            <ac:spMk id="4" creationId="{C85A8298-101F-B4F8-E88D-36759BF4D28B}"/>
          </ac:spMkLst>
        </pc:spChg>
        <pc:spChg chg="add del mod">
          <ac:chgData name="Swartwout, David C (JSC-ER611)" userId="5e644975-9c63-4554-9f14-5923a59b89f6" providerId="ADAL" clId="{DD6B3418-EFED-5C4B-AD96-7966737E235A}" dt="2024-02-15T15:48:21.139" v="11637" actId="478"/>
          <ac:spMkLst>
            <pc:docMk/>
            <pc:sldMk cId="2446880176" sldId="280"/>
            <ac:spMk id="7" creationId="{8BA0C21E-8EF2-1F85-61AD-517DBC2D2270}"/>
          </ac:spMkLst>
        </pc:spChg>
        <pc:picChg chg="add mod">
          <ac:chgData name="Swartwout, David C (JSC-ER611)" userId="5e644975-9c63-4554-9f14-5923a59b89f6" providerId="ADAL" clId="{DD6B3418-EFED-5C4B-AD96-7966737E235A}" dt="2024-02-15T15:48:40.526" v="11644" actId="1076"/>
          <ac:picMkLst>
            <pc:docMk/>
            <pc:sldMk cId="2446880176" sldId="280"/>
            <ac:picMk id="5" creationId="{FFE2E40F-5D09-78C8-F004-EB06DAE31754}"/>
          </ac:picMkLst>
        </pc:picChg>
        <pc:picChg chg="add mod">
          <ac:chgData name="Swartwout, David C (JSC-ER611)" userId="5e644975-9c63-4554-9f14-5923a59b89f6" providerId="ADAL" clId="{DD6B3418-EFED-5C4B-AD96-7966737E235A}" dt="2024-02-15T17:44:15.739" v="12431" actId="1076"/>
          <ac:picMkLst>
            <pc:docMk/>
            <pc:sldMk cId="2446880176" sldId="280"/>
            <ac:picMk id="6" creationId="{9C36CDD2-4EA2-8B4F-A4FE-1B9816719B85}"/>
          </ac:picMkLst>
        </pc:picChg>
        <pc:picChg chg="add del mod">
          <ac:chgData name="Swartwout, David C (JSC-ER611)" userId="5e644975-9c63-4554-9f14-5923a59b89f6" providerId="ADAL" clId="{DD6B3418-EFED-5C4B-AD96-7966737E235A}" dt="2024-02-14T18:36:25.911" v="5455" actId="478"/>
          <ac:picMkLst>
            <pc:docMk/>
            <pc:sldMk cId="2446880176" sldId="280"/>
            <ac:picMk id="3074" creationId="{E59A781C-7A83-376F-B5CF-DA5CC4F39759}"/>
          </ac:picMkLst>
        </pc:picChg>
      </pc:sldChg>
      <pc:sldChg chg="addSp delSp modSp mod">
        <pc:chgData name="Swartwout, David C (JSC-ER611)" userId="5e644975-9c63-4554-9f14-5923a59b89f6" providerId="ADAL" clId="{DD6B3418-EFED-5C4B-AD96-7966737E235A}" dt="2024-02-15T17:46:07.726" v="12438" actId="1076"/>
        <pc:sldMkLst>
          <pc:docMk/>
          <pc:sldMk cId="1749050809" sldId="281"/>
        </pc:sldMkLst>
        <pc:spChg chg="del mod">
          <ac:chgData name="Swartwout, David C (JSC-ER611)" userId="5e644975-9c63-4554-9f14-5923a59b89f6" providerId="ADAL" clId="{DD6B3418-EFED-5C4B-AD96-7966737E235A}" dt="2024-02-14T22:44:11.583" v="6764" actId="478"/>
          <ac:spMkLst>
            <pc:docMk/>
            <pc:sldMk cId="1749050809" sldId="281"/>
            <ac:spMk id="3" creationId="{192EC40B-F290-2E95-ADA4-D36C132F7768}"/>
          </ac:spMkLst>
        </pc:spChg>
        <pc:spChg chg="add mod">
          <ac:chgData name="Swartwout, David C (JSC-ER611)" userId="5e644975-9c63-4554-9f14-5923a59b89f6" providerId="ADAL" clId="{DD6B3418-EFED-5C4B-AD96-7966737E235A}" dt="2024-02-15T16:59:57.643" v="12258" actId="20577"/>
          <ac:spMkLst>
            <pc:docMk/>
            <pc:sldMk cId="1749050809" sldId="281"/>
            <ac:spMk id="4" creationId="{24FF9A23-E64A-CBAD-A8B5-4FAA7E1007E8}"/>
          </ac:spMkLst>
        </pc:spChg>
        <pc:spChg chg="add del mod">
          <ac:chgData name="Swartwout, David C (JSC-ER611)" userId="5e644975-9c63-4554-9f14-5923a59b89f6" providerId="ADAL" clId="{DD6B3418-EFED-5C4B-AD96-7966737E235A}" dt="2024-02-15T17:46:01.144" v="12435" actId="478"/>
          <ac:spMkLst>
            <pc:docMk/>
            <pc:sldMk cId="1749050809" sldId="281"/>
            <ac:spMk id="5" creationId="{B2A4983D-3458-E693-3338-400DDC70F956}"/>
          </ac:spMkLst>
        </pc:spChg>
        <pc:picChg chg="add mod">
          <ac:chgData name="Swartwout, David C (JSC-ER611)" userId="5e644975-9c63-4554-9f14-5923a59b89f6" providerId="ADAL" clId="{DD6B3418-EFED-5C4B-AD96-7966737E235A}" dt="2024-02-15T17:46:07.726" v="12438" actId="1076"/>
          <ac:picMkLst>
            <pc:docMk/>
            <pc:sldMk cId="1749050809" sldId="281"/>
            <ac:picMk id="6" creationId="{EBFD9FE2-EAB3-B43D-FBBF-B48AF25AC0FC}"/>
          </ac:picMkLst>
        </pc:picChg>
      </pc:sldChg>
      <pc:sldChg chg="addSp delSp modSp mod">
        <pc:chgData name="Swartwout, David C (JSC-ER611)" userId="5e644975-9c63-4554-9f14-5923a59b89f6" providerId="ADAL" clId="{DD6B3418-EFED-5C4B-AD96-7966737E235A}" dt="2024-02-15T17:47:20.898" v="12448" actId="14100"/>
        <pc:sldMkLst>
          <pc:docMk/>
          <pc:sldMk cId="4141590839" sldId="282"/>
        </pc:sldMkLst>
        <pc:spChg chg="del">
          <ac:chgData name="Swartwout, David C (JSC-ER611)" userId="5e644975-9c63-4554-9f14-5923a59b89f6" providerId="ADAL" clId="{DD6B3418-EFED-5C4B-AD96-7966737E235A}" dt="2024-02-15T12:16:55.782" v="8965" actId="478"/>
          <ac:spMkLst>
            <pc:docMk/>
            <pc:sldMk cId="4141590839" sldId="282"/>
            <ac:spMk id="3" creationId="{A8F5FCC0-6B37-0B94-EC3E-32BE968F2C12}"/>
          </ac:spMkLst>
        </pc:spChg>
        <pc:spChg chg="add mod">
          <ac:chgData name="Swartwout, David C (JSC-ER611)" userId="5e644975-9c63-4554-9f14-5923a59b89f6" providerId="ADAL" clId="{DD6B3418-EFED-5C4B-AD96-7966737E235A}" dt="2024-02-15T16:11:06.895" v="11730" actId="20577"/>
          <ac:spMkLst>
            <pc:docMk/>
            <pc:sldMk cId="4141590839" sldId="282"/>
            <ac:spMk id="4" creationId="{1873E6EB-19E3-2B42-534F-4E161C03F9DB}"/>
          </ac:spMkLst>
        </pc:spChg>
        <pc:spChg chg="add del mod">
          <ac:chgData name="Swartwout, David C (JSC-ER611)" userId="5e644975-9c63-4554-9f14-5923a59b89f6" providerId="ADAL" clId="{DD6B3418-EFED-5C4B-AD96-7966737E235A}" dt="2024-02-15T17:47:04.843" v="12446" actId="478"/>
          <ac:spMkLst>
            <pc:docMk/>
            <pc:sldMk cId="4141590839" sldId="282"/>
            <ac:spMk id="7" creationId="{539692B4-6342-71DD-34BB-73D728F503F1}"/>
          </ac:spMkLst>
        </pc:spChg>
        <pc:picChg chg="add mod">
          <ac:chgData name="Swartwout, David C (JSC-ER611)" userId="5e644975-9c63-4554-9f14-5923a59b89f6" providerId="ADAL" clId="{DD6B3418-EFED-5C4B-AD96-7966737E235A}" dt="2024-02-15T17:47:20.898" v="12448" actId="14100"/>
          <ac:picMkLst>
            <pc:docMk/>
            <pc:sldMk cId="4141590839" sldId="282"/>
            <ac:picMk id="5" creationId="{C6C2D3FA-E581-59C8-6506-C08A9B4B0BD1}"/>
          </ac:picMkLst>
        </pc:picChg>
        <pc:picChg chg="add mod">
          <ac:chgData name="Swartwout, David C (JSC-ER611)" userId="5e644975-9c63-4554-9f14-5923a59b89f6" providerId="ADAL" clId="{DD6B3418-EFED-5C4B-AD96-7966737E235A}" dt="2024-02-15T17:18:13.556" v="12356" actId="1076"/>
          <ac:picMkLst>
            <pc:docMk/>
            <pc:sldMk cId="4141590839" sldId="282"/>
            <ac:picMk id="6" creationId="{F03EFAD4-FA91-34C2-0417-E90F75A6F3B1}"/>
          </ac:picMkLst>
        </pc:picChg>
      </pc:sldChg>
      <pc:sldChg chg="addSp delSp modSp mod">
        <pc:chgData name="Swartwout, David C (JSC-ER611)" userId="5e644975-9c63-4554-9f14-5923a59b89f6" providerId="ADAL" clId="{DD6B3418-EFED-5C4B-AD96-7966737E235A}" dt="2024-02-15T17:13:37.301" v="12349" actId="1076"/>
        <pc:sldMkLst>
          <pc:docMk/>
          <pc:sldMk cId="889302539" sldId="283"/>
        </pc:sldMkLst>
        <pc:spChg chg="mod">
          <ac:chgData name="Swartwout, David C (JSC-ER611)" userId="5e644975-9c63-4554-9f14-5923a59b89f6" providerId="ADAL" clId="{DD6B3418-EFED-5C4B-AD96-7966737E235A}" dt="2024-02-14T21:57:00.485" v="6226" actId="20577"/>
          <ac:spMkLst>
            <pc:docMk/>
            <pc:sldMk cId="889302539" sldId="283"/>
            <ac:spMk id="2" creationId="{8D253D41-3960-F334-1475-8CA209D22F55}"/>
          </ac:spMkLst>
        </pc:spChg>
        <pc:spChg chg="del">
          <ac:chgData name="Swartwout, David C (JSC-ER611)" userId="5e644975-9c63-4554-9f14-5923a59b89f6" providerId="ADAL" clId="{DD6B3418-EFED-5C4B-AD96-7966737E235A}" dt="2024-02-14T22:51:18.156" v="7029" actId="478"/>
          <ac:spMkLst>
            <pc:docMk/>
            <pc:sldMk cId="889302539" sldId="283"/>
            <ac:spMk id="3" creationId="{C9A2B65D-E83D-7203-5AC4-DDA3D5D4CB45}"/>
          </ac:spMkLst>
        </pc:spChg>
        <pc:spChg chg="add mod">
          <ac:chgData name="Swartwout, David C (JSC-ER611)" userId="5e644975-9c63-4554-9f14-5923a59b89f6" providerId="ADAL" clId="{DD6B3418-EFED-5C4B-AD96-7966737E235A}" dt="2024-02-14T22:54:39.364" v="7218" actId="20577"/>
          <ac:spMkLst>
            <pc:docMk/>
            <pc:sldMk cId="889302539" sldId="283"/>
            <ac:spMk id="4" creationId="{9D43AAC1-AFE9-574E-F619-21FAC7877C26}"/>
          </ac:spMkLst>
        </pc:spChg>
        <pc:spChg chg="add del mod">
          <ac:chgData name="Swartwout, David C (JSC-ER611)" userId="5e644975-9c63-4554-9f14-5923a59b89f6" providerId="ADAL" clId="{DD6B3418-EFED-5C4B-AD96-7966737E235A}" dt="2024-02-15T15:56:38.846" v="11695" actId="478"/>
          <ac:spMkLst>
            <pc:docMk/>
            <pc:sldMk cId="889302539" sldId="283"/>
            <ac:spMk id="5" creationId="{8D9D9C49-48CE-E2E5-AE1D-ED3438408F4E}"/>
          </ac:spMkLst>
        </pc:spChg>
        <pc:picChg chg="add mod">
          <ac:chgData name="Swartwout, David C (JSC-ER611)" userId="5e644975-9c63-4554-9f14-5923a59b89f6" providerId="ADAL" clId="{DD6B3418-EFED-5C4B-AD96-7966737E235A}" dt="2024-02-15T17:13:37.301" v="12349" actId="1076"/>
          <ac:picMkLst>
            <pc:docMk/>
            <pc:sldMk cId="889302539" sldId="283"/>
            <ac:picMk id="5" creationId="{5436CF84-A0C2-6DF4-7A56-33D86F7A7C71}"/>
          </ac:picMkLst>
        </pc:picChg>
        <pc:picChg chg="add mod">
          <ac:chgData name="Swartwout, David C (JSC-ER611)" userId="5e644975-9c63-4554-9f14-5923a59b89f6" providerId="ADAL" clId="{DD6B3418-EFED-5C4B-AD96-7966737E235A}" dt="2024-02-15T15:56:56.274" v="11699" actId="1076"/>
          <ac:picMkLst>
            <pc:docMk/>
            <pc:sldMk cId="889302539" sldId="283"/>
            <ac:picMk id="6" creationId="{B202E5C3-4C8E-F2E9-E51C-C0CE1672D788}"/>
          </ac:picMkLst>
        </pc:picChg>
      </pc:sldChg>
      <pc:sldChg chg="addSp delSp modSp mod">
        <pc:chgData name="Swartwout, David C (JSC-ER611)" userId="5e644975-9c63-4554-9f14-5923a59b89f6" providerId="ADAL" clId="{DD6B3418-EFED-5C4B-AD96-7966737E235A}" dt="2024-02-15T17:17:01.012" v="12355" actId="1076"/>
        <pc:sldMkLst>
          <pc:docMk/>
          <pc:sldMk cId="2690396242" sldId="284"/>
        </pc:sldMkLst>
        <pc:spChg chg="mod">
          <ac:chgData name="Swartwout, David C (JSC-ER611)" userId="5e644975-9c63-4554-9f14-5923a59b89f6" providerId="ADAL" clId="{DD6B3418-EFED-5C4B-AD96-7966737E235A}" dt="2024-02-14T21:57:12.772" v="6227" actId="6549"/>
          <ac:spMkLst>
            <pc:docMk/>
            <pc:sldMk cId="2690396242" sldId="284"/>
            <ac:spMk id="2" creationId="{7A27ADF2-3D4E-4858-A5D7-7BE0F4B81AF8}"/>
          </ac:spMkLst>
        </pc:spChg>
        <pc:spChg chg="del">
          <ac:chgData name="Swartwout, David C (JSC-ER611)" userId="5e644975-9c63-4554-9f14-5923a59b89f6" providerId="ADAL" clId="{DD6B3418-EFED-5C4B-AD96-7966737E235A}" dt="2024-02-14T22:59:33.474" v="7576" actId="478"/>
          <ac:spMkLst>
            <pc:docMk/>
            <pc:sldMk cId="2690396242" sldId="284"/>
            <ac:spMk id="3" creationId="{B42ACE04-B692-CCC2-CD48-C7902BBE7914}"/>
          </ac:spMkLst>
        </pc:spChg>
        <pc:spChg chg="add mod">
          <ac:chgData name="Swartwout, David C (JSC-ER611)" userId="5e644975-9c63-4554-9f14-5923a59b89f6" providerId="ADAL" clId="{DD6B3418-EFED-5C4B-AD96-7966737E235A}" dt="2024-02-15T16:10:54.235" v="11729" actId="20577"/>
          <ac:spMkLst>
            <pc:docMk/>
            <pc:sldMk cId="2690396242" sldId="284"/>
            <ac:spMk id="4" creationId="{67371572-E485-1EA4-E38B-3AAC59371BD8}"/>
          </ac:spMkLst>
        </pc:spChg>
        <pc:spChg chg="add del mod">
          <ac:chgData name="Swartwout, David C (JSC-ER611)" userId="5e644975-9c63-4554-9f14-5923a59b89f6" providerId="ADAL" clId="{DD6B3418-EFED-5C4B-AD96-7966737E235A}" dt="2024-02-15T15:58:52.046" v="11703" actId="478"/>
          <ac:spMkLst>
            <pc:docMk/>
            <pc:sldMk cId="2690396242" sldId="284"/>
            <ac:spMk id="5" creationId="{FF40DEB6-9A65-E35D-4DB4-ED6EB8F65D82}"/>
          </ac:spMkLst>
        </pc:spChg>
        <pc:picChg chg="add mod">
          <ac:chgData name="Swartwout, David C (JSC-ER611)" userId="5e644975-9c63-4554-9f14-5923a59b89f6" providerId="ADAL" clId="{DD6B3418-EFED-5C4B-AD96-7966737E235A}" dt="2024-02-15T17:17:01.012" v="12355" actId="1076"/>
          <ac:picMkLst>
            <pc:docMk/>
            <pc:sldMk cId="2690396242" sldId="284"/>
            <ac:picMk id="5" creationId="{C9B9ED1B-BA00-C1AB-A1A2-BE2C0D28C00D}"/>
          </ac:picMkLst>
        </pc:picChg>
        <pc:picChg chg="add mod">
          <ac:chgData name="Swartwout, David C (JSC-ER611)" userId="5e644975-9c63-4554-9f14-5923a59b89f6" providerId="ADAL" clId="{DD6B3418-EFED-5C4B-AD96-7966737E235A}" dt="2024-02-15T15:59:00.764" v="11705" actId="1076"/>
          <ac:picMkLst>
            <pc:docMk/>
            <pc:sldMk cId="2690396242" sldId="284"/>
            <ac:picMk id="6" creationId="{B434A020-2D74-D37C-FD1E-4DE20A6A3B12}"/>
          </ac:picMkLst>
        </pc:picChg>
      </pc:sldChg>
      <pc:sldChg chg="addSp delSp modSp mod">
        <pc:chgData name="Swartwout, David C (JSC-ER611)" userId="5e644975-9c63-4554-9f14-5923a59b89f6" providerId="ADAL" clId="{DD6B3418-EFED-5C4B-AD96-7966737E235A}" dt="2024-02-15T17:26:43.762" v="12374" actId="1076"/>
        <pc:sldMkLst>
          <pc:docMk/>
          <pc:sldMk cId="3644613316" sldId="285"/>
        </pc:sldMkLst>
        <pc:spChg chg="mod">
          <ac:chgData name="Swartwout, David C (JSC-ER611)" userId="5e644975-9c63-4554-9f14-5923a59b89f6" providerId="ADAL" clId="{DD6B3418-EFED-5C4B-AD96-7966737E235A}" dt="2024-02-15T12:17:38.308" v="8983" actId="20577"/>
          <ac:spMkLst>
            <pc:docMk/>
            <pc:sldMk cId="3644613316" sldId="285"/>
            <ac:spMk id="2" creationId="{4B05AD18-AB08-9F17-20D1-A033FE841895}"/>
          </ac:spMkLst>
        </pc:spChg>
        <pc:spChg chg="del mod">
          <ac:chgData name="Swartwout, David C (JSC-ER611)" userId="5e644975-9c63-4554-9f14-5923a59b89f6" providerId="ADAL" clId="{DD6B3418-EFED-5C4B-AD96-7966737E235A}" dt="2024-02-15T17:26:34.926" v="12370" actId="478"/>
          <ac:spMkLst>
            <pc:docMk/>
            <pc:sldMk cId="3644613316" sldId="285"/>
            <ac:spMk id="3" creationId="{8B7D39DB-0A63-CD1D-2391-4594876E1742}"/>
          </ac:spMkLst>
        </pc:spChg>
        <pc:spChg chg="add mod">
          <ac:chgData name="Swartwout, David C (JSC-ER611)" userId="5e644975-9c63-4554-9f14-5923a59b89f6" providerId="ADAL" clId="{DD6B3418-EFED-5C4B-AD96-7966737E235A}" dt="2024-02-15T16:11:21.209" v="11732" actId="20577"/>
          <ac:spMkLst>
            <pc:docMk/>
            <pc:sldMk cId="3644613316" sldId="285"/>
            <ac:spMk id="4" creationId="{9D4A6493-A28F-AA18-03CE-631C99256971}"/>
          </ac:spMkLst>
        </pc:spChg>
        <pc:spChg chg="add del mod">
          <ac:chgData name="Swartwout, David C (JSC-ER611)" userId="5e644975-9c63-4554-9f14-5923a59b89f6" providerId="ADAL" clId="{DD6B3418-EFED-5C4B-AD96-7966737E235A}" dt="2024-02-15T17:24:17.531" v="12359" actId="478"/>
          <ac:spMkLst>
            <pc:docMk/>
            <pc:sldMk cId="3644613316" sldId="285"/>
            <ac:spMk id="5" creationId="{288EEFFE-8222-4BFC-91A8-1528694D3351}"/>
          </ac:spMkLst>
        </pc:spChg>
        <pc:picChg chg="add mod">
          <ac:chgData name="Swartwout, David C (JSC-ER611)" userId="5e644975-9c63-4554-9f14-5923a59b89f6" providerId="ADAL" clId="{DD6B3418-EFED-5C4B-AD96-7966737E235A}" dt="2024-02-15T17:26:42.446" v="12373" actId="1076"/>
          <ac:picMkLst>
            <pc:docMk/>
            <pc:sldMk cId="3644613316" sldId="285"/>
            <ac:picMk id="6" creationId="{73A2179B-E3C2-4C2A-6770-3CD7404BD45C}"/>
          </ac:picMkLst>
        </pc:picChg>
        <pc:picChg chg="add mod">
          <ac:chgData name="Swartwout, David C (JSC-ER611)" userId="5e644975-9c63-4554-9f14-5923a59b89f6" providerId="ADAL" clId="{DD6B3418-EFED-5C4B-AD96-7966737E235A}" dt="2024-02-15T17:26:43.762" v="12374" actId="1076"/>
          <ac:picMkLst>
            <pc:docMk/>
            <pc:sldMk cId="3644613316" sldId="285"/>
            <ac:picMk id="8" creationId="{9E9D0F72-6DBE-DB19-98D8-3106201FEAC6}"/>
          </ac:picMkLst>
        </pc:picChg>
      </pc:sldChg>
      <pc:sldChg chg="addSp delSp modSp mod">
        <pc:chgData name="Swartwout, David C (JSC-ER611)" userId="5e644975-9c63-4554-9f14-5923a59b89f6" providerId="ADAL" clId="{DD6B3418-EFED-5C4B-AD96-7966737E235A}" dt="2024-02-15T16:58:50.849" v="12173" actId="1076"/>
        <pc:sldMkLst>
          <pc:docMk/>
          <pc:sldMk cId="3062364318" sldId="286"/>
        </pc:sldMkLst>
        <pc:spChg chg="del">
          <ac:chgData name="Swartwout, David C (JSC-ER611)" userId="5e644975-9c63-4554-9f14-5923a59b89f6" providerId="ADAL" clId="{DD6B3418-EFED-5C4B-AD96-7966737E235A}" dt="2024-02-15T12:36:35.459" v="9785" actId="478"/>
          <ac:spMkLst>
            <pc:docMk/>
            <pc:sldMk cId="3062364318" sldId="286"/>
            <ac:spMk id="3" creationId="{35DA2F85-5023-E8D8-B7A1-D4A1CB660E91}"/>
          </ac:spMkLst>
        </pc:spChg>
        <pc:spChg chg="add mod">
          <ac:chgData name="Swartwout, David C (JSC-ER611)" userId="5e644975-9c63-4554-9f14-5923a59b89f6" providerId="ADAL" clId="{DD6B3418-EFED-5C4B-AD96-7966737E235A}" dt="2024-02-15T16:57:47.650" v="12168" actId="20577"/>
          <ac:spMkLst>
            <pc:docMk/>
            <pc:sldMk cId="3062364318" sldId="286"/>
            <ac:spMk id="4" creationId="{2194E811-947D-616F-9858-265B1AFA54C5}"/>
          </ac:spMkLst>
        </pc:spChg>
        <pc:spChg chg="add del mod">
          <ac:chgData name="Swartwout, David C (JSC-ER611)" userId="5e644975-9c63-4554-9f14-5923a59b89f6" providerId="ADAL" clId="{DD6B3418-EFED-5C4B-AD96-7966737E235A}" dt="2024-02-15T16:58:44.728" v="12169" actId="478"/>
          <ac:spMkLst>
            <pc:docMk/>
            <pc:sldMk cId="3062364318" sldId="286"/>
            <ac:spMk id="5" creationId="{EAEE5893-6424-8DBC-854E-4449120407A9}"/>
          </ac:spMkLst>
        </pc:spChg>
        <pc:picChg chg="add mod">
          <ac:chgData name="Swartwout, David C (JSC-ER611)" userId="5e644975-9c63-4554-9f14-5923a59b89f6" providerId="ADAL" clId="{DD6B3418-EFED-5C4B-AD96-7966737E235A}" dt="2024-02-15T16:58:50.849" v="12173" actId="1076"/>
          <ac:picMkLst>
            <pc:docMk/>
            <pc:sldMk cId="3062364318" sldId="286"/>
            <ac:picMk id="3" creationId="{33CEEB8A-2B73-4104-B9E0-07EAB0830A89}"/>
          </ac:picMkLst>
        </pc:picChg>
      </pc:sldChg>
      <pc:sldChg chg="addSp delSp modSp mod">
        <pc:chgData name="Swartwout, David C (JSC-ER611)" userId="5e644975-9c63-4554-9f14-5923a59b89f6" providerId="ADAL" clId="{DD6B3418-EFED-5C4B-AD96-7966737E235A}" dt="2024-02-16T16:57:56.268" v="12836" actId="113"/>
        <pc:sldMkLst>
          <pc:docMk/>
          <pc:sldMk cId="2119276272" sldId="287"/>
        </pc:sldMkLst>
        <pc:spChg chg="mod">
          <ac:chgData name="Swartwout, David C (JSC-ER611)" userId="5e644975-9c63-4554-9f14-5923a59b89f6" providerId="ADAL" clId="{DD6B3418-EFED-5C4B-AD96-7966737E235A}" dt="2024-02-14T15:49:12.494" v="4125" actId="20577"/>
          <ac:spMkLst>
            <pc:docMk/>
            <pc:sldMk cId="2119276272" sldId="287"/>
            <ac:spMk id="2" creationId="{65FB9B48-D45D-7633-360E-28BC15581788}"/>
          </ac:spMkLst>
        </pc:spChg>
        <pc:spChg chg="del">
          <ac:chgData name="Swartwout, David C (JSC-ER611)" userId="5e644975-9c63-4554-9f14-5923a59b89f6" providerId="ADAL" clId="{DD6B3418-EFED-5C4B-AD96-7966737E235A}" dt="2024-02-14T15:49:05.268" v="4113" actId="478"/>
          <ac:spMkLst>
            <pc:docMk/>
            <pc:sldMk cId="2119276272" sldId="287"/>
            <ac:spMk id="3" creationId="{CA06A8F0-D9B3-8940-BD59-8747919ED902}"/>
          </ac:spMkLst>
        </pc:spChg>
        <pc:spChg chg="add mod">
          <ac:chgData name="Swartwout, David C (JSC-ER611)" userId="5e644975-9c63-4554-9f14-5923a59b89f6" providerId="ADAL" clId="{DD6B3418-EFED-5C4B-AD96-7966737E235A}" dt="2024-02-16T16:57:56.268" v="12836" actId="113"/>
          <ac:spMkLst>
            <pc:docMk/>
            <pc:sldMk cId="2119276272" sldId="287"/>
            <ac:spMk id="4" creationId="{263C67A1-985C-B5F2-2BDC-508ACDEAFFB1}"/>
          </ac:spMkLst>
        </pc:spChg>
        <pc:spChg chg="add mod">
          <ac:chgData name="Swartwout, David C (JSC-ER611)" userId="5e644975-9c63-4554-9f14-5923a59b89f6" providerId="ADAL" clId="{DD6B3418-EFED-5C4B-AD96-7966737E235A}" dt="2024-02-15T11:47:05.947" v="7948" actId="14100"/>
          <ac:spMkLst>
            <pc:docMk/>
            <pc:sldMk cId="2119276272" sldId="287"/>
            <ac:spMk id="6" creationId="{A5D2CF3C-F97E-D53C-4C94-50CC54C84553}"/>
          </ac:spMkLst>
        </pc:spChg>
        <pc:picChg chg="add mod">
          <ac:chgData name="Swartwout, David C (JSC-ER611)" userId="5e644975-9c63-4554-9f14-5923a59b89f6" providerId="ADAL" clId="{DD6B3418-EFED-5C4B-AD96-7966737E235A}" dt="2024-02-14T22:44:34.825" v="6767"/>
          <ac:picMkLst>
            <pc:docMk/>
            <pc:sldMk cId="2119276272" sldId="287"/>
            <ac:picMk id="5" creationId="{E8448219-F83E-6B60-19A5-5D9C49BE721E}"/>
          </ac:picMkLst>
        </pc:picChg>
      </pc:sldChg>
      <pc:sldChg chg="addSp delSp modSp mod">
        <pc:chgData name="Swartwout, David C (JSC-ER611)" userId="5e644975-9c63-4554-9f14-5923a59b89f6" providerId="ADAL" clId="{DD6B3418-EFED-5C4B-AD96-7966737E235A}" dt="2024-02-16T16:58:03.207" v="12837" actId="113"/>
        <pc:sldMkLst>
          <pc:docMk/>
          <pc:sldMk cId="1477957885" sldId="288"/>
        </pc:sldMkLst>
        <pc:spChg chg="mod">
          <ac:chgData name="Swartwout, David C (JSC-ER611)" userId="5e644975-9c63-4554-9f14-5923a59b89f6" providerId="ADAL" clId="{DD6B3418-EFED-5C4B-AD96-7966737E235A}" dt="2024-02-14T15:53:09.075" v="4179" actId="20577"/>
          <ac:spMkLst>
            <pc:docMk/>
            <pc:sldMk cId="1477957885" sldId="288"/>
            <ac:spMk id="2" creationId="{2A210AA9-8842-51F9-BF4C-2923C8564F1D}"/>
          </ac:spMkLst>
        </pc:spChg>
        <pc:spChg chg="del">
          <ac:chgData name="Swartwout, David C (JSC-ER611)" userId="5e644975-9c63-4554-9f14-5923a59b89f6" providerId="ADAL" clId="{DD6B3418-EFED-5C4B-AD96-7966737E235A}" dt="2024-02-14T17:42:28.368" v="4503" actId="478"/>
          <ac:spMkLst>
            <pc:docMk/>
            <pc:sldMk cId="1477957885" sldId="288"/>
            <ac:spMk id="3" creationId="{ECC3C8C9-931A-82CF-FFC6-6317429654F3}"/>
          </ac:spMkLst>
        </pc:spChg>
        <pc:spChg chg="add mod">
          <ac:chgData name="Swartwout, David C (JSC-ER611)" userId="5e644975-9c63-4554-9f14-5923a59b89f6" providerId="ADAL" clId="{DD6B3418-EFED-5C4B-AD96-7966737E235A}" dt="2024-02-16T16:58:03.207" v="12837" actId="113"/>
          <ac:spMkLst>
            <pc:docMk/>
            <pc:sldMk cId="1477957885" sldId="288"/>
            <ac:spMk id="4" creationId="{DB234DCE-A894-2DD1-A6CB-8DA8C1951686}"/>
          </ac:spMkLst>
        </pc:spChg>
        <pc:spChg chg="add mod">
          <ac:chgData name="Swartwout, David C (JSC-ER611)" userId="5e644975-9c63-4554-9f14-5923a59b89f6" providerId="ADAL" clId="{DD6B3418-EFED-5C4B-AD96-7966737E235A}" dt="2024-02-15T11:47:27.045" v="7951" actId="14100"/>
          <ac:spMkLst>
            <pc:docMk/>
            <pc:sldMk cId="1477957885" sldId="288"/>
            <ac:spMk id="6" creationId="{6ED6B13B-F952-7547-00C1-5AB61ED05C9A}"/>
          </ac:spMkLst>
        </pc:spChg>
        <pc:picChg chg="add mod">
          <ac:chgData name="Swartwout, David C (JSC-ER611)" userId="5e644975-9c63-4554-9f14-5923a59b89f6" providerId="ADAL" clId="{DD6B3418-EFED-5C4B-AD96-7966737E235A}" dt="2024-02-14T22:44:21.502" v="6765"/>
          <ac:picMkLst>
            <pc:docMk/>
            <pc:sldMk cId="1477957885" sldId="288"/>
            <ac:picMk id="5" creationId="{74DA049D-1D43-8C46-1B9B-0341810306EC}"/>
          </ac:picMkLst>
        </pc:picChg>
      </pc:sldChg>
      <pc:sldChg chg="addSp delSp modSp mod">
        <pc:chgData name="Swartwout, David C (JSC-ER611)" userId="5e644975-9c63-4554-9f14-5923a59b89f6" providerId="ADAL" clId="{DD6B3418-EFED-5C4B-AD96-7966737E235A}" dt="2024-02-16T16:58:11.313" v="12838" actId="113"/>
        <pc:sldMkLst>
          <pc:docMk/>
          <pc:sldMk cId="3985165895" sldId="289"/>
        </pc:sldMkLst>
        <pc:spChg chg="mod">
          <ac:chgData name="Swartwout, David C (JSC-ER611)" userId="5e644975-9c63-4554-9f14-5923a59b89f6" providerId="ADAL" clId="{DD6B3418-EFED-5C4B-AD96-7966737E235A}" dt="2024-02-14T17:42:40.088" v="4504" actId="20577"/>
          <ac:spMkLst>
            <pc:docMk/>
            <pc:sldMk cId="3985165895" sldId="289"/>
            <ac:spMk id="2" creationId="{B3574B06-3564-9266-E84C-F2605EAC4A5F}"/>
          </ac:spMkLst>
        </pc:spChg>
        <pc:spChg chg="del">
          <ac:chgData name="Swartwout, David C (JSC-ER611)" userId="5e644975-9c63-4554-9f14-5923a59b89f6" providerId="ADAL" clId="{DD6B3418-EFED-5C4B-AD96-7966737E235A}" dt="2024-02-14T17:42:43.463" v="4505" actId="478"/>
          <ac:spMkLst>
            <pc:docMk/>
            <pc:sldMk cId="3985165895" sldId="289"/>
            <ac:spMk id="3" creationId="{D6C04EA0-7DE7-70F7-B96A-1F45897AEA45}"/>
          </ac:spMkLst>
        </pc:spChg>
        <pc:spChg chg="add del mod">
          <ac:chgData name="Swartwout, David C (JSC-ER611)" userId="5e644975-9c63-4554-9f14-5923a59b89f6" providerId="ADAL" clId="{DD6B3418-EFED-5C4B-AD96-7966737E235A}" dt="2024-02-14T21:53:12.629" v="6197" actId="478"/>
          <ac:spMkLst>
            <pc:docMk/>
            <pc:sldMk cId="3985165895" sldId="289"/>
            <ac:spMk id="4" creationId="{AAEEA292-271B-1E63-8817-F1E8B539399D}"/>
          </ac:spMkLst>
        </pc:spChg>
        <pc:spChg chg="add mod">
          <ac:chgData name="Swartwout, David C (JSC-ER611)" userId="5e644975-9c63-4554-9f14-5923a59b89f6" providerId="ADAL" clId="{DD6B3418-EFED-5C4B-AD96-7966737E235A}" dt="2024-02-16T16:58:11.313" v="12838" actId="113"/>
          <ac:spMkLst>
            <pc:docMk/>
            <pc:sldMk cId="3985165895" sldId="289"/>
            <ac:spMk id="5" creationId="{CF168086-D08B-5C8B-DD24-E3B7E1DA76C2}"/>
          </ac:spMkLst>
        </pc:spChg>
        <pc:spChg chg="add mod">
          <ac:chgData name="Swartwout, David C (JSC-ER611)" userId="5e644975-9c63-4554-9f14-5923a59b89f6" providerId="ADAL" clId="{DD6B3418-EFED-5C4B-AD96-7966737E235A}" dt="2024-02-15T11:47:56.144" v="7956" actId="14100"/>
          <ac:spMkLst>
            <pc:docMk/>
            <pc:sldMk cId="3985165895" sldId="289"/>
            <ac:spMk id="7" creationId="{E2278F5C-B292-05E9-B0CB-89A946A62077}"/>
          </ac:spMkLst>
        </pc:spChg>
        <pc:picChg chg="add mod">
          <ac:chgData name="Swartwout, David C (JSC-ER611)" userId="5e644975-9c63-4554-9f14-5923a59b89f6" providerId="ADAL" clId="{DD6B3418-EFED-5C4B-AD96-7966737E235A}" dt="2024-02-14T22:44:46.152" v="6769"/>
          <ac:picMkLst>
            <pc:docMk/>
            <pc:sldMk cId="3985165895" sldId="289"/>
            <ac:picMk id="6" creationId="{EF9EDD57-8F05-21A3-7321-81CA30D84650}"/>
          </ac:picMkLst>
        </pc:picChg>
      </pc:sldChg>
      <pc:sldChg chg="addSp delSp modSp mod">
        <pc:chgData name="Swartwout, David C (JSC-ER611)" userId="5e644975-9c63-4554-9f14-5923a59b89f6" providerId="ADAL" clId="{DD6B3418-EFED-5C4B-AD96-7966737E235A}" dt="2024-02-15T17:47:36.833" v="12449" actId="14100"/>
        <pc:sldMkLst>
          <pc:docMk/>
          <pc:sldMk cId="876281101" sldId="290"/>
        </pc:sldMkLst>
        <pc:spChg chg="mod">
          <ac:chgData name="Swartwout, David C (JSC-ER611)" userId="5e644975-9c63-4554-9f14-5923a59b89f6" providerId="ADAL" clId="{DD6B3418-EFED-5C4B-AD96-7966737E235A}" dt="2024-02-14T15:53:56.625" v="4232" actId="20577"/>
          <ac:spMkLst>
            <pc:docMk/>
            <pc:sldMk cId="876281101" sldId="290"/>
            <ac:spMk id="2" creationId="{0308450E-DFF3-4DE2-8926-23CA19F48E35}"/>
          </ac:spMkLst>
        </pc:spChg>
        <pc:spChg chg="del">
          <ac:chgData name="Swartwout, David C (JSC-ER611)" userId="5e644975-9c63-4554-9f14-5923a59b89f6" providerId="ADAL" clId="{DD6B3418-EFED-5C4B-AD96-7966737E235A}" dt="2024-02-14T17:42:54.531" v="4506" actId="478"/>
          <ac:spMkLst>
            <pc:docMk/>
            <pc:sldMk cId="876281101" sldId="290"/>
            <ac:spMk id="3" creationId="{BBC868BE-C1EA-4C0E-F745-E0FC1E88E122}"/>
          </ac:spMkLst>
        </pc:spChg>
        <pc:spChg chg="add del mod">
          <ac:chgData name="Swartwout, David C (JSC-ER611)" userId="5e644975-9c63-4554-9f14-5923a59b89f6" providerId="ADAL" clId="{DD6B3418-EFED-5C4B-AD96-7966737E235A}" dt="2024-02-14T21:53:26.459" v="6211" actId="478"/>
          <ac:spMkLst>
            <pc:docMk/>
            <pc:sldMk cId="876281101" sldId="290"/>
            <ac:spMk id="4" creationId="{586311A4-4487-1371-75EB-097EFAA15C03}"/>
          </ac:spMkLst>
        </pc:spChg>
        <pc:spChg chg="add mod">
          <ac:chgData name="Swartwout, David C (JSC-ER611)" userId="5e644975-9c63-4554-9f14-5923a59b89f6" providerId="ADAL" clId="{DD6B3418-EFED-5C4B-AD96-7966737E235A}" dt="2024-02-14T23:02:07.631" v="7697" actId="6549"/>
          <ac:spMkLst>
            <pc:docMk/>
            <pc:sldMk cId="876281101" sldId="290"/>
            <ac:spMk id="5" creationId="{297B6100-78CB-1B96-1206-06A4DAE0A8B0}"/>
          </ac:spMkLst>
        </pc:spChg>
        <pc:spChg chg="add mod">
          <ac:chgData name="Swartwout, David C (JSC-ER611)" userId="5e644975-9c63-4554-9f14-5923a59b89f6" providerId="ADAL" clId="{DD6B3418-EFED-5C4B-AD96-7966737E235A}" dt="2024-02-15T17:47:36.833" v="12449" actId="14100"/>
          <ac:spMkLst>
            <pc:docMk/>
            <pc:sldMk cId="876281101" sldId="290"/>
            <ac:spMk id="7" creationId="{A84B925B-4208-BD00-F5F1-9CDDBF9B39D6}"/>
          </ac:spMkLst>
        </pc:spChg>
        <pc:picChg chg="add mod">
          <ac:chgData name="Swartwout, David C (JSC-ER611)" userId="5e644975-9c63-4554-9f14-5923a59b89f6" providerId="ADAL" clId="{DD6B3418-EFED-5C4B-AD96-7966737E235A}" dt="2024-02-14T22:45:01.144" v="6771"/>
          <ac:picMkLst>
            <pc:docMk/>
            <pc:sldMk cId="876281101" sldId="290"/>
            <ac:picMk id="6" creationId="{23CF5776-1F1F-DF09-598A-AEE84A1ECD92}"/>
          </ac:picMkLst>
        </pc:picChg>
      </pc:sldChg>
      <pc:sldChg chg="addSp delSp modSp mod">
        <pc:chgData name="Swartwout, David C (JSC-ER611)" userId="5e644975-9c63-4554-9f14-5923a59b89f6" providerId="ADAL" clId="{DD6B3418-EFED-5C4B-AD96-7966737E235A}" dt="2024-02-15T17:29:19.936" v="12377" actId="1076"/>
        <pc:sldMkLst>
          <pc:docMk/>
          <pc:sldMk cId="3233426759" sldId="291"/>
        </pc:sldMkLst>
        <pc:spChg chg="del">
          <ac:chgData name="Swartwout, David C (JSC-ER611)" userId="5e644975-9c63-4554-9f14-5923a59b89f6" providerId="ADAL" clId="{DD6B3418-EFED-5C4B-AD96-7966737E235A}" dt="2024-02-15T12:42:10.138" v="10528" actId="478"/>
          <ac:spMkLst>
            <pc:docMk/>
            <pc:sldMk cId="3233426759" sldId="291"/>
            <ac:spMk id="3" creationId="{B66F4D46-7A9D-710C-9539-F3969860B619}"/>
          </ac:spMkLst>
        </pc:spChg>
        <pc:spChg chg="add mod">
          <ac:chgData name="Swartwout, David C (JSC-ER611)" userId="5e644975-9c63-4554-9f14-5923a59b89f6" providerId="ADAL" clId="{DD6B3418-EFED-5C4B-AD96-7966737E235A}" dt="2024-02-15T16:11:38.811" v="11733" actId="20577"/>
          <ac:spMkLst>
            <pc:docMk/>
            <pc:sldMk cId="3233426759" sldId="291"/>
            <ac:spMk id="4" creationId="{EB9645F1-1CED-7264-357F-5149DBF47373}"/>
          </ac:spMkLst>
        </pc:spChg>
        <pc:spChg chg="add del mod">
          <ac:chgData name="Swartwout, David C (JSC-ER611)" userId="5e644975-9c63-4554-9f14-5923a59b89f6" providerId="ADAL" clId="{DD6B3418-EFED-5C4B-AD96-7966737E235A}" dt="2024-02-15T16:00:32.243" v="11714" actId="478"/>
          <ac:spMkLst>
            <pc:docMk/>
            <pc:sldMk cId="3233426759" sldId="291"/>
            <ac:spMk id="5" creationId="{83B3CDC6-51D8-CDC9-F750-240F14B999AB}"/>
          </ac:spMkLst>
        </pc:spChg>
        <pc:spChg chg="add mod">
          <ac:chgData name="Swartwout, David C (JSC-ER611)" userId="5e644975-9c63-4554-9f14-5923a59b89f6" providerId="ADAL" clId="{DD6B3418-EFED-5C4B-AD96-7966737E235A}" dt="2024-02-15T12:22:24.290" v="9123"/>
          <ac:spMkLst>
            <pc:docMk/>
            <pc:sldMk cId="3233426759" sldId="291"/>
            <ac:spMk id="6" creationId="{E48F664B-C9D4-F844-CF60-9B2C573C096A}"/>
          </ac:spMkLst>
        </pc:spChg>
        <pc:picChg chg="add mod">
          <ac:chgData name="Swartwout, David C (JSC-ER611)" userId="5e644975-9c63-4554-9f14-5923a59b89f6" providerId="ADAL" clId="{DD6B3418-EFED-5C4B-AD96-7966737E235A}" dt="2024-02-15T17:29:19.936" v="12377" actId="1076"/>
          <ac:picMkLst>
            <pc:docMk/>
            <pc:sldMk cId="3233426759" sldId="291"/>
            <ac:picMk id="3" creationId="{038E2242-3103-8B43-867F-0CDBAA66168F}"/>
          </ac:picMkLst>
        </pc:picChg>
        <pc:picChg chg="add mod">
          <ac:chgData name="Swartwout, David C (JSC-ER611)" userId="5e644975-9c63-4554-9f14-5923a59b89f6" providerId="ADAL" clId="{DD6B3418-EFED-5C4B-AD96-7966737E235A}" dt="2024-02-15T16:00:42.706" v="11716" actId="1076"/>
          <ac:picMkLst>
            <pc:docMk/>
            <pc:sldMk cId="3233426759" sldId="291"/>
            <ac:picMk id="6" creationId="{A36527B1-1059-AE79-703C-AC0227AC2050}"/>
          </ac:picMkLst>
        </pc:picChg>
      </pc:sldChg>
      <pc:sldChg chg="addSp delSp modSp new mod">
        <pc:chgData name="Swartwout, David C (JSC-ER611)" userId="5e644975-9c63-4554-9f14-5923a59b89f6" providerId="ADAL" clId="{DD6B3418-EFED-5C4B-AD96-7966737E235A}" dt="2024-02-15T17:51:39.018" v="12470" actId="1076"/>
        <pc:sldMkLst>
          <pc:docMk/>
          <pc:sldMk cId="3310026812" sldId="292"/>
        </pc:sldMkLst>
        <pc:spChg chg="mod">
          <ac:chgData name="Swartwout, David C (JSC-ER611)" userId="5e644975-9c63-4554-9f14-5923a59b89f6" providerId="ADAL" clId="{DD6B3418-EFED-5C4B-AD96-7966737E235A}" dt="2024-02-15T17:43:36.608" v="12430" actId="20577"/>
          <ac:spMkLst>
            <pc:docMk/>
            <pc:sldMk cId="3310026812" sldId="292"/>
            <ac:spMk id="2" creationId="{BEFC8131-EA6E-2842-B3A8-3C0950CD41F7}"/>
          </ac:spMkLst>
        </pc:spChg>
        <pc:spChg chg="add del mod">
          <ac:chgData name="Swartwout, David C (JSC-ER611)" userId="5e644975-9c63-4554-9f14-5923a59b89f6" providerId="ADAL" clId="{DD6B3418-EFED-5C4B-AD96-7966737E235A}" dt="2024-02-15T13:00:01.749" v="11559" actId="478"/>
          <ac:spMkLst>
            <pc:docMk/>
            <pc:sldMk cId="3310026812" sldId="292"/>
            <ac:spMk id="3" creationId="{147700B6-36A1-1FF5-6B90-EF060DCC8008}"/>
          </ac:spMkLst>
        </pc:spChg>
        <pc:spChg chg="add mod">
          <ac:chgData name="Swartwout, David C (JSC-ER611)" userId="5e644975-9c63-4554-9f14-5923a59b89f6" providerId="ADAL" clId="{DD6B3418-EFED-5C4B-AD96-7966737E235A}" dt="2024-02-15T17:29:55.815" v="12422" actId="20577"/>
          <ac:spMkLst>
            <pc:docMk/>
            <pc:sldMk cId="3310026812" sldId="292"/>
            <ac:spMk id="4" creationId="{941D83CE-642D-3AA0-8F96-1E68725F199D}"/>
          </ac:spMkLst>
        </pc:spChg>
        <pc:spChg chg="add del mod">
          <ac:chgData name="Swartwout, David C (JSC-ER611)" userId="5e644975-9c63-4554-9f14-5923a59b89f6" providerId="ADAL" clId="{DD6B3418-EFED-5C4B-AD96-7966737E235A}" dt="2024-02-15T17:51:28.975" v="12465" actId="478"/>
          <ac:spMkLst>
            <pc:docMk/>
            <pc:sldMk cId="3310026812" sldId="292"/>
            <ac:spMk id="5" creationId="{D8CE22AC-0D52-F102-BD4E-6ECBC7258DD5}"/>
          </ac:spMkLst>
        </pc:spChg>
        <pc:picChg chg="add mod">
          <ac:chgData name="Swartwout, David C (JSC-ER611)" userId="5e644975-9c63-4554-9f14-5923a59b89f6" providerId="ADAL" clId="{DD6B3418-EFED-5C4B-AD96-7966737E235A}" dt="2024-02-15T17:51:39.018" v="12470" actId="1076"/>
          <ac:picMkLst>
            <pc:docMk/>
            <pc:sldMk cId="3310026812" sldId="292"/>
            <ac:picMk id="1026" creationId="{D9F149A9-2C7E-6B36-A4A5-5EE75C453DA2}"/>
          </ac:picMkLst>
        </pc:picChg>
      </pc:sldChg>
      <pc:sldChg chg="addSp delSp modSp new mod">
        <pc:chgData name="Swartwout, David C (JSC-ER611)" userId="5e644975-9c63-4554-9f14-5923a59b89f6" providerId="ADAL" clId="{DD6B3418-EFED-5C4B-AD96-7966737E235A}" dt="2024-02-15T16:45:01.970" v="11760" actId="20577"/>
        <pc:sldMkLst>
          <pc:docMk/>
          <pc:sldMk cId="1634744408" sldId="293"/>
        </pc:sldMkLst>
        <pc:spChg chg="mod">
          <ac:chgData name="Swartwout, David C (JSC-ER611)" userId="5e644975-9c63-4554-9f14-5923a59b89f6" providerId="ADAL" clId="{DD6B3418-EFED-5C4B-AD96-7966737E235A}" dt="2024-02-14T18:43:43.085" v="5596" actId="20577"/>
          <ac:spMkLst>
            <pc:docMk/>
            <pc:sldMk cId="1634744408" sldId="293"/>
            <ac:spMk id="2" creationId="{944FD21C-63E9-CBA1-3CC8-5553B5E29D1F}"/>
          </ac:spMkLst>
        </pc:spChg>
        <pc:spChg chg="add mod">
          <ac:chgData name="Swartwout, David C (JSC-ER611)" userId="5e644975-9c63-4554-9f14-5923a59b89f6" providerId="ADAL" clId="{DD6B3418-EFED-5C4B-AD96-7966737E235A}" dt="2024-02-15T16:45:01.970" v="11760" actId="20577"/>
          <ac:spMkLst>
            <pc:docMk/>
            <pc:sldMk cId="1634744408" sldId="293"/>
            <ac:spMk id="3" creationId="{0263246C-889E-0D13-914F-7F9177107538}"/>
          </ac:spMkLst>
        </pc:spChg>
        <pc:spChg chg="add del mod">
          <ac:chgData name="Swartwout, David C (JSC-ER611)" userId="5e644975-9c63-4554-9f14-5923a59b89f6" providerId="ADAL" clId="{DD6B3418-EFED-5C4B-AD96-7966737E235A}" dt="2024-02-15T15:51:34.101" v="11651" actId="478"/>
          <ac:spMkLst>
            <pc:docMk/>
            <pc:sldMk cId="1634744408" sldId="293"/>
            <ac:spMk id="4" creationId="{BC4B7697-37AC-581C-6879-612F2FD9B9F2}"/>
          </ac:spMkLst>
        </pc:spChg>
        <pc:picChg chg="add mod">
          <ac:chgData name="Swartwout, David C (JSC-ER611)" userId="5e644975-9c63-4554-9f14-5923a59b89f6" providerId="ADAL" clId="{DD6B3418-EFED-5C4B-AD96-7966737E235A}" dt="2024-02-15T15:51:44.570" v="11654" actId="1076"/>
          <ac:picMkLst>
            <pc:docMk/>
            <pc:sldMk cId="1634744408" sldId="293"/>
            <ac:picMk id="6" creationId="{926F9457-956B-4B35-A662-7F4D23FF7E33}"/>
          </ac:picMkLst>
        </pc:picChg>
        <pc:picChg chg="add mod">
          <ac:chgData name="Swartwout, David C (JSC-ER611)" userId="5e644975-9c63-4554-9f14-5923a59b89f6" providerId="ADAL" clId="{DD6B3418-EFED-5C4B-AD96-7966737E235A}" dt="2024-02-15T15:52:34.547" v="11661" actId="1076"/>
          <ac:picMkLst>
            <pc:docMk/>
            <pc:sldMk cId="1634744408" sldId="293"/>
            <ac:picMk id="8" creationId="{3CE44A62-D7F1-B276-FAB0-D4C952FC8EC5}"/>
          </ac:picMkLst>
        </pc:picChg>
      </pc:sldChg>
      <pc:sldChg chg="addSp delSp modSp add mod">
        <pc:chgData name="Swartwout, David C (JSC-ER611)" userId="5e644975-9c63-4554-9f14-5923a59b89f6" providerId="ADAL" clId="{DD6B3418-EFED-5C4B-AD96-7966737E235A}" dt="2024-02-15T17:50:26.025" v="12464" actId="1076"/>
        <pc:sldMkLst>
          <pc:docMk/>
          <pc:sldMk cId="1079150745" sldId="294"/>
        </pc:sldMkLst>
        <pc:spChg chg="mod">
          <ac:chgData name="Swartwout, David C (JSC-ER611)" userId="5e644975-9c63-4554-9f14-5923a59b89f6" providerId="ADAL" clId="{DD6B3418-EFED-5C4B-AD96-7966737E235A}" dt="2024-02-15T11:43:47.367" v="7889" actId="20577"/>
          <ac:spMkLst>
            <pc:docMk/>
            <pc:sldMk cId="1079150745" sldId="294"/>
            <ac:spMk id="2" creationId="{B375A2E5-D77D-9C26-3D7B-CF97FFE8FEF8}"/>
          </ac:spMkLst>
        </pc:spChg>
        <pc:spChg chg="del mod">
          <ac:chgData name="Swartwout, David C (JSC-ER611)" userId="5e644975-9c63-4554-9f14-5923a59b89f6" providerId="ADAL" clId="{DD6B3418-EFED-5C4B-AD96-7966737E235A}" dt="2024-02-15T12:48:04.094" v="10981" actId="478"/>
          <ac:spMkLst>
            <pc:docMk/>
            <pc:sldMk cId="1079150745" sldId="294"/>
            <ac:spMk id="3" creationId="{B66F4D46-7A9D-710C-9539-F3969860B619}"/>
          </ac:spMkLst>
        </pc:spChg>
        <pc:spChg chg="mod">
          <ac:chgData name="Swartwout, David C (JSC-ER611)" userId="5e644975-9c63-4554-9f14-5923a59b89f6" providerId="ADAL" clId="{DD6B3418-EFED-5C4B-AD96-7966737E235A}" dt="2024-02-15T12:48:29.597" v="11052" actId="20577"/>
          <ac:spMkLst>
            <pc:docMk/>
            <pc:sldMk cId="1079150745" sldId="294"/>
            <ac:spMk id="4" creationId="{EB9645F1-1CED-7264-357F-5149DBF47373}"/>
          </ac:spMkLst>
        </pc:spChg>
        <pc:spChg chg="add del mod">
          <ac:chgData name="Swartwout, David C (JSC-ER611)" userId="5e644975-9c63-4554-9f14-5923a59b89f6" providerId="ADAL" clId="{DD6B3418-EFED-5C4B-AD96-7966737E235A}" dt="2024-02-15T17:49:24.886" v="12453" actId="478"/>
          <ac:spMkLst>
            <pc:docMk/>
            <pc:sldMk cId="1079150745" sldId="294"/>
            <ac:spMk id="5" creationId="{48B369E5-134D-89A8-A52D-D4F11FF10EA9}"/>
          </ac:spMkLst>
        </pc:spChg>
        <pc:picChg chg="add del mod">
          <ac:chgData name="Swartwout, David C (JSC-ER611)" userId="5e644975-9c63-4554-9f14-5923a59b89f6" providerId="ADAL" clId="{DD6B3418-EFED-5C4B-AD96-7966737E235A}" dt="2024-02-15T17:50:04.151" v="12457" actId="478"/>
          <ac:picMkLst>
            <pc:docMk/>
            <pc:sldMk cId="1079150745" sldId="294"/>
            <ac:picMk id="6" creationId="{03915E25-7787-4FF7-F5DA-CAFA7098E287}"/>
          </ac:picMkLst>
        </pc:picChg>
        <pc:picChg chg="add mod">
          <ac:chgData name="Swartwout, David C (JSC-ER611)" userId="5e644975-9c63-4554-9f14-5923a59b89f6" providerId="ADAL" clId="{DD6B3418-EFED-5C4B-AD96-7966737E235A}" dt="2024-02-15T17:50:26.025" v="12464" actId="1076"/>
          <ac:picMkLst>
            <pc:docMk/>
            <pc:sldMk cId="1079150745" sldId="294"/>
            <ac:picMk id="8" creationId="{2134B33D-9E50-0DF3-127E-F0E1A6A40CEE}"/>
          </ac:picMkLst>
        </pc:picChg>
      </pc:sldChg>
      <pc:sldChg chg="addSp modSp add mod ord">
        <pc:chgData name="Swartwout, David C (JSC-ER611)" userId="5e644975-9c63-4554-9f14-5923a59b89f6" providerId="ADAL" clId="{DD6B3418-EFED-5C4B-AD96-7966737E235A}" dt="2024-02-15T12:02:10.435" v="8722" actId="20577"/>
        <pc:sldMkLst>
          <pc:docMk/>
          <pc:sldMk cId="3748172703" sldId="295"/>
        </pc:sldMkLst>
        <pc:spChg chg="mod">
          <ac:chgData name="Swartwout, David C (JSC-ER611)" userId="5e644975-9c63-4554-9f14-5923a59b89f6" providerId="ADAL" clId="{DD6B3418-EFED-5C4B-AD96-7966737E235A}" dt="2024-02-15T11:44:28.322" v="7915" actId="20577"/>
          <ac:spMkLst>
            <pc:docMk/>
            <pc:sldMk cId="3748172703" sldId="295"/>
            <ac:spMk id="2" creationId="{0308450E-DFF3-4DE2-8926-23CA19F48E35}"/>
          </ac:spMkLst>
        </pc:spChg>
        <pc:spChg chg="add mod">
          <ac:chgData name="Swartwout, David C (JSC-ER611)" userId="5e644975-9c63-4554-9f14-5923a59b89f6" providerId="ADAL" clId="{DD6B3418-EFED-5C4B-AD96-7966737E235A}" dt="2024-02-15T11:48:27.896" v="7961" actId="14100"/>
          <ac:spMkLst>
            <pc:docMk/>
            <pc:sldMk cId="3748172703" sldId="295"/>
            <ac:spMk id="3" creationId="{5A193527-D433-15ED-BF19-10EF8C8C50F2}"/>
          </ac:spMkLst>
        </pc:spChg>
        <pc:spChg chg="mod">
          <ac:chgData name="Swartwout, David C (JSC-ER611)" userId="5e644975-9c63-4554-9f14-5923a59b89f6" providerId="ADAL" clId="{DD6B3418-EFED-5C4B-AD96-7966737E235A}" dt="2024-02-15T12:02:10.435" v="8722" actId="20577"/>
          <ac:spMkLst>
            <pc:docMk/>
            <pc:sldMk cId="3748172703" sldId="295"/>
            <ac:spMk id="5" creationId="{297B6100-78CB-1B96-1206-06A4DAE0A8B0}"/>
          </ac:spMkLst>
        </pc:spChg>
      </pc:sldChg>
      <pc:sldChg chg="addSp delSp modSp add mod">
        <pc:chgData name="Swartwout, David C (JSC-ER611)" userId="5e644975-9c63-4554-9f14-5923a59b89f6" providerId="ADAL" clId="{DD6B3418-EFED-5C4B-AD96-7966737E235A}" dt="2024-02-15T17:02:17.773" v="12336" actId="313"/>
        <pc:sldMkLst>
          <pc:docMk/>
          <pc:sldMk cId="3543643922" sldId="296"/>
        </pc:sldMkLst>
        <pc:spChg chg="mod">
          <ac:chgData name="Swartwout, David C (JSC-ER611)" userId="5e644975-9c63-4554-9f14-5923a59b89f6" providerId="ADAL" clId="{DD6B3418-EFED-5C4B-AD96-7966737E235A}" dt="2024-02-15T11:52:44.017" v="8009" actId="20577"/>
          <ac:spMkLst>
            <pc:docMk/>
            <pc:sldMk cId="3543643922" sldId="296"/>
            <ac:spMk id="2" creationId="{944FD21C-63E9-CBA1-3CC8-5553B5E29D1F}"/>
          </ac:spMkLst>
        </pc:spChg>
        <pc:spChg chg="mod">
          <ac:chgData name="Swartwout, David C (JSC-ER611)" userId="5e644975-9c63-4554-9f14-5923a59b89f6" providerId="ADAL" clId="{DD6B3418-EFED-5C4B-AD96-7966737E235A}" dt="2024-02-15T17:02:17.773" v="12336" actId="313"/>
          <ac:spMkLst>
            <pc:docMk/>
            <pc:sldMk cId="3543643922" sldId="296"/>
            <ac:spMk id="3" creationId="{0263246C-889E-0D13-914F-7F9177107538}"/>
          </ac:spMkLst>
        </pc:spChg>
        <pc:spChg chg="add del mod">
          <ac:chgData name="Swartwout, David C (JSC-ER611)" userId="5e644975-9c63-4554-9f14-5923a59b89f6" providerId="ADAL" clId="{DD6B3418-EFED-5C4B-AD96-7966737E235A}" dt="2024-02-15T15:53:29.279" v="11666" actId="478"/>
          <ac:spMkLst>
            <pc:docMk/>
            <pc:sldMk cId="3543643922" sldId="296"/>
            <ac:spMk id="4" creationId="{5894DDF4-84D9-9404-E9A9-B66C2856E44E}"/>
          </ac:spMkLst>
        </pc:spChg>
        <pc:picChg chg="add mod">
          <ac:chgData name="Swartwout, David C (JSC-ER611)" userId="5e644975-9c63-4554-9f14-5923a59b89f6" providerId="ADAL" clId="{DD6B3418-EFED-5C4B-AD96-7966737E235A}" dt="2024-02-15T15:53:59.002" v="11676" actId="1036"/>
          <ac:picMkLst>
            <pc:docMk/>
            <pc:sldMk cId="3543643922" sldId="296"/>
            <ac:picMk id="6" creationId="{D8E7DEF3-35ED-AE14-AEAE-3F574D72CB90}"/>
          </ac:picMkLst>
        </pc:picChg>
      </pc:sldChg>
      <pc:sldChg chg="addSp delSp modSp add mod">
        <pc:chgData name="Swartwout, David C (JSC-ER611)" userId="5e644975-9c63-4554-9f14-5923a59b89f6" providerId="ADAL" clId="{DD6B3418-EFED-5C4B-AD96-7966737E235A}" dt="2024-02-15T17:03:08.315" v="12344" actId="20577"/>
        <pc:sldMkLst>
          <pc:docMk/>
          <pc:sldMk cId="1784948699" sldId="297"/>
        </pc:sldMkLst>
        <pc:spChg chg="mod">
          <ac:chgData name="Swartwout, David C (JSC-ER611)" userId="5e644975-9c63-4554-9f14-5923a59b89f6" providerId="ADAL" clId="{DD6B3418-EFED-5C4B-AD96-7966737E235A}" dt="2024-02-15T17:03:08.315" v="12344" actId="20577"/>
          <ac:spMkLst>
            <pc:docMk/>
            <pc:sldMk cId="1784948699" sldId="297"/>
            <ac:spMk id="3" creationId="{0263246C-889E-0D13-914F-7F9177107538}"/>
          </ac:spMkLst>
        </pc:spChg>
        <pc:spChg chg="add del mod">
          <ac:chgData name="Swartwout, David C (JSC-ER611)" userId="5e644975-9c63-4554-9f14-5923a59b89f6" providerId="ADAL" clId="{DD6B3418-EFED-5C4B-AD96-7966737E235A}" dt="2024-02-15T15:54:06.539" v="11677" actId="478"/>
          <ac:spMkLst>
            <pc:docMk/>
            <pc:sldMk cId="1784948699" sldId="297"/>
            <ac:spMk id="4" creationId="{B6589AC4-5202-F9AA-AEB6-2B2AE5172005}"/>
          </ac:spMkLst>
        </pc:spChg>
        <pc:picChg chg="add mod">
          <ac:chgData name="Swartwout, David C (JSC-ER611)" userId="5e644975-9c63-4554-9f14-5923a59b89f6" providerId="ADAL" clId="{DD6B3418-EFED-5C4B-AD96-7966737E235A}" dt="2024-02-15T15:54:07.412" v="11678"/>
          <ac:picMkLst>
            <pc:docMk/>
            <pc:sldMk cId="1784948699" sldId="297"/>
            <ac:picMk id="5" creationId="{255A0F4A-D3FB-E423-18E6-1C8F7E0E07E6}"/>
          </ac:picMkLst>
        </pc:picChg>
      </pc:sldChg>
      <pc:sldChg chg="addSp delSp modSp add mod">
        <pc:chgData name="Swartwout, David C (JSC-ER611)" userId="5e644975-9c63-4554-9f14-5923a59b89f6" providerId="ADAL" clId="{DD6B3418-EFED-5C4B-AD96-7966737E235A}" dt="2024-02-15T17:02:44.173" v="12340" actId="20577"/>
        <pc:sldMkLst>
          <pc:docMk/>
          <pc:sldMk cId="2219925470" sldId="298"/>
        </pc:sldMkLst>
        <pc:spChg chg="mod">
          <ac:chgData name="Swartwout, David C (JSC-ER611)" userId="5e644975-9c63-4554-9f14-5923a59b89f6" providerId="ADAL" clId="{DD6B3418-EFED-5C4B-AD96-7966737E235A}" dt="2024-02-15T17:02:44.173" v="12340" actId="20577"/>
          <ac:spMkLst>
            <pc:docMk/>
            <pc:sldMk cId="2219925470" sldId="298"/>
            <ac:spMk id="3" creationId="{0263246C-889E-0D13-914F-7F9177107538}"/>
          </ac:spMkLst>
        </pc:spChg>
        <pc:spChg chg="add del mod">
          <ac:chgData name="Swartwout, David C (JSC-ER611)" userId="5e644975-9c63-4554-9f14-5923a59b89f6" providerId="ADAL" clId="{DD6B3418-EFED-5C4B-AD96-7966737E235A}" dt="2024-02-15T15:54:15.360" v="11679" actId="478"/>
          <ac:spMkLst>
            <pc:docMk/>
            <pc:sldMk cId="2219925470" sldId="298"/>
            <ac:spMk id="4" creationId="{433404EE-6F44-30D0-A90E-83EED4ED0C3D}"/>
          </ac:spMkLst>
        </pc:spChg>
        <pc:picChg chg="add mod">
          <ac:chgData name="Swartwout, David C (JSC-ER611)" userId="5e644975-9c63-4554-9f14-5923a59b89f6" providerId="ADAL" clId="{DD6B3418-EFED-5C4B-AD96-7966737E235A}" dt="2024-02-15T15:54:17.108" v="11680"/>
          <ac:picMkLst>
            <pc:docMk/>
            <pc:sldMk cId="2219925470" sldId="298"/>
            <ac:picMk id="5" creationId="{7988EB4B-4D5F-A439-0703-35318E778568}"/>
          </ac:picMkLst>
        </pc:picChg>
      </pc:sldChg>
      <pc:sldChg chg="delSp modSp add mod">
        <pc:chgData name="Swartwout, David C (JSC-ER611)" userId="5e644975-9c63-4554-9f14-5923a59b89f6" providerId="ADAL" clId="{DD6B3418-EFED-5C4B-AD96-7966737E235A}" dt="2024-02-15T12:49:26.921" v="11065" actId="20577"/>
        <pc:sldMkLst>
          <pc:docMk/>
          <pc:sldMk cId="3941540795" sldId="299"/>
        </pc:sldMkLst>
        <pc:spChg chg="mod">
          <ac:chgData name="Swartwout, David C (JSC-ER611)" userId="5e644975-9c63-4554-9f14-5923a59b89f6" providerId="ADAL" clId="{DD6B3418-EFED-5C4B-AD96-7966737E235A}" dt="2024-02-15T12:49:26.921" v="11065" actId="20577"/>
          <ac:spMkLst>
            <pc:docMk/>
            <pc:sldMk cId="3941540795" sldId="299"/>
            <ac:spMk id="2" creationId="{0308450E-DFF3-4DE2-8926-23CA19F48E35}"/>
          </ac:spMkLst>
        </pc:spChg>
        <pc:spChg chg="del">
          <ac:chgData name="Swartwout, David C (JSC-ER611)" userId="5e644975-9c63-4554-9f14-5923a59b89f6" providerId="ADAL" clId="{DD6B3418-EFED-5C4B-AD96-7966737E235A}" dt="2024-02-15T12:49:12.329" v="11055" actId="478"/>
          <ac:spMkLst>
            <pc:docMk/>
            <pc:sldMk cId="3941540795" sldId="299"/>
            <ac:spMk id="3" creationId="{5A193527-D433-15ED-BF19-10EF8C8C50F2}"/>
          </ac:spMkLst>
        </pc:spChg>
        <pc:spChg chg="del">
          <ac:chgData name="Swartwout, David C (JSC-ER611)" userId="5e644975-9c63-4554-9f14-5923a59b89f6" providerId="ADAL" clId="{DD6B3418-EFED-5C4B-AD96-7966737E235A}" dt="2024-02-15T12:49:10.165" v="11054" actId="478"/>
          <ac:spMkLst>
            <pc:docMk/>
            <pc:sldMk cId="3941540795" sldId="299"/>
            <ac:spMk id="5" creationId="{297B6100-78CB-1B96-1206-06A4DAE0A8B0}"/>
          </ac:spMkLst>
        </pc:spChg>
        <pc:picChg chg="mod">
          <ac:chgData name="Swartwout, David C (JSC-ER611)" userId="5e644975-9c63-4554-9f14-5923a59b89f6" providerId="ADAL" clId="{DD6B3418-EFED-5C4B-AD96-7966737E235A}" dt="2024-02-15T12:49:19.985" v="11056" actId="1076"/>
          <ac:picMkLst>
            <pc:docMk/>
            <pc:sldMk cId="3941540795" sldId="299"/>
            <ac:picMk id="6" creationId="{23CF5776-1F1F-DF09-598A-AEE84A1ECD92}"/>
          </ac:picMkLst>
        </pc:picChg>
      </pc:sldChg>
      <pc:sldChg chg="add del">
        <pc:chgData name="Swartwout, David C (JSC-ER611)" userId="5e644975-9c63-4554-9f14-5923a59b89f6" providerId="ADAL" clId="{DD6B3418-EFED-5C4B-AD96-7966737E235A}" dt="2024-02-15T12:22:56.359" v="9125" actId="2696"/>
        <pc:sldMkLst>
          <pc:docMk/>
          <pc:sldMk cId="4191196834" sldId="29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E0C010-0D6E-D285-AE8B-D83D6CFA50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AD65D0-27A1-FD90-D500-F29BF8C959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76E69-ACF0-6D40-821B-2D9E6B3110D9}" type="datetimeFigureOut">
              <a:rPr lang="en-US" smtClean="0"/>
              <a:t>2/22/24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E32DFA-50ED-F899-058E-0E89520B4A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F7251-9863-FED1-A2C8-1B9C2C4FFB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97E01-A3CE-E844-A8B7-DE99756DD0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88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B0EAC-A7F8-4D48-A047-E1E2BF82F685}" type="datetimeFigureOut">
              <a:rPr lang="en-US" smtClean="0"/>
              <a:t>2/22/24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89208-19D7-9E47-969D-1A76A4CEE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4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cs typeface="ＭＳ Ｐゴシック" charset="0"/>
            </a:endParaRPr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50BB3CC-5599-3048-9C00-B7A118248894}" type="slidenum">
              <a:rPr lang="en-US" sz="1200">
                <a:solidFill>
                  <a:prstClr val="black"/>
                </a:solidFill>
              </a:rPr>
              <a:pPr/>
              <a:t>1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11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2"/>
          <p:cNvSpPr>
            <a:spLocks noGrp="1" noChangeArrowheads="1"/>
          </p:cNvSpPr>
          <p:nvPr>
            <p:ph type="ctrTitle"/>
          </p:nvPr>
        </p:nvSpPr>
        <p:spPr>
          <a:xfrm>
            <a:off x="143991" y="262536"/>
            <a:ext cx="10198100" cy="628788"/>
          </a:xfrm>
          <a:ln>
            <a:noFill/>
          </a:ln>
        </p:spPr>
        <p:txBody>
          <a:bodyPr anchor="t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163"/>
          <p:cNvSpPr>
            <a:spLocks noGrp="1" noChangeArrowheads="1"/>
          </p:cNvSpPr>
          <p:nvPr>
            <p:ph type="subTitle" idx="1"/>
          </p:nvPr>
        </p:nvSpPr>
        <p:spPr>
          <a:xfrm>
            <a:off x="143991" y="1159655"/>
            <a:ext cx="10198100" cy="430903"/>
          </a:xfrm>
          <a:ln>
            <a:noFill/>
          </a:ln>
        </p:spPr>
        <p:txBody>
          <a:bodyPr/>
          <a:lstStyle>
            <a:lvl1pPr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59B6D6-3C26-F44A-B2CF-63BBA5967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7" descr="NASA insignia 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91" y="158751"/>
            <a:ext cx="1210398" cy="91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238" y="124229"/>
            <a:ext cx="1129556" cy="1035426"/>
          </a:xfrm>
          <a:prstGeom prst="rect">
            <a:avLst/>
          </a:prstGeom>
        </p:spPr>
      </p:pic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ue and black Americ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000"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347200" y="648866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50982-42F3-5447-871F-AFA39A36BE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 userDrawn="1"/>
        </p:nvSpPr>
        <p:spPr bwMode="auto">
          <a:xfrm>
            <a:off x="0" y="0"/>
            <a:ext cx="12192000" cy="84613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800" dirty="0">
              <a:solidFill>
                <a:srgbClr val="000000"/>
              </a:solidFill>
              <a:latin typeface="Arial" pitchFamily="34" charset="0"/>
              <a:cs typeface="ＭＳ Ｐゴシック" charset="0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854578" y="51912"/>
            <a:ext cx="10422447" cy="7429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03303"/>
            <a:ext cx="10972800" cy="5122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0723594" y="6480742"/>
            <a:ext cx="1323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4E5DB78-4BDE-46FE-B77E-1696301DFFBD}" type="slidenum">
              <a:rPr lang="en-US" sz="1400" smtClean="0">
                <a:latin typeface="Arial"/>
                <a:cs typeface="Arial"/>
              </a:rPr>
              <a:pPr algn="r"/>
              <a:t>‹#›</a:t>
            </a:fld>
            <a:endParaRPr lang="en-US" sz="1400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67" y="6954"/>
            <a:ext cx="859536" cy="787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3"/>
            <a:ext cx="854578" cy="70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1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advClick="0"/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Arial"/>
          <a:ea typeface="ヒラギノ角ゴ Pro W3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177800" indent="-177800" algn="l" defTabSz="457200" rtl="0" eaLnBrk="0" fontAlgn="base" hangingPunct="0">
        <a:spcBef>
          <a:spcPts val="0"/>
        </a:spcBef>
        <a:spcAft>
          <a:spcPts val="600"/>
        </a:spcAft>
        <a:buFont typeface="Arial" charset="0"/>
        <a:buChar char="•"/>
        <a:defRPr sz="2000" b="1" kern="1200">
          <a:solidFill>
            <a:schemeClr val="tx1"/>
          </a:solidFill>
          <a:latin typeface="Arial"/>
          <a:ea typeface="ヒラギノ角ゴ Pro W3" charset="-128"/>
          <a:cs typeface="Arial"/>
        </a:defRPr>
      </a:lvl1pPr>
      <a:lvl2pPr marL="685800" indent="-228600" algn="l" defTabSz="457200" rtl="0" eaLnBrk="0" fontAlgn="base" hangingPunct="0">
        <a:spcBef>
          <a:spcPts val="0"/>
        </a:spcBef>
        <a:spcAft>
          <a:spcPts val="60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2pPr>
      <a:lvl3pPr marL="1085850" indent="-171450" algn="l" defTabSz="457200" rtl="0" eaLnBrk="0" fontAlgn="base" hangingPunct="0">
        <a:spcBef>
          <a:spcPts val="0"/>
        </a:spcBef>
        <a:spcAft>
          <a:spcPts val="600"/>
        </a:spcAft>
        <a:buFont typeface="Courier New" panose="02070309020205020404" pitchFamily="49" charset="0"/>
        <a:buChar char="o"/>
        <a:tabLst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defTabSz="457200" rtl="0" eaLnBrk="0" fontAlgn="base" hangingPunct="0">
        <a:spcBef>
          <a:spcPts val="0"/>
        </a:spcBef>
        <a:spcAft>
          <a:spcPts val="60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defTabSz="457200" rtl="0" eaLnBrk="0" fontAlgn="base" hangingPunct="0">
        <a:spcBef>
          <a:spcPts val="0"/>
        </a:spcBef>
        <a:spcAft>
          <a:spcPts val="60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7EE595-EAF2-2741-829D-93ACA11C2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3259" y="262536"/>
            <a:ext cx="6797615" cy="1109064"/>
          </a:xfrm>
        </p:spPr>
        <p:txBody>
          <a:bodyPr/>
          <a:lstStyle/>
          <a:p>
            <a:pPr algn="r"/>
            <a:r>
              <a:rPr lang="en-US" sz="3600" dirty="0"/>
              <a:t>Agile Software Engineering in NASA’s Waterfall World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204A11E-6F33-B846-8526-F1C09ED23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990" y="3058780"/>
            <a:ext cx="11777715" cy="1583545"/>
          </a:xfrm>
        </p:spPr>
        <p:txBody>
          <a:bodyPr/>
          <a:lstStyle/>
          <a:p>
            <a:pPr algn="r"/>
            <a:r>
              <a:rPr lang="en-US" sz="1800" b="1" dirty="0"/>
              <a:t>David Swartwout</a:t>
            </a:r>
          </a:p>
          <a:p>
            <a:pPr algn="r"/>
            <a:r>
              <a:rPr lang="en-US" sz="1800" b="1" dirty="0"/>
              <a:t>GW Production Software Lead</a:t>
            </a:r>
          </a:p>
          <a:p>
            <a:pPr algn="r"/>
            <a:r>
              <a:rPr lang="en-US" sz="1800" b="1" dirty="0"/>
              <a:t>20 February 2024</a:t>
            </a:r>
          </a:p>
          <a:p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1" y="5764261"/>
            <a:ext cx="846324" cy="83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61698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FCAF0-E988-D474-94E3-4BDF866FA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lifecycle focused Agile flow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2916B-80E7-404E-E564-3727BFE104E5}"/>
              </a:ext>
            </a:extLst>
          </p:cNvPr>
          <p:cNvSpPr txBox="1"/>
          <p:nvPr/>
        </p:nvSpPr>
        <p:spPr>
          <a:xfrm>
            <a:off x="215418" y="1146867"/>
            <a:ext cx="78779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Changing software team focus as project moves through 7123.1 lifecycle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Focus on meeting the intent of the milestone without spending wasted time writing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Make NPR required artifact development part of the standard development flow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Updating the design documentation is part of closing each code implementation story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Evolving definition of done for different story types as we move through development gates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E55A5-6452-5748-EFA0-D8EC1A7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72887"/>
            <a:ext cx="7772400" cy="2425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AB50D0-43CC-6419-401B-3C273AD33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184" y="911818"/>
            <a:ext cx="35814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84347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5C5CA-63E6-77CF-A2CE-E5F6FC179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 Leverages Several Tool Ecosystems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D7B6FF-38E2-7878-4528-5B9BA2F387AE}"/>
              </a:ext>
            </a:extLst>
          </p:cNvPr>
          <p:cNvSpPr txBox="1"/>
          <p:nvPr/>
        </p:nvSpPr>
        <p:spPr>
          <a:xfrm>
            <a:off x="875489" y="1108954"/>
            <a:ext cx="103567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Jira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TestRay plugin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Functional Requirements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Non-Functional Requirements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Test Cases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Test Plans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Test Automation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Stories – Work code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Epics – Use cases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Tasks – Design 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Scripting API back end for trace tables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Release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Confluence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Design documentation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Use case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Gitlab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Source code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Continuous integration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Doxygen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Design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Jenkins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Automated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Home grown scripts to tie it all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C6849FA9-83B0-1CD3-7C52-7A7AC8E3F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504" y="1893668"/>
            <a:ext cx="4075416" cy="1417536"/>
          </a:xfrm>
          <a:prstGeom prst="rect">
            <a:avLst/>
          </a:prstGeom>
        </p:spPr>
      </p:pic>
      <p:pic>
        <p:nvPicPr>
          <p:cNvPr id="8" name="Picture 7" descr="A blue letters on a black background&#10;&#10;Description automatically generated">
            <a:extLst>
              <a:ext uri="{FF2B5EF4-FFF2-40B4-BE49-F238E27FC236}">
                <a16:creationId xmlns:a16="http://schemas.microsoft.com/office/drawing/2014/main" id="{6C741887-54B4-4864-84CB-CA635741A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704" y="857556"/>
            <a:ext cx="2463800" cy="406400"/>
          </a:xfrm>
          <a:prstGeom prst="rect">
            <a:avLst/>
          </a:prstGeom>
        </p:spPr>
      </p:pic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029F4AE7-D0AE-A4B8-1977-580E09021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504" y="1135433"/>
            <a:ext cx="2159000" cy="1270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7D9BA72-C4C6-7D38-E7A8-91CF63CF1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04" y="3296956"/>
            <a:ext cx="3168110" cy="69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A2278DE-4B31-74CE-6FF2-4A6EC174D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428" y="4166437"/>
            <a:ext cx="2882900" cy="876300"/>
          </a:xfrm>
          <a:prstGeom prst="rect">
            <a:avLst/>
          </a:prstGeom>
        </p:spPr>
      </p:pic>
      <p:pic>
        <p:nvPicPr>
          <p:cNvPr id="15" name="Picture 14" descr="A cartoon of a person in a tuxedo&#10;&#10;Description automatically generated">
            <a:extLst>
              <a:ext uri="{FF2B5EF4-FFF2-40B4-BE49-F238E27FC236}">
                <a16:creationId xmlns:a16="http://schemas.microsoft.com/office/drawing/2014/main" id="{878EF336-25FF-6D1F-3899-DE1F885C1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9573" y="5019462"/>
            <a:ext cx="1194609" cy="140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41384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B9B48-D45D-7633-360E-28BC15581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Focus: SRR to PDR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3C67A1-985C-B5F2-2BDC-508ACDEAFFB1}"/>
              </a:ext>
            </a:extLst>
          </p:cNvPr>
          <p:cNvSpPr txBox="1"/>
          <p:nvPr/>
        </p:nvSpPr>
        <p:spPr>
          <a:xfrm>
            <a:off x="1386738" y="1107280"/>
            <a:ext cx="935493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Verification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Tool 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/>
                <a:cs typeface="Arial"/>
              </a:rPr>
              <a:t>Use Case Based Advancement of System Capability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48219-F83E-6B60-19A5-5D9C49BE7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72887"/>
            <a:ext cx="7772400" cy="2425429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A5D2CF3C-F97E-D53C-4C94-50CC54C84553}"/>
              </a:ext>
            </a:extLst>
          </p:cNvPr>
          <p:cNvSpPr/>
          <p:nvPr/>
        </p:nvSpPr>
        <p:spPr>
          <a:xfrm rot="16200000">
            <a:off x="3621932" y="2655646"/>
            <a:ext cx="440987" cy="206874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276272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3223B-31B9-13DA-49E8-B895EDEEC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Software System Requirements (SRS)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43E654-79AE-A9E9-A44A-D19318A4FC1D}"/>
              </a:ext>
            </a:extLst>
          </p:cNvPr>
          <p:cNvSpPr txBox="1"/>
          <p:nvPr/>
        </p:nvSpPr>
        <p:spPr>
          <a:xfrm>
            <a:off x="116732" y="1011680"/>
            <a:ext cx="711758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Use con ops and operational use cases to drive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Higher level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Computer Software Configuration Item (CSCI) requirements are defined in Jira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The box shall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Utilizes new Jira ticket types from TestRay plugin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Stakeholders review and comment right in the 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Enhances collaboration and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The actual SRS is a confluence page with the embedded Jira tickets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Jira/TestRay allows management of requirements baselines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Export to a PDF to support a “baseline” for lifecycle reviews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Manage change traffic between versions using labels on the Jira requirements</a:t>
            </a:r>
          </a:p>
        </p:txBody>
      </p:sp>
      <p:pic>
        <p:nvPicPr>
          <p:cNvPr id="6" name="Picture 5" descr="A screenshot of a document&#10;&#10;Description automatically generated">
            <a:extLst>
              <a:ext uri="{FF2B5EF4-FFF2-40B4-BE49-F238E27FC236}">
                <a16:creationId xmlns:a16="http://schemas.microsoft.com/office/drawing/2014/main" id="{9EADBF2A-85D0-28EF-F0A6-B3240C6D1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386" y="875488"/>
            <a:ext cx="4883251" cy="5603133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81490E0-C069-87B3-5DD6-AEB8BBA64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892" y="3448241"/>
            <a:ext cx="3640258" cy="311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32574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984C0-3A42-DDEB-A1B4-B2FB0E77B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Planning and Development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5A8298-101F-B4F8-E88D-36759BF4D28B}"/>
              </a:ext>
            </a:extLst>
          </p:cNvPr>
          <p:cNvSpPr txBox="1"/>
          <p:nvPr/>
        </p:nvSpPr>
        <p:spPr>
          <a:xfrm>
            <a:off x="389106" y="1011680"/>
            <a:ext cx="61803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Verification Statements are part of the Jira requirement ticket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Each requirement is broken down into one or more test cases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Nominal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Erroneous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Boundary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Test cases are another Jira issue type from the TestRay tool 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Review and collaboration continue in Jira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PDF exports can be made as snapshot baselines for reviews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Plan automated testing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C36CDD2-4EA2-8B4F-A4FE-1B9816719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08" y="3923339"/>
            <a:ext cx="7115026" cy="1832243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FE2E40F-5D09-78C8-F004-EB06DAE31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523" y="1011680"/>
            <a:ext cx="4089371" cy="446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80176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FD21C-63E9-CBA1-3CC8-5553B5E29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Architecture &amp; Implementation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63246C-889E-0D13-914F-7F9177107538}"/>
              </a:ext>
            </a:extLst>
          </p:cNvPr>
          <p:cNvSpPr txBox="1"/>
          <p:nvPr/>
        </p:nvSpPr>
        <p:spPr>
          <a:xfrm>
            <a:off x="116732" y="1011680"/>
            <a:ext cx="89948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Even though there is a concentrated effort on requirements, we are still implementing capability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Stand up development environment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Toolchain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CI pipeline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Lab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Hardware in the loop – the earlier the better!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Emulators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Simulators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Desktop development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Virtual machines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Docker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Implement preliminary architecture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All pieces of the architecture cycling in early development sprints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 descr="A diagram of a computer network&#10;&#10;Description automatically generated with medium confidence">
            <a:extLst>
              <a:ext uri="{FF2B5EF4-FFF2-40B4-BE49-F238E27FC236}">
                <a16:creationId xmlns:a16="http://schemas.microsoft.com/office/drawing/2014/main" id="{926F9457-956B-4B35-A662-7F4D23FF7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574" y="1593449"/>
            <a:ext cx="3956258" cy="3414385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3CE44A62-D7F1-B276-FAB0-D4C952FC8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078" y="4163483"/>
            <a:ext cx="5016833" cy="233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44408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FD21C-63E9-CBA1-3CC8-5553B5E29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Based Advancement of System Capability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63246C-889E-0D13-914F-7F9177107538}"/>
              </a:ext>
            </a:extLst>
          </p:cNvPr>
          <p:cNvSpPr txBox="1"/>
          <p:nvPr/>
        </p:nvSpPr>
        <p:spPr>
          <a:xfrm>
            <a:off x="116732" y="1011680"/>
            <a:ext cx="899484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Working with product owners and relevant stakeholders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Determine list of operational use cases that can be reasonably developed and demonstrated at this phase of the lifecycle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Use cases are peer reviewed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Used for training and familiarization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Helps to flush out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Helps to define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Advance hardware in the loop capabilities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Understand simulation and emulation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Understand fidelity of hardware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Integrated demonstration of capabilities and regular cadence throughout the phase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We chose a three-month integration cycle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Based on a two-week team sprint cycle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Continuous Improvement of Tools and Processes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Enhancing CI pipeline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Development of emulators and simulators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Lessons learned from prior phases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Documenting process enhancements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Updating templates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 descr="A screenshot of a software application&#10;&#10;Description automatically generated">
            <a:extLst>
              <a:ext uri="{FF2B5EF4-FFF2-40B4-BE49-F238E27FC236}">
                <a16:creationId xmlns:a16="http://schemas.microsoft.com/office/drawing/2014/main" id="{D8E7DEF3-35ED-AE14-AEAE-3F574D72C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646" y="1726531"/>
            <a:ext cx="4106525" cy="367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43922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10AA9-8842-51F9-BF4C-2923C8564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Focus: PDR to CDR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234DCE-A894-2DD1-A6CB-8DA8C1951686}"/>
              </a:ext>
            </a:extLst>
          </p:cNvPr>
          <p:cNvSpPr txBox="1"/>
          <p:nvPr/>
        </p:nvSpPr>
        <p:spPr>
          <a:xfrm>
            <a:off x="1237580" y="1591377"/>
            <a:ext cx="935493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Requirements Decomposition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Design Elaboration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/>
                <a:cs typeface="Arial"/>
              </a:rPr>
              <a:t>Use Case Based Advancement of System Capability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A049D-1D43-8C46-1B9B-034181030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72887"/>
            <a:ext cx="7772400" cy="2425429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6ED6B13B-F952-7547-00C1-5AB61ED05C9A}"/>
              </a:ext>
            </a:extLst>
          </p:cNvPr>
          <p:cNvSpPr/>
          <p:nvPr/>
        </p:nvSpPr>
        <p:spPr>
          <a:xfrm rot="16200000">
            <a:off x="5972784" y="2360575"/>
            <a:ext cx="440987" cy="265889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957885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D5270-0F6C-60AD-C335-766179A10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Requirements Decomposition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F9A23-E64A-CBAD-A8B5-4FAA7E1007E8}"/>
              </a:ext>
            </a:extLst>
          </p:cNvPr>
          <p:cNvSpPr txBox="1"/>
          <p:nvPr/>
        </p:nvSpPr>
        <p:spPr>
          <a:xfrm>
            <a:off x="116732" y="1011680"/>
            <a:ext cx="899484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Structured design process to decompose box level CSCI requirements into multiple application-level computer software component (CSC)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Requirements based use cases drive system capabilities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2</a:t>
            </a:r>
            <a:r>
              <a:rPr lang="en-US" sz="1400" baseline="30000" dirty="0">
                <a:latin typeface="Arial"/>
                <a:cs typeface="Arial"/>
              </a:rPr>
              <a:t>nd</a:t>
            </a:r>
            <a:r>
              <a:rPr lang="en-US" sz="1400" dirty="0">
                <a:latin typeface="Arial"/>
                <a:cs typeface="Arial"/>
              </a:rPr>
              <a:t> tier requirements are also captured in Jira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Designs are documented via organized confluence pages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Structured templates to drive commonality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Jira requirements are linked into confluence design for traceability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Confluence allows for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Version control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Review / comments / collaboration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Flushing out interface design to both external and internal components</a:t>
            </a:r>
          </a:p>
        </p:txBody>
      </p:sp>
      <p:pic>
        <p:nvPicPr>
          <p:cNvPr id="6" name="Picture 5" descr="A screenshot of a document&#10;&#10;Description automatically generated">
            <a:extLst>
              <a:ext uri="{FF2B5EF4-FFF2-40B4-BE49-F238E27FC236}">
                <a16:creationId xmlns:a16="http://schemas.microsoft.com/office/drawing/2014/main" id="{EBFD9FE2-EAB3-B43D-FBBF-B48AF25AC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988" y="1464235"/>
            <a:ext cx="4264037" cy="50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50809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53D41-3960-F334-1475-8CA209D22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Products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3AAC1-AFE9-574E-F619-21FAC7877C26}"/>
              </a:ext>
            </a:extLst>
          </p:cNvPr>
          <p:cNvSpPr txBox="1"/>
          <p:nvPr/>
        </p:nvSpPr>
        <p:spPr>
          <a:xfrm>
            <a:off x="116732" y="1011680"/>
            <a:ext cx="5979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All design artifacts are “organic” products that are created inline as part of the development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We don’t stop what we are doing to make a big Word document and a bunch of PowerPoint slides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Utilize Doxygen, Confluence exports, and Jira scripting to create the design package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HTML based “clickable” package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202E5C3-4C8E-F2E9-E51C-C0CE1672D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53" y="3633537"/>
            <a:ext cx="5489172" cy="2260471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A343715-6006-E337-FF73-FAE63BBF5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490" y="1011680"/>
            <a:ext cx="5097995" cy="56874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577036-0901-7C70-1559-8857B8C96B66}"/>
              </a:ext>
            </a:extLst>
          </p:cNvPr>
          <p:cNvSpPr/>
          <p:nvPr/>
        </p:nvSpPr>
        <p:spPr>
          <a:xfrm>
            <a:off x="885936" y="4700871"/>
            <a:ext cx="1433865" cy="960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302539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965" y="1055845"/>
            <a:ext cx="11459672" cy="43581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b="1" dirty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Agenda: 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NASA Procedural Requirements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Lifecycles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Process Rigor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JSC Engineering’s Agile Process Evolution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Toolchain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Following the NPR Lifecycle</a:t>
            </a:r>
          </a:p>
          <a:p>
            <a:pPr marL="1257300" lvl="2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SRR to PDR</a:t>
            </a:r>
          </a:p>
          <a:p>
            <a:pPr marL="1257300" lvl="2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PDR to CDR</a:t>
            </a:r>
          </a:p>
          <a:p>
            <a:pPr marL="1257300" lvl="2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CDR to TRR</a:t>
            </a:r>
          </a:p>
          <a:p>
            <a:pPr marL="1257300" lvl="2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TRR to SAR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Closing Thoughts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88801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7ADF2-3D4E-4858-A5D7-7BE0F4B81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Trace Tables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371572-E485-1EA4-E38B-3AAC59371BD8}"/>
              </a:ext>
            </a:extLst>
          </p:cNvPr>
          <p:cNvSpPr txBox="1"/>
          <p:nvPr/>
        </p:nvSpPr>
        <p:spPr>
          <a:xfrm>
            <a:off x="116732" y="1011680"/>
            <a:ext cx="7263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NPR 7150.2 requires requirements and verifications traceability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Depending on software classification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Utilizing custom Doxygen tags in the source code, along with Jira scripting we can generate tables for bi-directional traceability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Requirement &lt;–&gt; Design &lt;–&gt;</a:t>
            </a:r>
            <a:r>
              <a:rPr lang="en-US" sz="1400" dirty="0">
                <a:latin typeface="Arial"/>
                <a:cs typeface="Arial"/>
                <a:sym typeface="Wingdings" pitchFamily="2" charset="2"/>
              </a:rPr>
              <a:t> Code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  <a:sym typeface="Wingdings" pitchFamily="2" charset="2"/>
              </a:rPr>
              <a:t>Requirement </a:t>
            </a:r>
            <a:r>
              <a:rPr lang="en-US" sz="1400" dirty="0">
                <a:latin typeface="Arial"/>
                <a:cs typeface="Arial"/>
              </a:rPr>
              <a:t>&lt;–&gt;</a:t>
            </a:r>
            <a:r>
              <a:rPr lang="en-US" sz="1400" dirty="0">
                <a:latin typeface="Arial"/>
                <a:cs typeface="Arial"/>
                <a:sym typeface="Wingdings" pitchFamily="2" charset="2"/>
              </a:rPr>
              <a:t> Code </a:t>
            </a:r>
            <a:r>
              <a:rPr lang="en-US" sz="1400" dirty="0">
                <a:latin typeface="Arial"/>
                <a:cs typeface="Arial"/>
              </a:rPr>
              <a:t>&lt;–&gt;</a:t>
            </a:r>
            <a:r>
              <a:rPr lang="en-US" sz="1400" dirty="0">
                <a:latin typeface="Arial"/>
                <a:cs typeface="Arial"/>
                <a:sym typeface="Wingdings" pitchFamily="2" charset="2"/>
              </a:rPr>
              <a:t>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434A020-2D74-D37C-FD1E-4DE20A6A3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55" y="2524884"/>
            <a:ext cx="5741145" cy="3735731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9EA1D81-9F83-3802-2A0A-97D349FA0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590" y="1014761"/>
            <a:ext cx="4732584" cy="54901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2CF311-C746-9720-9B36-A3F04C8AF3FD}"/>
              </a:ext>
            </a:extLst>
          </p:cNvPr>
          <p:cNvSpPr/>
          <p:nvPr/>
        </p:nvSpPr>
        <p:spPr>
          <a:xfrm>
            <a:off x="3661317" y="2543469"/>
            <a:ext cx="884663" cy="203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96242"/>
      </p:ext>
    </p:extLst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FD21C-63E9-CBA1-3CC8-5553B5E29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Based Advancement of System Capability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63246C-889E-0D13-914F-7F9177107538}"/>
              </a:ext>
            </a:extLst>
          </p:cNvPr>
          <p:cNvSpPr txBox="1"/>
          <p:nvPr/>
        </p:nvSpPr>
        <p:spPr>
          <a:xfrm>
            <a:off x="116732" y="1011680"/>
            <a:ext cx="899484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Working with product owners and relevant stakeholders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Determine list of operational use cases that can be reasonably developed and demonstrated at this phase of the lifecycle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Use cases are peer reviewed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Used for training and familiarization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Helps to </a:t>
            </a:r>
            <a:r>
              <a:rPr lang="en-US" sz="1400" b="1" dirty="0">
                <a:latin typeface="Arial"/>
                <a:cs typeface="Arial"/>
              </a:rPr>
              <a:t>clarify</a:t>
            </a:r>
            <a:r>
              <a:rPr lang="en-US" sz="1400" dirty="0">
                <a:latin typeface="Arial"/>
                <a:cs typeface="Arial"/>
              </a:rPr>
              <a:t>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Helps to </a:t>
            </a:r>
            <a:r>
              <a:rPr lang="en-US" sz="1400" b="1" dirty="0">
                <a:latin typeface="Arial"/>
                <a:cs typeface="Arial"/>
              </a:rPr>
              <a:t>understand</a:t>
            </a:r>
            <a:r>
              <a:rPr lang="en-US" sz="1400" dirty="0">
                <a:latin typeface="Arial"/>
                <a:cs typeface="Arial"/>
              </a:rPr>
              <a:t>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Advance hardware in the loop capabilities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Develop</a:t>
            </a:r>
            <a:r>
              <a:rPr lang="en-US" sz="1400" dirty="0">
                <a:latin typeface="Arial"/>
                <a:cs typeface="Arial"/>
              </a:rPr>
              <a:t> simulation and emulation </a:t>
            </a:r>
            <a:r>
              <a:rPr lang="en-US" sz="1400" b="1" dirty="0">
                <a:latin typeface="Arial"/>
                <a:cs typeface="Arial"/>
              </a:rPr>
              <a:t>capabilities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Enhance</a:t>
            </a:r>
            <a:r>
              <a:rPr lang="en-US" sz="1400" dirty="0">
                <a:latin typeface="Arial"/>
                <a:cs typeface="Arial"/>
              </a:rPr>
              <a:t> fidelity of hardware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Integrated demonstration of capabilities and regular cadence throughout the phase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We chose a three-month integration cycle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Based on a two-week team sprint cycle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Continuous Improvement of Tools and Processes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Enhancing CI pipeline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Development of emulators and simulators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Lessons learned from prior phases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Documenting process enhancements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Updating templates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5" name="Picture 4" descr="A screenshot of a software application&#10;&#10;Description automatically generated">
            <a:extLst>
              <a:ext uri="{FF2B5EF4-FFF2-40B4-BE49-F238E27FC236}">
                <a16:creationId xmlns:a16="http://schemas.microsoft.com/office/drawing/2014/main" id="{255A0F4A-D3FB-E423-18E6-1C8F7E0E0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646" y="1720515"/>
            <a:ext cx="4106525" cy="367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48699"/>
      </p:ext>
    </p:extLst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74B06-3564-9266-E84C-F2605EAC4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Focus: CDR to TRR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168086-D08B-5C8B-DD24-E3B7E1DA76C2}"/>
              </a:ext>
            </a:extLst>
          </p:cNvPr>
          <p:cNvSpPr txBox="1"/>
          <p:nvPr/>
        </p:nvSpPr>
        <p:spPr>
          <a:xfrm>
            <a:off x="1055998" y="1528838"/>
            <a:ext cx="935493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Final Implementation of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Test Script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Continuous Integration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/>
                <a:cs typeface="Arial"/>
              </a:rPr>
              <a:t>Use Case Based Advancement of System Capability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9EDD57-8F05-21A3-7321-81CA30D84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72887"/>
            <a:ext cx="7772400" cy="2425429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E2278F5C-B292-05E9-B0CB-89A946A62077}"/>
              </a:ext>
            </a:extLst>
          </p:cNvPr>
          <p:cNvSpPr/>
          <p:nvPr/>
        </p:nvSpPr>
        <p:spPr>
          <a:xfrm rot="16200000">
            <a:off x="7866434" y="3112844"/>
            <a:ext cx="440987" cy="115434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165895"/>
      </p:ext>
    </p:extLst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A10E-FA70-E0D9-4596-5C407E4C7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Application Requirements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3E6EB-19E3-2B42-534F-4E161C03F9DB}"/>
              </a:ext>
            </a:extLst>
          </p:cNvPr>
          <p:cNvSpPr txBox="1"/>
          <p:nvPr/>
        </p:nvSpPr>
        <p:spPr>
          <a:xfrm>
            <a:off x="116732" y="1011680"/>
            <a:ext cx="65045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Implement the requirement, using the design document as a reference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Update the design page in Confluence if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Tag all source code functions implementing the requirement with custom Doxygen tag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Unit test all the functions in the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Verify the implementation matches the design document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Update associated data products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Table definitions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Commands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Telemetry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Peer Reviews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 descr="A graph showing the growth of a stock market&#10;&#10;Description automatically generated">
            <a:extLst>
              <a:ext uri="{FF2B5EF4-FFF2-40B4-BE49-F238E27FC236}">
                <a16:creationId xmlns:a16="http://schemas.microsoft.com/office/drawing/2014/main" id="{F03EFAD4-FA91-34C2-0417-E90F75A6F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15" y="3689336"/>
            <a:ext cx="7772400" cy="2535241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6C2D3FA-E581-59C8-6506-C08A9B4B0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076" y="1093693"/>
            <a:ext cx="4995819" cy="343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90839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5AD18-AB08-9F17-20D1-A033FE841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Script Development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A6493-A28F-AA18-03CE-631C99256971}"/>
              </a:ext>
            </a:extLst>
          </p:cNvPr>
          <p:cNvSpPr txBox="1"/>
          <p:nvPr/>
        </p:nvSpPr>
        <p:spPr>
          <a:xfrm>
            <a:off x="116732" y="1011680"/>
            <a:ext cx="89948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Using test case statements defined in Jira/TestRay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Structured test case design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Captured in Confluence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Test team collaborates with design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Implement automated test script for each test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Test development in parallel with system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Flushes out requirements questions, inconsistencies, and confusions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Clarifies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Uncovers foundational issues early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3A2179B-E3C2-4C2A-6770-3CD7404BD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753" y="3109458"/>
            <a:ext cx="4129349" cy="3169751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9E9D0F72-6DBE-DB19-98D8-3106201FE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123" y="1011680"/>
            <a:ext cx="3942685" cy="528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13316"/>
      </p:ext>
    </p:extLst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8F61F-B342-783C-298A-D7B3B9AD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Pipeline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4E811-947D-616F-9858-265B1AFA54C5}"/>
              </a:ext>
            </a:extLst>
          </p:cNvPr>
          <p:cNvSpPr txBox="1"/>
          <p:nvPr/>
        </p:nvSpPr>
        <p:spPr>
          <a:xfrm>
            <a:off x="116732" y="1011680"/>
            <a:ext cx="89948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Continuous Integration Pipeline for everything that can be automated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Static code analysis 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Compilation warnings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Build errors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“Hello World” integrated tests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Generation of design package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Generation of release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Required before code can be integrated (merged)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3CEEB8A-2B73-4104-B9E0-07EAB0830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078" y="2802965"/>
            <a:ext cx="6719657" cy="31210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DAC6F1-BD56-0DBB-A999-815F489367FA}"/>
              </a:ext>
            </a:extLst>
          </p:cNvPr>
          <p:cNvSpPr/>
          <p:nvPr/>
        </p:nvSpPr>
        <p:spPr>
          <a:xfrm>
            <a:off x="5506258" y="2946940"/>
            <a:ext cx="2637849" cy="960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364318"/>
      </p:ext>
    </p:extLst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FD21C-63E9-CBA1-3CC8-5553B5E29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Based Advancement of System Capability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63246C-889E-0D13-914F-7F9177107538}"/>
              </a:ext>
            </a:extLst>
          </p:cNvPr>
          <p:cNvSpPr txBox="1"/>
          <p:nvPr/>
        </p:nvSpPr>
        <p:spPr>
          <a:xfrm>
            <a:off x="116732" y="1011680"/>
            <a:ext cx="899484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Working with product owners and relevant stakeholders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Determine list of operational use cases that can be reasonably developed and demonstrated at this phase of the lifecycle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Use cases are peer reviewed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Used for training and familiarization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Helps to </a:t>
            </a:r>
            <a:r>
              <a:rPr lang="en-US" sz="1400" b="1" dirty="0">
                <a:latin typeface="Arial"/>
                <a:cs typeface="Arial"/>
              </a:rPr>
              <a:t>finalize</a:t>
            </a:r>
            <a:r>
              <a:rPr lang="en-US" sz="1400" dirty="0">
                <a:latin typeface="Arial"/>
                <a:cs typeface="Arial"/>
              </a:rPr>
              <a:t>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Helps to </a:t>
            </a:r>
            <a:r>
              <a:rPr lang="en-US" sz="1400" b="1" dirty="0">
                <a:latin typeface="Arial"/>
                <a:cs typeface="Arial"/>
              </a:rPr>
              <a:t>finalize</a:t>
            </a:r>
            <a:r>
              <a:rPr lang="en-US" sz="1400" dirty="0">
                <a:latin typeface="Arial"/>
                <a:cs typeface="Arial"/>
              </a:rPr>
              <a:t>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Advance hardware in the loop capabilities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Finalize</a:t>
            </a:r>
            <a:r>
              <a:rPr lang="en-US" sz="1400" dirty="0">
                <a:latin typeface="Arial"/>
                <a:cs typeface="Arial"/>
              </a:rPr>
              <a:t> simulation and emulation capabilities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Finalize</a:t>
            </a:r>
            <a:r>
              <a:rPr lang="en-US" sz="1400" dirty="0">
                <a:latin typeface="Arial"/>
                <a:cs typeface="Arial"/>
              </a:rPr>
              <a:t> fidelity of hardware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Integrated demonstration of capabilities and regular cadence throughout the phase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We chose a three-month integration cycle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Based on </a:t>
            </a:r>
            <a:r>
              <a:rPr lang="en-US" sz="1400">
                <a:latin typeface="Arial"/>
                <a:cs typeface="Arial"/>
              </a:rPr>
              <a:t>a two-week </a:t>
            </a:r>
            <a:r>
              <a:rPr lang="en-US" sz="1400" dirty="0">
                <a:latin typeface="Arial"/>
                <a:cs typeface="Arial"/>
              </a:rPr>
              <a:t>team sprint cycle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Continuous Improvement of Tools and Processes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Enhancing CI pipeline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Development of emulators and simulators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Lessons learned from prior phases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Documenting process enhancements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Updating templates</a:t>
            </a:r>
          </a:p>
          <a:p>
            <a:pPr lvl="1"/>
            <a:endParaRPr lang="en-US" sz="1400" dirty="0"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5" name="Picture 4" descr="A screenshot of a software application&#10;&#10;Description automatically generated">
            <a:extLst>
              <a:ext uri="{FF2B5EF4-FFF2-40B4-BE49-F238E27FC236}">
                <a16:creationId xmlns:a16="http://schemas.microsoft.com/office/drawing/2014/main" id="{7988EB4B-4D5F-A439-0703-35318E778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646" y="1720515"/>
            <a:ext cx="4106525" cy="367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25470"/>
      </p:ext>
    </p:extLst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8450E-DFF3-4DE2-8926-23CA19F48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Focus: TRR to SAR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7B6100-78CB-1B96-1206-06A4DAE0A8B0}"/>
              </a:ext>
            </a:extLst>
          </p:cNvPr>
          <p:cNvSpPr txBox="1"/>
          <p:nvPr/>
        </p:nvSpPr>
        <p:spPr>
          <a:xfrm>
            <a:off x="1451589" y="1639085"/>
            <a:ext cx="4905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Formal Test and Verification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F5776-1F1F-DF09-598A-AEE84A1EC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72887"/>
            <a:ext cx="7772400" cy="2425429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A84B925B-4208-BD00-F5F1-9CDDBF9B39D6}"/>
              </a:ext>
            </a:extLst>
          </p:cNvPr>
          <p:cNvSpPr/>
          <p:nvPr/>
        </p:nvSpPr>
        <p:spPr>
          <a:xfrm rot="16200000">
            <a:off x="8704858" y="3484341"/>
            <a:ext cx="440987" cy="41135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281101"/>
      </p:ext>
    </p:extLst>
  </p:cSld>
  <p:clrMapOvr>
    <a:masterClrMapping/>
  </p:clrMapOvr>
  <p:transition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5A2E5-D77D-9C26-3D7B-CF97FFE8F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Testing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9645F1-1CED-7264-357F-5149DBF47373}"/>
              </a:ext>
            </a:extLst>
          </p:cNvPr>
          <p:cNvSpPr txBox="1"/>
          <p:nvPr/>
        </p:nvSpPr>
        <p:spPr>
          <a:xfrm>
            <a:off x="116732" y="1011680"/>
            <a:ext cx="89948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Created around Jira/TestRay and Jira API scripting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TestRay allows creation of Test Plans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Grouping of test cases into test activities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Plans can be executed in batch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Jira back end communicates with Jenkins server for automated test execution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Test cycles executed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Development servers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Hardware in the Loop Rigs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Test results pushed back into Jira/TestRay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Test execution status tracked to completion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Defects documented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36527B1-1059-AE79-703C-AC0227AC2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615" y="1275348"/>
            <a:ext cx="4349106" cy="4963026"/>
          </a:xfrm>
          <a:prstGeom prst="rect">
            <a:avLst/>
          </a:prstGeom>
        </p:spPr>
      </p:pic>
      <p:pic>
        <p:nvPicPr>
          <p:cNvPr id="3" name="Picture 2" descr="A diagram of a software development&#10;&#10;Description automatically generated with medium confidence">
            <a:extLst>
              <a:ext uri="{FF2B5EF4-FFF2-40B4-BE49-F238E27FC236}">
                <a16:creationId xmlns:a16="http://schemas.microsoft.com/office/drawing/2014/main" id="{038E2242-3103-8B43-867F-0CDBAA6616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32"/>
          <a:stretch/>
        </p:blipFill>
        <p:spPr>
          <a:xfrm>
            <a:off x="737020" y="3577447"/>
            <a:ext cx="5204949" cy="261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26759"/>
      </p:ext>
    </p:extLst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8450E-DFF3-4DE2-8926-23CA19F48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Across the Lifecycle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7B6100-78CB-1B96-1206-06A4DAE0A8B0}"/>
              </a:ext>
            </a:extLst>
          </p:cNvPr>
          <p:cNvSpPr txBox="1"/>
          <p:nvPr/>
        </p:nvSpPr>
        <p:spPr>
          <a:xfrm>
            <a:off x="1451589" y="1639085"/>
            <a:ext cx="4185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Cross Team Integration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F5776-1F1F-DF09-598A-AEE84A1EC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72887"/>
            <a:ext cx="7772400" cy="2425429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5A193527-D433-15ED-BF19-10EF8C8C50F2}"/>
              </a:ext>
            </a:extLst>
          </p:cNvPr>
          <p:cNvSpPr/>
          <p:nvPr/>
        </p:nvSpPr>
        <p:spPr>
          <a:xfrm rot="16200000">
            <a:off x="5745804" y="531773"/>
            <a:ext cx="440987" cy="631649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172703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0B5440-6F39-0161-9DFF-E853B329C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608" y="3076150"/>
            <a:ext cx="4474547" cy="33507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A6CA9A-32BE-1A4F-0A64-79B0D505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Procedural Requirements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B27E01-D826-8518-34E1-721E7E4EC826}"/>
              </a:ext>
            </a:extLst>
          </p:cNvPr>
          <p:cNvSpPr txBox="1"/>
          <p:nvPr/>
        </p:nvSpPr>
        <p:spPr>
          <a:xfrm>
            <a:off x="72887" y="914400"/>
            <a:ext cx="819392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NASA projects are governed by NASA Procedural Requirements (NPR)</a:t>
            </a:r>
          </a:p>
          <a:p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Helvetica" pitchFamily="2" charset="0"/>
              </a:rPr>
              <a:t>NPR 7120.5, NASA Space Flight Program and Project Management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Helvetica" pitchFamily="2" charset="0"/>
              </a:rPr>
              <a:t>NPR 7120.7, NASA Information Technology Program and Project Management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Helvetica" pitchFamily="2" charset="0"/>
              </a:rPr>
              <a:t>NPR 7120.8, NASA Research and Technology Program and Project Management Requirements</a:t>
            </a:r>
          </a:p>
          <a:p>
            <a:endParaRPr lang="en-US" sz="14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And the overarching Systems Engineering NPR</a:t>
            </a:r>
          </a:p>
          <a:p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NPR 7123.1 NASA Systems Engineering Processes and Requirements</a:t>
            </a:r>
          </a:p>
          <a:p>
            <a:endParaRPr lang="en-US" sz="14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All of these NPRs describe a reasonably rigid Waterfall lifecycle</a:t>
            </a:r>
          </a:p>
          <a:p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The Systems Engineering “V”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Milestone Gate Reviews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SRR, PDR, CDR,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Tailorable Entrance/Exit Criteria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Products required at each 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13E40-A2F5-A2E0-8392-633A1B3B4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722" y="1013791"/>
            <a:ext cx="3968923" cy="234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70684"/>
      </p:ext>
    </p:extLst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5A2E5-D77D-9C26-3D7B-CF97FFE8F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Wide Integration Cycles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9645F1-1CED-7264-357F-5149DBF47373}"/>
              </a:ext>
            </a:extLst>
          </p:cNvPr>
          <p:cNvSpPr txBox="1"/>
          <p:nvPr/>
        </p:nvSpPr>
        <p:spPr>
          <a:xfrm>
            <a:off x="116732" y="1011680"/>
            <a:ext cx="899484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Gateway is a large program – 11 software development teams (plus sub teams) working initial element launch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Several larger contractors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International Partners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Numerous NASA internal teams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Test &amp; Verification Labs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Countless stakeholders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We had to find a way to bring these teams together early and often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Gateway Software Integration Cycles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Three month cadence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Quarterly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Essential for driving out interfaces and integrated system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8" name="Picture 7" descr="A diagram of different types of objects&#10;&#10;Description automatically generated with medium confidence">
            <a:extLst>
              <a:ext uri="{FF2B5EF4-FFF2-40B4-BE49-F238E27FC236}">
                <a16:creationId xmlns:a16="http://schemas.microsoft.com/office/drawing/2014/main" id="{2134B33D-9E50-0DF3-127E-F0E1A6A40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33842"/>
            <a:ext cx="5835833" cy="319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50745"/>
      </p:ext>
    </p:extLst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8450E-DFF3-4DE2-8926-23CA19F48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F5776-1F1F-DF09-598A-AEE84A1EC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216285"/>
            <a:ext cx="7772400" cy="24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40795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C8131-EA6E-2842-B3A8-3C0950CD4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Thoughts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1D83CE-642D-3AA0-8F96-1E68725F199D}"/>
              </a:ext>
            </a:extLst>
          </p:cNvPr>
          <p:cNvSpPr txBox="1"/>
          <p:nvPr/>
        </p:nvSpPr>
        <p:spPr>
          <a:xfrm>
            <a:off x="116732" y="1011680"/>
            <a:ext cx="89948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On any evolving program where change is ongoing, agility is key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Continual learning is essential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Continual feedback and process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We have to live within the NPR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Don’t fight it, try to understand it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Tailor to what makes sense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Look for the intent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Why do we have this artifact or milestone review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Focus on the “what”, not the “how”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I have to have requirements, but I don’t need a 300 page Word document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026" name="Picture 2" descr="Configuration Image">
            <a:extLst>
              <a:ext uri="{FF2B5EF4-FFF2-40B4-BE49-F238E27FC236}">
                <a16:creationId xmlns:a16="http://schemas.microsoft.com/office/drawing/2014/main" id="{D9F149A9-2C7E-6B36-A4A5-5EE75C453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297" y="3279587"/>
            <a:ext cx="5575383" cy="313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026812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A8572-8442-8D7B-4ACD-E6C3AA67C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Software Engineering Requirements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A06025-8493-28A6-9FD9-F1F3049A431F}"/>
              </a:ext>
            </a:extLst>
          </p:cNvPr>
          <p:cNvSpPr txBox="1"/>
          <p:nvPr/>
        </p:nvSpPr>
        <p:spPr>
          <a:xfrm>
            <a:off x="72888" y="914400"/>
            <a:ext cx="752336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Software Engineering process and product requirements, as a component of the overall project execution are then detailed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NPR 7150.2, NASA Software Engineering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Guidelines are described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NASA Software Engineering and Assurance Handbook, NASA-HDBK-2203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NPR 7150.2 describes the “what” that has to get done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Document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Document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Perform testing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But luckily, it doesn’t describe the “how”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Does not dictate format or templates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Though, NPR 7123.1 does tell you “when”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Milestone review entrance criteria describe what products are needed for each review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Software requirements at PDR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Software design at CDR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Etc.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Caution - some Centers may levy additional constraints via Center specific Procedural Requirements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7DE9FC0-BC15-DD72-88D0-6C7E7059A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251" y="1444487"/>
            <a:ext cx="3767489" cy="449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44768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C8A5-EFD8-86AB-D186-5DA45898D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Waterfall Lifecycle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41A317-A4B3-0CB1-C614-BA0BFC9DD46A}"/>
              </a:ext>
            </a:extLst>
          </p:cNvPr>
          <p:cNvSpPr txBox="1"/>
          <p:nvPr/>
        </p:nvSpPr>
        <p:spPr>
          <a:xfrm>
            <a:off x="265044" y="1338469"/>
            <a:ext cx="483497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Some challenges and pitfalls of Waterfall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It assumes you got it right the first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Going back to earlier cycles is nearly impossible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It takes a very long time to learn what you don’t know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Or what you didn’t get right in the previous cycles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Course corrections are hard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Feedback is slow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C60808-9057-4742-8B59-A4766758E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724" y="1030572"/>
            <a:ext cx="5246205" cy="349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303221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2F2F8-5E5B-CFB0-6D11-75BEB0371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0ED37C-E930-BB23-ADB7-92538210D799}"/>
              </a:ext>
            </a:extLst>
          </p:cNvPr>
          <p:cNvSpPr txBox="1"/>
          <p:nvPr/>
        </p:nvSpPr>
        <p:spPr>
          <a:xfrm>
            <a:off x="275794" y="1031324"/>
            <a:ext cx="55266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Industry experience has shown that Agile project management can be highly successful</a:t>
            </a:r>
          </a:p>
          <a:p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Cyclic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Looking at all aspects each iteration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Faster to uncover issues and gaps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Burn down risk earlier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Quicker Feedback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Drive metrics for faster decisions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Fosters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Incremental growth of knowledge</a:t>
            </a:r>
          </a:p>
          <a:p>
            <a:endParaRPr lang="en-US" sz="1400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9CBBFA-C6F2-F4A8-979E-777EEBAD1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424" y="985557"/>
            <a:ext cx="6231023" cy="3917747"/>
          </a:xfrm>
          <a:prstGeom prst="rect">
            <a:avLst/>
          </a:prstGeom>
        </p:spPr>
      </p:pic>
      <p:pic>
        <p:nvPicPr>
          <p:cNvPr id="6" name="Picture 5" descr="A close-up of a software program&#10;&#10;Description automatically generated">
            <a:extLst>
              <a:ext uri="{FF2B5EF4-FFF2-40B4-BE49-F238E27FC236}">
                <a16:creationId xmlns:a16="http://schemas.microsoft.com/office/drawing/2014/main" id="{BCA59DAE-AE2A-AACB-AC68-A3CECE127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78" y="3754747"/>
            <a:ext cx="3537748" cy="25210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162EA0-E2BF-9F53-79FF-D4C1DF992A02}"/>
              </a:ext>
            </a:extLst>
          </p:cNvPr>
          <p:cNvSpPr/>
          <p:nvPr/>
        </p:nvSpPr>
        <p:spPr>
          <a:xfrm>
            <a:off x="1352031" y="5792386"/>
            <a:ext cx="2472794" cy="398493"/>
          </a:xfrm>
          <a:prstGeom prst="rect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591701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9D7A1-E47B-4E9A-81AE-2449C471E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we bridge the gap?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B600E-6E24-2E78-E004-7DCECB624677}"/>
              </a:ext>
            </a:extLst>
          </p:cNvPr>
          <p:cNvSpPr txBox="1"/>
          <p:nvPr/>
        </p:nvSpPr>
        <p:spPr>
          <a:xfrm>
            <a:off x="266585" y="1580097"/>
            <a:ext cx="6542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So, how did we achieve Agile software engineering within NASA’s NPR dictated waterfall lifecycle?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3B303-7F55-D9C5-DF8E-35B6798CC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265" y="1102507"/>
            <a:ext cx="3001178" cy="188698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E89ECD-0BAB-413A-9FEF-666B8D437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977" y="3915645"/>
            <a:ext cx="3471006" cy="231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4EAD60B4-680D-511A-054E-666589C8DCC6}"/>
              </a:ext>
            </a:extLst>
          </p:cNvPr>
          <p:cNvSpPr/>
          <p:nvPr/>
        </p:nvSpPr>
        <p:spPr>
          <a:xfrm rot="19235442">
            <a:off x="6750357" y="3087998"/>
            <a:ext cx="2361458" cy="238028"/>
          </a:xfrm>
          <a:prstGeom prst="rightArrow">
            <a:avLst>
              <a:gd name="adj1" fmla="val 50000"/>
              <a:gd name="adj2" fmla="val 5048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07859"/>
      </p:ext>
    </p:extLst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EF9BB-3F1C-84C5-535F-7EB105BA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 process rigor when it is important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D04D20-7E89-60EF-CC64-40160E7D0806}"/>
              </a:ext>
            </a:extLst>
          </p:cNvPr>
          <p:cNvSpPr txBox="1"/>
          <p:nvPr/>
        </p:nvSpPr>
        <p:spPr>
          <a:xfrm>
            <a:off x="156644" y="1359392"/>
            <a:ext cx="406740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Process rigor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But only at the right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The content of the artifacts detailed in the NPRs are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Design documentation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Test plans and procedures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Agile software engineering is not the “wild west” of project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In my experience with Agile, there are more day to day process requirements than other non-Agile projects I have worked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Daily feedback loops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Metrics</a:t>
            </a:r>
          </a:p>
        </p:txBody>
      </p:sp>
      <p:pic>
        <p:nvPicPr>
          <p:cNvPr id="5" name="Picture 4" descr="A diagram of a project&#10;&#10;Description automatically generated">
            <a:extLst>
              <a:ext uri="{FF2B5EF4-FFF2-40B4-BE49-F238E27FC236}">
                <a16:creationId xmlns:a16="http://schemas.microsoft.com/office/drawing/2014/main" id="{964758EC-10F6-237C-3B33-89C0BCB78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501" y="965516"/>
            <a:ext cx="7772400" cy="51368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707100-7447-FAAA-F8F1-BA8E95D4940A}"/>
              </a:ext>
            </a:extLst>
          </p:cNvPr>
          <p:cNvSpPr txBox="1"/>
          <p:nvPr/>
        </p:nvSpPr>
        <p:spPr>
          <a:xfrm>
            <a:off x="10577086" y="5083964"/>
            <a:ext cx="8260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/>
                <a:cs typeface="Arial"/>
              </a:rPr>
              <a:t>Gateway</a:t>
            </a:r>
            <a:endParaRPr lang="en-US" sz="1050" b="1" dirty="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CC4458-0CE0-7DA1-0DF8-72E50C649DCE}"/>
              </a:ext>
            </a:extLst>
          </p:cNvPr>
          <p:cNvSpPr txBox="1"/>
          <p:nvPr/>
        </p:nvSpPr>
        <p:spPr>
          <a:xfrm>
            <a:off x="11813239" y="4916849"/>
            <a:ext cx="2846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Arial"/>
                <a:cs typeface="Arial"/>
              </a:rPr>
              <a:t>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06ADFA-4044-E3A4-407E-B4D97424677A}"/>
              </a:ext>
            </a:extLst>
          </p:cNvPr>
          <p:cNvSpPr txBox="1"/>
          <p:nvPr/>
        </p:nvSpPr>
        <p:spPr>
          <a:xfrm>
            <a:off x="11403105" y="6102413"/>
            <a:ext cx="676788" cy="13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" dirty="0">
                <a:latin typeface="Arial"/>
                <a:cs typeface="Arial"/>
              </a:rPr>
              <a:t>J. </a:t>
            </a:r>
            <a:r>
              <a:rPr lang="en-US" sz="300" dirty="0" err="1">
                <a:latin typeface="Arial"/>
                <a:cs typeface="Arial"/>
              </a:rPr>
              <a:t>Devolites</a:t>
            </a:r>
            <a:r>
              <a:rPr lang="en-US" sz="300" dirty="0">
                <a:latin typeface="Arial"/>
                <a:cs typeface="Arial"/>
              </a:rPr>
              <a:t> – Morpheus/AA2</a:t>
            </a:r>
          </a:p>
        </p:txBody>
      </p:sp>
    </p:spTree>
    <p:extLst>
      <p:ext uri="{BB962C8B-B14F-4D97-AF65-F5344CB8AC3E}">
        <p14:creationId xmlns:p14="http://schemas.microsoft.com/office/powerpoint/2010/main" val="1061306479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26322-2290-7AAF-1B74-FBF5E860D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JSC Engineering’s Agile Software Engineering Process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C22D08-0908-0AEA-71D1-9FA334D9E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8" y="2137753"/>
            <a:ext cx="3257997" cy="129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764738A-4908-BBFB-2F40-BB2382BDC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199" y="1375179"/>
            <a:ext cx="2089173" cy="314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ncept image showing the Gateway in lunar orbit">
            <a:extLst>
              <a:ext uri="{FF2B5EF4-FFF2-40B4-BE49-F238E27FC236}">
                <a16:creationId xmlns:a16="http://schemas.microsoft.com/office/drawing/2014/main" id="{AE948B53-43F3-1385-6E28-B467B587D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943" y="3638143"/>
            <a:ext cx="3679217" cy="275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3B4966-AB3F-A873-98B9-C637F213CCDA}"/>
              </a:ext>
            </a:extLst>
          </p:cNvPr>
          <p:cNvSpPr txBox="1"/>
          <p:nvPr/>
        </p:nvSpPr>
        <p:spPr>
          <a:xfrm>
            <a:off x="351391" y="3602276"/>
            <a:ext cx="30544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Morpheus Lander ~ 2010 - 2014</a:t>
            </a:r>
          </a:p>
          <a:p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1st focused attempt with Agile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Highly successful R&amp;D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Class C software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CMMI ML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099549-974B-F55C-55CC-BB52CDD41879}"/>
              </a:ext>
            </a:extLst>
          </p:cNvPr>
          <p:cNvSpPr txBox="1"/>
          <p:nvPr/>
        </p:nvSpPr>
        <p:spPr>
          <a:xfrm>
            <a:off x="3817434" y="4667270"/>
            <a:ext cx="36792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Orion Ascent Abort – 2 ~ 2015 - 2019</a:t>
            </a:r>
          </a:p>
          <a:p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Orion flight test of Launch Abort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Class B safety critical software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CMMI ML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6EE9B-F376-EB1B-22F2-3C7CBAB0D823}"/>
              </a:ext>
            </a:extLst>
          </p:cNvPr>
          <p:cNvSpPr txBox="1"/>
          <p:nvPr/>
        </p:nvSpPr>
        <p:spPr>
          <a:xfrm>
            <a:off x="8319308" y="1414984"/>
            <a:ext cx="3263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Gateway Lunar Outpost ~ 2019 - today</a:t>
            </a:r>
          </a:p>
          <a:p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Multiple contractors, multiple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Class A safety critical </a:t>
            </a:r>
            <a:r>
              <a:rPr lang="en-US" sz="1400">
                <a:latin typeface="Arial"/>
                <a:cs typeface="Arial"/>
              </a:rPr>
              <a:t>software projects</a:t>
            </a: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CMMI ML 3</a:t>
            </a:r>
          </a:p>
        </p:txBody>
      </p:sp>
    </p:spTree>
    <p:extLst>
      <p:ext uri="{BB962C8B-B14F-4D97-AF65-F5344CB8AC3E}">
        <p14:creationId xmlns:p14="http://schemas.microsoft.com/office/powerpoint/2010/main" val="907020266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3_ExplorationScenario-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F320CDD0AB97489B38F9254573A10F" ma:contentTypeVersion="2" ma:contentTypeDescription="Create a new document." ma:contentTypeScope="" ma:versionID="926f87d5b4e188e6d8cb61b903501061">
  <xsd:schema xmlns:xsd="http://www.w3.org/2001/XMLSchema" xmlns:xs="http://www.w3.org/2001/XMLSchema" xmlns:p="http://schemas.microsoft.com/office/2006/metadata/properties" xmlns:ns2="340a1fe3-127b-46fb-88d2-5e516932642e" targetNamespace="http://schemas.microsoft.com/office/2006/metadata/properties" ma:root="true" ma:fieldsID="7136f95739664e3c093cce6df2d4b701" ns2:_="">
    <xsd:import namespace="340a1fe3-127b-46fb-88d2-5e516932642e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0a1fe3-127b-46fb-88d2-5e516932642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4117EE-F80B-4DF7-B090-82AF62F1C6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0a1fe3-127b-46fb-88d2-5e51693264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D1F1C5-7B9D-40FD-856C-2E3B0F8656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519BA4-08AC-46C0-A4C6-9E9DE8C003FB}">
  <ds:schemaRefs>
    <ds:schemaRef ds:uri="http://www.w3.org/XML/1998/namespace"/>
    <ds:schemaRef ds:uri="340a1fe3-127b-46fb-88d2-5e516932642e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5563</TotalTime>
  <Words>1881</Words>
  <Application>Microsoft Macintosh PowerPoint</Application>
  <PresentationFormat>Widescreen</PresentationFormat>
  <Paragraphs>354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Courier New</vt:lpstr>
      <vt:lpstr>Helvetica</vt:lpstr>
      <vt:lpstr>3_ExplorationScenario-Updated</vt:lpstr>
      <vt:lpstr>Agile Software Engineering in NASA’s Waterfall World</vt:lpstr>
      <vt:lpstr>Overview</vt:lpstr>
      <vt:lpstr>NASA Procedural Requirements</vt:lpstr>
      <vt:lpstr>NASA’s Software Engineering Requirements</vt:lpstr>
      <vt:lpstr>The Waterfall Lifecycle</vt:lpstr>
      <vt:lpstr>Agile</vt:lpstr>
      <vt:lpstr>How did we bridge the gap?</vt:lpstr>
      <vt:lpstr>Apply process rigor when it is important</vt:lpstr>
      <vt:lpstr>Evolution of JSC Engineering’s Agile Software Engineering Process</vt:lpstr>
      <vt:lpstr>Our lifecycle focused Agile flow</vt:lpstr>
      <vt:lpstr>Our Solution Leverages Several Tool Ecosystems</vt:lpstr>
      <vt:lpstr>Team Focus: SRR to PDR</vt:lpstr>
      <vt:lpstr>Development of Software System Requirements (SRS)</vt:lpstr>
      <vt:lpstr>Test Planning and Development</vt:lpstr>
      <vt:lpstr>Software Architecture &amp; Implementation</vt:lpstr>
      <vt:lpstr>Use Case Based Advancement of System Capability</vt:lpstr>
      <vt:lpstr>Team Focus: PDR to CDR</vt:lpstr>
      <vt:lpstr>Application Requirements Decomposition</vt:lpstr>
      <vt:lpstr>Design Products</vt:lpstr>
      <vt:lpstr>Trace Tables</vt:lpstr>
      <vt:lpstr>Use Case Based Advancement of System Capability</vt:lpstr>
      <vt:lpstr>Team Focus: CDR to TRR</vt:lpstr>
      <vt:lpstr>Closing Application Requirements</vt:lpstr>
      <vt:lpstr>Test Script Development</vt:lpstr>
      <vt:lpstr>The Pipeline</vt:lpstr>
      <vt:lpstr>Use Case Based Advancement of System Capability</vt:lpstr>
      <vt:lpstr>Team Focus: TRR to SAR</vt:lpstr>
      <vt:lpstr>Automated Testing</vt:lpstr>
      <vt:lpstr>Across the Lifecycle</vt:lpstr>
      <vt:lpstr>Program Wide Integration Cycles</vt:lpstr>
      <vt:lpstr>Takeaways</vt:lpstr>
      <vt:lpstr>Closing Thoughts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DSC Complexity Reduction Trade Template</dc:title>
  <dc:creator>karen.j.dorris@nasa.gov</dc:creator>
  <cp:lastModifiedBy>Swartwout, David C (JSC-ER611)</cp:lastModifiedBy>
  <cp:revision>170</cp:revision>
  <dcterms:created xsi:type="dcterms:W3CDTF">2017-12-19T14:45:56Z</dcterms:created>
  <dcterms:modified xsi:type="dcterms:W3CDTF">2024-02-22T18:54:40Z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0x010100A9F320CDD0AB97489B38F9254573A10F</vt:lpwstr>
  </property>
</Properties>
</file>