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sldIdLst>
    <p:sldId id="258" r:id="rId5"/>
    <p:sldId id="257" r:id="rId6"/>
    <p:sldId id="271" r:id="rId7"/>
    <p:sldId id="263" r:id="rId8"/>
    <p:sldId id="264" r:id="rId9"/>
    <p:sldId id="265" r:id="rId10"/>
    <p:sldId id="259" r:id="rId11"/>
    <p:sldId id="260" r:id="rId12"/>
    <p:sldId id="270" r:id="rId13"/>
    <p:sldId id="269" r:id="rId14"/>
    <p:sldId id="261" r:id="rId15"/>
    <p:sldId id="262" r:id="rId16"/>
    <p:sldId id="268" r:id="rId17"/>
    <p:sldId id="266" r:id="rId18"/>
    <p:sldId id="267" r:id="rId19"/>
    <p:sldId id="272" r:id="rId20"/>
    <p:sldId id="27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66B3"/>
    <a:srgbClr val="0B3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8C474-10ED-411C-93C4-A02F8EBFE8F2}" v="54" dt="2024-02-28T17:25:15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ner, Justin L. (GRC-LMA0)" userId="e9a3dac9-2841-4bac-aedb-2f7c423288ba" providerId="ADAL" clId="{2A78C474-10ED-411C-93C4-A02F8EBFE8F2}"/>
    <pc:docChg chg="undo custSel addSld modSld sldOrd">
      <pc:chgData name="Milner, Justin L. (GRC-LMA0)" userId="e9a3dac9-2841-4bac-aedb-2f7c423288ba" providerId="ADAL" clId="{2A78C474-10ED-411C-93C4-A02F8EBFE8F2}" dt="2024-02-29T14:50:06.482" v="2754" actId="313"/>
      <pc:docMkLst>
        <pc:docMk/>
      </pc:docMkLst>
      <pc:sldChg chg="addSp delSp modSp mod">
        <pc:chgData name="Milner, Justin L. (GRC-LMA0)" userId="e9a3dac9-2841-4bac-aedb-2f7c423288ba" providerId="ADAL" clId="{2A78C474-10ED-411C-93C4-A02F8EBFE8F2}" dt="2024-02-29T14:50:06.482" v="2754" actId="313"/>
        <pc:sldMkLst>
          <pc:docMk/>
          <pc:sldMk cId="2039178996" sldId="257"/>
        </pc:sldMkLst>
        <pc:spChg chg="mod">
          <ac:chgData name="Milner, Justin L. (GRC-LMA0)" userId="e9a3dac9-2841-4bac-aedb-2f7c423288ba" providerId="ADAL" clId="{2A78C474-10ED-411C-93C4-A02F8EBFE8F2}" dt="2024-02-22T14:26:53.562" v="1063" actId="20577"/>
          <ac:spMkLst>
            <pc:docMk/>
            <pc:sldMk cId="2039178996" sldId="257"/>
            <ac:spMk id="2" creationId="{69030FFF-9F96-8A9E-4ACE-1CC7D4EC2C66}"/>
          </ac:spMkLst>
        </pc:spChg>
        <pc:spChg chg="add del mod">
          <ac:chgData name="Milner, Justin L. (GRC-LMA0)" userId="e9a3dac9-2841-4bac-aedb-2f7c423288ba" providerId="ADAL" clId="{2A78C474-10ED-411C-93C4-A02F8EBFE8F2}" dt="2024-02-22T14:26:59.508" v="1066" actId="478"/>
          <ac:spMkLst>
            <pc:docMk/>
            <pc:sldMk cId="2039178996" sldId="257"/>
            <ac:spMk id="17" creationId="{D0190604-669F-14EC-E5B3-CC5313EABAC5}"/>
          </ac:spMkLst>
        </pc:spChg>
        <pc:spChg chg="add del mod">
          <ac:chgData name="Milner, Justin L. (GRC-LMA0)" userId="e9a3dac9-2841-4bac-aedb-2f7c423288ba" providerId="ADAL" clId="{2A78C474-10ED-411C-93C4-A02F8EBFE8F2}" dt="2024-02-22T14:26:59.508" v="1066" actId="478"/>
          <ac:spMkLst>
            <pc:docMk/>
            <pc:sldMk cId="2039178996" sldId="257"/>
            <ac:spMk id="18" creationId="{0878CF72-07BA-9769-13C0-F448D38CB661}"/>
          </ac:spMkLst>
        </pc:spChg>
        <pc:spChg chg="add del mod">
          <ac:chgData name="Milner, Justin L. (GRC-LMA0)" userId="e9a3dac9-2841-4bac-aedb-2f7c423288ba" providerId="ADAL" clId="{2A78C474-10ED-411C-93C4-A02F8EBFE8F2}" dt="2024-02-22T14:26:57.071" v="1065" actId="478"/>
          <ac:spMkLst>
            <pc:docMk/>
            <pc:sldMk cId="2039178996" sldId="257"/>
            <ac:spMk id="19" creationId="{F1B67789-D0F5-3765-ABEB-7CB094371038}"/>
          </ac:spMkLst>
        </pc:spChg>
        <pc:spChg chg="add del mod">
          <ac:chgData name="Milner, Justin L. (GRC-LMA0)" userId="e9a3dac9-2841-4bac-aedb-2f7c423288ba" providerId="ADAL" clId="{2A78C474-10ED-411C-93C4-A02F8EBFE8F2}" dt="2024-02-22T14:46:37.473" v="1138" actId="478"/>
          <ac:spMkLst>
            <pc:docMk/>
            <pc:sldMk cId="2039178996" sldId="257"/>
            <ac:spMk id="21" creationId="{E14F3EE5-88CB-C9EA-B8EF-2C9D7CEAEAF1}"/>
          </ac:spMkLst>
        </pc:spChg>
        <pc:spChg chg="add del mod">
          <ac:chgData name="Milner, Justin L. (GRC-LMA0)" userId="e9a3dac9-2841-4bac-aedb-2f7c423288ba" providerId="ADAL" clId="{2A78C474-10ED-411C-93C4-A02F8EBFE8F2}" dt="2024-02-29T14:50:06.482" v="2754" actId="313"/>
          <ac:spMkLst>
            <pc:docMk/>
            <pc:sldMk cId="2039178996" sldId="257"/>
            <ac:spMk id="22" creationId="{D9E09C4B-5B65-FE45-16BE-E358DBB1125D}"/>
          </ac:spMkLst>
        </pc:spChg>
        <pc:grpChg chg="del mod">
          <ac:chgData name="Milner, Justin L. (GRC-LMA0)" userId="e9a3dac9-2841-4bac-aedb-2f7c423288ba" providerId="ADAL" clId="{2A78C474-10ED-411C-93C4-A02F8EBFE8F2}" dt="2024-02-22T14:26:59.508" v="1066" actId="478"/>
          <ac:grpSpMkLst>
            <pc:docMk/>
            <pc:sldMk cId="2039178996" sldId="257"/>
            <ac:grpSpMk id="16" creationId="{48153EE9-96A9-1F9D-FD38-5C09F201C76A}"/>
          </ac:grpSpMkLst>
        </pc:grpChg>
        <pc:picChg chg="del mod">
          <ac:chgData name="Milner, Justin L. (GRC-LMA0)" userId="e9a3dac9-2841-4bac-aedb-2f7c423288ba" providerId="ADAL" clId="{2A78C474-10ED-411C-93C4-A02F8EBFE8F2}" dt="2024-02-22T14:26:55.801" v="1064" actId="478"/>
          <ac:picMkLst>
            <pc:docMk/>
            <pc:sldMk cId="2039178996" sldId="257"/>
            <ac:picMk id="9" creationId="{425C99FF-4F75-B715-6F0E-25CC68ED2C50}"/>
          </ac:picMkLst>
        </pc:picChg>
        <pc:picChg chg="del mod">
          <ac:chgData name="Milner, Justin L. (GRC-LMA0)" userId="e9a3dac9-2841-4bac-aedb-2f7c423288ba" providerId="ADAL" clId="{2A78C474-10ED-411C-93C4-A02F8EBFE8F2}" dt="2024-02-22T14:26:59.508" v="1066" actId="478"/>
          <ac:picMkLst>
            <pc:docMk/>
            <pc:sldMk cId="2039178996" sldId="257"/>
            <ac:picMk id="13" creationId="{A3A59135-8146-631F-35DA-DF8137EB1B07}"/>
          </ac:picMkLst>
        </pc:picChg>
      </pc:sldChg>
      <pc:sldChg chg="modSp mod">
        <pc:chgData name="Milner, Justin L. (GRC-LMA0)" userId="e9a3dac9-2841-4bac-aedb-2f7c423288ba" providerId="ADAL" clId="{2A78C474-10ED-411C-93C4-A02F8EBFE8F2}" dt="2024-02-26T15:06:51.550" v="2482" actId="20577"/>
        <pc:sldMkLst>
          <pc:docMk/>
          <pc:sldMk cId="2509944273" sldId="258"/>
        </pc:sldMkLst>
        <pc:spChg chg="mod">
          <ac:chgData name="Milner, Justin L. (GRC-LMA0)" userId="e9a3dac9-2841-4bac-aedb-2f7c423288ba" providerId="ADAL" clId="{2A78C474-10ED-411C-93C4-A02F8EBFE8F2}" dt="2024-02-26T15:06:51.550" v="2482" actId="20577"/>
          <ac:spMkLst>
            <pc:docMk/>
            <pc:sldMk cId="2509944273" sldId="258"/>
            <ac:spMk id="3" creationId="{02066F92-D91C-90DD-E3B4-3F040B3A7FBE}"/>
          </ac:spMkLst>
        </pc:spChg>
      </pc:sldChg>
      <pc:sldChg chg="addSp delSp modSp mod">
        <pc:chgData name="Milner, Justin L. (GRC-LMA0)" userId="e9a3dac9-2841-4bac-aedb-2f7c423288ba" providerId="ADAL" clId="{2A78C474-10ED-411C-93C4-A02F8EBFE8F2}" dt="2024-02-22T13:21:58.178" v="684" actId="6549"/>
        <pc:sldMkLst>
          <pc:docMk/>
          <pc:sldMk cId="105741440" sldId="259"/>
        </pc:sldMkLst>
        <pc:spChg chg="mod">
          <ac:chgData name="Milner, Justin L. (GRC-LMA0)" userId="e9a3dac9-2841-4bac-aedb-2f7c423288ba" providerId="ADAL" clId="{2A78C474-10ED-411C-93C4-A02F8EBFE8F2}" dt="2024-02-21T20:25:08.756" v="160" actId="20577"/>
          <ac:spMkLst>
            <pc:docMk/>
            <pc:sldMk cId="105741440" sldId="259"/>
            <ac:spMk id="2" creationId="{69030FFF-9F96-8A9E-4ACE-1CC7D4EC2C66}"/>
          </ac:spMkLst>
        </pc:spChg>
        <pc:spChg chg="del mod">
          <ac:chgData name="Milner, Justin L. (GRC-LMA0)" userId="e9a3dac9-2841-4bac-aedb-2f7c423288ba" providerId="ADAL" clId="{2A78C474-10ED-411C-93C4-A02F8EBFE8F2}" dt="2024-02-22T13:16:20.180" v="459" actId="478"/>
          <ac:spMkLst>
            <pc:docMk/>
            <pc:sldMk cId="105741440" sldId="259"/>
            <ac:spMk id="13" creationId="{CB97E66D-F8A6-31E4-AB13-4478E5E827E2}"/>
          </ac:spMkLst>
        </pc:spChg>
        <pc:spChg chg="add mod">
          <ac:chgData name="Milner, Justin L. (GRC-LMA0)" userId="e9a3dac9-2841-4bac-aedb-2f7c423288ba" providerId="ADAL" clId="{2A78C474-10ED-411C-93C4-A02F8EBFE8F2}" dt="2024-02-22T13:21:58.178" v="684" actId="6549"/>
          <ac:spMkLst>
            <pc:docMk/>
            <pc:sldMk cId="105741440" sldId="259"/>
            <ac:spMk id="16" creationId="{B54389EF-1BF2-BB21-ADC3-0F5B09E13BDB}"/>
          </ac:spMkLst>
        </pc:spChg>
        <pc:picChg chg="mod">
          <ac:chgData name="Milner, Justin L. (GRC-LMA0)" userId="e9a3dac9-2841-4bac-aedb-2f7c423288ba" providerId="ADAL" clId="{2A78C474-10ED-411C-93C4-A02F8EBFE8F2}" dt="2024-02-21T19:48:37.386" v="2" actId="1076"/>
          <ac:picMkLst>
            <pc:docMk/>
            <pc:sldMk cId="105741440" sldId="259"/>
            <ac:picMk id="14" creationId="{4974F2B9-E90A-B66B-5C88-800433192F1A}"/>
          </ac:picMkLst>
        </pc:picChg>
      </pc:sldChg>
      <pc:sldChg chg="addSp delSp modSp mod">
        <pc:chgData name="Milner, Justin L. (GRC-LMA0)" userId="e9a3dac9-2841-4bac-aedb-2f7c423288ba" providerId="ADAL" clId="{2A78C474-10ED-411C-93C4-A02F8EBFE8F2}" dt="2024-02-22T13:56:38.257" v="900" actId="1035"/>
        <pc:sldMkLst>
          <pc:docMk/>
          <pc:sldMk cId="3220225785" sldId="260"/>
        </pc:sldMkLst>
        <pc:spChg chg="add del mod">
          <ac:chgData name="Milner, Justin L. (GRC-LMA0)" userId="e9a3dac9-2841-4bac-aedb-2f7c423288ba" providerId="ADAL" clId="{2A78C474-10ED-411C-93C4-A02F8EBFE8F2}" dt="2024-02-22T13:30:21.227" v="822" actId="478"/>
          <ac:spMkLst>
            <pc:docMk/>
            <pc:sldMk cId="3220225785" sldId="260"/>
            <ac:spMk id="7" creationId="{8AAEE2FB-62E6-4C70-6156-8874AF8B8DAE}"/>
          </ac:spMkLst>
        </pc:spChg>
        <pc:spChg chg="add mod">
          <ac:chgData name="Milner, Justin L. (GRC-LMA0)" userId="e9a3dac9-2841-4bac-aedb-2f7c423288ba" providerId="ADAL" clId="{2A78C474-10ED-411C-93C4-A02F8EBFE8F2}" dt="2024-02-22T13:56:38.257" v="900" actId="1035"/>
          <ac:spMkLst>
            <pc:docMk/>
            <pc:sldMk cId="3220225785" sldId="260"/>
            <ac:spMk id="9" creationId="{220BDBBF-0642-3135-A006-1C9597148A51}"/>
          </ac:spMkLst>
        </pc:spChg>
        <pc:spChg chg="add mod">
          <ac:chgData name="Milner, Justin L. (GRC-LMA0)" userId="e9a3dac9-2841-4bac-aedb-2f7c423288ba" providerId="ADAL" clId="{2A78C474-10ED-411C-93C4-A02F8EBFE8F2}" dt="2024-02-22T13:56:38.257" v="900" actId="1035"/>
          <ac:spMkLst>
            <pc:docMk/>
            <pc:sldMk cId="3220225785" sldId="260"/>
            <ac:spMk id="12" creationId="{F6BA78CA-2132-0809-BF58-BFF253014134}"/>
          </ac:spMkLst>
        </pc:spChg>
        <pc:picChg chg="add del mod modCrop">
          <ac:chgData name="Milner, Justin L. (GRC-LMA0)" userId="e9a3dac9-2841-4bac-aedb-2f7c423288ba" providerId="ADAL" clId="{2A78C474-10ED-411C-93C4-A02F8EBFE8F2}" dt="2024-02-22T13:30:56.925" v="827" actId="478"/>
          <ac:picMkLst>
            <pc:docMk/>
            <pc:sldMk cId="3220225785" sldId="260"/>
            <ac:picMk id="8" creationId="{75F3E4A0-E92C-B401-FC6A-94EB3B183BAE}"/>
          </ac:picMkLst>
        </pc:picChg>
        <pc:picChg chg="mod modCrop">
          <ac:chgData name="Milner, Justin L. (GRC-LMA0)" userId="e9a3dac9-2841-4bac-aedb-2f7c423288ba" providerId="ADAL" clId="{2A78C474-10ED-411C-93C4-A02F8EBFE8F2}" dt="2024-02-22T13:56:38.257" v="900" actId="1035"/>
          <ac:picMkLst>
            <pc:docMk/>
            <pc:sldMk cId="3220225785" sldId="260"/>
            <ac:picMk id="10" creationId="{C1D6D3C2-9104-60C3-328D-106F53C8A32C}"/>
          </ac:picMkLst>
        </pc:picChg>
        <pc:picChg chg="del">
          <ac:chgData name="Milner, Justin L. (GRC-LMA0)" userId="e9a3dac9-2841-4bac-aedb-2f7c423288ba" providerId="ADAL" clId="{2A78C474-10ED-411C-93C4-A02F8EBFE8F2}" dt="2024-02-22T13:30:18.175" v="821" actId="478"/>
          <ac:picMkLst>
            <pc:docMk/>
            <pc:sldMk cId="3220225785" sldId="260"/>
            <ac:picMk id="11" creationId="{97F5AACA-3D3D-2D99-4667-FBEA495F4E04}"/>
          </ac:picMkLst>
        </pc:picChg>
      </pc:sldChg>
      <pc:sldChg chg="addSp delSp modSp mod">
        <pc:chgData name="Milner, Justin L. (GRC-LMA0)" userId="e9a3dac9-2841-4bac-aedb-2f7c423288ba" providerId="ADAL" clId="{2A78C474-10ED-411C-93C4-A02F8EBFE8F2}" dt="2024-02-22T13:28:01.170" v="819" actId="20577"/>
        <pc:sldMkLst>
          <pc:docMk/>
          <pc:sldMk cId="282793668" sldId="261"/>
        </pc:sldMkLst>
        <pc:spChg chg="mod">
          <ac:chgData name="Milner, Justin L. (GRC-LMA0)" userId="e9a3dac9-2841-4bac-aedb-2f7c423288ba" providerId="ADAL" clId="{2A78C474-10ED-411C-93C4-A02F8EBFE8F2}" dt="2024-02-21T20:25:23.779" v="168" actId="20577"/>
          <ac:spMkLst>
            <pc:docMk/>
            <pc:sldMk cId="282793668" sldId="261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2T13:28:01.170" v="819" actId="20577"/>
          <ac:spMkLst>
            <pc:docMk/>
            <pc:sldMk cId="282793668" sldId="261"/>
            <ac:spMk id="3" creationId="{C2136664-F84F-7486-11E9-FA2B7E1BB246}"/>
          </ac:spMkLst>
        </pc:spChg>
        <pc:spChg chg="del mod">
          <ac:chgData name="Milner, Justin L. (GRC-LMA0)" userId="e9a3dac9-2841-4bac-aedb-2f7c423288ba" providerId="ADAL" clId="{2A78C474-10ED-411C-93C4-A02F8EBFE8F2}" dt="2024-02-22T13:25:20.364" v="693" actId="478"/>
          <ac:spMkLst>
            <pc:docMk/>
            <pc:sldMk cId="282793668" sldId="261"/>
            <ac:spMk id="13" creationId="{CB97E66D-F8A6-31E4-AB13-4478E5E827E2}"/>
          </ac:spMkLst>
        </pc:spChg>
        <pc:picChg chg="mod">
          <ac:chgData name="Milner, Justin L. (GRC-LMA0)" userId="e9a3dac9-2841-4bac-aedb-2f7c423288ba" providerId="ADAL" clId="{2A78C474-10ED-411C-93C4-A02F8EBFE8F2}" dt="2024-02-21T19:48:44.351" v="3" actId="1076"/>
          <ac:picMkLst>
            <pc:docMk/>
            <pc:sldMk cId="282793668" sldId="261"/>
            <ac:picMk id="15" creationId="{FC4AF7C7-CC33-5A4B-2A79-C60EDC772A06}"/>
          </ac:picMkLst>
        </pc:picChg>
      </pc:sldChg>
      <pc:sldChg chg="addSp delSp modSp mod">
        <pc:chgData name="Milner, Justin L. (GRC-LMA0)" userId="e9a3dac9-2841-4bac-aedb-2f7c423288ba" providerId="ADAL" clId="{2A78C474-10ED-411C-93C4-A02F8EBFE8F2}" dt="2024-02-28T17:25:40.643" v="2500" actId="478"/>
        <pc:sldMkLst>
          <pc:docMk/>
          <pc:sldMk cId="898666294" sldId="262"/>
        </pc:sldMkLst>
        <pc:spChg chg="mod">
          <ac:chgData name="Milner, Justin L. (GRC-LMA0)" userId="e9a3dac9-2841-4bac-aedb-2f7c423288ba" providerId="ADAL" clId="{2A78C474-10ED-411C-93C4-A02F8EBFE8F2}" dt="2024-02-21T20:44:50.048" v="271" actId="1036"/>
          <ac:spMkLst>
            <pc:docMk/>
            <pc:sldMk cId="898666294" sldId="262"/>
            <ac:spMk id="19" creationId="{F0D761C9-D9E3-8F51-DCB4-3D0A8C0CEAAF}"/>
          </ac:spMkLst>
        </pc:spChg>
        <pc:spChg chg="mod">
          <ac:chgData name="Milner, Justin L. (GRC-LMA0)" userId="e9a3dac9-2841-4bac-aedb-2f7c423288ba" providerId="ADAL" clId="{2A78C474-10ED-411C-93C4-A02F8EBFE8F2}" dt="2024-02-21T20:44:50.048" v="271" actId="1036"/>
          <ac:spMkLst>
            <pc:docMk/>
            <pc:sldMk cId="898666294" sldId="262"/>
            <ac:spMk id="20" creationId="{568AC1AA-60DA-B70F-0F31-94C2EB41B41F}"/>
          </ac:spMkLst>
        </pc:spChg>
        <pc:spChg chg="add mod">
          <ac:chgData name="Milner, Justin L. (GRC-LMA0)" userId="e9a3dac9-2841-4bac-aedb-2f7c423288ba" providerId="ADAL" clId="{2A78C474-10ED-411C-93C4-A02F8EBFE8F2}" dt="2024-02-22T14:33:46.571" v="1137" actId="1076"/>
          <ac:spMkLst>
            <pc:docMk/>
            <pc:sldMk cId="898666294" sldId="262"/>
            <ac:spMk id="23" creationId="{0B0DA2C6-3797-49DC-345D-573945078456}"/>
          </ac:spMkLst>
        </pc:spChg>
        <pc:spChg chg="add mod">
          <ac:chgData name="Milner, Justin L. (GRC-LMA0)" userId="e9a3dac9-2841-4bac-aedb-2f7c423288ba" providerId="ADAL" clId="{2A78C474-10ED-411C-93C4-A02F8EBFE8F2}" dt="2024-02-22T14:33:00.879" v="1093" actId="1076"/>
          <ac:spMkLst>
            <pc:docMk/>
            <pc:sldMk cId="898666294" sldId="262"/>
            <ac:spMk id="24" creationId="{E624CAA1-E59B-CEB8-7947-7F815EB46120}"/>
          </ac:spMkLst>
        </pc:spChg>
        <pc:picChg chg="add mod ord">
          <ac:chgData name="Milner, Justin L. (GRC-LMA0)" userId="e9a3dac9-2841-4bac-aedb-2f7c423288ba" providerId="ADAL" clId="{2A78C474-10ED-411C-93C4-A02F8EBFE8F2}" dt="2024-02-28T17:25:37.257" v="2499" actId="167"/>
          <ac:picMkLst>
            <pc:docMk/>
            <pc:sldMk cId="898666294" sldId="262"/>
            <ac:picMk id="3" creationId="{B219D062-8E2D-7F0C-5BA2-363046FCEDCA}"/>
          </ac:picMkLst>
        </pc:picChg>
        <pc:picChg chg="mod">
          <ac:chgData name="Milner, Justin L. (GRC-LMA0)" userId="e9a3dac9-2841-4bac-aedb-2f7c423288ba" providerId="ADAL" clId="{2A78C474-10ED-411C-93C4-A02F8EBFE8F2}" dt="2024-02-21T20:44:50.048" v="271" actId="1036"/>
          <ac:picMkLst>
            <pc:docMk/>
            <pc:sldMk cId="898666294" sldId="262"/>
            <ac:picMk id="21" creationId="{53BEC164-5E10-D323-4A5E-96F1B2B6A26B}"/>
          </ac:picMkLst>
        </pc:picChg>
        <pc:picChg chg="del mod">
          <ac:chgData name="Milner, Justin L. (GRC-LMA0)" userId="e9a3dac9-2841-4bac-aedb-2f7c423288ba" providerId="ADAL" clId="{2A78C474-10ED-411C-93C4-A02F8EBFE8F2}" dt="2024-02-28T17:25:40.643" v="2500" actId="478"/>
          <ac:picMkLst>
            <pc:docMk/>
            <pc:sldMk cId="898666294" sldId="262"/>
            <ac:picMk id="22" creationId="{3E957003-AE06-36E5-582D-50CB8E0B0DA5}"/>
          </ac:picMkLst>
        </pc:picChg>
      </pc:sldChg>
      <pc:sldChg chg="addSp modSp mod">
        <pc:chgData name="Milner, Justin L. (GRC-LMA0)" userId="e9a3dac9-2841-4bac-aedb-2f7c423288ba" providerId="ADAL" clId="{2A78C474-10ED-411C-93C4-A02F8EBFE8F2}" dt="2024-02-22T13:23:24.155" v="692" actId="1036"/>
        <pc:sldMkLst>
          <pc:docMk/>
          <pc:sldMk cId="1390539897" sldId="263"/>
        </pc:sldMkLst>
        <pc:spChg chg="mod">
          <ac:chgData name="Milner, Justin L. (GRC-LMA0)" userId="e9a3dac9-2841-4bac-aedb-2f7c423288ba" providerId="ADAL" clId="{2A78C474-10ED-411C-93C4-A02F8EBFE8F2}" dt="2024-02-21T20:17:58.630" v="23" actId="20577"/>
          <ac:spMkLst>
            <pc:docMk/>
            <pc:sldMk cId="1390539897" sldId="263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1T20:26:16.645" v="175" actId="113"/>
          <ac:spMkLst>
            <pc:docMk/>
            <pc:sldMk cId="1390539897" sldId="263"/>
            <ac:spMk id="11" creationId="{3207C720-B8E4-A303-3C68-FC362CC546E0}"/>
          </ac:spMkLst>
        </pc:spChg>
        <pc:spChg chg="add mod">
          <ac:chgData name="Milner, Justin L. (GRC-LMA0)" userId="e9a3dac9-2841-4bac-aedb-2f7c423288ba" providerId="ADAL" clId="{2A78C474-10ED-411C-93C4-A02F8EBFE8F2}" dt="2024-02-21T20:26:16.645" v="175" actId="113"/>
          <ac:spMkLst>
            <pc:docMk/>
            <pc:sldMk cId="1390539897" sldId="263"/>
            <ac:spMk id="12" creationId="{23970FE2-E000-55CD-1805-EA00953D7932}"/>
          </ac:spMkLst>
        </pc:spChg>
        <pc:spChg chg="add mod">
          <ac:chgData name="Milner, Justin L. (GRC-LMA0)" userId="e9a3dac9-2841-4bac-aedb-2f7c423288ba" providerId="ADAL" clId="{2A78C474-10ED-411C-93C4-A02F8EBFE8F2}" dt="2024-02-22T13:23:24.155" v="692" actId="1036"/>
          <ac:spMkLst>
            <pc:docMk/>
            <pc:sldMk cId="1390539897" sldId="263"/>
            <ac:spMk id="13" creationId="{9C1020D0-2E33-3278-EDE6-10485F4CC8C7}"/>
          </ac:spMkLst>
        </pc:spChg>
        <pc:picChg chg="mod">
          <ac:chgData name="Milner, Justin L. (GRC-LMA0)" userId="e9a3dac9-2841-4bac-aedb-2f7c423288ba" providerId="ADAL" clId="{2A78C474-10ED-411C-93C4-A02F8EBFE8F2}" dt="2024-02-21T20:26:14.052" v="174" actId="1076"/>
          <ac:picMkLst>
            <pc:docMk/>
            <pc:sldMk cId="1390539897" sldId="263"/>
            <ac:picMk id="8" creationId="{45C64E64-DC24-2EC5-7F9D-3D1F7A9A3089}"/>
          </ac:picMkLst>
        </pc:picChg>
        <pc:picChg chg="mod">
          <ac:chgData name="Milner, Justin L. (GRC-LMA0)" userId="e9a3dac9-2841-4bac-aedb-2f7c423288ba" providerId="ADAL" clId="{2A78C474-10ED-411C-93C4-A02F8EBFE8F2}" dt="2024-02-21T20:15:29.094" v="9" actId="1076"/>
          <ac:picMkLst>
            <pc:docMk/>
            <pc:sldMk cId="1390539897" sldId="263"/>
            <ac:picMk id="10" creationId="{2F700D40-3E57-2E13-E93A-CF657C557077}"/>
          </ac:picMkLst>
        </pc:picChg>
      </pc:sldChg>
      <pc:sldChg chg="addSp delSp modSp mod">
        <pc:chgData name="Milner, Justin L. (GRC-LMA0)" userId="e9a3dac9-2841-4bac-aedb-2f7c423288ba" providerId="ADAL" clId="{2A78C474-10ED-411C-93C4-A02F8EBFE8F2}" dt="2024-02-22T13:16:09.383" v="458" actId="1076"/>
        <pc:sldMkLst>
          <pc:docMk/>
          <pc:sldMk cId="2742813176" sldId="264"/>
        </pc:sldMkLst>
        <pc:spChg chg="mod">
          <ac:chgData name="Milner, Justin L. (GRC-LMA0)" userId="e9a3dac9-2841-4bac-aedb-2f7c423288ba" providerId="ADAL" clId="{2A78C474-10ED-411C-93C4-A02F8EBFE8F2}" dt="2024-02-21T20:18:21.206" v="44" actId="20577"/>
          <ac:spMkLst>
            <pc:docMk/>
            <pc:sldMk cId="2742813176" sldId="264"/>
            <ac:spMk id="2" creationId="{69030FFF-9F96-8A9E-4ACE-1CC7D4EC2C66}"/>
          </ac:spMkLst>
        </pc:spChg>
        <pc:spChg chg="del mod">
          <ac:chgData name="Milner, Justin L. (GRC-LMA0)" userId="e9a3dac9-2841-4bac-aedb-2f7c423288ba" providerId="ADAL" clId="{2A78C474-10ED-411C-93C4-A02F8EBFE8F2}" dt="2024-02-22T13:15:40.015" v="452" actId="478"/>
          <ac:spMkLst>
            <pc:docMk/>
            <pc:sldMk cId="2742813176" sldId="264"/>
            <ac:spMk id="7" creationId="{13E6D753-5CE1-FAF8-5E47-335E9D339168}"/>
          </ac:spMkLst>
        </pc:spChg>
        <pc:spChg chg="add mod">
          <ac:chgData name="Milner, Justin L. (GRC-LMA0)" userId="e9a3dac9-2841-4bac-aedb-2f7c423288ba" providerId="ADAL" clId="{2A78C474-10ED-411C-93C4-A02F8EBFE8F2}" dt="2024-02-22T13:15:45.813" v="453" actId="164"/>
          <ac:spMkLst>
            <pc:docMk/>
            <pc:sldMk cId="2742813176" sldId="264"/>
            <ac:spMk id="12" creationId="{8624FB24-00AF-E4C6-64BA-B74D913F750E}"/>
          </ac:spMkLst>
        </pc:spChg>
        <pc:spChg chg="add mod">
          <ac:chgData name="Milner, Justin L. (GRC-LMA0)" userId="e9a3dac9-2841-4bac-aedb-2f7c423288ba" providerId="ADAL" clId="{2A78C474-10ED-411C-93C4-A02F8EBFE8F2}" dt="2024-02-22T13:15:45.813" v="453" actId="164"/>
          <ac:spMkLst>
            <pc:docMk/>
            <pc:sldMk cId="2742813176" sldId="264"/>
            <ac:spMk id="13" creationId="{47178F23-222B-6FD5-9A76-7512CDD45C6F}"/>
          </ac:spMkLst>
        </pc:spChg>
        <pc:spChg chg="add mod">
          <ac:chgData name="Milner, Justin L. (GRC-LMA0)" userId="e9a3dac9-2841-4bac-aedb-2f7c423288ba" providerId="ADAL" clId="{2A78C474-10ED-411C-93C4-A02F8EBFE8F2}" dt="2024-02-22T13:16:09.383" v="458" actId="1076"/>
          <ac:spMkLst>
            <pc:docMk/>
            <pc:sldMk cId="2742813176" sldId="264"/>
            <ac:spMk id="14" creationId="{9DDCCD14-5ED5-8188-C745-051BD44C7A3D}"/>
          </ac:spMkLst>
        </pc:spChg>
        <pc:grpChg chg="add mod">
          <ac:chgData name="Milner, Justin L. (GRC-LMA0)" userId="e9a3dac9-2841-4bac-aedb-2f7c423288ba" providerId="ADAL" clId="{2A78C474-10ED-411C-93C4-A02F8EBFE8F2}" dt="2024-02-22T13:15:50.384" v="454" actId="12788"/>
          <ac:grpSpMkLst>
            <pc:docMk/>
            <pc:sldMk cId="2742813176" sldId="264"/>
            <ac:grpSpMk id="15" creationId="{1225C585-FA20-26E0-6D54-136D6677E67A}"/>
          </ac:grpSpMkLst>
        </pc:grpChg>
        <pc:picChg chg="mod">
          <ac:chgData name="Milner, Justin L. (GRC-LMA0)" userId="e9a3dac9-2841-4bac-aedb-2f7c423288ba" providerId="ADAL" clId="{2A78C474-10ED-411C-93C4-A02F8EBFE8F2}" dt="2024-02-22T13:15:45.813" v="453" actId="164"/>
          <ac:picMkLst>
            <pc:docMk/>
            <pc:sldMk cId="2742813176" sldId="264"/>
            <ac:picMk id="9" creationId="{76D9B3E7-6134-10C5-D2C7-BC70ECAEFF43}"/>
          </ac:picMkLst>
        </pc:picChg>
        <pc:picChg chg="mod">
          <ac:chgData name="Milner, Justin L. (GRC-LMA0)" userId="e9a3dac9-2841-4bac-aedb-2f7c423288ba" providerId="ADAL" clId="{2A78C474-10ED-411C-93C4-A02F8EBFE8F2}" dt="2024-02-22T13:16:05.766" v="457" actId="12788"/>
          <ac:picMkLst>
            <pc:docMk/>
            <pc:sldMk cId="2742813176" sldId="264"/>
            <ac:picMk id="11" creationId="{DC29C4FF-D100-CB37-EF07-0E376C47FAEE}"/>
          </ac:picMkLst>
        </pc:picChg>
      </pc:sldChg>
      <pc:sldChg chg="addSp delSp modSp add mod">
        <pc:chgData name="Milner, Justin L. (GRC-LMA0)" userId="e9a3dac9-2841-4bac-aedb-2f7c423288ba" providerId="ADAL" clId="{2A78C474-10ED-411C-93C4-A02F8EBFE8F2}" dt="2024-02-21T20:44:23.632" v="265" actId="20577"/>
        <pc:sldMkLst>
          <pc:docMk/>
          <pc:sldMk cId="74218773" sldId="265"/>
        </pc:sldMkLst>
        <pc:spChg chg="mod">
          <ac:chgData name="Milner, Justin L. (GRC-LMA0)" userId="e9a3dac9-2841-4bac-aedb-2f7c423288ba" providerId="ADAL" clId="{2A78C474-10ED-411C-93C4-A02F8EBFE8F2}" dt="2024-02-21T20:44:23.632" v="265" actId="20577"/>
          <ac:spMkLst>
            <pc:docMk/>
            <pc:sldMk cId="74218773" sldId="265"/>
            <ac:spMk id="2" creationId="{69030FFF-9F96-8A9E-4ACE-1CC7D4EC2C66}"/>
          </ac:spMkLst>
        </pc:spChg>
        <pc:spChg chg="del">
          <ac:chgData name="Milner, Justin L. (GRC-LMA0)" userId="e9a3dac9-2841-4bac-aedb-2f7c423288ba" providerId="ADAL" clId="{2A78C474-10ED-411C-93C4-A02F8EBFE8F2}" dt="2024-02-21T20:42:29.827" v="233" actId="478"/>
          <ac:spMkLst>
            <pc:docMk/>
            <pc:sldMk cId="74218773" sldId="265"/>
            <ac:spMk id="7" creationId="{13E6D753-5CE1-FAF8-5E47-335E9D339168}"/>
          </ac:spMkLst>
        </pc:spChg>
        <pc:spChg chg="add del">
          <ac:chgData name="Milner, Justin L. (GRC-LMA0)" userId="e9a3dac9-2841-4bac-aedb-2f7c423288ba" providerId="ADAL" clId="{2A78C474-10ED-411C-93C4-A02F8EBFE8F2}" dt="2024-02-21T20:42:17.828" v="229" actId="478"/>
          <ac:spMkLst>
            <pc:docMk/>
            <pc:sldMk cId="74218773" sldId="265"/>
            <ac:spMk id="8" creationId="{7B55ECF4-1D60-5811-7DB9-4906E468F7AF}"/>
          </ac:spMkLst>
        </pc:spChg>
        <pc:spChg chg="del">
          <ac:chgData name="Milner, Justin L. (GRC-LMA0)" userId="e9a3dac9-2841-4bac-aedb-2f7c423288ba" providerId="ADAL" clId="{2A78C474-10ED-411C-93C4-A02F8EBFE8F2}" dt="2024-02-21T20:42:03.103" v="223" actId="478"/>
          <ac:spMkLst>
            <pc:docMk/>
            <pc:sldMk cId="74218773" sldId="265"/>
            <ac:spMk id="12" creationId="{8624FB24-00AF-E4C6-64BA-B74D913F750E}"/>
          </ac:spMkLst>
        </pc:spChg>
        <pc:spChg chg="del">
          <ac:chgData name="Milner, Justin L. (GRC-LMA0)" userId="e9a3dac9-2841-4bac-aedb-2f7c423288ba" providerId="ADAL" clId="{2A78C474-10ED-411C-93C4-A02F8EBFE8F2}" dt="2024-02-21T20:42:04.767" v="224" actId="478"/>
          <ac:spMkLst>
            <pc:docMk/>
            <pc:sldMk cId="74218773" sldId="265"/>
            <ac:spMk id="13" creationId="{47178F23-222B-6FD5-9A76-7512CDD45C6F}"/>
          </ac:spMkLst>
        </pc:spChg>
        <pc:spChg chg="mod">
          <ac:chgData name="Milner, Justin L. (GRC-LMA0)" userId="e9a3dac9-2841-4bac-aedb-2f7c423288ba" providerId="ADAL" clId="{2A78C474-10ED-411C-93C4-A02F8EBFE8F2}" dt="2024-02-21T20:43:22.600" v="245" actId="1076"/>
          <ac:spMkLst>
            <pc:docMk/>
            <pc:sldMk cId="74218773" sldId="265"/>
            <ac:spMk id="14" creationId="{9DDCCD14-5ED5-8188-C745-051BD44C7A3D}"/>
          </ac:spMkLst>
        </pc:spChg>
        <pc:picChg chg="del">
          <ac:chgData name="Milner, Justin L. (GRC-LMA0)" userId="e9a3dac9-2841-4bac-aedb-2f7c423288ba" providerId="ADAL" clId="{2A78C474-10ED-411C-93C4-A02F8EBFE8F2}" dt="2024-02-21T20:42:01.727" v="222" actId="478"/>
          <ac:picMkLst>
            <pc:docMk/>
            <pc:sldMk cId="74218773" sldId="265"/>
            <ac:picMk id="9" creationId="{76D9B3E7-6134-10C5-D2C7-BC70ECAEFF43}"/>
          </ac:picMkLst>
        </pc:picChg>
        <pc:picChg chg="add mod modCrop">
          <ac:chgData name="Milner, Justin L. (GRC-LMA0)" userId="e9a3dac9-2841-4bac-aedb-2f7c423288ba" providerId="ADAL" clId="{2A78C474-10ED-411C-93C4-A02F8EBFE8F2}" dt="2024-02-21T20:42:57.271" v="240" actId="1076"/>
          <ac:picMkLst>
            <pc:docMk/>
            <pc:sldMk cId="74218773" sldId="265"/>
            <ac:picMk id="10" creationId="{C50CE984-7FF1-3B0D-2499-2C854B00D981}"/>
          </ac:picMkLst>
        </pc:picChg>
        <pc:picChg chg="del">
          <ac:chgData name="Milner, Justin L. (GRC-LMA0)" userId="e9a3dac9-2841-4bac-aedb-2f7c423288ba" providerId="ADAL" clId="{2A78C474-10ED-411C-93C4-A02F8EBFE8F2}" dt="2024-02-21T20:41:59.492" v="221" actId="478"/>
          <ac:picMkLst>
            <pc:docMk/>
            <pc:sldMk cId="74218773" sldId="265"/>
            <ac:picMk id="11" creationId="{DC29C4FF-D100-CB37-EF07-0E376C47FAEE}"/>
          </ac:picMkLst>
        </pc:picChg>
      </pc:sldChg>
      <pc:sldChg chg="addSp delSp modSp add mod">
        <pc:chgData name="Milner, Justin L. (GRC-LMA0)" userId="e9a3dac9-2841-4bac-aedb-2f7c423288ba" providerId="ADAL" clId="{2A78C474-10ED-411C-93C4-A02F8EBFE8F2}" dt="2024-02-22T14:07:17.844" v="1050" actId="1076"/>
        <pc:sldMkLst>
          <pc:docMk/>
          <pc:sldMk cId="3356615750" sldId="266"/>
        </pc:sldMkLst>
        <pc:spChg chg="mod">
          <ac:chgData name="Milner, Justin L. (GRC-LMA0)" userId="e9a3dac9-2841-4bac-aedb-2f7c423288ba" providerId="ADAL" clId="{2A78C474-10ED-411C-93C4-A02F8EBFE8F2}" dt="2024-02-22T12:19:14.591" v="359" actId="20577"/>
          <ac:spMkLst>
            <pc:docMk/>
            <pc:sldMk cId="3356615750" sldId="266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2T14:07:17.844" v="1050" actId="1076"/>
          <ac:spMkLst>
            <pc:docMk/>
            <pc:sldMk cId="3356615750" sldId="266"/>
            <ac:spMk id="7" creationId="{C67EFD6A-AC66-8EF1-3DA5-E111D4A2E70F}"/>
          </ac:spMkLst>
        </pc:spChg>
        <pc:spChg chg="add mod">
          <ac:chgData name="Milner, Justin L. (GRC-LMA0)" userId="e9a3dac9-2841-4bac-aedb-2f7c423288ba" providerId="ADAL" clId="{2A78C474-10ED-411C-93C4-A02F8EBFE8F2}" dt="2024-02-22T14:07:17.844" v="1050" actId="1076"/>
          <ac:spMkLst>
            <pc:docMk/>
            <pc:sldMk cId="3356615750" sldId="266"/>
            <ac:spMk id="8" creationId="{AD1BDF81-D520-1390-1E23-460F8703F4B3}"/>
          </ac:spMkLst>
        </pc:spChg>
        <pc:spChg chg="del">
          <ac:chgData name="Milner, Justin L. (GRC-LMA0)" userId="e9a3dac9-2841-4bac-aedb-2f7c423288ba" providerId="ADAL" clId="{2A78C474-10ED-411C-93C4-A02F8EBFE8F2}" dt="2024-02-22T12:15:40.480" v="273" actId="478"/>
          <ac:spMkLst>
            <pc:docMk/>
            <pc:sldMk cId="3356615750" sldId="266"/>
            <ac:spMk id="19" creationId="{F0D761C9-D9E3-8F51-DCB4-3D0A8C0CEAAF}"/>
          </ac:spMkLst>
        </pc:spChg>
        <pc:spChg chg="del">
          <ac:chgData name="Milner, Justin L. (GRC-LMA0)" userId="e9a3dac9-2841-4bac-aedb-2f7c423288ba" providerId="ADAL" clId="{2A78C474-10ED-411C-93C4-A02F8EBFE8F2}" dt="2024-02-22T12:15:40.480" v="273" actId="478"/>
          <ac:spMkLst>
            <pc:docMk/>
            <pc:sldMk cId="3356615750" sldId="266"/>
            <ac:spMk id="20" creationId="{568AC1AA-60DA-B70F-0F31-94C2EB41B41F}"/>
          </ac:spMkLst>
        </pc:spChg>
        <pc:picChg chg="add mod modCrop">
          <ac:chgData name="Milner, Justin L. (GRC-LMA0)" userId="e9a3dac9-2841-4bac-aedb-2f7c423288ba" providerId="ADAL" clId="{2A78C474-10ED-411C-93C4-A02F8EBFE8F2}" dt="2024-02-22T14:06:57.749" v="1047" actId="12788"/>
          <ac:picMkLst>
            <pc:docMk/>
            <pc:sldMk cId="3356615750" sldId="266"/>
            <ac:picMk id="3" creationId="{BE7B2239-D3E9-899A-29DC-A5A7A4348D23}"/>
          </ac:picMkLst>
        </pc:picChg>
        <pc:picChg chg="del">
          <ac:chgData name="Milner, Justin L. (GRC-LMA0)" userId="e9a3dac9-2841-4bac-aedb-2f7c423288ba" providerId="ADAL" clId="{2A78C474-10ED-411C-93C4-A02F8EBFE8F2}" dt="2024-02-22T12:15:40.480" v="273" actId="478"/>
          <ac:picMkLst>
            <pc:docMk/>
            <pc:sldMk cId="3356615750" sldId="266"/>
            <ac:picMk id="21" creationId="{53BEC164-5E10-D323-4A5E-96F1B2B6A26B}"/>
          </ac:picMkLst>
        </pc:picChg>
        <pc:picChg chg="del">
          <ac:chgData name="Milner, Justin L. (GRC-LMA0)" userId="e9a3dac9-2841-4bac-aedb-2f7c423288ba" providerId="ADAL" clId="{2A78C474-10ED-411C-93C4-A02F8EBFE8F2}" dt="2024-02-22T12:15:40.480" v="273" actId="478"/>
          <ac:picMkLst>
            <pc:docMk/>
            <pc:sldMk cId="3356615750" sldId="266"/>
            <ac:picMk id="22" creationId="{3E957003-AE06-36E5-582D-50CB8E0B0DA5}"/>
          </ac:picMkLst>
        </pc:picChg>
      </pc:sldChg>
      <pc:sldChg chg="addSp delSp modSp add mod">
        <pc:chgData name="Milner, Justin L. (GRC-LMA0)" userId="e9a3dac9-2841-4bac-aedb-2f7c423288ba" providerId="ADAL" clId="{2A78C474-10ED-411C-93C4-A02F8EBFE8F2}" dt="2024-02-26T16:17:34.972" v="2490" actId="20577"/>
        <pc:sldMkLst>
          <pc:docMk/>
          <pc:sldMk cId="4221879120" sldId="267"/>
        </pc:sldMkLst>
        <pc:spChg chg="mod">
          <ac:chgData name="Milner, Justin L. (GRC-LMA0)" userId="e9a3dac9-2841-4bac-aedb-2f7c423288ba" providerId="ADAL" clId="{2A78C474-10ED-411C-93C4-A02F8EBFE8F2}" dt="2024-02-22T12:19:24.432" v="374" actId="20577"/>
          <ac:spMkLst>
            <pc:docMk/>
            <pc:sldMk cId="4221879120" sldId="267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6T16:17:30.943" v="2487" actId="20577"/>
          <ac:spMkLst>
            <pc:docMk/>
            <pc:sldMk cId="4221879120" sldId="267"/>
            <ac:spMk id="8" creationId="{B82A3CA0-2809-ECA7-241A-EC75D4CA59C0}"/>
          </ac:spMkLst>
        </pc:spChg>
        <pc:spChg chg="add mod">
          <ac:chgData name="Milner, Justin L. (GRC-LMA0)" userId="e9a3dac9-2841-4bac-aedb-2f7c423288ba" providerId="ADAL" clId="{2A78C474-10ED-411C-93C4-A02F8EBFE8F2}" dt="2024-02-26T16:17:34.972" v="2490" actId="20577"/>
          <ac:spMkLst>
            <pc:docMk/>
            <pc:sldMk cId="4221879120" sldId="267"/>
            <ac:spMk id="9" creationId="{DE63E674-4D8B-C339-7084-3E0651BAFC12}"/>
          </ac:spMkLst>
        </pc:spChg>
        <pc:spChg chg="add del mod">
          <ac:chgData name="Milner, Justin L. (GRC-LMA0)" userId="e9a3dac9-2841-4bac-aedb-2f7c423288ba" providerId="ADAL" clId="{2A78C474-10ED-411C-93C4-A02F8EBFE8F2}" dt="2024-02-22T12:23:14.153" v="429" actId="478"/>
          <ac:spMkLst>
            <pc:docMk/>
            <pc:sldMk cId="4221879120" sldId="267"/>
            <ac:spMk id="10" creationId="{81381FFD-394A-DA26-FC48-853500DC0E4D}"/>
          </ac:spMkLst>
        </pc:spChg>
        <pc:spChg chg="add del mod">
          <ac:chgData name="Milner, Justin L. (GRC-LMA0)" userId="e9a3dac9-2841-4bac-aedb-2f7c423288ba" providerId="ADAL" clId="{2A78C474-10ED-411C-93C4-A02F8EBFE8F2}" dt="2024-02-22T12:23:14.153" v="429" actId="478"/>
          <ac:spMkLst>
            <pc:docMk/>
            <pc:sldMk cId="4221879120" sldId="267"/>
            <ac:spMk id="11" creationId="{32A7DD6A-A902-5682-1892-EC9FD69A953C}"/>
          </ac:spMkLst>
        </pc:spChg>
        <pc:picChg chg="del">
          <ac:chgData name="Milner, Justin L. (GRC-LMA0)" userId="e9a3dac9-2841-4bac-aedb-2f7c423288ba" providerId="ADAL" clId="{2A78C474-10ED-411C-93C4-A02F8EBFE8F2}" dt="2024-02-22T12:16:55.608" v="283" actId="478"/>
          <ac:picMkLst>
            <pc:docMk/>
            <pc:sldMk cId="4221879120" sldId="267"/>
            <ac:picMk id="3" creationId="{BE7B2239-D3E9-899A-29DC-A5A7A4348D23}"/>
          </ac:picMkLst>
        </pc:picChg>
        <pc:picChg chg="add mod modCrop">
          <ac:chgData name="Milner, Justin L. (GRC-LMA0)" userId="e9a3dac9-2841-4bac-aedb-2f7c423288ba" providerId="ADAL" clId="{2A78C474-10ED-411C-93C4-A02F8EBFE8F2}" dt="2024-02-22T14:07:01.864" v="1048" actId="12788"/>
          <ac:picMkLst>
            <pc:docMk/>
            <pc:sldMk cId="4221879120" sldId="267"/>
            <ac:picMk id="7" creationId="{03167A91-385C-FDC2-AE02-F5EBD0AADC37}"/>
          </ac:picMkLst>
        </pc:picChg>
      </pc:sldChg>
      <pc:sldChg chg="addSp delSp modSp add mod ord">
        <pc:chgData name="Milner, Justin L. (GRC-LMA0)" userId="e9a3dac9-2841-4bac-aedb-2f7c423288ba" providerId="ADAL" clId="{2A78C474-10ED-411C-93C4-A02F8EBFE8F2}" dt="2024-02-22T12:22:01.572" v="388" actId="14100"/>
        <pc:sldMkLst>
          <pc:docMk/>
          <pc:sldMk cId="1752099317" sldId="268"/>
        </pc:sldMkLst>
        <pc:spChg chg="mod">
          <ac:chgData name="Milner, Justin L. (GRC-LMA0)" userId="e9a3dac9-2841-4bac-aedb-2f7c423288ba" providerId="ADAL" clId="{2A78C474-10ED-411C-93C4-A02F8EBFE8F2}" dt="2024-02-22T12:21:18.802" v="375" actId="20577"/>
          <ac:spMkLst>
            <pc:docMk/>
            <pc:sldMk cId="1752099317" sldId="268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2T12:21:47.963" v="381" actId="14100"/>
          <ac:spMkLst>
            <pc:docMk/>
            <pc:sldMk cId="1752099317" sldId="268"/>
            <ac:spMk id="8" creationId="{685C5634-D071-D0A5-4BC5-E1D1D5870BA6}"/>
          </ac:spMkLst>
        </pc:spChg>
        <pc:spChg chg="add mod">
          <ac:chgData name="Milner, Justin L. (GRC-LMA0)" userId="e9a3dac9-2841-4bac-aedb-2f7c423288ba" providerId="ADAL" clId="{2A78C474-10ED-411C-93C4-A02F8EBFE8F2}" dt="2024-02-22T12:22:01.572" v="388" actId="14100"/>
          <ac:spMkLst>
            <pc:docMk/>
            <pc:sldMk cId="1752099317" sldId="268"/>
            <ac:spMk id="9" creationId="{F4E95F80-D0C6-FE66-4086-E40D95A6DC24}"/>
          </ac:spMkLst>
        </pc:spChg>
        <pc:picChg chg="add mod">
          <ac:chgData name="Milner, Justin L. (GRC-LMA0)" userId="e9a3dac9-2841-4bac-aedb-2f7c423288ba" providerId="ADAL" clId="{2A78C474-10ED-411C-93C4-A02F8EBFE8F2}" dt="2024-02-22T12:18:19.592" v="294" actId="1076"/>
          <ac:picMkLst>
            <pc:docMk/>
            <pc:sldMk cId="1752099317" sldId="268"/>
            <ac:picMk id="3" creationId="{CF6EC3FE-A3E7-355B-8149-A2CEE57EA814}"/>
          </ac:picMkLst>
        </pc:picChg>
        <pc:picChg chg="del">
          <ac:chgData name="Milner, Justin L. (GRC-LMA0)" userId="e9a3dac9-2841-4bac-aedb-2f7c423288ba" providerId="ADAL" clId="{2A78C474-10ED-411C-93C4-A02F8EBFE8F2}" dt="2024-02-22T12:18:00.769" v="291" actId="478"/>
          <ac:picMkLst>
            <pc:docMk/>
            <pc:sldMk cId="1752099317" sldId="268"/>
            <ac:picMk id="7" creationId="{03167A91-385C-FDC2-AE02-F5EBD0AADC37}"/>
          </ac:picMkLst>
        </pc:picChg>
      </pc:sldChg>
      <pc:sldChg chg="addSp delSp modSp add mod">
        <pc:chgData name="Milner, Justin L. (GRC-LMA0)" userId="e9a3dac9-2841-4bac-aedb-2f7c423288ba" providerId="ADAL" clId="{2A78C474-10ED-411C-93C4-A02F8EBFE8F2}" dt="2024-02-22T13:58:55.800" v="932" actId="14100"/>
        <pc:sldMkLst>
          <pc:docMk/>
          <pc:sldMk cId="3361567644" sldId="269"/>
        </pc:sldMkLst>
        <pc:spChg chg="add mod">
          <ac:chgData name="Milner, Justin L. (GRC-LMA0)" userId="e9a3dac9-2841-4bac-aedb-2f7c423288ba" providerId="ADAL" clId="{2A78C474-10ED-411C-93C4-A02F8EBFE8F2}" dt="2024-02-22T13:58:55.800" v="932" actId="14100"/>
          <ac:spMkLst>
            <pc:docMk/>
            <pc:sldMk cId="3361567644" sldId="269"/>
            <ac:spMk id="3" creationId="{3007E43E-E3DB-64F6-7910-F35043538671}"/>
          </ac:spMkLst>
        </pc:spChg>
        <pc:picChg chg="del">
          <ac:chgData name="Milner, Justin L. (GRC-LMA0)" userId="e9a3dac9-2841-4bac-aedb-2f7c423288ba" providerId="ADAL" clId="{2A78C474-10ED-411C-93C4-A02F8EBFE8F2}" dt="2024-02-22T13:54:02.524" v="875" actId="478"/>
          <ac:picMkLst>
            <pc:docMk/>
            <pc:sldMk cId="3361567644" sldId="269"/>
            <ac:picMk id="10" creationId="{C1D6D3C2-9104-60C3-328D-106F53C8A32C}"/>
          </ac:picMkLst>
        </pc:picChg>
        <pc:picChg chg="mod">
          <ac:chgData name="Milner, Justin L. (GRC-LMA0)" userId="e9a3dac9-2841-4bac-aedb-2f7c423288ba" providerId="ADAL" clId="{2A78C474-10ED-411C-93C4-A02F8EBFE8F2}" dt="2024-02-22T13:54:18.062" v="879" actId="1076"/>
          <ac:picMkLst>
            <pc:docMk/>
            <pc:sldMk cId="3361567644" sldId="269"/>
            <ac:picMk id="11" creationId="{97F5AACA-3D3D-2D99-4667-FBEA495F4E04}"/>
          </ac:picMkLst>
        </pc:picChg>
      </pc:sldChg>
      <pc:sldChg chg="addSp delSp modSp add mod">
        <pc:chgData name="Milner, Justin L. (GRC-LMA0)" userId="e9a3dac9-2841-4bac-aedb-2f7c423288ba" providerId="ADAL" clId="{2A78C474-10ED-411C-93C4-A02F8EBFE8F2}" dt="2024-02-22T15:06:14.604" v="1309" actId="6549"/>
        <pc:sldMkLst>
          <pc:docMk/>
          <pc:sldMk cId="1350094811" sldId="270"/>
        </pc:sldMkLst>
        <pc:spChg chg="add del mod">
          <ac:chgData name="Milner, Justin L. (GRC-LMA0)" userId="e9a3dac9-2841-4bac-aedb-2f7c423288ba" providerId="ADAL" clId="{2A78C474-10ED-411C-93C4-A02F8EBFE8F2}" dt="2024-02-22T13:34:13.226" v="872" actId="478"/>
          <ac:spMkLst>
            <pc:docMk/>
            <pc:sldMk cId="1350094811" sldId="270"/>
            <ac:spMk id="7" creationId="{310DF361-9844-AA14-FFF9-3A4D21863555}"/>
          </ac:spMkLst>
        </pc:spChg>
        <pc:spChg chg="add del mod">
          <ac:chgData name="Milner, Justin L. (GRC-LMA0)" userId="e9a3dac9-2841-4bac-aedb-2f7c423288ba" providerId="ADAL" clId="{2A78C474-10ED-411C-93C4-A02F8EBFE8F2}" dt="2024-02-22T13:34:13.226" v="872" actId="478"/>
          <ac:spMkLst>
            <pc:docMk/>
            <pc:sldMk cId="1350094811" sldId="270"/>
            <ac:spMk id="9" creationId="{6CE537E7-8480-BE8B-AA5E-B9F4C08DE3FD}"/>
          </ac:spMkLst>
        </pc:spChg>
        <pc:spChg chg="add mod">
          <ac:chgData name="Milner, Justin L. (GRC-LMA0)" userId="e9a3dac9-2841-4bac-aedb-2f7c423288ba" providerId="ADAL" clId="{2A78C474-10ED-411C-93C4-A02F8EBFE8F2}" dt="2024-02-22T13:57:18.358" v="927" actId="1035"/>
          <ac:spMkLst>
            <pc:docMk/>
            <pc:sldMk cId="1350094811" sldId="270"/>
            <ac:spMk id="11" creationId="{F9D8DDEB-5CD6-148B-40B9-E2FE1CEB9137}"/>
          </ac:spMkLst>
        </pc:spChg>
        <pc:spChg chg="add mod">
          <ac:chgData name="Milner, Justin L. (GRC-LMA0)" userId="e9a3dac9-2841-4bac-aedb-2f7c423288ba" providerId="ADAL" clId="{2A78C474-10ED-411C-93C4-A02F8EBFE8F2}" dt="2024-02-22T13:57:18.358" v="927" actId="1035"/>
          <ac:spMkLst>
            <pc:docMk/>
            <pc:sldMk cId="1350094811" sldId="270"/>
            <ac:spMk id="12" creationId="{E3EA81F5-2A11-36AF-FDA1-4F19AD4DB1AF}"/>
          </ac:spMkLst>
        </pc:spChg>
        <pc:spChg chg="add mod">
          <ac:chgData name="Milner, Justin L. (GRC-LMA0)" userId="e9a3dac9-2841-4bac-aedb-2f7c423288ba" providerId="ADAL" clId="{2A78C474-10ED-411C-93C4-A02F8EBFE8F2}" dt="2024-02-22T15:06:14.604" v="1309" actId="6549"/>
          <ac:spMkLst>
            <pc:docMk/>
            <pc:sldMk cId="1350094811" sldId="270"/>
            <ac:spMk id="13" creationId="{2FB09B6B-A63C-0ED7-505D-85060A2A4BA1}"/>
          </ac:spMkLst>
        </pc:spChg>
        <pc:picChg chg="add del mod ord">
          <ac:chgData name="Milner, Justin L. (GRC-LMA0)" userId="e9a3dac9-2841-4bac-aedb-2f7c423288ba" providerId="ADAL" clId="{2A78C474-10ED-411C-93C4-A02F8EBFE8F2}" dt="2024-02-22T13:31:39.471" v="841" actId="478"/>
          <ac:picMkLst>
            <pc:docMk/>
            <pc:sldMk cId="1350094811" sldId="270"/>
            <ac:picMk id="3" creationId="{F7CBBC4E-37CB-3143-349A-009F77077184}"/>
          </ac:picMkLst>
        </pc:picChg>
        <pc:picChg chg="mod ord">
          <ac:chgData name="Milner, Justin L. (GRC-LMA0)" userId="e9a3dac9-2841-4bac-aedb-2f7c423288ba" providerId="ADAL" clId="{2A78C474-10ED-411C-93C4-A02F8EBFE8F2}" dt="2024-02-22T13:57:18.358" v="927" actId="1035"/>
          <ac:picMkLst>
            <pc:docMk/>
            <pc:sldMk cId="1350094811" sldId="270"/>
            <ac:picMk id="8" creationId="{75F3E4A0-E92C-B401-FC6A-94EB3B183BAE}"/>
          </ac:picMkLst>
        </pc:picChg>
        <pc:picChg chg="del">
          <ac:chgData name="Milner, Justin L. (GRC-LMA0)" userId="e9a3dac9-2841-4bac-aedb-2f7c423288ba" providerId="ADAL" clId="{2A78C474-10ED-411C-93C4-A02F8EBFE8F2}" dt="2024-02-22T13:31:21.350" v="834" actId="478"/>
          <ac:picMkLst>
            <pc:docMk/>
            <pc:sldMk cId="1350094811" sldId="270"/>
            <ac:picMk id="10" creationId="{C1D6D3C2-9104-60C3-328D-106F53C8A32C}"/>
          </ac:picMkLst>
        </pc:picChg>
      </pc:sldChg>
      <pc:sldChg chg="add">
        <pc:chgData name="Milner, Justin L. (GRC-LMA0)" userId="e9a3dac9-2841-4bac-aedb-2f7c423288ba" providerId="ADAL" clId="{2A78C474-10ED-411C-93C4-A02F8EBFE8F2}" dt="2024-02-22T14:26:47.644" v="1051"/>
        <pc:sldMkLst>
          <pc:docMk/>
          <pc:sldMk cId="4108771617" sldId="271"/>
        </pc:sldMkLst>
      </pc:sldChg>
      <pc:sldChg chg="addSp delSp modSp add mod ord">
        <pc:chgData name="Milner, Justin L. (GRC-LMA0)" userId="e9a3dac9-2841-4bac-aedb-2f7c423288ba" providerId="ADAL" clId="{2A78C474-10ED-411C-93C4-A02F8EBFE8F2}" dt="2024-02-23T13:19:58.686" v="2427" actId="313"/>
        <pc:sldMkLst>
          <pc:docMk/>
          <pc:sldMk cId="968344856" sldId="272"/>
        </pc:sldMkLst>
        <pc:spChg chg="mod">
          <ac:chgData name="Milner, Justin L. (GRC-LMA0)" userId="e9a3dac9-2841-4bac-aedb-2f7c423288ba" providerId="ADAL" clId="{2A78C474-10ED-411C-93C4-A02F8EBFE8F2}" dt="2024-02-22T14:27:11.816" v="1079" actId="20577"/>
          <ac:spMkLst>
            <pc:docMk/>
            <pc:sldMk cId="968344856" sldId="272"/>
            <ac:spMk id="2" creationId="{69030FFF-9F96-8A9E-4ACE-1CC7D4EC2C66}"/>
          </ac:spMkLst>
        </pc:spChg>
        <pc:spChg chg="add mod">
          <ac:chgData name="Milner, Justin L. (GRC-LMA0)" userId="e9a3dac9-2841-4bac-aedb-2f7c423288ba" providerId="ADAL" clId="{2A78C474-10ED-411C-93C4-A02F8EBFE8F2}" dt="2024-02-23T13:19:58.686" v="2427" actId="313"/>
          <ac:spMkLst>
            <pc:docMk/>
            <pc:sldMk cId="968344856" sldId="272"/>
            <ac:spMk id="3" creationId="{44D95863-CFFB-AB41-EBBC-86D97F59E457}"/>
          </ac:spMkLst>
        </pc:spChg>
        <pc:spChg chg="del">
          <ac:chgData name="Milner, Justin L. (GRC-LMA0)" userId="e9a3dac9-2841-4bac-aedb-2f7c423288ba" providerId="ADAL" clId="{2A78C474-10ED-411C-93C4-A02F8EBFE8F2}" dt="2024-02-22T14:47:28.719" v="1154" actId="478"/>
          <ac:spMkLst>
            <pc:docMk/>
            <pc:sldMk cId="968344856" sldId="272"/>
            <ac:spMk id="21" creationId="{E14F3EE5-88CB-C9EA-B8EF-2C9D7CEAEAF1}"/>
          </ac:spMkLst>
        </pc:spChg>
      </pc:sldChg>
      <pc:sldChg chg="new">
        <pc:chgData name="Milner, Justin L. (GRC-LMA0)" userId="e9a3dac9-2841-4bac-aedb-2f7c423288ba" providerId="ADAL" clId="{2A78C474-10ED-411C-93C4-A02F8EBFE8F2}" dt="2024-02-22T14:27:20.719" v="1080" actId="680"/>
        <pc:sldMkLst>
          <pc:docMk/>
          <pc:sldMk cId="2275485959" sldId="2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65B33-0D3C-4DD0-9AB1-1F36861B1EF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10B4D8-EB0D-44AF-B21D-86382D59D1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84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8A714-712C-5C15-4D09-F637C8351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" y="947650"/>
            <a:ext cx="11887200" cy="25623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6B757B-4050-7A66-1472-1BC589FD6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" y="3674226"/>
            <a:ext cx="11887199" cy="2485506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611C82-DDAF-4199-DE06-6074A4E9E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en-US" dirty="0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B96B-3BB8-3133-2BBD-C86EBE0BE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A2FBE-7C9D-9D3E-5B25-5BA56778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9D924215-A56D-4762-AC7A-1B8FE16CD0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49054E-0DCC-4CDD-C6BD-735724B2A9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6002" y="142387"/>
            <a:ext cx="823596" cy="685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AE0BD8-FE18-5142-620F-604F20FB9C26}"/>
              </a:ext>
            </a:extLst>
          </p:cNvPr>
          <p:cNvSpPr txBox="1"/>
          <p:nvPr userDrawn="1"/>
        </p:nvSpPr>
        <p:spPr>
          <a:xfrm>
            <a:off x="334107" y="310148"/>
            <a:ext cx="5478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National Aeronautics and Space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545607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6D00-ACF5-5611-BFCA-F3CDB0988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4"/>
            <a:ext cx="10931769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8CC8E-EA47-5ABF-7FF7-854C38201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260B5-09DC-A204-5428-B08DF5214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8B81CC-9398-ACD5-0BF3-1277DE161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D7E011-15BD-B268-1C61-00E949762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70AAD8-8005-8A39-76EB-00D4E946A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16002" y="142387"/>
            <a:ext cx="823596" cy="685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A1F5435-67F6-E6FF-A5FD-162D53A5D838}"/>
              </a:ext>
            </a:extLst>
          </p:cNvPr>
          <p:cNvSpPr/>
          <p:nvPr userDrawn="1"/>
        </p:nvSpPr>
        <p:spPr>
          <a:xfrm>
            <a:off x="152400" y="888672"/>
            <a:ext cx="11887198" cy="45720"/>
          </a:xfrm>
          <a:prstGeom prst="rect">
            <a:avLst/>
          </a:prstGeom>
          <a:solidFill>
            <a:srgbClr val="01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257EDF-6763-7B97-FB51-1F1F83D3CFED}"/>
              </a:ext>
            </a:extLst>
          </p:cNvPr>
          <p:cNvSpPr/>
          <p:nvPr userDrawn="1"/>
        </p:nvSpPr>
        <p:spPr>
          <a:xfrm>
            <a:off x="152400" y="6257512"/>
            <a:ext cx="11887198" cy="18288"/>
          </a:xfrm>
          <a:prstGeom prst="rect">
            <a:avLst/>
          </a:prstGeom>
          <a:solidFill>
            <a:srgbClr val="0166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2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9DE29A-E303-40B7-D11E-71AE52452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771A11-D8D1-9440-49FF-67D6C40CE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0AD7B7-601E-D744-CBDD-1D8BF2FAF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FCE8CE-7EAC-F46A-E2D2-3A1E910EA0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2404" y="2743200"/>
            <a:ext cx="1647192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339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83148-CDB2-CB17-F6A6-144B2CBD4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36524"/>
            <a:ext cx="11887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8E1070-C6C3-A68E-69B0-F57C6ECF9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1" y="997527"/>
            <a:ext cx="11887199" cy="517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7C453D-A0CA-3C25-681A-21CC2B744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2400" y="63563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www.nasa.gov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BE1998-C7C0-5B54-B562-8518A30F8B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9EE1A-5B93-DF5E-B9D7-708DAF01A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24215-A56D-4762-AC7A-1B8FE16CD0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1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26933-5981-2CDB-14A5-B7151D99D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" t="9091" r="231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C41D12-1B0E-8ED0-8FAB-95162A7FC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0" y="987838"/>
            <a:ext cx="5903770" cy="3338659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n-US" dirty="0"/>
              <a:t>Elevated Temperature Mechanical Properties of L-PBF Niobium Alloy: C103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66F92-D91C-90DD-E3B4-3F040B3A7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03919"/>
            <a:ext cx="5691813" cy="1552431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2000" dirty="0"/>
              <a:t>Justin L. Milner and Eric </a:t>
            </a:r>
            <a:r>
              <a:rPr lang="en-US" sz="2000" dirty="0" err="1"/>
              <a:t>Brizes</a:t>
            </a:r>
            <a:endParaRPr lang="en-US" sz="2000" dirty="0"/>
          </a:p>
          <a:p>
            <a:pPr algn="l"/>
            <a:r>
              <a:rPr lang="en-US" sz="2000" dirty="0"/>
              <a:t>NASA Glenn Research Center, Cleveland OH</a:t>
            </a:r>
          </a:p>
          <a:p>
            <a:pPr algn="l"/>
            <a:endParaRPr lang="en-US" sz="2000" dirty="0"/>
          </a:p>
          <a:p>
            <a:pPr algn="l"/>
            <a:r>
              <a:rPr lang="en-US" sz="1600" dirty="0"/>
              <a:t>TMS 2024 153</a:t>
            </a:r>
            <a:r>
              <a:rPr lang="en-US" sz="1600" baseline="30000" dirty="0"/>
              <a:t>RD</a:t>
            </a:r>
            <a:r>
              <a:rPr lang="en-US" sz="1600" dirty="0"/>
              <a:t> ANNUAL MEETING &amp; EXHIBITION</a:t>
            </a:r>
          </a:p>
          <a:p>
            <a:pPr algn="l"/>
            <a:r>
              <a:rPr lang="en-US" sz="1600" dirty="0"/>
              <a:t>Orlando, FL    March 3-7, 2024</a:t>
            </a:r>
          </a:p>
          <a:p>
            <a:pPr algn="l"/>
            <a:endParaRPr lang="en-US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8A45D-F387-78B8-2610-DD90784D84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0A88C-C2BD-E031-33E1-60DE8CFDE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D924215-A56D-4762-AC7A-1B8FE16CD013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FDB7FA-C2DF-2608-7D75-202952D189B4}"/>
              </a:ext>
            </a:extLst>
          </p:cNvPr>
          <p:cNvSpPr txBox="1"/>
          <p:nvPr/>
        </p:nvSpPr>
        <p:spPr>
          <a:xfrm>
            <a:off x="454489" y="264157"/>
            <a:ext cx="5715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National Aeronautics and Space Administration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2A3FB4-064C-D2D6-8816-5D1FBD1E52C7}"/>
              </a:ext>
            </a:extLst>
          </p:cNvPr>
          <p:cNvSpPr/>
          <p:nvPr/>
        </p:nvSpPr>
        <p:spPr>
          <a:xfrm>
            <a:off x="454489" y="625682"/>
            <a:ext cx="5715304" cy="146305"/>
          </a:xfrm>
          <a:prstGeom prst="rect">
            <a:avLst/>
          </a:prstGeom>
          <a:gradFill flip="none" rotWithShape="1">
            <a:gsLst>
              <a:gs pos="75000">
                <a:srgbClr val="0B3D9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46F0197-98D6-3498-222C-8999D655F601}"/>
              </a:ext>
            </a:extLst>
          </p:cNvPr>
          <p:cNvSpPr/>
          <p:nvPr/>
        </p:nvSpPr>
        <p:spPr>
          <a:xfrm>
            <a:off x="477980" y="4542348"/>
            <a:ext cx="5691813" cy="45720"/>
          </a:xfrm>
          <a:prstGeom prst="rect">
            <a:avLst/>
          </a:prstGeom>
          <a:gradFill flip="none" rotWithShape="1">
            <a:gsLst>
              <a:gs pos="75000">
                <a:srgbClr val="0B3D91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416C56B-29C2-4D2D-B122-E0C255B2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1049" y="22225"/>
            <a:ext cx="10934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44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7F5AACA-3D3D-2D99-4667-FBEA495F4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1814855"/>
            <a:ext cx="10058400" cy="4657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10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7E43E-E3DB-64F6-7910-F35043538671}"/>
              </a:ext>
            </a:extLst>
          </p:cNvPr>
          <p:cNvSpPr txBox="1"/>
          <p:nvPr/>
        </p:nvSpPr>
        <p:spPr>
          <a:xfrm>
            <a:off x="1066800" y="1409626"/>
            <a:ext cx="697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Wrought and additively manufactured C103 mechanical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3361567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High Vacuum Creep Testing Rig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11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C4AF7C7-CC33-5A4B-2A79-C60EDC772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524" y="981204"/>
            <a:ext cx="2932376" cy="521208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2136664-F84F-7486-11E9-FA2B7E1BB246}"/>
              </a:ext>
            </a:extLst>
          </p:cNvPr>
          <p:cNvSpPr txBox="1">
            <a:spLocks/>
          </p:cNvSpPr>
          <p:nvPr/>
        </p:nvSpPr>
        <p:spPr>
          <a:xfrm>
            <a:off x="4400550" y="1300390"/>
            <a:ext cx="6901074" cy="45778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Procedure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Sample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argon purge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High vacuum (Turbo pump)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Cold sample measurement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Heat up at 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Torr or better at a rate of 17 °C/min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Soak at temperature for 20 minutes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Hot sample measurement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Apply load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LVR and optical extensometer to track strain</a:t>
            </a:r>
          </a:p>
        </p:txBody>
      </p:sp>
    </p:spTree>
    <p:extLst>
      <p:ext uri="{BB962C8B-B14F-4D97-AF65-F5344CB8AC3E}">
        <p14:creationId xmlns:p14="http://schemas.microsoft.com/office/powerpoint/2010/main" val="282793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19D062-8E2D-7F0C-5BA2-363046FCE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687204"/>
            <a:ext cx="5665825" cy="4114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BEC164-5E10-D323-4A5E-96F1B2B6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136" y="1687204"/>
            <a:ext cx="5669812" cy="4114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Creep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12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D761C9-D9E3-8F51-DCB4-3D0A8C0CEAAF}"/>
              </a:ext>
            </a:extLst>
          </p:cNvPr>
          <p:cNvSpPr txBox="1"/>
          <p:nvPr/>
        </p:nvSpPr>
        <p:spPr>
          <a:xfrm>
            <a:off x="7859324" y="1317872"/>
            <a:ext cx="2137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1300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b="1" dirty="0"/>
              <a:t>C at 50 MPa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8AC1AA-60DA-B70F-0F31-94C2EB41B41F}"/>
              </a:ext>
            </a:extLst>
          </p:cNvPr>
          <p:cNvSpPr txBox="1"/>
          <p:nvPr/>
        </p:nvSpPr>
        <p:spPr>
          <a:xfrm>
            <a:off x="2189512" y="1319151"/>
            <a:ext cx="2783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LMP of 1% Creep Strain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0DA2C6-3797-49DC-345D-573945078456}"/>
              </a:ext>
            </a:extLst>
          </p:cNvPr>
          <p:cNvSpPr txBox="1"/>
          <p:nvPr/>
        </p:nvSpPr>
        <p:spPr>
          <a:xfrm>
            <a:off x="424136" y="5862280"/>
            <a:ext cx="3080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[1] R.H. </a:t>
            </a:r>
            <a:r>
              <a:rPr lang="en-US" sz="1400" dirty="0" err="1"/>
              <a:t>Titran</a:t>
            </a:r>
            <a:r>
              <a:rPr lang="en-US" sz="1400" dirty="0"/>
              <a:t> and W.D. Klopp, 1980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24CAA1-E59B-CEB8-7947-7F815EB46120}"/>
              </a:ext>
            </a:extLst>
          </p:cNvPr>
          <p:cNvSpPr txBox="1"/>
          <p:nvPr/>
        </p:nvSpPr>
        <p:spPr>
          <a:xfrm>
            <a:off x="5247170" y="1902619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[1]</a:t>
            </a:r>
          </a:p>
        </p:txBody>
      </p:sp>
    </p:spTree>
    <p:extLst>
      <p:ext uri="{BB962C8B-B14F-4D97-AF65-F5344CB8AC3E}">
        <p14:creationId xmlns:p14="http://schemas.microsoft.com/office/powerpoint/2010/main" val="89866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Microstructure of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13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6EC3FE-A3E7-355B-8149-A2CEE57EA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88194"/>
            <a:ext cx="9144000" cy="4602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5C5634-D071-D0A5-4BC5-E1D1D5870BA6}"/>
              </a:ext>
            </a:extLst>
          </p:cNvPr>
          <p:cNvSpPr txBox="1"/>
          <p:nvPr/>
        </p:nvSpPr>
        <p:spPr>
          <a:xfrm rot="16200000">
            <a:off x="216542" y="2226319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As-Built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E95F80-D0C6-FE66-4086-E40D95A6DC24}"/>
              </a:ext>
            </a:extLst>
          </p:cNvPr>
          <p:cNvSpPr txBox="1"/>
          <p:nvPr/>
        </p:nvSpPr>
        <p:spPr>
          <a:xfrm rot="16200000">
            <a:off x="216541" y="4583021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HIP</a:t>
            </a:r>
          </a:p>
        </p:txBody>
      </p:sp>
    </p:spTree>
    <p:extLst>
      <p:ext uri="{BB962C8B-B14F-4D97-AF65-F5344CB8AC3E}">
        <p14:creationId xmlns:p14="http://schemas.microsoft.com/office/powerpoint/2010/main" val="1752099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EBSD of Wrought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14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7B2239-D3E9-899A-29DC-A5A7A4348D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3"/>
          <a:stretch/>
        </p:blipFill>
        <p:spPr bwMode="auto">
          <a:xfrm>
            <a:off x="1524000" y="1242218"/>
            <a:ext cx="9144000" cy="4686788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EFD6A-AC66-8EF1-3DA5-E111D4A2E70F}"/>
              </a:ext>
            </a:extLst>
          </p:cNvPr>
          <p:cNvSpPr txBox="1"/>
          <p:nvPr/>
        </p:nvSpPr>
        <p:spPr>
          <a:xfrm rot="16200000">
            <a:off x="216542" y="2226106"/>
            <a:ext cx="224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As-Worked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BDF81-D520-1390-1E23-460F8703F4B3}"/>
              </a:ext>
            </a:extLst>
          </p:cNvPr>
          <p:cNvSpPr txBox="1"/>
          <p:nvPr/>
        </p:nvSpPr>
        <p:spPr>
          <a:xfrm rot="16200000">
            <a:off x="216542" y="4583238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Recrystallized</a:t>
            </a:r>
          </a:p>
        </p:txBody>
      </p:sp>
    </p:spTree>
    <p:extLst>
      <p:ext uri="{BB962C8B-B14F-4D97-AF65-F5344CB8AC3E}">
        <p14:creationId xmlns:p14="http://schemas.microsoft.com/office/powerpoint/2010/main" val="335661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EBSD of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15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167A91-385C-FDC2-AE02-F5EBD0AA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>
            <a:off x="1524000" y="1292200"/>
            <a:ext cx="9144000" cy="4670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2A3CA0-2809-ECA7-241A-EC75D4CA59C0}"/>
              </a:ext>
            </a:extLst>
          </p:cNvPr>
          <p:cNvSpPr txBox="1"/>
          <p:nvPr/>
        </p:nvSpPr>
        <p:spPr>
          <a:xfrm rot="16200000">
            <a:off x="216541" y="2226105"/>
            <a:ext cx="2245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As-Built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3E674-4D8B-C339-7084-3E0651BAFC12}"/>
              </a:ext>
            </a:extLst>
          </p:cNvPr>
          <p:cNvSpPr txBox="1"/>
          <p:nvPr/>
        </p:nvSpPr>
        <p:spPr>
          <a:xfrm rot="16200000">
            <a:off x="216541" y="4583237"/>
            <a:ext cx="2245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HIP</a:t>
            </a:r>
          </a:p>
        </p:txBody>
      </p:sp>
    </p:spTree>
    <p:extLst>
      <p:ext uri="{BB962C8B-B14F-4D97-AF65-F5344CB8AC3E}">
        <p14:creationId xmlns:p14="http://schemas.microsoft.com/office/powerpoint/2010/main" val="4221879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16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D95863-CFFB-AB41-EBBC-86D97F59E457}"/>
              </a:ext>
            </a:extLst>
          </p:cNvPr>
          <p:cNvSpPr txBox="1"/>
          <p:nvPr/>
        </p:nvSpPr>
        <p:spPr>
          <a:xfrm>
            <a:off x="152400" y="1076213"/>
            <a:ext cx="10931769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C103 spherical powder feedstock was able to be printed to high theoretical density by L-PBF. C103 samples were printed and tested at elevated temperature in tension and creep in the as-built and HIP conditions. Wrought C103 was also tested for comparison.</a:t>
            </a:r>
          </a:p>
          <a:p>
            <a:pPr marL="344488" indent="-344488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AM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HIPed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C103 displayed large grain growth and oxide coarsening after processing.  HIP parameters are not considered optimized for this material.</a:t>
            </a:r>
          </a:p>
          <a:p>
            <a:pPr marL="344488" indent="-344488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general, AM C103 shows similar strength to wrought C103 when comparing AM as-built to wrought as-worked and AM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HIPed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wrought recrystallized. Main takeaway is that AM C103 does exhibit slightly increased strength at elevated temperatures beyond 1000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C. And AM C103 exhibits decreased ductility over wrought C103. This may be attributed to 5-8x higher oxygen content in the AM C103.</a:t>
            </a:r>
          </a:p>
          <a:p>
            <a:pPr marL="344488" indent="-344488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Creep testing of AM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HIPed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C103 displays increased creep performance over wrought recrystallized C103. This may be attributed to the larger grain size and 8x higher oxygen content of the AM C103.</a:t>
            </a:r>
          </a:p>
        </p:txBody>
      </p:sp>
    </p:spTree>
    <p:extLst>
      <p:ext uri="{BB962C8B-B14F-4D97-AF65-F5344CB8AC3E}">
        <p14:creationId xmlns:p14="http://schemas.microsoft.com/office/powerpoint/2010/main" val="9683448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F8CBA2-B848-C2FB-2268-582B9421B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www.nasa.gov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3AEB14-34E3-849D-FC32-ADA2D9D25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485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2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E09C4B-5B65-FE45-16BE-E358DBB1125D}"/>
              </a:ext>
            </a:extLst>
          </p:cNvPr>
          <p:cNvSpPr txBox="1"/>
          <p:nvPr/>
        </p:nvSpPr>
        <p:spPr>
          <a:xfrm>
            <a:off x="208231" y="942863"/>
            <a:ext cx="994542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4488" indent="-344488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NASA Refractory Alloy Projects: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STMD-GCD – Refractory Alloy Additive Manufacturing Build Optimization (RAAMBO)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Hypersonic Technology (HTP) Project.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Advance material characterization and prototypic testing </a:t>
            </a:r>
            <a:r>
              <a:rPr lang="en-US" sz="1400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allowing for critical data needed to demonstrate TRL advancement and for component flight qualification</a:t>
            </a:r>
            <a:endParaRPr lang="en-US" sz="1400" b="1" baseline="0" dirty="0">
              <a:effectLst/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Enable national supply chain for refractory alloy feedstock </a:t>
            </a:r>
            <a:r>
              <a:rPr lang="en-US" sz="1400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essential for production of historical to custom alloys for R&amp;D to component fabrication.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400" b="1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Develop materials and processing for high performance in extreme environments </a:t>
            </a:r>
            <a:r>
              <a:rPr lang="en-US" sz="1400" b="0" baseline="0" dirty="0">
                <a:effectLst/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enabling technologies for Moon to Mars missions.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Alignment with NASA Projects: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Fission Surface Power (FSP) – High temp. core and power conversion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Nuclear Electric Propulsion (NEP) - Core, power conversion and thruster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Nuclear Thermal Propulsion (NTP) - Extreme environment materials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In-Situ Resource Utilization (ISRU) - High temp. materials for lunar systems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Hypersonic Technology’s (HTP) - Ox-compatible refractory metals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Lander ascent/descent and RCS nozzles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This work: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Focuses on AM process development for L-PBF C103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Determine elevated temperature mechanical properties for L-PBF C103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Microstructural evaluation of tested materials.</a:t>
            </a:r>
          </a:p>
        </p:txBody>
      </p:sp>
    </p:spTree>
    <p:extLst>
      <p:ext uri="{BB962C8B-B14F-4D97-AF65-F5344CB8AC3E}">
        <p14:creationId xmlns:p14="http://schemas.microsoft.com/office/powerpoint/2010/main" val="203917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3A59135-8146-631F-35DA-DF8137EB1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7412"/>
          <a:stretch/>
        </p:blipFill>
        <p:spPr>
          <a:xfrm>
            <a:off x="3717082" y="4831264"/>
            <a:ext cx="8229600" cy="8551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C103 Powder Feedstock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3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25C99FF-4F75-B715-6F0E-25CC68ED2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598120"/>
            <a:ext cx="3429000" cy="256720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53EE9-96A9-1F9D-FD38-5C09F201C76A}"/>
              </a:ext>
            </a:extLst>
          </p:cNvPr>
          <p:cNvGrpSpPr/>
          <p:nvPr/>
        </p:nvGrpSpPr>
        <p:grpSpPr>
          <a:xfrm>
            <a:off x="3717082" y="1912977"/>
            <a:ext cx="8229600" cy="1909809"/>
            <a:chOff x="3810000" y="1138192"/>
            <a:chExt cx="8229600" cy="190980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C0B80FC-BCD1-A8B5-43EA-B72EF8860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8907"/>
            <a:stretch/>
          </p:blipFill>
          <p:spPr>
            <a:xfrm>
              <a:off x="3810000" y="1138192"/>
              <a:ext cx="8229600" cy="166970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B18395F-91BE-4940-9C01-F547E7FB21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9374" b="14717"/>
            <a:stretch/>
          </p:blipFill>
          <p:spPr>
            <a:xfrm>
              <a:off x="3810000" y="2807897"/>
              <a:ext cx="8229600" cy="240104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D0190604-669F-14EC-E5B3-CC5313EABAC5}"/>
              </a:ext>
            </a:extLst>
          </p:cNvPr>
          <p:cNvSpPr txBox="1"/>
          <p:nvPr/>
        </p:nvSpPr>
        <p:spPr>
          <a:xfrm>
            <a:off x="3717082" y="1574422"/>
            <a:ext cx="41293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Chemical composition of C103 powder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78CF72-07BA-9769-13C0-F448D38CB661}"/>
              </a:ext>
            </a:extLst>
          </p:cNvPr>
          <p:cNvSpPr txBox="1"/>
          <p:nvPr/>
        </p:nvSpPr>
        <p:spPr>
          <a:xfrm>
            <a:off x="3717082" y="4492710"/>
            <a:ext cx="4988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C103 powder feedstock physical properties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B67789-D0F5-3765-ABEB-7CB094371038}"/>
              </a:ext>
            </a:extLst>
          </p:cNvPr>
          <p:cNvSpPr txBox="1"/>
          <p:nvPr/>
        </p:nvSpPr>
        <p:spPr>
          <a:xfrm>
            <a:off x="152400" y="2013345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Powder morphology of gas atomized Nb alloy, C103</a:t>
            </a:r>
          </a:p>
        </p:txBody>
      </p:sp>
    </p:spTree>
    <p:extLst>
      <p:ext uri="{BB962C8B-B14F-4D97-AF65-F5344CB8AC3E}">
        <p14:creationId xmlns:p14="http://schemas.microsoft.com/office/powerpoint/2010/main" val="410877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L-PBF of C103</a:t>
            </a:r>
          </a:p>
        </p:txBody>
      </p:sp>
      <p:pic>
        <p:nvPicPr>
          <p:cNvPr id="8" name="Content Placeholder 7" descr="A picture containing indoor, green&#10;&#10;Description automatically generated">
            <a:extLst>
              <a:ext uri="{FF2B5EF4-FFF2-40B4-BE49-F238E27FC236}">
                <a16:creationId xmlns:a16="http://schemas.microsoft.com/office/drawing/2014/main" id="{45C64E64-DC24-2EC5-7F9D-3D1F7A9A30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412" y="999330"/>
            <a:ext cx="2913757" cy="518001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4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700D40-3E57-2E13-E93A-CF657C557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831" y="2836068"/>
            <a:ext cx="6686550" cy="3343275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7C720-B8E4-A303-3C68-FC362CC546E0}"/>
              </a:ext>
            </a:extLst>
          </p:cNvPr>
          <p:cNvSpPr txBox="1"/>
          <p:nvPr/>
        </p:nvSpPr>
        <p:spPr>
          <a:xfrm>
            <a:off x="1107832" y="2497514"/>
            <a:ext cx="334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Schematic of build layout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970FE2-E000-55CD-1805-EA00953D7932}"/>
              </a:ext>
            </a:extLst>
          </p:cNvPr>
          <p:cNvSpPr txBox="1"/>
          <p:nvPr/>
        </p:nvSpPr>
        <p:spPr>
          <a:xfrm>
            <a:off x="4448175" y="2497514"/>
            <a:ext cx="3340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As-built C103 tension blanks 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9C1020D0-2E33-3278-EDE6-10485F4CC8C7}"/>
              </a:ext>
            </a:extLst>
          </p:cNvPr>
          <p:cNvSpPr txBox="1">
            <a:spLocks/>
          </p:cNvSpPr>
          <p:nvPr/>
        </p:nvSpPr>
        <p:spPr>
          <a:xfrm>
            <a:off x="231955" y="1106309"/>
            <a:ext cx="7579267" cy="12808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EOS M100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 density of 10.1 J/mm</a:t>
            </a:r>
            <a:r>
              <a:rPr lang="en-US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en-US" sz="24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53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of L-PBF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5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29C4FF-D100-CB37-EF07-0E376C47FA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756"/>
          <a:stretch/>
        </p:blipFill>
        <p:spPr>
          <a:xfrm>
            <a:off x="1981200" y="5104485"/>
            <a:ext cx="8229600" cy="10724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225C585-FA20-26E0-6D54-136D6677E67A}"/>
              </a:ext>
            </a:extLst>
          </p:cNvPr>
          <p:cNvGrpSpPr/>
          <p:nvPr/>
        </p:nvGrpSpPr>
        <p:grpSpPr>
          <a:xfrm>
            <a:off x="2701500" y="969721"/>
            <a:ext cx="6789000" cy="3718405"/>
            <a:chOff x="4295169" y="969721"/>
            <a:chExt cx="6789000" cy="371840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D9B3E7-6134-10C5-D2C7-BC70ECAEF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95509" y="1339053"/>
              <a:ext cx="6788660" cy="33490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24FB24-00AF-E4C6-64BA-B74D913F750E}"/>
                </a:ext>
              </a:extLst>
            </p:cNvPr>
            <p:cNvSpPr txBox="1"/>
            <p:nvPr/>
          </p:nvSpPr>
          <p:spPr>
            <a:xfrm>
              <a:off x="4295169" y="974999"/>
              <a:ext cx="3394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As-Built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178F23-222B-6FD5-9A76-7512CDD45C6F}"/>
                </a:ext>
              </a:extLst>
            </p:cNvPr>
            <p:cNvSpPr txBox="1"/>
            <p:nvPr/>
          </p:nvSpPr>
          <p:spPr>
            <a:xfrm>
              <a:off x="7689669" y="969721"/>
              <a:ext cx="33944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HIP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DDCCD14-5ED5-8188-C745-051BD44C7A3D}"/>
              </a:ext>
            </a:extLst>
          </p:cNvPr>
          <p:cNvSpPr txBox="1"/>
          <p:nvPr/>
        </p:nvSpPr>
        <p:spPr>
          <a:xfrm>
            <a:off x="1981200" y="4784066"/>
            <a:ext cx="3962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AM built C103 physical properties</a:t>
            </a:r>
          </a:p>
        </p:txBody>
      </p:sp>
    </p:spTree>
    <p:extLst>
      <p:ext uri="{BB962C8B-B14F-4D97-AF65-F5344CB8AC3E}">
        <p14:creationId xmlns:p14="http://schemas.microsoft.com/office/powerpoint/2010/main" val="2742813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Composition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6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DCCD14-5ED5-8188-C745-051BD44C7A3D}"/>
              </a:ext>
            </a:extLst>
          </p:cNvPr>
          <p:cNvSpPr txBox="1"/>
          <p:nvPr/>
        </p:nvSpPr>
        <p:spPr>
          <a:xfrm>
            <a:off x="1066800" y="1336081"/>
            <a:ext cx="697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Chemical composition of C103 powder, AM C103, and wrought C103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0CE984-7FF1-3B0D-2499-2C854B00D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87"/>
          <a:stretch/>
        </p:blipFill>
        <p:spPr>
          <a:xfrm>
            <a:off x="1066800" y="1740238"/>
            <a:ext cx="10058400" cy="42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8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Temperature High Vacuum Tension Testing Rig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7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74F2B9-E90A-B66B-5C88-800433192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376" y="983297"/>
            <a:ext cx="3262524" cy="5212080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B54389EF-1BF2-BB21-ADC3-0F5B09E13BDB}"/>
              </a:ext>
            </a:extLst>
          </p:cNvPr>
          <p:cNvSpPr txBox="1">
            <a:spLocks/>
          </p:cNvSpPr>
          <p:nvPr/>
        </p:nvSpPr>
        <p:spPr>
          <a:xfrm>
            <a:off x="4400550" y="1300390"/>
            <a:ext cx="6901074" cy="457789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mbol" panose="05050102010706020507" pitchFamily="18" charset="2"/>
              <a:buChar char="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0970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1942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9384" indent="-17938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0354" indent="-18097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Testing Procedure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 Sample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3x argon purge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High vacuum (diffusion pump)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Heat up at 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Torr or better at a rate of 17 °C/min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Soak at temperature for 20 minutes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Constant crosshead speed of 6.35x10</a:t>
            </a:r>
            <a:r>
              <a:rPr lang="en-US" sz="2400" baseline="30000" dirty="0">
                <a:latin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mm/s</a:t>
            </a:r>
          </a:p>
        </p:txBody>
      </p:sp>
    </p:spTree>
    <p:extLst>
      <p:ext uri="{BB962C8B-B14F-4D97-AF65-F5344CB8AC3E}">
        <p14:creationId xmlns:p14="http://schemas.microsoft.com/office/powerpoint/2010/main" val="105741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8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D6D3C2-9104-60C3-328D-106F53C8A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349"/>
          <a:stretch/>
        </p:blipFill>
        <p:spPr>
          <a:xfrm>
            <a:off x="1066800" y="1854775"/>
            <a:ext cx="10058400" cy="38127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0BDBBF-0642-3135-A006-1C9597148A51}"/>
              </a:ext>
            </a:extLst>
          </p:cNvPr>
          <p:cNvSpPr txBox="1"/>
          <p:nvPr/>
        </p:nvSpPr>
        <p:spPr>
          <a:xfrm>
            <a:off x="1066800" y="1383419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Wrought C103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BA78CA-2132-0809-BF58-BFF253014134}"/>
              </a:ext>
            </a:extLst>
          </p:cNvPr>
          <p:cNvSpPr txBox="1"/>
          <p:nvPr/>
        </p:nvSpPr>
        <p:spPr>
          <a:xfrm>
            <a:off x="6248404" y="1383419"/>
            <a:ext cx="48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 C103</a:t>
            </a:r>
          </a:p>
        </p:txBody>
      </p:sp>
    </p:spTree>
    <p:extLst>
      <p:ext uri="{BB962C8B-B14F-4D97-AF65-F5344CB8AC3E}">
        <p14:creationId xmlns:p14="http://schemas.microsoft.com/office/powerpoint/2010/main" val="322022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F3E4A0-E92C-B401-FC6A-94EB3B183B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324"/>
          <a:stretch/>
        </p:blipFill>
        <p:spPr>
          <a:xfrm>
            <a:off x="1066800" y="1781326"/>
            <a:ext cx="10058400" cy="3814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030FFF-9F96-8A9E-4ACE-1CC7D4EC2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Tension of Wrought and AM C103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A051C-61DF-D840-A78D-E7349897F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www.nasa.gov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CEE-6E07-3391-FFEA-47AAD1B6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24215-A56D-4762-AC7A-1B8FE16CD013}" type="slidenum">
              <a:rPr lang="en-US" smtClean="0"/>
              <a:t>9</a:t>
            </a:fld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0CEE922-440A-4286-D4D7-33B0EC38D050}"/>
              </a:ext>
            </a:extLst>
          </p:cNvPr>
          <p:cNvSpPr txBox="1">
            <a:spLocks/>
          </p:cNvSpPr>
          <p:nvPr/>
        </p:nvSpPr>
        <p:spPr>
          <a:xfrm>
            <a:off x="4152900" y="6356350"/>
            <a:ext cx="3886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TMS 2024 153</a:t>
            </a:r>
            <a:r>
              <a:rPr lang="en-US" baseline="30000" dirty="0"/>
              <a:t>RD</a:t>
            </a:r>
            <a:r>
              <a:rPr lang="en-US" dirty="0"/>
              <a:t> ANNUAL MEETING &amp; EXHIBITION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8DDEB-5CD6-148B-40B9-E2FE1CEB9137}"/>
              </a:ext>
            </a:extLst>
          </p:cNvPr>
          <p:cNvSpPr txBox="1"/>
          <p:nvPr/>
        </p:nvSpPr>
        <p:spPr>
          <a:xfrm>
            <a:off x="1066800" y="1411994"/>
            <a:ext cx="4876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Wrought C103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EA81F5-2A11-36AF-FDA1-4F19AD4DB1AF}"/>
              </a:ext>
            </a:extLst>
          </p:cNvPr>
          <p:cNvSpPr txBox="1"/>
          <p:nvPr/>
        </p:nvSpPr>
        <p:spPr>
          <a:xfrm>
            <a:off x="6248404" y="1411994"/>
            <a:ext cx="487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AM C103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B09B6B-A63C-0ED7-505D-85060A2A4BA1}"/>
              </a:ext>
            </a:extLst>
          </p:cNvPr>
          <p:cNvSpPr txBox="1"/>
          <p:nvPr/>
        </p:nvSpPr>
        <p:spPr>
          <a:xfrm>
            <a:off x="424136" y="5862280"/>
            <a:ext cx="1603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DNF = Did not fail</a:t>
            </a:r>
          </a:p>
        </p:txBody>
      </p:sp>
    </p:spTree>
    <p:extLst>
      <p:ext uri="{BB962C8B-B14F-4D97-AF65-F5344CB8AC3E}">
        <p14:creationId xmlns:p14="http://schemas.microsoft.com/office/powerpoint/2010/main" val="1350094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ridis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440154"/>
      </a:accent1>
      <a:accent2>
        <a:srgbClr val="22A884"/>
      </a:accent2>
      <a:accent3>
        <a:srgbClr val="414487"/>
      </a:accent3>
      <a:accent4>
        <a:srgbClr val="7AD151"/>
      </a:accent4>
      <a:accent5>
        <a:srgbClr val="2A788E"/>
      </a:accent5>
      <a:accent6>
        <a:srgbClr val="FDE725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219ae04-455b-4f33-b0ca-863057719048">
      <Terms xmlns="http://schemas.microsoft.com/office/infopath/2007/PartnerControls"/>
    </lcf76f155ced4ddcb4097134ff3c332f>
    <TaxCatchAll xmlns="e354e5e4-cbe3-4cf3-8518-03214cb84e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56D93C3E13B744B307E6B5E504F100" ma:contentTypeVersion="15" ma:contentTypeDescription="Create a new document." ma:contentTypeScope="" ma:versionID="ce117922a8025484c126d8de8c8b53be">
  <xsd:schema xmlns:xsd="http://www.w3.org/2001/XMLSchema" xmlns:xs="http://www.w3.org/2001/XMLSchema" xmlns:p="http://schemas.microsoft.com/office/2006/metadata/properties" xmlns:ns2="c219ae04-455b-4f33-b0ca-863057719048" xmlns:ns3="e354e5e4-cbe3-4cf3-8518-03214cb84ef2" targetNamespace="http://schemas.microsoft.com/office/2006/metadata/properties" ma:root="true" ma:fieldsID="9d9f9952eea5357329937953c37b5f94" ns2:_="" ns3:_="">
    <xsd:import namespace="c219ae04-455b-4f33-b0ca-863057719048"/>
    <xsd:import namespace="e354e5e4-cbe3-4cf3-8518-03214cb84e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9ae04-455b-4f33-b0ca-863057719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4e5e4-cbe3-4cf3-8518-03214cb84ef2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61f90c1-0396-42d1-b5d2-346f4d248ce9}" ma:internalName="TaxCatchAll" ma:showField="CatchAllData" ma:web="e354e5e4-cbe3-4cf3-8518-03214cb84e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A5EAE7-507A-4DCD-89A5-62611449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07E6B9-9706-455D-B3DB-94B0A9AB548C}">
  <ds:schemaRefs>
    <ds:schemaRef ds:uri="http://schemas.microsoft.com/office/2006/metadata/properties"/>
    <ds:schemaRef ds:uri="http://schemas.microsoft.com/office/infopath/2007/PartnerControls"/>
    <ds:schemaRef ds:uri="c219ae04-455b-4f33-b0ca-863057719048"/>
    <ds:schemaRef ds:uri="e354e5e4-cbe3-4cf3-8518-03214cb84ef2"/>
  </ds:schemaRefs>
</ds:datastoreItem>
</file>

<file path=customXml/itemProps3.xml><?xml version="1.0" encoding="utf-8"?>
<ds:datastoreItem xmlns:ds="http://schemas.openxmlformats.org/officeDocument/2006/customXml" ds:itemID="{1CDB2FC0-4357-4A7A-A524-A921E5A8613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19ae04-455b-4f33-b0ca-863057719048"/>
    <ds:schemaRef ds:uri="e354e5e4-cbe3-4cf3-8518-03214cb84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1630</TotalTime>
  <Words>874</Words>
  <Application>Microsoft Office PowerPoint</Application>
  <PresentationFormat>Widescreen</PresentationFormat>
  <Paragraphs>138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Wingdings</vt:lpstr>
      <vt:lpstr>Office Theme</vt:lpstr>
      <vt:lpstr>Elevated Temperature Mechanical Properties of L-PBF Niobium Alloy: C103</vt:lpstr>
      <vt:lpstr>Introduction</vt:lpstr>
      <vt:lpstr>C103 Powder Feedstock</vt:lpstr>
      <vt:lpstr>L-PBF of C103</vt:lpstr>
      <vt:lpstr>Density of L-PBF C103</vt:lpstr>
      <vt:lpstr>Chemical Composition</vt:lpstr>
      <vt:lpstr>High Temperature High Vacuum Tension Testing Rig</vt:lpstr>
      <vt:lpstr>Tension of Wrought and AM C103</vt:lpstr>
      <vt:lpstr>Tension of Wrought and AM C103</vt:lpstr>
      <vt:lpstr>Tension of Wrought and AM C103</vt:lpstr>
      <vt:lpstr>High Temperature High Vacuum Creep Testing Rig</vt:lpstr>
      <vt:lpstr>Creep of Wrought and AM C103</vt:lpstr>
      <vt:lpstr>Microstructure of AM C103</vt:lpstr>
      <vt:lpstr>EBSD of Wrought C103</vt:lpstr>
      <vt:lpstr>EBSD of AM C103</vt:lpstr>
      <vt:lpstr>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Brizes, Eric T. (GRC-LMA0)</dc:creator>
  <cp:lastModifiedBy>Milner, Justin L. (GRC-LMA0)</cp:lastModifiedBy>
  <cp:revision>4</cp:revision>
  <dcterms:created xsi:type="dcterms:W3CDTF">2023-09-05T19:16:32Z</dcterms:created>
  <dcterms:modified xsi:type="dcterms:W3CDTF">2024-02-29T14:50:07Z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0x010100DD56D93C3E13B744B307E6B5E504F100</vt:lpwstr>
  </property>
</Properties>
</file>