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43" r:id="rId4"/>
  </p:sldMasterIdLst>
  <p:notesMasterIdLst>
    <p:notesMasterId r:id="rId29"/>
  </p:notesMasterIdLst>
  <p:handoutMasterIdLst>
    <p:handoutMasterId r:id="rId30"/>
  </p:handoutMasterIdLst>
  <p:sldIdLst>
    <p:sldId id="361" r:id="rId5"/>
    <p:sldId id="345" r:id="rId6"/>
    <p:sldId id="356" r:id="rId7"/>
    <p:sldId id="257" r:id="rId8"/>
    <p:sldId id="259" r:id="rId9"/>
    <p:sldId id="258" r:id="rId10"/>
    <p:sldId id="378" r:id="rId11"/>
    <p:sldId id="260" r:id="rId12"/>
    <p:sldId id="368" r:id="rId13"/>
    <p:sldId id="369" r:id="rId14"/>
    <p:sldId id="262" r:id="rId15"/>
    <p:sldId id="366" r:id="rId16"/>
    <p:sldId id="261" r:id="rId17"/>
    <p:sldId id="374" r:id="rId18"/>
    <p:sldId id="377" r:id="rId19"/>
    <p:sldId id="375" r:id="rId20"/>
    <p:sldId id="263" r:id="rId21"/>
    <p:sldId id="372" r:id="rId22"/>
    <p:sldId id="264" r:id="rId23"/>
    <p:sldId id="373" r:id="rId24"/>
    <p:sldId id="376" r:id="rId25"/>
    <p:sldId id="370" r:id="rId26"/>
    <p:sldId id="265" r:id="rId27"/>
    <p:sldId id="363" r:id="rId2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pos="1692" userDrawn="1">
          <p15:clr>
            <a:srgbClr val="A4A3A4"/>
          </p15:clr>
        </p15:guide>
        <p15:guide id="4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BB7"/>
    <a:srgbClr val="87C543"/>
    <a:srgbClr val="E97C24"/>
    <a:srgbClr val="174589"/>
    <a:srgbClr val="174689"/>
    <a:srgbClr val="1D8FCA"/>
    <a:srgbClr val="61983C"/>
    <a:srgbClr val="097C3E"/>
    <a:srgbClr val="EE8100"/>
    <a:srgbClr val="A31E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A9E20F-7EE1-46DC-8016-6B36371EFA41}" v="59" dt="2024-02-29T20:16:27.1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24"/>
    <p:restoredTop sz="94719"/>
  </p:normalViewPr>
  <p:slideViewPr>
    <p:cSldViewPr snapToGrid="0">
      <p:cViewPr varScale="1">
        <p:scale>
          <a:sx n="196" d="100"/>
          <a:sy n="196" d="100"/>
        </p:scale>
        <p:origin x="150" y="144"/>
      </p:cViewPr>
      <p:guideLst>
        <p:guide pos="2880"/>
        <p:guide pos="1692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>
        <p:scale>
          <a:sx n="1" d="2"/>
          <a:sy n="1" d="2"/>
        </p:scale>
        <p:origin x="4112" y="15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ang, Zao (GSFC-5490)" userId="a96b91ae-f282-4643-a93b-fe1960083e64" providerId="ADAL" clId="{61A9E20F-7EE1-46DC-8016-6B36371EFA41}"/>
    <pc:docChg chg="undo custSel addSld delSld modSld sldOrd">
      <pc:chgData name="Huang, Zao (GSFC-5490)" userId="a96b91ae-f282-4643-a93b-fe1960083e64" providerId="ADAL" clId="{61A9E20F-7EE1-46DC-8016-6B36371EFA41}" dt="2024-02-29T20:16:27.114" v="2710" actId="14100"/>
      <pc:docMkLst>
        <pc:docMk/>
      </pc:docMkLst>
      <pc:sldChg chg="addSp delSp modSp mod">
        <pc:chgData name="Huang, Zao (GSFC-5490)" userId="a96b91ae-f282-4643-a93b-fe1960083e64" providerId="ADAL" clId="{61A9E20F-7EE1-46DC-8016-6B36371EFA41}" dt="2024-02-29T17:31:11.523" v="2653" actId="20577"/>
        <pc:sldMkLst>
          <pc:docMk/>
          <pc:sldMk cId="0" sldId="257"/>
        </pc:sldMkLst>
        <pc:spChg chg="del mod">
          <ac:chgData name="Huang, Zao (GSFC-5490)" userId="a96b91ae-f282-4643-a93b-fe1960083e64" providerId="ADAL" clId="{61A9E20F-7EE1-46DC-8016-6B36371EFA41}" dt="2024-02-29T16:50:16.705" v="2132"/>
          <ac:spMkLst>
            <pc:docMk/>
            <pc:sldMk cId="0" sldId="257"/>
            <ac:spMk id="3" creationId="{386E1944-86CC-D0F0-CC36-CFBF701254E3}"/>
          </ac:spMkLst>
        </pc:spChg>
        <pc:spChg chg="add mod">
          <ac:chgData name="Huang, Zao (GSFC-5490)" userId="a96b91ae-f282-4643-a93b-fe1960083e64" providerId="ADAL" clId="{61A9E20F-7EE1-46DC-8016-6B36371EFA41}" dt="2024-02-29T17:31:11.523" v="2653" actId="20577"/>
          <ac:spMkLst>
            <pc:docMk/>
            <pc:sldMk cId="0" sldId="257"/>
            <ac:spMk id="6" creationId="{BBC3BC14-01B2-6A69-2E16-BF6D0AA1348A}"/>
          </ac:spMkLst>
        </pc:spChg>
      </pc:sldChg>
      <pc:sldChg chg="modSp mod">
        <pc:chgData name="Huang, Zao (GSFC-5490)" userId="a96b91ae-f282-4643-a93b-fe1960083e64" providerId="ADAL" clId="{61A9E20F-7EE1-46DC-8016-6B36371EFA41}" dt="2024-02-29T17:24:04.657" v="2506" actId="1076"/>
        <pc:sldMkLst>
          <pc:docMk/>
          <pc:sldMk cId="0" sldId="260"/>
        </pc:sldMkLst>
        <pc:spChg chg="mod">
          <ac:chgData name="Huang, Zao (GSFC-5490)" userId="a96b91ae-f282-4643-a93b-fe1960083e64" providerId="ADAL" clId="{61A9E20F-7EE1-46DC-8016-6B36371EFA41}" dt="2024-02-29T17:24:04.657" v="2506" actId="1076"/>
          <ac:spMkLst>
            <pc:docMk/>
            <pc:sldMk cId="0" sldId="260"/>
            <ac:spMk id="12" creationId="{2D70684F-D5B4-3503-54EB-E3A80CC17D99}"/>
          </ac:spMkLst>
        </pc:spChg>
        <pc:spChg chg="mod">
          <ac:chgData name="Huang, Zao (GSFC-5490)" userId="a96b91ae-f282-4643-a93b-fe1960083e64" providerId="ADAL" clId="{61A9E20F-7EE1-46DC-8016-6B36371EFA41}" dt="2024-02-29T17:23:59.085" v="2505" actId="20577"/>
          <ac:spMkLst>
            <pc:docMk/>
            <pc:sldMk cId="0" sldId="260"/>
            <ac:spMk id="19458" creationId="{72D0B4B4-380A-EE46-43F0-35DA26B2C900}"/>
          </ac:spMkLst>
        </pc:spChg>
      </pc:sldChg>
      <pc:sldChg chg="addSp delSp modSp mod">
        <pc:chgData name="Huang, Zao (GSFC-5490)" userId="a96b91ae-f282-4643-a93b-fe1960083e64" providerId="ADAL" clId="{61A9E20F-7EE1-46DC-8016-6B36371EFA41}" dt="2024-02-29T16:51:10.769" v="2142" actId="12"/>
        <pc:sldMkLst>
          <pc:docMk/>
          <pc:sldMk cId="0" sldId="261"/>
        </pc:sldMkLst>
        <pc:spChg chg="del mod">
          <ac:chgData name="Huang, Zao (GSFC-5490)" userId="a96b91ae-f282-4643-a93b-fe1960083e64" providerId="ADAL" clId="{61A9E20F-7EE1-46DC-8016-6B36371EFA41}" dt="2024-02-29T16:49:01.095" v="2110"/>
          <ac:spMkLst>
            <pc:docMk/>
            <pc:sldMk cId="0" sldId="261"/>
            <ac:spMk id="3" creationId="{98B2F785-5085-6CD3-CE69-8D83C09652A8}"/>
          </ac:spMkLst>
        </pc:spChg>
        <pc:spChg chg="add mod">
          <ac:chgData name="Huang, Zao (GSFC-5490)" userId="a96b91ae-f282-4643-a93b-fe1960083e64" providerId="ADAL" clId="{61A9E20F-7EE1-46DC-8016-6B36371EFA41}" dt="2024-02-29T16:51:10.769" v="2142" actId="12"/>
          <ac:spMkLst>
            <pc:docMk/>
            <pc:sldMk cId="0" sldId="261"/>
            <ac:spMk id="4" creationId="{CF0135E1-6203-3BE2-651D-E7CC1B6B122E}"/>
          </ac:spMkLst>
        </pc:spChg>
      </pc:sldChg>
      <pc:sldChg chg="addSp delSp modSp mod ord">
        <pc:chgData name="Huang, Zao (GSFC-5490)" userId="a96b91ae-f282-4643-a93b-fe1960083e64" providerId="ADAL" clId="{61A9E20F-7EE1-46DC-8016-6B36371EFA41}" dt="2024-02-29T17:37:12.737" v="2655"/>
        <pc:sldMkLst>
          <pc:docMk/>
          <pc:sldMk cId="0" sldId="262"/>
        </pc:sldMkLst>
        <pc:spChg chg="del mod">
          <ac:chgData name="Huang, Zao (GSFC-5490)" userId="a96b91ae-f282-4643-a93b-fe1960083e64" providerId="ADAL" clId="{61A9E20F-7EE1-46DC-8016-6B36371EFA41}" dt="2024-02-29T16:48:15.611" v="2057"/>
          <ac:spMkLst>
            <pc:docMk/>
            <pc:sldMk cId="0" sldId="262"/>
            <ac:spMk id="3" creationId="{8E0C0D40-E1CA-B74B-325B-1D403DA929E9}"/>
          </ac:spMkLst>
        </pc:spChg>
        <pc:spChg chg="mod">
          <ac:chgData name="Huang, Zao (GSFC-5490)" userId="a96b91ae-f282-4643-a93b-fe1960083e64" providerId="ADAL" clId="{61A9E20F-7EE1-46DC-8016-6B36371EFA41}" dt="2024-02-29T16:10:34.528" v="787" actId="1076"/>
          <ac:spMkLst>
            <pc:docMk/>
            <pc:sldMk cId="0" sldId="262"/>
            <ac:spMk id="4" creationId="{DE970234-F8BF-AFB8-6C52-B79FAC2C36FA}"/>
          </ac:spMkLst>
        </pc:spChg>
        <pc:spChg chg="del">
          <ac:chgData name="Huang, Zao (GSFC-5490)" userId="a96b91ae-f282-4643-a93b-fe1960083e64" providerId="ADAL" clId="{61A9E20F-7EE1-46DC-8016-6B36371EFA41}" dt="2024-02-29T16:02:13.150" v="420" actId="21"/>
          <ac:spMkLst>
            <pc:docMk/>
            <pc:sldMk cId="0" sldId="262"/>
            <ac:spMk id="5" creationId="{0FCACA8D-F87D-30AC-3E5B-1000B6D31F2C}"/>
          </ac:spMkLst>
        </pc:spChg>
        <pc:spChg chg="add mod">
          <ac:chgData name="Huang, Zao (GSFC-5490)" userId="a96b91ae-f282-4643-a93b-fe1960083e64" providerId="ADAL" clId="{61A9E20F-7EE1-46DC-8016-6B36371EFA41}" dt="2024-02-29T16:51:05.071" v="2141" actId="12"/>
          <ac:spMkLst>
            <pc:docMk/>
            <pc:sldMk cId="0" sldId="262"/>
            <ac:spMk id="7" creationId="{9A3310A0-3FF7-D503-8A32-10738249D113}"/>
          </ac:spMkLst>
        </pc:spChg>
        <pc:picChg chg="mod">
          <ac:chgData name="Huang, Zao (GSFC-5490)" userId="a96b91ae-f282-4643-a93b-fe1960083e64" providerId="ADAL" clId="{61A9E20F-7EE1-46DC-8016-6B36371EFA41}" dt="2024-02-29T16:10:24.368" v="786" actId="14100"/>
          <ac:picMkLst>
            <pc:docMk/>
            <pc:sldMk cId="0" sldId="262"/>
            <ac:picMk id="5122" creationId="{9DD9F424-F245-E75D-E8FF-E1870CC8051A}"/>
          </ac:picMkLst>
        </pc:picChg>
        <pc:picChg chg="del">
          <ac:chgData name="Huang, Zao (GSFC-5490)" userId="a96b91ae-f282-4643-a93b-fe1960083e64" providerId="ADAL" clId="{61A9E20F-7EE1-46DC-8016-6B36371EFA41}" dt="2024-02-29T16:02:13.150" v="420" actId="21"/>
          <ac:picMkLst>
            <pc:docMk/>
            <pc:sldMk cId="0" sldId="262"/>
            <ac:picMk id="5126" creationId="{7BD8D30E-373E-2D98-ACD3-DD1FFD1F890B}"/>
          </ac:picMkLst>
        </pc:picChg>
      </pc:sldChg>
      <pc:sldChg chg="addSp delSp modSp mod">
        <pc:chgData name="Huang, Zao (GSFC-5490)" userId="a96b91ae-f282-4643-a93b-fe1960083e64" providerId="ADAL" clId="{61A9E20F-7EE1-46DC-8016-6B36371EFA41}" dt="2024-02-29T16:51:58.754" v="2146" actId="12"/>
        <pc:sldMkLst>
          <pc:docMk/>
          <pc:sldMk cId="0" sldId="263"/>
        </pc:sldMkLst>
        <pc:spChg chg="mod">
          <ac:chgData name="Huang, Zao (GSFC-5490)" userId="a96b91ae-f282-4643-a93b-fe1960083e64" providerId="ADAL" clId="{61A9E20F-7EE1-46DC-8016-6B36371EFA41}" dt="2024-02-29T15:45:28.555" v="10" actId="1076"/>
          <ac:spMkLst>
            <pc:docMk/>
            <pc:sldMk cId="0" sldId="263"/>
            <ac:spMk id="3" creationId="{06221F7F-0B87-C9D4-BB60-42C57C7A8914}"/>
          </ac:spMkLst>
        </pc:spChg>
        <pc:spChg chg="add del">
          <ac:chgData name="Huang, Zao (GSFC-5490)" userId="a96b91ae-f282-4643-a93b-fe1960083e64" providerId="ADAL" clId="{61A9E20F-7EE1-46DC-8016-6B36371EFA41}" dt="2024-02-29T15:45:20.263" v="7" actId="478"/>
          <ac:spMkLst>
            <pc:docMk/>
            <pc:sldMk cId="0" sldId="263"/>
            <ac:spMk id="4" creationId="{87D28D15-5FC8-A755-1E74-E99FADAFA61C}"/>
          </ac:spMkLst>
        </pc:spChg>
        <pc:spChg chg="add mod">
          <ac:chgData name="Huang, Zao (GSFC-5490)" userId="a96b91ae-f282-4643-a93b-fe1960083e64" providerId="ADAL" clId="{61A9E20F-7EE1-46DC-8016-6B36371EFA41}" dt="2024-02-29T16:51:58.754" v="2146" actId="12"/>
          <ac:spMkLst>
            <pc:docMk/>
            <pc:sldMk cId="0" sldId="263"/>
            <ac:spMk id="7" creationId="{1EA150DC-DC7E-799A-0AC4-17ED3348DBF0}"/>
          </ac:spMkLst>
        </pc:spChg>
        <pc:spChg chg="del">
          <ac:chgData name="Huang, Zao (GSFC-5490)" userId="a96b91ae-f282-4643-a93b-fe1960083e64" providerId="ADAL" clId="{61A9E20F-7EE1-46DC-8016-6B36371EFA41}" dt="2024-02-29T15:44:54.080" v="1" actId="478"/>
          <ac:spMkLst>
            <pc:docMk/>
            <pc:sldMk cId="0" sldId="263"/>
            <ac:spMk id="11" creationId="{E3C33FA9-06BF-EB17-BFC6-70AD1B4AB069}"/>
          </ac:spMkLst>
        </pc:spChg>
        <pc:spChg chg="del mod">
          <ac:chgData name="Huang, Zao (GSFC-5490)" userId="a96b91ae-f282-4643-a93b-fe1960083e64" providerId="ADAL" clId="{61A9E20F-7EE1-46DC-8016-6B36371EFA41}" dt="2024-02-29T16:32:26.273" v="1556" actId="478"/>
          <ac:spMkLst>
            <pc:docMk/>
            <pc:sldMk cId="0" sldId="263"/>
            <ac:spMk id="12" creationId="{8309A85C-6316-7C60-5778-7C6001ED2475}"/>
          </ac:spMkLst>
        </pc:spChg>
        <pc:picChg chg="add del">
          <ac:chgData name="Huang, Zao (GSFC-5490)" userId="a96b91ae-f282-4643-a93b-fe1960083e64" providerId="ADAL" clId="{61A9E20F-7EE1-46DC-8016-6B36371EFA41}" dt="2024-02-29T15:45:20.263" v="7" actId="478"/>
          <ac:picMkLst>
            <pc:docMk/>
            <pc:sldMk cId="0" sldId="263"/>
            <ac:picMk id="6" creationId="{44D4AB66-4F34-F111-CD4F-D72837E1D7D3}"/>
          </ac:picMkLst>
        </pc:picChg>
        <pc:picChg chg="mod">
          <ac:chgData name="Huang, Zao (GSFC-5490)" userId="a96b91ae-f282-4643-a93b-fe1960083e64" providerId="ADAL" clId="{61A9E20F-7EE1-46DC-8016-6B36371EFA41}" dt="2024-02-29T15:45:24.625" v="9" actId="14100"/>
          <ac:picMkLst>
            <pc:docMk/>
            <pc:sldMk cId="0" sldId="263"/>
            <ac:picMk id="10" creationId="{121AB9DF-752E-3985-E1B7-023670B1EA1E}"/>
          </ac:picMkLst>
        </pc:picChg>
      </pc:sldChg>
      <pc:sldChg chg="addSp delSp modSp mod">
        <pc:chgData name="Huang, Zao (GSFC-5490)" userId="a96b91ae-f282-4643-a93b-fe1960083e64" providerId="ADAL" clId="{61A9E20F-7EE1-46DC-8016-6B36371EFA41}" dt="2024-02-29T17:41:24.098" v="2687" actId="20577"/>
        <pc:sldMkLst>
          <pc:docMk/>
          <pc:sldMk cId="0" sldId="264"/>
        </pc:sldMkLst>
        <pc:spChg chg="add mod">
          <ac:chgData name="Huang, Zao (GSFC-5490)" userId="a96b91ae-f282-4643-a93b-fe1960083e64" providerId="ADAL" clId="{61A9E20F-7EE1-46DC-8016-6B36371EFA41}" dt="2024-02-29T17:41:24.098" v="2687" actId="20577"/>
          <ac:spMkLst>
            <pc:docMk/>
            <pc:sldMk cId="0" sldId="264"/>
            <ac:spMk id="5" creationId="{A501ABCB-6E79-856C-C7D0-7F5A4205C477}"/>
          </ac:spMkLst>
        </pc:spChg>
        <pc:spChg chg="del">
          <ac:chgData name="Huang, Zao (GSFC-5490)" userId="a96b91ae-f282-4643-a93b-fe1960083e64" providerId="ADAL" clId="{61A9E20F-7EE1-46DC-8016-6B36371EFA41}" dt="2024-02-29T16:31:28.541" v="1546" actId="478"/>
          <ac:spMkLst>
            <pc:docMk/>
            <pc:sldMk cId="0" sldId="264"/>
            <ac:spMk id="7" creationId="{DFE1B9C0-AC34-951C-1924-62E936834828}"/>
          </ac:spMkLst>
        </pc:spChg>
        <pc:spChg chg="mod">
          <ac:chgData name="Huang, Zao (GSFC-5490)" userId="a96b91ae-f282-4643-a93b-fe1960083e64" providerId="ADAL" clId="{61A9E20F-7EE1-46DC-8016-6B36371EFA41}" dt="2024-02-29T16:33:16.779" v="1569" actId="21"/>
          <ac:spMkLst>
            <pc:docMk/>
            <pc:sldMk cId="0" sldId="264"/>
            <ac:spMk id="8" creationId="{5E73E62B-5675-8A75-8075-ED5462882277}"/>
          </ac:spMkLst>
        </pc:spChg>
        <pc:picChg chg="mod">
          <ac:chgData name="Huang, Zao (GSFC-5490)" userId="a96b91ae-f282-4643-a93b-fe1960083e64" providerId="ADAL" clId="{61A9E20F-7EE1-46DC-8016-6B36371EFA41}" dt="2024-02-29T16:36:34.188" v="1618" actId="1076"/>
          <ac:picMkLst>
            <pc:docMk/>
            <pc:sldMk cId="0" sldId="264"/>
            <ac:picMk id="4" creationId="{E6060A31-4C79-B328-B675-F6CDB264BA84}"/>
          </ac:picMkLst>
        </pc:picChg>
        <pc:picChg chg="del">
          <ac:chgData name="Huang, Zao (GSFC-5490)" userId="a96b91ae-f282-4643-a93b-fe1960083e64" providerId="ADAL" clId="{61A9E20F-7EE1-46DC-8016-6B36371EFA41}" dt="2024-02-29T16:31:28.541" v="1546" actId="478"/>
          <ac:picMkLst>
            <pc:docMk/>
            <pc:sldMk cId="0" sldId="264"/>
            <ac:picMk id="6" creationId="{E959FC91-74C3-971F-846D-3FBE650C95D2}"/>
          </ac:picMkLst>
        </pc:picChg>
      </pc:sldChg>
      <pc:sldChg chg="modSp mod">
        <pc:chgData name="Huang, Zao (GSFC-5490)" userId="a96b91ae-f282-4643-a93b-fe1960083e64" providerId="ADAL" clId="{61A9E20F-7EE1-46DC-8016-6B36371EFA41}" dt="2024-02-29T17:27:52.132" v="2624" actId="20577"/>
        <pc:sldMkLst>
          <pc:docMk/>
          <pc:sldMk cId="0" sldId="265"/>
        </pc:sldMkLst>
        <pc:spChg chg="mod">
          <ac:chgData name="Huang, Zao (GSFC-5490)" userId="a96b91ae-f282-4643-a93b-fe1960083e64" providerId="ADAL" clId="{61A9E20F-7EE1-46DC-8016-6B36371EFA41}" dt="2024-02-29T17:27:52.132" v="2624" actId="20577"/>
          <ac:spMkLst>
            <pc:docMk/>
            <pc:sldMk cId="0" sldId="265"/>
            <ac:spMk id="24578" creationId="{5A19743E-757E-7FBD-9A98-A4E23BAE7DBD}"/>
          </ac:spMkLst>
        </pc:spChg>
      </pc:sldChg>
      <pc:sldChg chg="modSp mod">
        <pc:chgData name="Huang, Zao (GSFC-5490)" userId="a96b91ae-f282-4643-a93b-fe1960083e64" providerId="ADAL" clId="{61A9E20F-7EE1-46DC-8016-6B36371EFA41}" dt="2024-02-29T16:09:34.551" v="774" actId="14100"/>
        <pc:sldMkLst>
          <pc:docMk/>
          <pc:sldMk cId="5928667" sldId="356"/>
        </pc:sldMkLst>
        <pc:spChg chg="mod">
          <ac:chgData name="Huang, Zao (GSFC-5490)" userId="a96b91ae-f282-4643-a93b-fe1960083e64" providerId="ADAL" clId="{61A9E20F-7EE1-46DC-8016-6B36371EFA41}" dt="2024-02-29T16:09:34.551" v="774" actId="14100"/>
          <ac:spMkLst>
            <pc:docMk/>
            <pc:sldMk cId="5928667" sldId="356"/>
            <ac:spMk id="4" creationId="{4B699E51-34AA-51F0-AF01-FFC8477C4070}"/>
          </ac:spMkLst>
        </pc:spChg>
      </pc:sldChg>
      <pc:sldChg chg="addSp delSp modSp mod">
        <pc:chgData name="Huang, Zao (GSFC-5490)" userId="a96b91ae-f282-4643-a93b-fe1960083e64" providerId="ADAL" clId="{61A9E20F-7EE1-46DC-8016-6B36371EFA41}" dt="2024-02-29T16:49:43.891" v="2121" actId="12"/>
        <pc:sldMkLst>
          <pc:docMk/>
          <pc:sldMk cId="3515135852" sldId="366"/>
        </pc:sldMkLst>
        <pc:spChg chg="del mod">
          <ac:chgData name="Huang, Zao (GSFC-5490)" userId="a96b91ae-f282-4643-a93b-fe1960083e64" providerId="ADAL" clId="{61A9E20F-7EE1-46DC-8016-6B36371EFA41}" dt="2024-02-29T16:47:46.299" v="2048"/>
          <ac:spMkLst>
            <pc:docMk/>
            <pc:sldMk cId="3515135852" sldId="366"/>
            <ac:spMk id="3" creationId="{0FD73A02-FD47-8E1C-3874-068ADB160561}"/>
          </ac:spMkLst>
        </pc:spChg>
        <pc:spChg chg="add mod">
          <ac:chgData name="Huang, Zao (GSFC-5490)" userId="a96b91ae-f282-4643-a93b-fe1960083e64" providerId="ADAL" clId="{61A9E20F-7EE1-46DC-8016-6B36371EFA41}" dt="2024-02-29T16:49:43.891" v="2121" actId="12"/>
          <ac:spMkLst>
            <pc:docMk/>
            <pc:sldMk cId="3515135852" sldId="366"/>
            <ac:spMk id="4" creationId="{56E3022D-5B2C-A74E-8B7C-6F1D37FB4F08}"/>
          </ac:spMkLst>
        </pc:spChg>
      </pc:sldChg>
      <pc:sldChg chg="addSp delSp modSp mod ord">
        <pc:chgData name="Huang, Zao (GSFC-5490)" userId="a96b91ae-f282-4643-a93b-fe1960083e64" providerId="ADAL" clId="{61A9E20F-7EE1-46DC-8016-6B36371EFA41}" dt="2024-02-29T17:20:33.350" v="2464"/>
        <pc:sldMkLst>
          <pc:docMk/>
          <pc:sldMk cId="4243830652" sldId="368"/>
        </pc:sldMkLst>
        <pc:spChg chg="del mod">
          <ac:chgData name="Huang, Zao (GSFC-5490)" userId="a96b91ae-f282-4643-a93b-fe1960083e64" providerId="ADAL" clId="{61A9E20F-7EE1-46DC-8016-6B36371EFA41}" dt="2024-02-29T16:50:43.867" v="2140"/>
          <ac:spMkLst>
            <pc:docMk/>
            <pc:sldMk cId="4243830652" sldId="368"/>
            <ac:spMk id="6" creationId="{BF76AC50-C311-F95E-E28F-35C93EC4D2E4}"/>
          </ac:spMkLst>
        </pc:spChg>
        <pc:spChg chg="add mod">
          <ac:chgData name="Huang, Zao (GSFC-5490)" userId="a96b91ae-f282-4643-a93b-fe1960083e64" providerId="ADAL" clId="{61A9E20F-7EE1-46DC-8016-6B36371EFA41}" dt="2024-02-29T16:50:42.986" v="2138" actId="1076"/>
          <ac:spMkLst>
            <pc:docMk/>
            <pc:sldMk cId="4243830652" sldId="368"/>
            <ac:spMk id="8" creationId="{01D8E6DB-350B-492C-3464-657CC44A1E57}"/>
          </ac:spMkLst>
        </pc:spChg>
      </pc:sldChg>
      <pc:sldChg chg="addSp delSp modSp mod ord">
        <pc:chgData name="Huang, Zao (GSFC-5490)" userId="a96b91ae-f282-4643-a93b-fe1960083e64" providerId="ADAL" clId="{61A9E20F-7EE1-46DC-8016-6B36371EFA41}" dt="2024-02-29T17:25:25.306" v="2510"/>
        <pc:sldMkLst>
          <pc:docMk/>
          <pc:sldMk cId="1947833120" sldId="369"/>
        </pc:sldMkLst>
        <pc:spChg chg="add mod">
          <ac:chgData name="Huang, Zao (GSFC-5490)" userId="a96b91ae-f282-4643-a93b-fe1960083e64" providerId="ADAL" clId="{61A9E20F-7EE1-46DC-8016-6B36371EFA41}" dt="2024-02-29T16:51:36.780" v="2143" actId="12"/>
          <ac:spMkLst>
            <pc:docMk/>
            <pc:sldMk cId="1947833120" sldId="369"/>
            <ac:spMk id="3" creationId="{FE2C84FC-7415-D4F6-B91F-B622E450213C}"/>
          </ac:spMkLst>
        </pc:spChg>
        <pc:spChg chg="del mod">
          <ac:chgData name="Huang, Zao (GSFC-5490)" userId="a96b91ae-f282-4643-a93b-fe1960083e64" providerId="ADAL" clId="{61A9E20F-7EE1-46DC-8016-6B36371EFA41}" dt="2024-02-29T16:49:17.550" v="2117"/>
          <ac:spMkLst>
            <pc:docMk/>
            <pc:sldMk cId="1947833120" sldId="369"/>
            <ac:spMk id="11" creationId="{3EEF5F6C-E9B7-FF1B-7E28-921E0F3D70B5}"/>
          </ac:spMkLst>
        </pc:spChg>
        <pc:spChg chg="mod">
          <ac:chgData name="Huang, Zao (GSFC-5490)" userId="a96b91ae-f282-4643-a93b-fe1960083e64" providerId="ADAL" clId="{61A9E20F-7EE1-46DC-8016-6B36371EFA41}" dt="2024-02-29T16:51:47.682" v="2145" actId="1076"/>
          <ac:spMkLst>
            <pc:docMk/>
            <pc:sldMk cId="1947833120" sldId="369"/>
            <ac:spMk id="12" creationId="{01BCF2B5-2C62-8AE9-3445-7FBAEB038803}"/>
          </ac:spMkLst>
        </pc:spChg>
        <pc:picChg chg="mod">
          <ac:chgData name="Huang, Zao (GSFC-5490)" userId="a96b91ae-f282-4643-a93b-fe1960083e64" providerId="ADAL" clId="{61A9E20F-7EE1-46DC-8016-6B36371EFA41}" dt="2024-02-29T16:51:42.489" v="2144" actId="1076"/>
          <ac:picMkLst>
            <pc:docMk/>
            <pc:sldMk cId="1947833120" sldId="369"/>
            <ac:picMk id="10" creationId="{BD065D83-FB5D-7EE4-993C-65EBE5D5C268}"/>
          </ac:picMkLst>
        </pc:picChg>
      </pc:sldChg>
      <pc:sldChg chg="addSp modSp new del">
        <pc:chgData name="Huang, Zao (GSFC-5490)" userId="a96b91ae-f282-4643-a93b-fe1960083e64" providerId="ADAL" clId="{61A9E20F-7EE1-46DC-8016-6B36371EFA41}" dt="2024-02-29T15:45:12.604" v="6" actId="47"/>
        <pc:sldMkLst>
          <pc:docMk/>
          <pc:sldMk cId="4243576597" sldId="371"/>
        </pc:sldMkLst>
        <pc:spChg chg="add mod">
          <ac:chgData name="Huang, Zao (GSFC-5490)" userId="a96b91ae-f282-4643-a93b-fe1960083e64" providerId="ADAL" clId="{61A9E20F-7EE1-46DC-8016-6B36371EFA41}" dt="2024-02-29T15:45:05.248" v="3"/>
          <ac:spMkLst>
            <pc:docMk/>
            <pc:sldMk cId="4243576597" sldId="371"/>
            <ac:spMk id="5" creationId="{87D28D15-5FC8-A755-1E74-E99FADAFA61C}"/>
          </ac:spMkLst>
        </pc:spChg>
        <pc:picChg chg="add mod">
          <ac:chgData name="Huang, Zao (GSFC-5490)" userId="a96b91ae-f282-4643-a93b-fe1960083e64" providerId="ADAL" clId="{61A9E20F-7EE1-46DC-8016-6B36371EFA41}" dt="2024-02-29T15:45:05.248" v="3"/>
          <ac:picMkLst>
            <pc:docMk/>
            <pc:sldMk cId="4243576597" sldId="371"/>
            <ac:picMk id="6" creationId="{44D4AB66-4F34-F111-CD4F-D72837E1D7D3}"/>
          </ac:picMkLst>
        </pc:picChg>
      </pc:sldChg>
      <pc:sldChg chg="addSp delSp modSp add mod">
        <pc:chgData name="Huang, Zao (GSFC-5490)" userId="a96b91ae-f282-4643-a93b-fe1960083e64" providerId="ADAL" clId="{61A9E20F-7EE1-46DC-8016-6B36371EFA41}" dt="2024-02-29T19:23:20.673" v="2699" actId="27636"/>
        <pc:sldMkLst>
          <pc:docMk/>
          <pc:sldMk cId="3224011982" sldId="372"/>
        </pc:sldMkLst>
        <pc:spChg chg="del">
          <ac:chgData name="Huang, Zao (GSFC-5490)" userId="a96b91ae-f282-4643-a93b-fe1960083e64" providerId="ADAL" clId="{61A9E20F-7EE1-46DC-8016-6B36371EFA41}" dt="2024-02-29T15:54:29.892" v="343" actId="478"/>
          <ac:spMkLst>
            <pc:docMk/>
            <pc:sldMk cId="3224011982" sldId="372"/>
            <ac:spMk id="3" creationId="{71F57EFC-3EDC-B60A-94E7-FC927FF00895}"/>
          </ac:spMkLst>
        </pc:spChg>
        <pc:spChg chg="mod">
          <ac:chgData name="Huang, Zao (GSFC-5490)" userId="a96b91ae-f282-4643-a93b-fe1960083e64" providerId="ADAL" clId="{61A9E20F-7EE1-46DC-8016-6B36371EFA41}" dt="2024-02-29T15:55:06.933" v="350" actId="1076"/>
          <ac:spMkLst>
            <pc:docMk/>
            <pc:sldMk cId="3224011982" sldId="372"/>
            <ac:spMk id="4" creationId="{2121B152-D3E2-8F46-508A-8202A6F77B56}"/>
          </ac:spMkLst>
        </pc:spChg>
        <pc:spChg chg="add mod">
          <ac:chgData name="Huang, Zao (GSFC-5490)" userId="a96b91ae-f282-4643-a93b-fe1960083e64" providerId="ADAL" clId="{61A9E20F-7EE1-46DC-8016-6B36371EFA41}" dt="2024-02-29T19:23:20.673" v="2699" actId="27636"/>
          <ac:spMkLst>
            <pc:docMk/>
            <pc:sldMk cId="3224011982" sldId="372"/>
            <ac:spMk id="7" creationId="{5EB3E95E-6F1E-1F32-FD78-D5A50D55AF74}"/>
          </ac:spMkLst>
        </pc:spChg>
        <pc:spChg chg="del mod">
          <ac:chgData name="Huang, Zao (GSFC-5490)" userId="a96b91ae-f282-4643-a93b-fe1960083e64" providerId="ADAL" clId="{61A9E20F-7EE1-46DC-8016-6B36371EFA41}" dt="2024-02-29T16:32:50.411" v="1564"/>
          <ac:spMkLst>
            <pc:docMk/>
            <pc:sldMk cId="3224011982" sldId="372"/>
            <ac:spMk id="12" creationId="{891710F5-CEAA-2DC4-E751-28AB00400A90}"/>
          </ac:spMkLst>
        </pc:spChg>
        <pc:picChg chg="mod">
          <ac:chgData name="Huang, Zao (GSFC-5490)" userId="a96b91ae-f282-4643-a93b-fe1960083e64" providerId="ADAL" clId="{61A9E20F-7EE1-46DC-8016-6B36371EFA41}" dt="2024-02-29T15:55:03.092" v="349" actId="1076"/>
          <ac:picMkLst>
            <pc:docMk/>
            <pc:sldMk cId="3224011982" sldId="372"/>
            <ac:picMk id="6" creationId="{278C99C5-9E07-84F1-FC6E-30B9D442ACF5}"/>
          </ac:picMkLst>
        </pc:picChg>
        <pc:picChg chg="del">
          <ac:chgData name="Huang, Zao (GSFC-5490)" userId="a96b91ae-f282-4643-a93b-fe1960083e64" providerId="ADAL" clId="{61A9E20F-7EE1-46DC-8016-6B36371EFA41}" dt="2024-02-29T15:54:26.988" v="342" actId="478"/>
          <ac:picMkLst>
            <pc:docMk/>
            <pc:sldMk cId="3224011982" sldId="372"/>
            <ac:picMk id="10" creationId="{8D91F694-8EB8-7EE5-8FB5-79CAF922A052}"/>
          </ac:picMkLst>
        </pc:picChg>
      </pc:sldChg>
      <pc:sldChg chg="addSp delSp modSp add mod">
        <pc:chgData name="Huang, Zao (GSFC-5490)" userId="a96b91ae-f282-4643-a93b-fe1960083e64" providerId="ADAL" clId="{61A9E20F-7EE1-46DC-8016-6B36371EFA41}" dt="2024-02-29T19:23:40.069" v="2706" actId="6549"/>
        <pc:sldMkLst>
          <pc:docMk/>
          <pc:sldMk cId="2387506595" sldId="373"/>
        </pc:sldMkLst>
        <pc:spChg chg="add mod">
          <ac:chgData name="Huang, Zao (GSFC-5490)" userId="a96b91ae-f282-4643-a93b-fe1960083e64" providerId="ADAL" clId="{61A9E20F-7EE1-46DC-8016-6B36371EFA41}" dt="2024-02-29T19:23:40.069" v="2706" actId="6549"/>
          <ac:spMkLst>
            <pc:docMk/>
            <pc:sldMk cId="2387506595" sldId="373"/>
            <ac:spMk id="5" creationId="{C9A2BD97-3B31-C720-467F-4E9B723AEF5E}"/>
          </ac:spMkLst>
        </pc:spChg>
        <pc:spChg chg="del">
          <ac:chgData name="Huang, Zao (GSFC-5490)" userId="a96b91ae-f282-4643-a93b-fe1960083e64" providerId="ADAL" clId="{61A9E20F-7EE1-46DC-8016-6B36371EFA41}" dt="2024-02-29T16:34:13.035" v="1580" actId="478"/>
          <ac:spMkLst>
            <pc:docMk/>
            <pc:sldMk cId="2387506595" sldId="373"/>
            <ac:spMk id="7" creationId="{7A21B8E3-79EE-61FB-64E3-F5643A2F02EC}"/>
          </ac:spMkLst>
        </pc:spChg>
        <pc:spChg chg="mod">
          <ac:chgData name="Huang, Zao (GSFC-5490)" userId="a96b91ae-f282-4643-a93b-fe1960083e64" providerId="ADAL" clId="{61A9E20F-7EE1-46DC-8016-6B36371EFA41}" dt="2024-02-29T16:34:02.569" v="1576" actId="21"/>
          <ac:spMkLst>
            <pc:docMk/>
            <pc:sldMk cId="2387506595" sldId="373"/>
            <ac:spMk id="8" creationId="{CA03433B-5915-0CBC-323E-12B0E02E8BFC}"/>
          </ac:spMkLst>
        </pc:spChg>
        <pc:picChg chg="del">
          <ac:chgData name="Huang, Zao (GSFC-5490)" userId="a96b91ae-f282-4643-a93b-fe1960083e64" providerId="ADAL" clId="{61A9E20F-7EE1-46DC-8016-6B36371EFA41}" dt="2024-02-29T16:34:10.976" v="1579" actId="478"/>
          <ac:picMkLst>
            <pc:docMk/>
            <pc:sldMk cId="2387506595" sldId="373"/>
            <ac:picMk id="4" creationId="{7170EB38-C2D7-2E6A-30D5-171C95D7174A}"/>
          </ac:picMkLst>
        </pc:picChg>
        <pc:picChg chg="del mod">
          <ac:chgData name="Huang, Zao (GSFC-5490)" userId="a96b91ae-f282-4643-a93b-fe1960083e64" providerId="ADAL" clId="{61A9E20F-7EE1-46DC-8016-6B36371EFA41}" dt="2024-02-29T17:42:45.667" v="2690" actId="478"/>
          <ac:picMkLst>
            <pc:docMk/>
            <pc:sldMk cId="2387506595" sldId="373"/>
            <ac:picMk id="6" creationId="{AE5EFF45-A5F7-248F-560C-B9F6D0952BC9}"/>
          </ac:picMkLst>
        </pc:picChg>
        <pc:picChg chg="add del">
          <ac:chgData name="Huang, Zao (GSFC-5490)" userId="a96b91ae-f282-4643-a93b-fe1960083e64" providerId="ADAL" clId="{61A9E20F-7EE1-46DC-8016-6B36371EFA41}" dt="2024-02-29T17:42:44.323" v="2689" actId="22"/>
          <ac:picMkLst>
            <pc:docMk/>
            <pc:sldMk cId="2387506595" sldId="373"/>
            <ac:picMk id="10" creationId="{FD1761C9-5115-FE88-AD1E-1D29BA8DAC54}"/>
          </ac:picMkLst>
        </pc:picChg>
        <pc:picChg chg="add mod">
          <ac:chgData name="Huang, Zao (GSFC-5490)" userId="a96b91ae-f282-4643-a93b-fe1960083e64" providerId="ADAL" clId="{61A9E20F-7EE1-46DC-8016-6B36371EFA41}" dt="2024-02-29T17:43:02.061" v="2694" actId="1076"/>
          <ac:picMkLst>
            <pc:docMk/>
            <pc:sldMk cId="2387506595" sldId="373"/>
            <ac:picMk id="12" creationId="{BC5B14A4-FB55-4B5E-D3AF-886EAACD8EEE}"/>
          </ac:picMkLst>
        </pc:picChg>
      </pc:sldChg>
      <pc:sldChg chg="addSp delSp modSp new mod modTransition">
        <pc:chgData name="Huang, Zao (GSFC-5490)" userId="a96b91ae-f282-4643-a93b-fe1960083e64" providerId="ADAL" clId="{61A9E20F-7EE1-46DC-8016-6B36371EFA41}" dt="2024-02-29T17:04:28.785" v="2234"/>
        <pc:sldMkLst>
          <pc:docMk/>
          <pc:sldMk cId="2328937767" sldId="374"/>
        </pc:sldMkLst>
        <pc:spChg chg="mod">
          <ac:chgData name="Huang, Zao (GSFC-5490)" userId="a96b91ae-f282-4643-a93b-fe1960083e64" providerId="ADAL" clId="{61A9E20F-7EE1-46DC-8016-6B36371EFA41}" dt="2024-02-29T16:09:12.270" v="723" actId="20577"/>
          <ac:spMkLst>
            <pc:docMk/>
            <pc:sldMk cId="2328937767" sldId="374"/>
            <ac:spMk id="2" creationId="{0ED59E3C-D73D-5549-E776-A4AB3797E608}"/>
          </ac:spMkLst>
        </pc:spChg>
        <pc:spChg chg="mod">
          <ac:chgData name="Huang, Zao (GSFC-5490)" userId="a96b91ae-f282-4643-a93b-fe1960083e64" providerId="ADAL" clId="{61A9E20F-7EE1-46DC-8016-6B36371EFA41}" dt="2024-02-29T16:02:07.262" v="419" actId="20577"/>
          <ac:spMkLst>
            <pc:docMk/>
            <pc:sldMk cId="2328937767" sldId="374"/>
            <ac:spMk id="3" creationId="{FA414CBE-616A-3435-C49E-4A9D8273BA91}"/>
          </ac:spMkLst>
        </pc:spChg>
        <pc:spChg chg="add mod">
          <ac:chgData name="Huang, Zao (GSFC-5490)" userId="a96b91ae-f282-4643-a93b-fe1960083e64" providerId="ADAL" clId="{61A9E20F-7EE1-46DC-8016-6B36371EFA41}" dt="2024-02-29T16:08:46.326" v="650" actId="1076"/>
          <ac:spMkLst>
            <pc:docMk/>
            <pc:sldMk cId="2328937767" sldId="374"/>
            <ac:spMk id="5" creationId="{0FCACA8D-F87D-30AC-3E5B-1000B6D31F2C}"/>
          </ac:spMkLst>
        </pc:spChg>
        <pc:spChg chg="add del mod">
          <ac:chgData name="Huang, Zao (GSFC-5490)" userId="a96b91ae-f282-4643-a93b-fe1960083e64" providerId="ADAL" clId="{61A9E20F-7EE1-46DC-8016-6B36371EFA41}" dt="2024-02-29T16:06:25.423" v="474" actId="478"/>
          <ac:spMkLst>
            <pc:docMk/>
            <pc:sldMk cId="2328937767" sldId="374"/>
            <ac:spMk id="8" creationId="{AA720521-D382-BCC2-3AAD-D4BCC5585E1B}"/>
          </ac:spMkLst>
        </pc:spChg>
        <pc:spChg chg="add mod">
          <ac:chgData name="Huang, Zao (GSFC-5490)" userId="a96b91ae-f282-4643-a93b-fe1960083e64" providerId="ADAL" clId="{61A9E20F-7EE1-46DC-8016-6B36371EFA41}" dt="2024-02-29T16:07:10.917" v="484" actId="1076"/>
          <ac:spMkLst>
            <pc:docMk/>
            <pc:sldMk cId="2328937767" sldId="374"/>
            <ac:spMk id="9" creationId="{26204B1D-BE66-3EF6-10B6-6608F2762B12}"/>
          </ac:spMkLst>
        </pc:spChg>
        <pc:picChg chg="add del mod">
          <ac:chgData name="Huang, Zao (GSFC-5490)" userId="a96b91ae-f282-4643-a93b-fe1960083e64" providerId="ADAL" clId="{61A9E20F-7EE1-46DC-8016-6B36371EFA41}" dt="2024-02-29T16:06:22.544" v="473" actId="478"/>
          <ac:picMkLst>
            <pc:docMk/>
            <pc:sldMk cId="2328937767" sldId="374"/>
            <ac:picMk id="7" creationId="{815AFC94-D7D3-8CED-942A-863FAD08E254}"/>
          </ac:picMkLst>
        </pc:picChg>
        <pc:picChg chg="add mod">
          <ac:chgData name="Huang, Zao (GSFC-5490)" userId="a96b91ae-f282-4643-a93b-fe1960083e64" providerId="ADAL" clId="{61A9E20F-7EE1-46DC-8016-6B36371EFA41}" dt="2024-02-29T16:06:57.507" v="482" actId="14100"/>
          <ac:picMkLst>
            <pc:docMk/>
            <pc:sldMk cId="2328937767" sldId="374"/>
            <ac:picMk id="1026" creationId="{85AD6C51-A28E-93FD-569C-5D4BC7820F6B}"/>
          </ac:picMkLst>
        </pc:picChg>
        <pc:picChg chg="add mod">
          <ac:chgData name="Huang, Zao (GSFC-5490)" userId="a96b91ae-f282-4643-a93b-fe1960083e64" providerId="ADAL" clId="{61A9E20F-7EE1-46DC-8016-6B36371EFA41}" dt="2024-02-29T16:08:42.344" v="649" actId="1076"/>
          <ac:picMkLst>
            <pc:docMk/>
            <pc:sldMk cId="2328937767" sldId="374"/>
            <ac:picMk id="5126" creationId="{7BD8D30E-373E-2D98-ACD3-DD1FFD1F890B}"/>
          </ac:picMkLst>
        </pc:picChg>
      </pc:sldChg>
      <pc:sldChg chg="addSp delSp modSp add mod ord modTransition">
        <pc:chgData name="Huang, Zao (GSFC-5490)" userId="a96b91ae-f282-4643-a93b-fe1960083e64" providerId="ADAL" clId="{61A9E20F-7EE1-46DC-8016-6B36371EFA41}" dt="2024-02-29T17:46:09.948" v="2697" actId="1076"/>
        <pc:sldMkLst>
          <pc:docMk/>
          <pc:sldMk cId="3936355779" sldId="375"/>
        </pc:sldMkLst>
        <pc:spChg chg="mod">
          <ac:chgData name="Huang, Zao (GSFC-5490)" userId="a96b91ae-f282-4643-a93b-fe1960083e64" providerId="ADAL" clId="{61A9E20F-7EE1-46DC-8016-6B36371EFA41}" dt="2024-02-29T16:55:44.890" v="2210" actId="27636"/>
          <ac:spMkLst>
            <pc:docMk/>
            <pc:sldMk cId="3936355779" sldId="375"/>
            <ac:spMk id="2" creationId="{BA76EAE9-A06A-36AF-8A20-3DAFCE8C2FF3}"/>
          </ac:spMkLst>
        </pc:spChg>
        <pc:spChg chg="mod">
          <ac:chgData name="Huang, Zao (GSFC-5490)" userId="a96b91ae-f282-4643-a93b-fe1960083e64" providerId="ADAL" clId="{61A9E20F-7EE1-46DC-8016-6B36371EFA41}" dt="2024-02-29T16:06:12.470" v="471" actId="20577"/>
          <ac:spMkLst>
            <pc:docMk/>
            <pc:sldMk cId="3936355779" sldId="375"/>
            <ac:spMk id="3" creationId="{6B65696A-B987-CB2C-4109-F1A021CAFCE6}"/>
          </ac:spMkLst>
        </pc:spChg>
        <pc:spChg chg="del">
          <ac:chgData name="Huang, Zao (GSFC-5490)" userId="a96b91ae-f282-4643-a93b-fe1960083e64" providerId="ADAL" clId="{61A9E20F-7EE1-46DC-8016-6B36371EFA41}" dt="2024-02-29T16:06:19.045" v="472" actId="478"/>
          <ac:spMkLst>
            <pc:docMk/>
            <pc:sldMk cId="3936355779" sldId="375"/>
            <ac:spMk id="5" creationId="{6885C424-6328-5908-3B0C-FC5B3F5EF97F}"/>
          </ac:spMkLst>
        </pc:spChg>
        <pc:spChg chg="mod">
          <ac:chgData name="Huang, Zao (GSFC-5490)" userId="a96b91ae-f282-4643-a93b-fe1960083e64" providerId="ADAL" clId="{61A9E20F-7EE1-46DC-8016-6B36371EFA41}" dt="2024-02-29T17:46:05.941" v="2696" actId="1076"/>
          <ac:spMkLst>
            <pc:docMk/>
            <pc:sldMk cId="3936355779" sldId="375"/>
            <ac:spMk id="8" creationId="{33BAB936-8ECE-596C-CC7A-6425F996E209}"/>
          </ac:spMkLst>
        </pc:spChg>
        <pc:picChg chg="del mod">
          <ac:chgData name="Huang, Zao (GSFC-5490)" userId="a96b91ae-f282-4643-a93b-fe1960083e64" providerId="ADAL" clId="{61A9E20F-7EE1-46DC-8016-6B36371EFA41}" dt="2024-02-29T16:55:01.243" v="2186" actId="478"/>
          <ac:picMkLst>
            <pc:docMk/>
            <pc:sldMk cId="3936355779" sldId="375"/>
            <ac:picMk id="7" creationId="{142C0298-C3B3-2338-ED1D-A0492F5F33E2}"/>
          </ac:picMkLst>
        </pc:picChg>
        <pc:picChg chg="add mod">
          <ac:chgData name="Huang, Zao (GSFC-5490)" userId="a96b91ae-f282-4643-a93b-fe1960083e64" providerId="ADAL" clId="{61A9E20F-7EE1-46DC-8016-6B36371EFA41}" dt="2024-02-29T17:46:09.948" v="2697" actId="1076"/>
          <ac:picMkLst>
            <pc:docMk/>
            <pc:sldMk cId="3936355779" sldId="375"/>
            <ac:picMk id="9" creationId="{412179FD-013F-57ED-04C2-E1F6EE572B9C}"/>
          </ac:picMkLst>
        </pc:picChg>
        <pc:picChg chg="del">
          <ac:chgData name="Huang, Zao (GSFC-5490)" userId="a96b91ae-f282-4643-a93b-fe1960083e64" providerId="ADAL" clId="{61A9E20F-7EE1-46DC-8016-6B36371EFA41}" dt="2024-02-29T16:06:19.045" v="472" actId="478"/>
          <ac:picMkLst>
            <pc:docMk/>
            <pc:sldMk cId="3936355779" sldId="375"/>
            <ac:picMk id="1026" creationId="{C212A70A-0DD8-5154-FCA6-98D950B4E6AC}"/>
          </ac:picMkLst>
        </pc:picChg>
        <pc:picChg chg="del">
          <ac:chgData name="Huang, Zao (GSFC-5490)" userId="a96b91ae-f282-4643-a93b-fe1960083e64" providerId="ADAL" clId="{61A9E20F-7EE1-46DC-8016-6B36371EFA41}" dt="2024-02-29T16:06:19.045" v="472" actId="478"/>
          <ac:picMkLst>
            <pc:docMk/>
            <pc:sldMk cId="3936355779" sldId="375"/>
            <ac:picMk id="5126" creationId="{8D343FF9-FF83-2A01-8DD7-561D5C5600DB}"/>
          </ac:picMkLst>
        </pc:picChg>
      </pc:sldChg>
      <pc:sldChg chg="addSp delSp modSp new mod ord modTransition">
        <pc:chgData name="Huang, Zao (GSFC-5490)" userId="a96b91ae-f282-4643-a93b-fe1960083e64" providerId="ADAL" clId="{61A9E20F-7EE1-46DC-8016-6B36371EFA41}" dt="2024-02-29T19:23:42.798" v="2708"/>
        <pc:sldMkLst>
          <pc:docMk/>
          <pc:sldMk cId="259517604" sldId="376"/>
        </pc:sldMkLst>
        <pc:spChg chg="del">
          <ac:chgData name="Huang, Zao (GSFC-5490)" userId="a96b91ae-f282-4643-a93b-fe1960083e64" providerId="ADAL" clId="{61A9E20F-7EE1-46DC-8016-6B36371EFA41}" dt="2024-02-29T16:41:29.103" v="1734" actId="22"/>
          <ac:spMkLst>
            <pc:docMk/>
            <pc:sldMk cId="259517604" sldId="376"/>
            <ac:spMk id="2" creationId="{56A1ED1B-8579-8576-155A-3702F03E5853}"/>
          </ac:spMkLst>
        </pc:spChg>
        <pc:spChg chg="mod">
          <ac:chgData name="Huang, Zao (GSFC-5490)" userId="a96b91ae-f282-4643-a93b-fe1960083e64" providerId="ADAL" clId="{61A9E20F-7EE1-46DC-8016-6B36371EFA41}" dt="2024-02-29T16:41:02.418" v="1733" actId="20577"/>
          <ac:spMkLst>
            <pc:docMk/>
            <pc:sldMk cId="259517604" sldId="376"/>
            <ac:spMk id="3" creationId="{144085AE-E3B1-2012-95A6-9CB30CBC22AE}"/>
          </ac:spMkLst>
        </pc:spChg>
        <pc:spChg chg="add mod">
          <ac:chgData name="Huang, Zao (GSFC-5490)" userId="a96b91ae-f282-4643-a93b-fe1960083e64" providerId="ADAL" clId="{61A9E20F-7EE1-46DC-8016-6B36371EFA41}" dt="2024-02-29T16:44:38.090" v="1738" actId="767"/>
          <ac:spMkLst>
            <pc:docMk/>
            <pc:sldMk cId="259517604" sldId="376"/>
            <ac:spMk id="7" creationId="{A736A6A9-F3C6-0237-2535-4E1A3FBFC50D}"/>
          </ac:spMkLst>
        </pc:spChg>
        <pc:spChg chg="add mod">
          <ac:chgData name="Huang, Zao (GSFC-5490)" userId="a96b91ae-f282-4643-a93b-fe1960083e64" providerId="ADAL" clId="{61A9E20F-7EE1-46DC-8016-6B36371EFA41}" dt="2024-02-29T16:44:55.267" v="1745" actId="20577"/>
          <ac:spMkLst>
            <pc:docMk/>
            <pc:sldMk cId="259517604" sldId="376"/>
            <ac:spMk id="8" creationId="{A43D426A-30DB-174D-522F-785B66398696}"/>
          </ac:spMkLst>
        </pc:spChg>
        <pc:spChg chg="add mod">
          <ac:chgData name="Huang, Zao (GSFC-5490)" userId="a96b91ae-f282-4643-a93b-fe1960083e64" providerId="ADAL" clId="{61A9E20F-7EE1-46DC-8016-6B36371EFA41}" dt="2024-02-29T16:45:42.359" v="1839" actId="14100"/>
          <ac:spMkLst>
            <pc:docMk/>
            <pc:sldMk cId="259517604" sldId="376"/>
            <ac:spMk id="9" creationId="{6900473A-283B-46C8-E049-3D25860C159E}"/>
          </ac:spMkLst>
        </pc:spChg>
        <pc:spChg chg="add mod">
          <ac:chgData name="Huang, Zao (GSFC-5490)" userId="a96b91ae-f282-4643-a93b-fe1960083e64" providerId="ADAL" clId="{61A9E20F-7EE1-46DC-8016-6B36371EFA41}" dt="2024-02-29T16:45:44.332" v="1840"/>
          <ac:spMkLst>
            <pc:docMk/>
            <pc:sldMk cId="259517604" sldId="376"/>
            <ac:spMk id="10" creationId="{0A543BD5-4EC7-F7D2-13D3-4491D2F21033}"/>
          </ac:spMkLst>
        </pc:spChg>
        <pc:spChg chg="add mod">
          <ac:chgData name="Huang, Zao (GSFC-5490)" userId="a96b91ae-f282-4643-a93b-fe1960083e64" providerId="ADAL" clId="{61A9E20F-7EE1-46DC-8016-6B36371EFA41}" dt="2024-02-29T16:52:24.363" v="2151" actId="27636"/>
          <ac:spMkLst>
            <pc:docMk/>
            <pc:sldMk cId="259517604" sldId="376"/>
            <ac:spMk id="11" creationId="{DE553F40-8C3A-D406-7BEF-C166325788E1}"/>
          </ac:spMkLst>
        </pc:spChg>
        <pc:picChg chg="add mod ord modCrop">
          <ac:chgData name="Huang, Zao (GSFC-5490)" userId="a96b91ae-f282-4643-a93b-fe1960083e64" providerId="ADAL" clId="{61A9E20F-7EE1-46DC-8016-6B36371EFA41}" dt="2024-02-29T16:42:16.098" v="1737" actId="732"/>
          <ac:picMkLst>
            <pc:docMk/>
            <pc:sldMk cId="259517604" sldId="376"/>
            <ac:picMk id="6" creationId="{7B56F26A-9088-EFEE-39FB-A731167C3451}"/>
          </ac:picMkLst>
        </pc:picChg>
      </pc:sldChg>
      <pc:sldChg chg="delSp modSp add mod modTransition">
        <pc:chgData name="Huang, Zao (GSFC-5490)" userId="a96b91ae-f282-4643-a93b-fe1960083e64" providerId="ADAL" clId="{61A9E20F-7EE1-46DC-8016-6B36371EFA41}" dt="2024-02-29T17:04:19.523" v="2233"/>
        <pc:sldMkLst>
          <pc:docMk/>
          <pc:sldMk cId="2116708497" sldId="377"/>
        </pc:sldMkLst>
        <pc:spChg chg="mod">
          <ac:chgData name="Huang, Zao (GSFC-5490)" userId="a96b91ae-f282-4643-a93b-fe1960083e64" providerId="ADAL" clId="{61A9E20F-7EE1-46DC-8016-6B36371EFA41}" dt="2024-02-29T16:54:50.897" v="2183" actId="27636"/>
          <ac:spMkLst>
            <pc:docMk/>
            <pc:sldMk cId="2116708497" sldId="377"/>
            <ac:spMk id="2" creationId="{FC6157E3-B8CB-9083-0A59-B9347EF19A48}"/>
          </ac:spMkLst>
        </pc:spChg>
        <pc:spChg chg="mod">
          <ac:chgData name="Huang, Zao (GSFC-5490)" userId="a96b91ae-f282-4643-a93b-fe1960083e64" providerId="ADAL" clId="{61A9E20F-7EE1-46DC-8016-6B36371EFA41}" dt="2024-02-29T16:56:07.071" v="2226" actId="14100"/>
          <ac:spMkLst>
            <pc:docMk/>
            <pc:sldMk cId="2116708497" sldId="377"/>
            <ac:spMk id="8" creationId="{E74CE94B-9CD7-0303-7312-370A3621BC94}"/>
          </ac:spMkLst>
        </pc:spChg>
        <pc:picChg chg="mod">
          <ac:chgData name="Huang, Zao (GSFC-5490)" userId="a96b91ae-f282-4643-a93b-fe1960083e64" providerId="ADAL" clId="{61A9E20F-7EE1-46DC-8016-6B36371EFA41}" dt="2024-02-29T16:54:46.406" v="2181" actId="1076"/>
          <ac:picMkLst>
            <pc:docMk/>
            <pc:sldMk cId="2116708497" sldId="377"/>
            <ac:picMk id="7" creationId="{6E64C1B4-B4F0-A46C-A32E-DEA1DB59A27E}"/>
          </ac:picMkLst>
        </pc:picChg>
        <pc:picChg chg="del">
          <ac:chgData name="Huang, Zao (GSFC-5490)" userId="a96b91ae-f282-4643-a93b-fe1960083e64" providerId="ADAL" clId="{61A9E20F-7EE1-46DC-8016-6B36371EFA41}" dt="2024-02-29T16:54:33.642" v="2177" actId="478"/>
          <ac:picMkLst>
            <pc:docMk/>
            <pc:sldMk cId="2116708497" sldId="377"/>
            <ac:picMk id="9" creationId="{97A8F459-D145-CBCE-C230-DB868D769621}"/>
          </ac:picMkLst>
        </pc:picChg>
      </pc:sldChg>
      <pc:sldChg chg="addSp delSp modSp add mod ord">
        <pc:chgData name="Huang, Zao (GSFC-5490)" userId="a96b91ae-f282-4643-a93b-fe1960083e64" providerId="ADAL" clId="{61A9E20F-7EE1-46DC-8016-6B36371EFA41}" dt="2024-02-29T20:16:27.114" v="2710" actId="14100"/>
        <pc:sldMkLst>
          <pc:docMk/>
          <pc:sldMk cId="721066950" sldId="378"/>
        </pc:sldMkLst>
        <pc:spChg chg="mod">
          <ac:chgData name="Huang, Zao (GSFC-5490)" userId="a96b91ae-f282-4643-a93b-fe1960083e64" providerId="ADAL" clId="{61A9E20F-7EE1-46DC-8016-6B36371EFA41}" dt="2024-02-29T17:11:19.598" v="2297" actId="1076"/>
          <ac:spMkLst>
            <pc:docMk/>
            <pc:sldMk cId="721066950" sldId="378"/>
            <ac:spMk id="7" creationId="{6DA776AB-1A5B-DE71-6FA4-C8A45F71960C}"/>
          </ac:spMkLst>
        </pc:spChg>
        <pc:spChg chg="mod">
          <ac:chgData name="Huang, Zao (GSFC-5490)" userId="a96b91ae-f282-4643-a93b-fe1960083e64" providerId="ADAL" clId="{61A9E20F-7EE1-46DC-8016-6B36371EFA41}" dt="2024-02-29T17:13:33.538" v="2458" actId="20577"/>
          <ac:spMkLst>
            <pc:docMk/>
            <pc:sldMk cId="721066950" sldId="378"/>
            <ac:spMk id="8" creationId="{278A4B10-D8D6-12E6-CDA5-E2B6E6032AAE}"/>
          </ac:spMkLst>
        </pc:spChg>
        <pc:spChg chg="mod">
          <ac:chgData name="Huang, Zao (GSFC-5490)" userId="a96b91ae-f282-4643-a93b-fe1960083e64" providerId="ADAL" clId="{61A9E20F-7EE1-46DC-8016-6B36371EFA41}" dt="2024-02-29T17:09:21.438" v="2269" actId="20577"/>
          <ac:spMkLst>
            <pc:docMk/>
            <pc:sldMk cId="721066950" sldId="378"/>
            <ac:spMk id="17409" creationId="{3604A2A1-994B-0AC0-1B2A-96B6904E48ED}"/>
          </ac:spMkLst>
        </pc:spChg>
        <pc:picChg chg="del">
          <ac:chgData name="Huang, Zao (GSFC-5490)" userId="a96b91ae-f282-4643-a93b-fe1960083e64" providerId="ADAL" clId="{61A9E20F-7EE1-46DC-8016-6B36371EFA41}" dt="2024-02-29T17:10:42.033" v="2270" actId="478"/>
          <ac:picMkLst>
            <pc:docMk/>
            <pc:sldMk cId="721066950" sldId="378"/>
            <ac:picMk id="4" creationId="{390167EC-5E29-0501-B8BF-75A16B2C97ED}"/>
          </ac:picMkLst>
        </pc:picChg>
        <pc:picChg chg="add mod">
          <ac:chgData name="Huang, Zao (GSFC-5490)" userId="a96b91ae-f282-4643-a93b-fe1960083e64" providerId="ADAL" clId="{61A9E20F-7EE1-46DC-8016-6B36371EFA41}" dt="2024-02-29T20:16:27.114" v="2710" actId="14100"/>
          <ac:picMkLst>
            <pc:docMk/>
            <pc:sldMk cId="721066950" sldId="378"/>
            <ac:picMk id="2050" creationId="{8B66D8CF-86FE-139A-78EF-72AF97351A68}"/>
          </ac:picMkLst>
        </pc:picChg>
      </pc:sldChg>
      <pc:sldChg chg="new del">
        <pc:chgData name="Huang, Zao (GSFC-5490)" userId="a96b91ae-f282-4643-a93b-fe1960083e64" providerId="ADAL" clId="{61A9E20F-7EE1-46DC-8016-6B36371EFA41}" dt="2024-02-29T17:09:02.567" v="2239" actId="47"/>
        <pc:sldMkLst>
          <pc:docMk/>
          <pc:sldMk cId="4125218640" sldId="37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64604CB-66A7-1243-8786-0C1841F057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D2827C-FCEC-EB4A-81A0-DDC376A50F8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E2721-C2E6-6741-8819-61EA16A3F28C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9CC5B0-3B27-084E-9A37-D4CD8D2B69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C856BD-DB9D-7C4F-8F75-BB7103CC5C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017257-620D-4641-8C15-0BA13D64F5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218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6D8ECF-6D36-684F-AB78-3FB9BC6E08F4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ECE43A-8805-C742-B1D3-FFCF56234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CE43A-8805-C742-B1D3-FFCF5623431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992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058BD-B2C9-ABE1-EEC0-2478B99D8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D03DF7-33EB-A905-62DA-5D88129285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7078BD-21EA-A9D1-567F-9BD75A19BA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2BFD-F904-16CA-70F0-9554F50CBF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CE43A-8805-C742-B1D3-FFCF5623431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019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CE43A-8805-C742-B1D3-FFCF5623431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251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1087F15F-5521-0AC3-63AD-83903FA19B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500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BD59BB4-E56C-785E-3462-8C9AC0626BB7}"/>
              </a:ext>
            </a:extLst>
          </p:cNvPr>
          <p:cNvSpPr/>
          <p:nvPr userDrawn="1"/>
        </p:nvSpPr>
        <p:spPr>
          <a:xfrm>
            <a:off x="790112" y="810229"/>
            <a:ext cx="7557861" cy="35997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698126"/>
            <a:ext cx="6858000" cy="1235394"/>
          </a:xfrm>
        </p:spPr>
        <p:txBody>
          <a:bodyPr anchor="t"/>
          <a:lstStyle>
            <a:lvl1pPr algn="ctr">
              <a:defRPr sz="4500" b="1" i="0">
                <a:solidFill>
                  <a:srgbClr val="174689"/>
                </a:solidFill>
                <a:latin typeface="Roboto Bk" pitchFamily="2" charset="0"/>
                <a:ea typeface="Roboto Bk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571750"/>
            <a:ext cx="6858000" cy="1235394"/>
          </a:xfrm>
        </p:spPr>
        <p:txBody>
          <a:bodyPr/>
          <a:lstStyle>
            <a:lvl1pPr marL="0" indent="0" algn="ctr">
              <a:buNone/>
              <a:defRPr sz="1800" b="0" i="0">
                <a:latin typeface="Roboto Lt" pitchFamily="2" charset="0"/>
                <a:ea typeface="Roboto Lt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ED56EC46-1549-BF1A-54DE-45142F47C1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0274" y="3357586"/>
            <a:ext cx="1423451" cy="75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53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8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991FD0C0-8A29-B040-D95A-5C88D4EE79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811" y="4954179"/>
            <a:ext cx="7012650" cy="206173"/>
          </a:xfrm>
          <a:prstGeom prst="rect">
            <a:avLst/>
          </a:prstGeom>
        </p:spPr>
      </p:pic>
      <p:pic>
        <p:nvPicPr>
          <p:cNvPr id="4" name="Picture 3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777B79B6-A533-AE79-622E-F6E5E2AC56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5596" y="4954180"/>
            <a:ext cx="1916702" cy="20770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F9806FA-4F43-21B2-F621-61A1D3E0D3F2}"/>
              </a:ext>
            </a:extLst>
          </p:cNvPr>
          <p:cNvSpPr txBox="1"/>
          <p:nvPr userDrawn="1"/>
        </p:nvSpPr>
        <p:spPr>
          <a:xfrm>
            <a:off x="0" y="4966518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0" i="0" kern="1200" spc="3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ENERGY EXCHANGE</a:t>
            </a:r>
            <a:r>
              <a:rPr lang="en-US" sz="600" b="0" i="0" kern="1200" spc="300" dirty="0">
                <a:solidFill>
                  <a:srgbClr val="FFC000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•</a:t>
            </a:r>
            <a:r>
              <a:rPr lang="en-US" sz="600" b="0" i="0" kern="1200" spc="3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282" y="1085850"/>
            <a:ext cx="7886700" cy="3619500"/>
          </a:xfrm>
        </p:spPr>
        <p:txBody>
          <a:bodyPr/>
          <a:lstStyle>
            <a:lvl1pPr marL="171450" indent="-171450">
              <a:buClr>
                <a:srgbClr val="87C543"/>
              </a:buClr>
              <a:buSzPct val="90000"/>
              <a:buFont typeface="Wingdings" pitchFamily="2" charset="2"/>
              <a:buChar char="§"/>
              <a:defRPr sz="2400" b="0" i="0">
                <a:latin typeface="Roboto Lt" pitchFamily="2" charset="0"/>
                <a:ea typeface="Roboto Lt" pitchFamily="2" charset="0"/>
              </a:defRPr>
            </a:lvl1pPr>
            <a:lvl2pPr>
              <a:buClr>
                <a:srgbClr val="EE8100"/>
              </a:buClr>
              <a:defRPr sz="1800" b="0" i="0">
                <a:latin typeface="Roboto Lt" pitchFamily="2" charset="0"/>
                <a:ea typeface="Roboto Lt" pitchFamily="2" charset="0"/>
              </a:defRPr>
            </a:lvl2pPr>
            <a:lvl3pPr marL="857250" indent="-171450">
              <a:buClr>
                <a:srgbClr val="097C3E"/>
              </a:buClr>
              <a:buSzPct val="90000"/>
              <a:buFont typeface="System Font Regular"/>
              <a:buChar char="□"/>
              <a:defRPr sz="1800" b="0" i="0">
                <a:latin typeface="Roboto Lt" pitchFamily="2" charset="0"/>
                <a:ea typeface="Roboto Lt" pitchFamily="2" charset="0"/>
              </a:defRPr>
            </a:lvl3pPr>
            <a:lvl4pPr>
              <a:defRPr sz="1800" b="0" i="0">
                <a:latin typeface="Roboto Lt" pitchFamily="2" charset="0"/>
                <a:ea typeface="Roboto Lt" pitchFamily="2" charset="0"/>
              </a:defRPr>
            </a:lvl4pPr>
            <a:lvl5pPr>
              <a:defRPr sz="1800" b="0" i="0">
                <a:latin typeface="Roboto Lt" pitchFamily="2" charset="0"/>
                <a:ea typeface="Roboto Lt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598" y="220056"/>
            <a:ext cx="7886700" cy="994172"/>
          </a:xfrm>
        </p:spPr>
        <p:txBody>
          <a:bodyPr/>
          <a:lstStyle>
            <a:lvl1pPr>
              <a:defRPr b="0" i="0">
                <a:solidFill>
                  <a:srgbClr val="174689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BF7608-C5D7-4B49-8C93-6A59E79036B6}"/>
              </a:ext>
            </a:extLst>
          </p:cNvPr>
          <p:cNvSpPr/>
          <p:nvPr userDrawn="1"/>
        </p:nvSpPr>
        <p:spPr>
          <a:xfrm>
            <a:off x="8297172" y="4952651"/>
            <a:ext cx="852037" cy="207702"/>
          </a:xfrm>
          <a:prstGeom prst="rect">
            <a:avLst/>
          </a:prstGeom>
          <a:solidFill>
            <a:srgbClr val="87C5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DB9187D3-B793-29BB-8A3B-E5D9F5206B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  <a:prstGeom prst="rect">
            <a:avLst/>
          </a:prstGeom>
        </p:spPr>
        <p:txBody>
          <a:bodyPr/>
          <a:lstStyle>
            <a:lvl1pPr algn="ctr">
              <a:defRPr sz="700" b="0" i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defRPr>
            </a:lvl1pPr>
          </a:lstStyle>
          <a:p>
            <a:fld id="{55BB7158-1EB3-F04E-BF69-BA4721DBBB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90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0056"/>
            <a:ext cx="7905750" cy="994172"/>
          </a:xfrm>
        </p:spPr>
        <p:txBody>
          <a:bodyPr/>
          <a:lstStyle>
            <a:lvl1pPr>
              <a:defRPr b="0" i="0">
                <a:solidFill>
                  <a:srgbClr val="174689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4E486D2B-FDEB-2732-CFE6-69F3A64B3B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811" y="4954179"/>
            <a:ext cx="7012650" cy="206173"/>
          </a:xfrm>
          <a:prstGeom prst="rect">
            <a:avLst/>
          </a:prstGeom>
        </p:spPr>
      </p:pic>
      <p:pic>
        <p:nvPicPr>
          <p:cNvPr id="9" name="Picture 8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CAB0AEFA-9C67-AE3D-F5AC-3DF09EA027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5596" y="4954180"/>
            <a:ext cx="1916702" cy="20770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871E50B-8013-7458-A57D-4835EB4A4620}"/>
              </a:ext>
            </a:extLst>
          </p:cNvPr>
          <p:cNvSpPr txBox="1"/>
          <p:nvPr userDrawn="1"/>
        </p:nvSpPr>
        <p:spPr>
          <a:xfrm>
            <a:off x="0" y="4966518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0" i="0" kern="1200" spc="3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ENERGY EXCHANGE</a:t>
            </a:r>
            <a:r>
              <a:rPr lang="en-US" sz="600" b="0" i="0" kern="1200" spc="300" dirty="0">
                <a:solidFill>
                  <a:srgbClr val="FFC000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•</a:t>
            </a:r>
            <a:r>
              <a:rPr lang="en-US" sz="600" b="0" i="0" kern="1200" spc="3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08A1DE-D9DB-6476-6500-1CFC9722EC4A}"/>
              </a:ext>
            </a:extLst>
          </p:cNvPr>
          <p:cNvSpPr/>
          <p:nvPr userDrawn="1"/>
        </p:nvSpPr>
        <p:spPr>
          <a:xfrm>
            <a:off x="8297172" y="4952651"/>
            <a:ext cx="852037" cy="207702"/>
          </a:xfrm>
          <a:prstGeom prst="rect">
            <a:avLst/>
          </a:prstGeom>
          <a:solidFill>
            <a:srgbClr val="87C5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A66C49E-DEEB-F093-6092-EC88E894D2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  <a:prstGeom prst="rect">
            <a:avLst/>
          </a:prstGeom>
        </p:spPr>
        <p:txBody>
          <a:bodyPr/>
          <a:lstStyle>
            <a:lvl1pPr algn="ctr">
              <a:defRPr sz="700" b="0" i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defRPr>
            </a:lvl1pPr>
          </a:lstStyle>
          <a:p>
            <a:fld id="{55BB7158-1EB3-F04E-BF69-BA4721DBBB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87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w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14BA4BD2-9DC8-E7FD-09B0-3B242D676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811" y="4954179"/>
            <a:ext cx="7012650" cy="206173"/>
          </a:xfrm>
          <a:prstGeom prst="rect">
            <a:avLst/>
          </a:prstGeom>
        </p:spPr>
      </p:pic>
      <p:pic>
        <p:nvPicPr>
          <p:cNvPr id="24" name="Picture 23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812A3924-E194-05A0-70A1-9F288EC682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5596" y="4954180"/>
            <a:ext cx="1916702" cy="20770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DF7DB67-D3A3-4CC8-E7C0-CA2CB1F9720C}"/>
              </a:ext>
            </a:extLst>
          </p:cNvPr>
          <p:cNvSpPr txBox="1"/>
          <p:nvPr userDrawn="1"/>
        </p:nvSpPr>
        <p:spPr>
          <a:xfrm>
            <a:off x="0" y="4966518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0" i="0" kern="1200" spc="3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ENERGY EXCHANGE</a:t>
            </a:r>
            <a:r>
              <a:rPr lang="en-US" sz="600" b="0" i="0" kern="1200" spc="300" dirty="0">
                <a:solidFill>
                  <a:srgbClr val="FFC000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•</a:t>
            </a:r>
            <a:r>
              <a:rPr lang="en-US" sz="600" b="0" i="0" kern="1200" spc="3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68040C2-7E5D-EB9D-C704-4FB5EF537A9D}"/>
              </a:ext>
            </a:extLst>
          </p:cNvPr>
          <p:cNvSpPr/>
          <p:nvPr userDrawn="1"/>
        </p:nvSpPr>
        <p:spPr>
          <a:xfrm>
            <a:off x="8297172" y="4952651"/>
            <a:ext cx="852037" cy="207702"/>
          </a:xfrm>
          <a:prstGeom prst="rect">
            <a:avLst/>
          </a:prstGeom>
          <a:solidFill>
            <a:srgbClr val="87C5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A2B47C83-D4E9-A014-18AF-0B5D02A1D8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  <a:prstGeom prst="rect">
            <a:avLst/>
          </a:prstGeom>
        </p:spPr>
        <p:txBody>
          <a:bodyPr/>
          <a:lstStyle>
            <a:lvl1pPr algn="ctr">
              <a:defRPr sz="700" b="0" i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defRPr>
            </a:lvl1pPr>
          </a:lstStyle>
          <a:p>
            <a:fld id="{55BB7158-1EB3-F04E-BF69-BA4721DBBB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74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41408"/>
            <a:ext cx="7886700" cy="1600091"/>
          </a:xfrm>
        </p:spPr>
        <p:txBody>
          <a:bodyPr anchor="b">
            <a:normAutofit/>
          </a:bodyPr>
          <a:lstStyle>
            <a:lvl1pPr>
              <a:defRPr sz="4000" b="0" i="0">
                <a:solidFill>
                  <a:srgbClr val="174689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218870"/>
            <a:ext cx="7886700" cy="1068009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Roboto Lt" pitchFamily="2" charset="0"/>
                <a:ea typeface="Roboto Lt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2BF87B00-45EA-C04B-9FFF-2CDDC86B3B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413" y="587078"/>
            <a:ext cx="2041312" cy="1033998"/>
          </a:xfrm>
          <a:prstGeom prst="rect">
            <a:avLst/>
          </a:prstGeom>
        </p:spPr>
      </p:pic>
      <p:pic>
        <p:nvPicPr>
          <p:cNvPr id="4" name="Picture 3" descr="Chart, icon&#10;&#10;Description automatically generated">
            <a:extLst>
              <a:ext uri="{FF2B5EF4-FFF2-40B4-BE49-F238E27FC236}">
                <a16:creationId xmlns:a16="http://schemas.microsoft.com/office/drawing/2014/main" id="{688E1EA5-4079-E91A-EF20-B162F44134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0892" y="-1516480"/>
            <a:ext cx="4535510" cy="3954034"/>
          </a:xfrm>
          <a:prstGeom prst="rect">
            <a:avLst/>
          </a:prstGeom>
        </p:spPr>
      </p:pic>
      <p:pic>
        <p:nvPicPr>
          <p:cNvPr id="11" name="Picture 10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28386CA7-4708-AFEC-1C23-78C9B0D2B0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811" y="4954179"/>
            <a:ext cx="7012650" cy="206173"/>
          </a:xfrm>
          <a:prstGeom prst="rect">
            <a:avLst/>
          </a:prstGeom>
        </p:spPr>
      </p:pic>
      <p:pic>
        <p:nvPicPr>
          <p:cNvPr id="12" name="Picture 11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E6DC669E-08F9-A0D5-E886-626C399B47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5596" y="4954180"/>
            <a:ext cx="1916702" cy="20770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891C26C-B54C-840C-2AA9-DD7C8E74DDB7}"/>
              </a:ext>
            </a:extLst>
          </p:cNvPr>
          <p:cNvSpPr txBox="1"/>
          <p:nvPr userDrawn="1"/>
        </p:nvSpPr>
        <p:spPr>
          <a:xfrm>
            <a:off x="0" y="4966518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0" i="0" kern="1200" spc="3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ENERGY EXCHANGE</a:t>
            </a:r>
            <a:r>
              <a:rPr lang="en-US" sz="600" b="0" i="0" kern="1200" spc="300" dirty="0">
                <a:solidFill>
                  <a:srgbClr val="FFC000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•</a:t>
            </a:r>
            <a:r>
              <a:rPr lang="en-US" sz="600" b="0" i="0" kern="1200" spc="3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016F0E-D2CF-A68D-3399-51BE21699F97}"/>
              </a:ext>
            </a:extLst>
          </p:cNvPr>
          <p:cNvSpPr/>
          <p:nvPr userDrawn="1"/>
        </p:nvSpPr>
        <p:spPr>
          <a:xfrm>
            <a:off x="8297172" y="4952651"/>
            <a:ext cx="852037" cy="207702"/>
          </a:xfrm>
          <a:prstGeom prst="rect">
            <a:avLst/>
          </a:prstGeom>
          <a:solidFill>
            <a:srgbClr val="87C5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01AF71A3-7993-8D99-CBD3-55499D917F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  <a:prstGeom prst="rect">
            <a:avLst/>
          </a:prstGeom>
        </p:spPr>
        <p:txBody>
          <a:bodyPr/>
          <a:lstStyle>
            <a:lvl1pPr algn="ctr">
              <a:defRPr sz="700" b="0" i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defRPr>
            </a:lvl1pPr>
          </a:lstStyle>
          <a:p>
            <a:fld id="{55BB7158-1EB3-F04E-BF69-BA4721DBBB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17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598" y="220056"/>
            <a:ext cx="7886700" cy="994172"/>
          </a:xfrm>
        </p:spPr>
        <p:txBody>
          <a:bodyPr>
            <a:normAutofit/>
          </a:bodyPr>
          <a:lstStyle>
            <a:lvl1pPr>
              <a:defRPr sz="2800" b="0" i="0">
                <a:solidFill>
                  <a:srgbClr val="174689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085850"/>
            <a:ext cx="3886200" cy="3619500"/>
          </a:xfrm>
        </p:spPr>
        <p:txBody>
          <a:bodyPr>
            <a:normAutofit/>
          </a:bodyPr>
          <a:lstStyle>
            <a:lvl1pPr marL="171450" indent="-171450">
              <a:buClr>
                <a:srgbClr val="174689"/>
              </a:buClr>
              <a:buSzPct val="90000"/>
              <a:buFont typeface="Wingdings" pitchFamily="2" charset="2"/>
              <a:buChar char="§"/>
              <a:defRPr sz="1800" b="0" i="0">
                <a:latin typeface="Roboto Lt" pitchFamily="2" charset="0"/>
                <a:ea typeface="Roboto Lt" pitchFamily="2" charset="0"/>
              </a:defRPr>
            </a:lvl1pPr>
            <a:lvl2pPr>
              <a:buClr>
                <a:schemeClr val="accent4"/>
              </a:buClr>
              <a:buSzPct val="90000"/>
              <a:defRPr sz="1800" b="0" i="0">
                <a:latin typeface="Roboto Lt" pitchFamily="2" charset="0"/>
                <a:ea typeface="Roboto Lt" pitchFamily="2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085848"/>
            <a:ext cx="3886200" cy="3619501"/>
          </a:xfrm>
        </p:spPr>
        <p:txBody>
          <a:bodyPr>
            <a:normAutofit/>
          </a:bodyPr>
          <a:lstStyle>
            <a:lvl1pPr marL="171450" indent="-171450">
              <a:buClr>
                <a:srgbClr val="174689"/>
              </a:buClr>
              <a:buSzPct val="90000"/>
              <a:buFont typeface="Wingdings" pitchFamily="2" charset="2"/>
              <a:buChar char="§"/>
              <a:defRPr sz="1800" b="0" i="0">
                <a:latin typeface="Roboto Lt" pitchFamily="2" charset="0"/>
                <a:ea typeface="Roboto Lt" pitchFamily="2" charset="0"/>
              </a:defRPr>
            </a:lvl1pPr>
            <a:lvl2pPr>
              <a:buClr>
                <a:schemeClr val="accent4"/>
              </a:buClr>
              <a:buSzPct val="90000"/>
              <a:defRPr sz="1800" b="0" i="0">
                <a:latin typeface="Roboto Lt" pitchFamily="2" charset="0"/>
                <a:ea typeface="Roboto Lt" pitchFamily="2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0" name="Picture 9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6B899B33-CE31-BF91-D9AC-3966EE73AD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811" y="4954179"/>
            <a:ext cx="7012650" cy="206173"/>
          </a:xfrm>
          <a:prstGeom prst="rect">
            <a:avLst/>
          </a:prstGeom>
        </p:spPr>
      </p:pic>
      <p:pic>
        <p:nvPicPr>
          <p:cNvPr id="11" name="Picture 10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A888CAFF-1B7B-C423-5174-670C0ACB80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5596" y="4954180"/>
            <a:ext cx="1916702" cy="20770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85E8046-D48B-6EEF-2312-05E2EB8E67A1}"/>
              </a:ext>
            </a:extLst>
          </p:cNvPr>
          <p:cNvSpPr txBox="1"/>
          <p:nvPr userDrawn="1"/>
        </p:nvSpPr>
        <p:spPr>
          <a:xfrm>
            <a:off x="0" y="4966518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0" i="0" kern="1200" spc="3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ENERGY EXCHANGE</a:t>
            </a:r>
            <a:r>
              <a:rPr lang="en-US" sz="600" b="0" i="0" kern="1200" spc="300" dirty="0">
                <a:solidFill>
                  <a:srgbClr val="FFC000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•</a:t>
            </a:r>
            <a:r>
              <a:rPr lang="en-US" sz="600" b="0" i="0" kern="1200" spc="3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F7B3E7-76F5-D659-56F0-A048C7242F1A}"/>
              </a:ext>
            </a:extLst>
          </p:cNvPr>
          <p:cNvSpPr/>
          <p:nvPr userDrawn="1"/>
        </p:nvSpPr>
        <p:spPr>
          <a:xfrm>
            <a:off x="8297172" y="4952651"/>
            <a:ext cx="852037" cy="207702"/>
          </a:xfrm>
          <a:prstGeom prst="rect">
            <a:avLst/>
          </a:prstGeom>
          <a:solidFill>
            <a:srgbClr val="87C5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AEAA41E-6170-DD2B-7559-C3CCB88AC5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  <a:prstGeom prst="rect">
            <a:avLst/>
          </a:prstGeom>
        </p:spPr>
        <p:txBody>
          <a:bodyPr/>
          <a:lstStyle>
            <a:lvl1pPr algn="ctr">
              <a:defRPr sz="700" b="0" i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defRPr>
            </a:lvl1pPr>
          </a:lstStyle>
          <a:p>
            <a:fld id="{55BB7158-1EB3-F04E-BF69-BA4721DBBB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51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789" y="220056"/>
            <a:ext cx="7886700" cy="994172"/>
          </a:xfrm>
        </p:spPr>
        <p:txBody>
          <a:bodyPr/>
          <a:lstStyle>
            <a:lvl1pPr>
              <a:defRPr b="0" i="0">
                <a:solidFill>
                  <a:srgbClr val="174689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6790" y="715578"/>
            <a:ext cx="3868340" cy="617934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bg2">
                    <a:lumMod val="5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6790" y="1333512"/>
            <a:ext cx="3868340" cy="3371838"/>
          </a:xfrm>
        </p:spPr>
        <p:txBody>
          <a:bodyPr>
            <a:normAutofit/>
          </a:bodyPr>
          <a:lstStyle>
            <a:lvl1pPr marL="171450" indent="-171450">
              <a:buClr>
                <a:srgbClr val="174689"/>
              </a:buClr>
              <a:buSzPct val="90000"/>
              <a:buFont typeface="Wingdings" pitchFamily="2" charset="2"/>
              <a:buChar char="§"/>
              <a:defRPr sz="1800" b="0" i="0">
                <a:latin typeface="Roboto Lt" pitchFamily="2" charset="0"/>
                <a:ea typeface="Roboto Lt" pitchFamily="2" charset="0"/>
              </a:defRPr>
            </a:lvl1pPr>
            <a:lvl2pPr>
              <a:buClr>
                <a:schemeClr val="accent4"/>
              </a:buClr>
              <a:buSzPct val="90000"/>
              <a:defRPr sz="1800" b="0" i="0">
                <a:latin typeface="Roboto Lt" pitchFamily="2" charset="0"/>
                <a:ea typeface="Roboto Lt" pitchFamily="2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715578"/>
            <a:ext cx="3887391" cy="617934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bg2">
                    <a:lumMod val="5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333512"/>
            <a:ext cx="3887391" cy="3371838"/>
          </a:xfrm>
        </p:spPr>
        <p:txBody>
          <a:bodyPr>
            <a:normAutofit/>
          </a:bodyPr>
          <a:lstStyle>
            <a:lvl1pPr marL="171450" indent="-171450">
              <a:buClr>
                <a:srgbClr val="174689"/>
              </a:buClr>
              <a:buSzPct val="90000"/>
              <a:buFont typeface="Wingdings" pitchFamily="2" charset="2"/>
              <a:buChar char="§"/>
              <a:defRPr sz="1800" b="0" i="0">
                <a:latin typeface="Roboto Lt" pitchFamily="2" charset="0"/>
                <a:ea typeface="Roboto Lt" pitchFamily="2" charset="0"/>
              </a:defRPr>
            </a:lvl1pPr>
            <a:lvl2pPr>
              <a:buClr>
                <a:schemeClr val="accent4"/>
              </a:buClr>
              <a:buSzPct val="90000"/>
              <a:defRPr sz="1800" b="0" i="0">
                <a:latin typeface="Roboto Lt" pitchFamily="2" charset="0"/>
                <a:ea typeface="Roboto Lt" pitchFamily="2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2" name="Picture 11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B6BE0953-F704-7438-8182-B7077C86B7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811" y="4954179"/>
            <a:ext cx="7012650" cy="206173"/>
          </a:xfrm>
          <a:prstGeom prst="rect">
            <a:avLst/>
          </a:prstGeom>
        </p:spPr>
      </p:pic>
      <p:pic>
        <p:nvPicPr>
          <p:cNvPr id="13" name="Picture 12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6E354B20-03DB-5538-BF54-CBA2E03022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5596" y="4954180"/>
            <a:ext cx="1916702" cy="2077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24B149E-DD5B-CB52-3831-5FD0B47333C2}"/>
              </a:ext>
            </a:extLst>
          </p:cNvPr>
          <p:cNvSpPr txBox="1"/>
          <p:nvPr userDrawn="1"/>
        </p:nvSpPr>
        <p:spPr>
          <a:xfrm>
            <a:off x="0" y="4966518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0" i="0" kern="1200" spc="3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ENERGY EXCHANGE</a:t>
            </a:r>
            <a:r>
              <a:rPr lang="en-US" sz="600" b="0" i="0" kern="1200" spc="300" dirty="0">
                <a:solidFill>
                  <a:srgbClr val="FFC000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•</a:t>
            </a:r>
            <a:r>
              <a:rPr lang="en-US" sz="600" b="0" i="0" kern="1200" spc="3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9444A0-9A50-78B5-8AED-05736535B3FD}"/>
              </a:ext>
            </a:extLst>
          </p:cNvPr>
          <p:cNvSpPr/>
          <p:nvPr userDrawn="1"/>
        </p:nvSpPr>
        <p:spPr>
          <a:xfrm>
            <a:off x="8297172" y="4952651"/>
            <a:ext cx="852037" cy="207702"/>
          </a:xfrm>
          <a:prstGeom prst="rect">
            <a:avLst/>
          </a:prstGeom>
          <a:solidFill>
            <a:srgbClr val="87C5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C2F2E83-0BBF-03CB-C756-8FBF6CAEDD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  <a:prstGeom prst="rect">
            <a:avLst/>
          </a:prstGeom>
        </p:spPr>
        <p:txBody>
          <a:bodyPr/>
          <a:lstStyle>
            <a:lvl1pPr algn="ctr">
              <a:defRPr sz="700" b="0" i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defRPr>
            </a:lvl1pPr>
          </a:lstStyle>
          <a:p>
            <a:fld id="{55BB7158-1EB3-F04E-BF69-BA4721DBBB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86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peak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234D82F1-AF75-8508-0419-420BFA4D88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5001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DFF0A2-49EC-C168-50EF-0BCB04DB7156}"/>
              </a:ext>
            </a:extLst>
          </p:cNvPr>
          <p:cNvSpPr/>
          <p:nvPr userDrawn="1"/>
        </p:nvSpPr>
        <p:spPr>
          <a:xfrm>
            <a:off x="609600" y="1608524"/>
            <a:ext cx="8534400" cy="1992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9600" y="552116"/>
            <a:ext cx="2933408" cy="3873500"/>
          </a:xfrm>
          <a:ln w="12700">
            <a:solidFill>
              <a:schemeClr val="bg1"/>
            </a:solidFill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8108" y="2097738"/>
            <a:ext cx="5792377" cy="526414"/>
          </a:xfrm>
        </p:spPr>
        <p:txBody>
          <a:bodyPr tIns="0" bIns="0" anchor="t">
            <a:noAutofit/>
          </a:bodyPr>
          <a:lstStyle>
            <a:lvl1pPr>
              <a:defRPr sz="3600" b="0" i="0">
                <a:solidFill>
                  <a:srgbClr val="174689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1001984B-E081-0B4A-BA29-78451FE1E3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708110" y="2627491"/>
            <a:ext cx="4657772" cy="1282521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0" i="0">
                <a:latin typeface="Roboto Lt" pitchFamily="2" charset="0"/>
                <a:ea typeface="Roboto Lt" pitchFamily="2" charset="0"/>
              </a:defRPr>
            </a:lvl1pPr>
            <a:lvl2pPr marL="342900" indent="0">
              <a:buFontTx/>
              <a:buNone/>
              <a:defRPr sz="1500"/>
            </a:lvl2pPr>
            <a:lvl3pPr marL="685800" indent="0">
              <a:buFontTx/>
              <a:buNone/>
              <a:defRPr sz="1500"/>
            </a:lvl3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BFEEDD-E65E-BE1A-592B-2EE9A1242B7B}"/>
              </a:ext>
            </a:extLst>
          </p:cNvPr>
          <p:cNvSpPr/>
          <p:nvPr userDrawn="1"/>
        </p:nvSpPr>
        <p:spPr>
          <a:xfrm>
            <a:off x="0" y="4974539"/>
            <a:ext cx="8510954" cy="1689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4CFFD4-EB14-0A5C-1250-32F684349B0F}"/>
              </a:ext>
            </a:extLst>
          </p:cNvPr>
          <p:cNvSpPr txBox="1"/>
          <p:nvPr userDrawn="1"/>
        </p:nvSpPr>
        <p:spPr>
          <a:xfrm>
            <a:off x="0" y="4966518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0" i="0" kern="1200" spc="3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ENERGY EXCHANGE</a:t>
            </a:r>
            <a:r>
              <a:rPr lang="en-US" sz="600" b="0" i="0" kern="1200" spc="300" dirty="0">
                <a:solidFill>
                  <a:srgbClr val="FFC000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•</a:t>
            </a:r>
            <a:r>
              <a:rPr lang="en-US" sz="600" b="0" i="0" kern="1200" spc="3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5D7125-CB40-6EC6-0EDE-B5219B43C16B}"/>
              </a:ext>
            </a:extLst>
          </p:cNvPr>
          <p:cNvSpPr/>
          <p:nvPr userDrawn="1"/>
        </p:nvSpPr>
        <p:spPr>
          <a:xfrm>
            <a:off x="8297172" y="4952651"/>
            <a:ext cx="852037" cy="207702"/>
          </a:xfrm>
          <a:prstGeom prst="rect">
            <a:avLst/>
          </a:prstGeom>
          <a:solidFill>
            <a:srgbClr val="87C5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B3707ED-BDC0-D06E-9BED-20E1A595FF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421701" y="4954180"/>
            <a:ext cx="588632" cy="253174"/>
          </a:xfrm>
          <a:prstGeom prst="rect">
            <a:avLst/>
          </a:prstGeom>
        </p:spPr>
        <p:txBody>
          <a:bodyPr/>
          <a:lstStyle>
            <a:lvl1pPr algn="ctr">
              <a:defRPr sz="700" b="0" i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defRPr>
            </a:lvl1pPr>
          </a:lstStyle>
          <a:p>
            <a:fld id="{55BB7158-1EB3-F04E-BF69-BA4721DBBB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73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" grpId="0" animBg="1"/>
      <p:bldP spid="2" grpId="0"/>
      <p:bldP spid="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Half Fram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552450"/>
            <a:ext cx="4571999" cy="41529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2134" y="1350698"/>
            <a:ext cx="3723218" cy="994172"/>
          </a:xfrm>
        </p:spPr>
        <p:txBody>
          <a:bodyPr/>
          <a:lstStyle>
            <a:lvl1pPr>
              <a:defRPr b="0" i="0">
                <a:solidFill>
                  <a:srgbClr val="174689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13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E807EF1C-7D14-EBE3-0151-7F956BBFBA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811" y="4954179"/>
            <a:ext cx="7012650" cy="206173"/>
          </a:xfrm>
          <a:prstGeom prst="rect">
            <a:avLst/>
          </a:prstGeom>
        </p:spPr>
      </p:pic>
      <p:pic>
        <p:nvPicPr>
          <p:cNvPr id="20" name="Picture 19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A59F0968-79D6-A799-F42B-98644223AE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5596" y="4954180"/>
            <a:ext cx="1916702" cy="20770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A1AECE0-BB47-D821-E030-BD9BD01B8FD4}"/>
              </a:ext>
            </a:extLst>
          </p:cNvPr>
          <p:cNvSpPr txBox="1"/>
          <p:nvPr userDrawn="1"/>
        </p:nvSpPr>
        <p:spPr>
          <a:xfrm>
            <a:off x="0" y="4966518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0" i="0" kern="1200" spc="3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ENERGY EXCHANGE</a:t>
            </a:r>
            <a:r>
              <a:rPr lang="en-US" sz="600" b="0" i="0" kern="1200" spc="300" dirty="0">
                <a:solidFill>
                  <a:srgbClr val="FFC000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•</a:t>
            </a:r>
            <a:r>
              <a:rPr lang="en-US" sz="600" b="0" i="0" kern="1200" spc="300" dirty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7B51AB-7CB3-E73F-088D-3919312DE60C}"/>
              </a:ext>
            </a:extLst>
          </p:cNvPr>
          <p:cNvSpPr/>
          <p:nvPr userDrawn="1"/>
        </p:nvSpPr>
        <p:spPr>
          <a:xfrm>
            <a:off x="8297172" y="4952651"/>
            <a:ext cx="852037" cy="207702"/>
          </a:xfrm>
          <a:prstGeom prst="rect">
            <a:avLst/>
          </a:prstGeom>
          <a:solidFill>
            <a:srgbClr val="87C5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32647447-07C5-5E31-FFB1-5917CB7F6D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421701" y="4954180"/>
            <a:ext cx="588632" cy="253174"/>
          </a:xfrm>
          <a:prstGeom prst="rect">
            <a:avLst/>
          </a:prstGeom>
        </p:spPr>
        <p:txBody>
          <a:bodyPr/>
          <a:lstStyle>
            <a:lvl1pPr algn="ctr">
              <a:defRPr sz="700" b="0" i="0">
                <a:solidFill>
                  <a:schemeClr val="bg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defRPr>
            </a:lvl1pPr>
          </a:lstStyle>
          <a:p>
            <a:fld id="{55BB7158-1EB3-F04E-BF69-BA4721DBBB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9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aphic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95E6EC6D-E218-F0F0-4371-1AD5F6E11B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500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26B0D09-B77B-220D-C949-B5095547DBCF}"/>
              </a:ext>
            </a:extLst>
          </p:cNvPr>
          <p:cNvSpPr/>
          <p:nvPr userDrawn="1"/>
        </p:nvSpPr>
        <p:spPr>
          <a:xfrm>
            <a:off x="609600" y="810229"/>
            <a:ext cx="7912100" cy="35997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6A4D076B-63F4-830B-4794-12E101427E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0274" y="3560786"/>
            <a:ext cx="1423451" cy="75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58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rge Graphic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95E6EC6D-E218-F0F0-4371-1AD5F6E11B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500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26B0D09-B77B-220D-C949-B5095547DBCF}"/>
              </a:ext>
            </a:extLst>
          </p:cNvPr>
          <p:cNvSpPr/>
          <p:nvPr userDrawn="1"/>
        </p:nvSpPr>
        <p:spPr>
          <a:xfrm>
            <a:off x="196553" y="170916"/>
            <a:ext cx="8767985" cy="4811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6A4D076B-63F4-830B-4794-12E101427E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5218" y="4375285"/>
            <a:ext cx="1239138" cy="65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79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rge Graphic box-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95E6EC6D-E218-F0F0-4371-1AD5F6E11B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500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26B0D09-B77B-220D-C949-B5095547DBCF}"/>
              </a:ext>
            </a:extLst>
          </p:cNvPr>
          <p:cNvSpPr/>
          <p:nvPr userDrawn="1"/>
        </p:nvSpPr>
        <p:spPr>
          <a:xfrm>
            <a:off x="196553" y="170916"/>
            <a:ext cx="8767985" cy="4811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60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-bkg-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2B3FE969-8549-5F44-22E9-CD47E5C760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5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70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-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376F697B-63DE-6B4C-6DF0-128498A061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500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430518A-8115-B216-8745-A1ED9CB3426D}"/>
              </a:ext>
            </a:extLst>
          </p:cNvPr>
          <p:cNvSpPr/>
          <p:nvPr userDrawn="1"/>
        </p:nvSpPr>
        <p:spPr>
          <a:xfrm>
            <a:off x="465909" y="421532"/>
            <a:ext cx="3632678" cy="2150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3B2D8522-AE32-F642-E7E7-43E6B6FC49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876" y="626265"/>
            <a:ext cx="3076029" cy="1740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3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-Medi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F4AAD75C-87C9-1188-33FB-6A27807AC3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194" t="-4716" r="-2507"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A3255538-5593-1B8E-94A9-66A6440463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651" y="167882"/>
            <a:ext cx="3186277" cy="154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35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-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2D5ED150-02EE-E095-DB64-DF3FA002F1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621" y="608328"/>
            <a:ext cx="3392330" cy="1797645"/>
          </a:xfrm>
          <a:prstGeom prst="rect">
            <a:avLst/>
          </a:prstGeom>
        </p:spPr>
      </p:pic>
      <p:pic>
        <p:nvPicPr>
          <p:cNvPr id="3" name="Picture 2" descr="A picture containing transport, aircraft, balloon, vector graphics&#10;&#10;Description automatically generated">
            <a:extLst>
              <a:ext uri="{FF2B5EF4-FFF2-40B4-BE49-F238E27FC236}">
                <a16:creationId xmlns:a16="http://schemas.microsoft.com/office/drawing/2014/main" id="{8F13F2EE-2D2B-D692-0A37-447B9428D6C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700" y="682800"/>
            <a:ext cx="5856238" cy="402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8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-narrow b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D89C56-F6FD-98FA-EE2A-438245FDBB7A}"/>
              </a:ext>
            </a:extLst>
          </p:cNvPr>
          <p:cNvSpPr/>
          <p:nvPr userDrawn="1"/>
        </p:nvSpPr>
        <p:spPr>
          <a:xfrm>
            <a:off x="0" y="1611476"/>
            <a:ext cx="9144000" cy="19898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ircle&#10;&#10;Description automatically generated with low confidence">
            <a:extLst>
              <a:ext uri="{FF2B5EF4-FFF2-40B4-BE49-F238E27FC236}">
                <a16:creationId xmlns:a16="http://schemas.microsoft.com/office/drawing/2014/main" id="{50CCA350-59F1-BFB0-2ACC-C8875F831F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65"/>
          <a:stretch/>
        </p:blipFill>
        <p:spPr>
          <a:xfrm>
            <a:off x="130627" y="1620022"/>
            <a:ext cx="9208731" cy="217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6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288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LAI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85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5598" y="215152"/>
            <a:ext cx="7886700" cy="8761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852928"/>
            <a:ext cx="7886700" cy="3852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5920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9" r:id="rId3"/>
    <p:sldLayoutId id="2147483789" r:id="rId4"/>
    <p:sldLayoutId id="2147483763" r:id="rId5"/>
    <p:sldLayoutId id="2147483747" r:id="rId6"/>
    <p:sldLayoutId id="2147483748" r:id="rId7"/>
    <p:sldLayoutId id="2147483755" r:id="rId8"/>
    <p:sldLayoutId id="2147483692" r:id="rId9"/>
    <p:sldLayoutId id="2147483785" r:id="rId10"/>
    <p:sldLayoutId id="2147483798" r:id="rId11"/>
    <p:sldLayoutId id="2147483799" r:id="rId12"/>
    <p:sldLayoutId id="2147483797" r:id="rId13"/>
    <p:sldLayoutId id="2147483796" r:id="rId14"/>
    <p:sldLayoutId id="2147483795" r:id="rId15"/>
    <p:sldLayoutId id="2147483769" r:id="rId16"/>
    <p:sldLayoutId id="2147483773" r:id="rId17"/>
    <p:sldLayoutId id="2147483787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0" i="0" kern="1200">
          <a:solidFill>
            <a:srgbClr val="0070C0"/>
          </a:solidFill>
          <a:latin typeface="Roboto" pitchFamily="2" charset="0"/>
          <a:ea typeface="Roboto" pitchFamily="2" charset="0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 Lt" pitchFamily="2" charset="0"/>
          <a:ea typeface="Roboto Lt" pitchFamily="2" charset="0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 Lt" pitchFamily="2" charset="0"/>
          <a:ea typeface="Roboto Lt" pitchFamily="2" charset="0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 Lt" pitchFamily="2" charset="0"/>
          <a:ea typeface="Roboto Lt" pitchFamily="2" charset="0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 Lt" pitchFamily="2" charset="0"/>
          <a:ea typeface="Roboto Lt" pitchFamily="2" charset="0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 Lt" pitchFamily="2" charset="0"/>
          <a:ea typeface="Roboto Lt" pitchFamily="2" charset="0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964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348" userDrawn="1">
          <p15:clr>
            <a:srgbClr val="F26B43"/>
          </p15:clr>
        </p15:guide>
        <p15:guide id="4" orient="horz" pos="684" userDrawn="1">
          <p15:clr>
            <a:srgbClr val="F26B43"/>
          </p15:clr>
        </p15:guide>
        <p15:guide id="5" pos="3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773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D3C1057-EBD6-CE40-B5B7-97CC0E389D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698126"/>
            <a:ext cx="6858000" cy="1235394"/>
          </a:xfrm>
        </p:spPr>
        <p:txBody>
          <a:bodyPr>
            <a:normAutofit fontScale="90000"/>
          </a:bodyPr>
          <a:lstStyle/>
          <a:p>
            <a:r>
              <a:rPr lang="en-US" dirty="0"/>
              <a:t>Upgrades to NASA’s Largest Cleanroom</a:t>
            </a:r>
          </a:p>
        </p:txBody>
      </p:sp>
    </p:spTree>
    <p:extLst>
      <p:ext uri="{BB962C8B-B14F-4D97-AF65-F5344CB8AC3E}">
        <p14:creationId xmlns:p14="http://schemas.microsoft.com/office/powerpoint/2010/main" val="309287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DA882D-469A-40F3-4E96-E9F0C1599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110" y="1989595"/>
            <a:ext cx="5792377" cy="526414"/>
          </a:xfrm>
        </p:spPr>
        <p:txBody>
          <a:bodyPr/>
          <a:lstStyle/>
          <a:p>
            <a:r>
              <a:rPr lang="en-US" dirty="0"/>
              <a:t>Yingrui “Zao” Huang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699E51-34AA-51F0-AF01-FFC8477C40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708110" y="2516009"/>
            <a:ext cx="4847036" cy="1282521"/>
          </a:xfrm>
        </p:spPr>
        <p:txBody>
          <a:bodyPr>
            <a:normAutofit/>
          </a:bodyPr>
          <a:lstStyle/>
          <a:p>
            <a:r>
              <a:rPr lang="en-US" sz="1400" dirty="0"/>
              <a:t>Cleanroom Operations and Pressure Vessel Systems Team Lead</a:t>
            </a:r>
          </a:p>
          <a:p>
            <a:r>
              <a:rPr lang="en-US" sz="1400" dirty="0"/>
              <a:t>NASA Goddard Space Flight Center</a:t>
            </a:r>
          </a:p>
          <a:p>
            <a:r>
              <a:rPr lang="en-US" sz="1400" dirty="0"/>
              <a:t>Code 549 – Environmental Integration and Testing Branch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C6139B-E019-6269-62E7-669EFDA511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347974" y="4947062"/>
            <a:ext cx="713161" cy="280358"/>
          </a:xfrm>
          <a:prstGeom prst="rect">
            <a:avLst/>
          </a:prstGeom>
        </p:spPr>
        <p:txBody>
          <a:bodyPr/>
          <a:lstStyle/>
          <a:p>
            <a:fld id="{55BB7158-1EB3-F04E-BF69-BA4721DBBB3E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9" name="Picture Placeholder 8" descr="A person and person with a baby&#10;&#10;Description automatically generated">
            <a:extLst>
              <a:ext uri="{FF2B5EF4-FFF2-40B4-BE49-F238E27FC236}">
                <a16:creationId xmlns:a16="http://schemas.microsoft.com/office/drawing/2014/main" id="{30D0B949-4C9C-759E-1C3A-440C6DC43B1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118" y="1102503"/>
            <a:ext cx="1998496" cy="2938493"/>
          </a:xfrm>
        </p:spPr>
      </p:pic>
    </p:spTree>
    <p:extLst>
      <p:ext uri="{BB962C8B-B14F-4D97-AF65-F5344CB8AC3E}">
        <p14:creationId xmlns:p14="http://schemas.microsoft.com/office/powerpoint/2010/main" val="592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>
            <a:extLst>
              <a:ext uri="{FF2B5EF4-FFF2-40B4-BE49-F238E27FC236}">
                <a16:creationId xmlns:a16="http://schemas.microsoft.com/office/drawing/2014/main" id="{7AD7051E-8FCA-F88F-F0BF-468AF5497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Spacecraft System Design and Integration Facility (SSDIF)</a:t>
            </a: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3FAF1445-12D4-D1F0-8782-A4C2C794E0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837873-522F-5B48-B441-52CEDDC4A8CD}" type="slidenum">
              <a:rPr lang="en-US" altLang="en-US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7B1BF04-F804-9CC2-3084-460D272C8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495" y="4803672"/>
            <a:ext cx="339828" cy="339828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50000">
                <a:srgbClr val="DBEEF4">
                  <a:alpha val="55000"/>
                </a:srgbClr>
              </a:gs>
              <a:gs pos="100000">
                <a:srgbClr val="0047FF">
                  <a:alpha val="9999"/>
                </a:srgbClr>
              </a:gs>
            </a:gsLst>
            <a:path path="rect">
              <a:fillToRect l="50000" t="50000" r="50000" b="50000"/>
            </a:path>
          </a:gradFill>
          <a:ln w="25400" cap="flat">
            <a:noFill/>
            <a:round/>
            <a:headEnd type="none" w="med" len="med"/>
            <a:tailEnd type="none" w="med" len="med"/>
          </a:ln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87C9C8E-B415-09C2-DFD7-13FB9DF3B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1748" y="1107222"/>
            <a:ext cx="3020640" cy="362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239102-FC8A-3CA6-E30F-5094DAC01BED}"/>
              </a:ext>
            </a:extLst>
          </p:cNvPr>
          <p:cNvSpPr txBox="1"/>
          <p:nvPr/>
        </p:nvSpPr>
        <p:spPr>
          <a:xfrm>
            <a:off x="1431558" y="4661834"/>
            <a:ext cx="36624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Photo Credit: NASA/Chris Gunn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0BE92E8-B494-4D5E-EB02-423F622E54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</p:spPr>
        <p:txBody>
          <a:bodyPr/>
          <a:lstStyle/>
          <a:p>
            <a:fld id="{55BB7158-1EB3-F04E-BF69-BA4721DBBB3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BC3BC14-01B2-6A69-2E16-BF6D0AA13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7774" y="1113833"/>
            <a:ext cx="3381149" cy="36195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NASA’s largest cleanroom</a:t>
            </a:r>
          </a:p>
          <a:p>
            <a:r>
              <a:rPr lang="en-US" dirty="0"/>
              <a:t>Built in 1989</a:t>
            </a:r>
          </a:p>
          <a:p>
            <a:r>
              <a:rPr lang="en-US" dirty="0"/>
              <a:t>1.3 million cubic feet</a:t>
            </a:r>
          </a:p>
          <a:p>
            <a:r>
              <a:rPr lang="en-US" dirty="0"/>
              <a:t>Certified ISO 7 cleanroom</a:t>
            </a:r>
          </a:p>
          <a:p>
            <a:r>
              <a:rPr lang="en-US" dirty="0"/>
              <a:t>Originally designed to support 2 simultaneous shuttle missions</a:t>
            </a:r>
          </a:p>
          <a:p>
            <a:r>
              <a:rPr lang="en-US" dirty="0"/>
              <a:t>Served Hubble Space Telescope Servicing 3 and 4, James Webb Space Telescope</a:t>
            </a:r>
          </a:p>
          <a:p>
            <a:r>
              <a:rPr lang="en-US" dirty="0"/>
              <a:t>Roman Space Telescope being built currently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-2.29167E-6 3.7037E-7 L 1.02266 -0.0060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33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217A0576-1C6B-7292-6356-B835077C5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SSDIF Operations</a:t>
            </a:r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8716071A-FDB5-FF4F-0708-EB8C14A2F0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837873-522F-5B48-B441-52CEDDC4A8CD}" type="slidenum">
              <a:rPr lang="en-US" altLang="en-US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A188B7-6784-9C21-13E2-BBEB64E2B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495" y="4803672"/>
            <a:ext cx="339828" cy="339828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50000">
                <a:srgbClr val="DBEEF4">
                  <a:alpha val="55000"/>
                </a:srgbClr>
              </a:gs>
              <a:gs pos="100000">
                <a:srgbClr val="0047FF">
                  <a:alpha val="9999"/>
                </a:srgbClr>
              </a:gs>
            </a:gsLst>
            <a:path path="rect">
              <a:fillToRect l="50000" t="50000" r="50000" b="50000"/>
            </a:path>
          </a:gradFill>
          <a:ln w="25400" cap="flat">
            <a:noFill/>
            <a:round/>
            <a:headEnd type="none" w="med" len="med"/>
            <a:tailEnd type="none" w="med" len="med"/>
          </a:ln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4AA711B8-5AE5-08F7-DCC9-02DF6680C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285" y="1001949"/>
            <a:ext cx="3052541" cy="381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8CF7D047-AB0F-9080-7329-C27F757FC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99915" y="1279187"/>
            <a:ext cx="4982372" cy="310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C82968B-F9ED-0CD2-69C1-7EEC9C918540}"/>
              </a:ext>
            </a:extLst>
          </p:cNvPr>
          <p:cNvSpPr txBox="1"/>
          <p:nvPr/>
        </p:nvSpPr>
        <p:spPr>
          <a:xfrm>
            <a:off x="5075136" y="4387174"/>
            <a:ext cx="36624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Photo Credit: NASA/Chris Gunn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9B726B-71F6-74F4-DF37-A0AFF1747947}"/>
              </a:ext>
            </a:extLst>
          </p:cNvPr>
          <p:cNvSpPr txBox="1"/>
          <p:nvPr/>
        </p:nvSpPr>
        <p:spPr>
          <a:xfrm>
            <a:off x="1130001" y="4751779"/>
            <a:ext cx="36624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Photo Credit: NASA Archives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C9C0A5F-CEE3-F8FC-06B4-3C9729EC59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</p:spPr>
        <p:txBody>
          <a:bodyPr/>
          <a:lstStyle/>
          <a:p>
            <a:fld id="{55BB7158-1EB3-F04E-BF69-BA4721DBBB3E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-2.29167E-6 3.7037E-7 L 1.02266 -0.0060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33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0AA5208F-F32E-8B67-FCB4-41FF8C5A4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SSDIF Operations</a:t>
            </a:r>
          </a:p>
        </p:txBody>
      </p:sp>
      <p:sp>
        <p:nvSpPr>
          <p:cNvPr id="17411" name="Slide Number Placeholder 3">
            <a:extLst>
              <a:ext uri="{FF2B5EF4-FFF2-40B4-BE49-F238E27FC236}">
                <a16:creationId xmlns:a16="http://schemas.microsoft.com/office/drawing/2014/main" id="{FFD467C0-B6EB-61B4-92C4-4A969DBD05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837873-522F-5B48-B441-52CEDDC4A8CD}" type="slidenum">
              <a:rPr lang="en-US" altLang="en-US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9DF83F-5021-5B5E-F521-3DA96BB25A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495" y="4803672"/>
            <a:ext cx="339828" cy="339828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50000">
                <a:srgbClr val="DBEEF4">
                  <a:alpha val="55000"/>
                </a:srgbClr>
              </a:gs>
              <a:gs pos="100000">
                <a:srgbClr val="0047FF">
                  <a:alpha val="9999"/>
                </a:srgbClr>
              </a:gs>
            </a:gsLst>
            <a:path path="rect">
              <a:fillToRect l="50000" t="50000" r="50000" b="50000"/>
            </a:path>
          </a:gradFill>
          <a:ln w="25400" cap="flat">
            <a:noFill/>
            <a:round/>
            <a:headEnd type="none" w="med" len="med"/>
            <a:tailEnd type="none" w="med" len="med"/>
          </a:ln>
        </p:spPr>
      </p:pic>
      <p:pic>
        <p:nvPicPr>
          <p:cNvPr id="1026" name="Picture 2" descr="A group of people wearing white clean room suits with hoods and blue gloves work in a circle at the base of a tall, silver-and-gold structure laced with wiring. The wall behind them on the left is covered in pale, pinkish square filters.">
            <a:extLst>
              <a:ext uri="{FF2B5EF4-FFF2-40B4-BE49-F238E27FC236}">
                <a16:creationId xmlns:a16="http://schemas.microsoft.com/office/drawing/2014/main" id="{839D7E00-BDF8-04C5-850B-94C09D48C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37680" y="717142"/>
            <a:ext cx="3268640" cy="408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9FA28E-77B9-C0CB-2808-69DFF4CEC5B5}"/>
              </a:ext>
            </a:extLst>
          </p:cNvPr>
          <p:cNvSpPr txBox="1"/>
          <p:nvPr/>
        </p:nvSpPr>
        <p:spPr>
          <a:xfrm>
            <a:off x="3591098" y="4754247"/>
            <a:ext cx="36624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Photo Credit: NASA/Chris Gunn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F5BF140-B07E-C095-A6F1-679334ABE5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</p:spPr>
        <p:txBody>
          <a:bodyPr/>
          <a:lstStyle/>
          <a:p>
            <a:fld id="{55BB7158-1EB3-F04E-BF69-BA4721DBBB3E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-2.29167E-6 3.7037E-7 L 1.02266 -0.0060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33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E4A34-348C-6D13-8B51-95725313D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3604A2A1-994B-0AC0-1B2A-96B6904E4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SSDIF Functional Requirements</a:t>
            </a:r>
            <a:endParaRPr lang="en-US" altLang="en-US" dirty="0"/>
          </a:p>
        </p:txBody>
      </p:sp>
      <p:sp>
        <p:nvSpPr>
          <p:cNvPr id="17411" name="Slide Number Placeholder 3">
            <a:extLst>
              <a:ext uri="{FF2B5EF4-FFF2-40B4-BE49-F238E27FC236}">
                <a16:creationId xmlns:a16="http://schemas.microsoft.com/office/drawing/2014/main" id="{6100539A-5211-59CB-40D2-5F6F8ECF00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837873-522F-5B48-B441-52CEDDC4A8CD}" type="slidenum">
              <a:rPr lang="en-US" altLang="en-US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367A85-1EFB-0FC1-A606-041B2468B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495" y="4803672"/>
            <a:ext cx="339828" cy="339828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50000">
                <a:srgbClr val="DBEEF4">
                  <a:alpha val="55000"/>
                </a:srgbClr>
              </a:gs>
              <a:gs pos="100000">
                <a:srgbClr val="0047FF">
                  <a:alpha val="9999"/>
                </a:srgbClr>
              </a:gs>
            </a:gsLst>
            <a:path path="rect">
              <a:fillToRect l="50000" t="50000" r="50000" b="50000"/>
            </a:path>
          </a:gradFill>
          <a:ln w="25400" cap="flat">
            <a:noFill/>
            <a:round/>
            <a:headEnd type="none" w="med" len="med"/>
            <a:tailEnd type="none" w="med" len="med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63D5B9-651D-9393-A1BD-38F5602B1F9F}"/>
              </a:ext>
            </a:extLst>
          </p:cNvPr>
          <p:cNvSpPr txBox="1"/>
          <p:nvPr/>
        </p:nvSpPr>
        <p:spPr>
          <a:xfrm>
            <a:off x="3591098" y="4754247"/>
            <a:ext cx="36624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Photo Credit: NASA/Chris Gunn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EC52B96-8514-6AC1-E7DD-2D4989FF4D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</p:spPr>
        <p:txBody>
          <a:bodyPr/>
          <a:lstStyle/>
          <a:p>
            <a:fld id="{55BB7158-1EB3-F04E-BF69-BA4721DBBB3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A776AB-1A5B-DE71-6FA4-C8A45F71960C}"/>
              </a:ext>
            </a:extLst>
          </p:cNvPr>
          <p:cNvSpPr txBox="1"/>
          <p:nvPr/>
        </p:nvSpPr>
        <p:spPr>
          <a:xfrm>
            <a:off x="1731090" y="3957633"/>
            <a:ext cx="19914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Photo Credit: NASA/Chris Gunn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78A4B10-D8D6-12E6-CDA5-E2B6E6032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7253" y="903850"/>
            <a:ext cx="3662464" cy="3619500"/>
          </a:xfrm>
        </p:spPr>
        <p:txBody>
          <a:bodyPr>
            <a:normAutofit/>
          </a:bodyPr>
          <a:lstStyle/>
          <a:p>
            <a:r>
              <a:rPr lang="en-US" dirty="0"/>
              <a:t>ISO Class 7 cleanroom</a:t>
            </a:r>
          </a:p>
          <a:p>
            <a:r>
              <a:rPr lang="en-US" dirty="0"/>
              <a:t>Live particulate monitoring</a:t>
            </a:r>
          </a:p>
          <a:p>
            <a:r>
              <a:rPr lang="en-US" dirty="0"/>
              <a:t>Temperature: 68 +/- 2F</a:t>
            </a:r>
          </a:p>
          <a:p>
            <a:r>
              <a:rPr lang="en-US" dirty="0"/>
              <a:t>%RH: 45 +/- 5%</a:t>
            </a:r>
          </a:p>
          <a:p>
            <a:r>
              <a:rPr lang="en-US" dirty="0"/>
              <a:t>&gt;0.1” water column room pressurization </a:t>
            </a:r>
          </a:p>
          <a:p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050" name="Picture 2" descr="An iridescent purplish-blue array of squares attached to a chunky, rectangular piece of metal hardware is seen from below. Gloved hands guide the hardware while a man in a white suit and gloves attaches a silver covering to the array.">
            <a:extLst>
              <a:ext uri="{FF2B5EF4-FFF2-40B4-BE49-F238E27FC236}">
                <a16:creationId xmlns:a16="http://schemas.microsoft.com/office/drawing/2014/main" id="{8B66D8CF-86FE-139A-78EF-72AF97351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128" y="938358"/>
            <a:ext cx="4509382" cy="3007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06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-2.29167E-6 3.7037E-7 L 1.02266 -0.0060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33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E4C5635A-75BB-2A4A-C2E8-04BD987CF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SSDIF Functional Block Diagram</a:t>
            </a:r>
          </a:p>
        </p:txBody>
      </p:sp>
      <p:sp>
        <p:nvSpPr>
          <p:cNvPr id="19458" name="Content Placeholder 2">
            <a:extLst>
              <a:ext uri="{FF2B5EF4-FFF2-40B4-BE49-F238E27FC236}">
                <a16:creationId xmlns:a16="http://schemas.microsoft.com/office/drawing/2014/main" id="{72D0B4B4-380A-EE46-43F0-35DA26B2C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5271" y="1085850"/>
            <a:ext cx="3381149" cy="3619500"/>
          </a:xfrm>
        </p:spPr>
        <p:txBody>
          <a:bodyPr>
            <a:normAutofit fontScale="55000" lnSpcReduction="20000"/>
          </a:bodyPr>
          <a:lstStyle/>
          <a:p>
            <a:pPr eaLnBrk="1" hangingPunct="1"/>
            <a:r>
              <a:rPr lang="en-US" altLang="en-US" dirty="0"/>
              <a:t>2 air handlers providing 13500 cubic feet per minute (CFM) and 11000 CFM </a:t>
            </a:r>
          </a:p>
          <a:p>
            <a:pPr eaLnBrk="1" hangingPunct="1"/>
            <a:r>
              <a:rPr lang="en-US" altLang="en-US" dirty="0"/>
              <a:t>Cooling provided by 43F center chilled water </a:t>
            </a:r>
          </a:p>
          <a:p>
            <a:pPr eaLnBrk="1" hangingPunct="1"/>
            <a:r>
              <a:rPr lang="en-US" altLang="en-US" dirty="0"/>
              <a:t>15psi steam provides pre-heat</a:t>
            </a:r>
          </a:p>
          <a:p>
            <a:pPr eaLnBrk="1" hangingPunct="1"/>
            <a:r>
              <a:rPr lang="en-US" altLang="en-US" dirty="0"/>
              <a:t>6x200hp belt driven pressurization fans heat the room</a:t>
            </a:r>
          </a:p>
          <a:p>
            <a:pPr eaLnBrk="1" hangingPunct="1"/>
            <a:r>
              <a:rPr lang="en-US" altLang="en-US" dirty="0"/>
              <a:t>Secondary cooling wall removes heat from pressurization fan as needed</a:t>
            </a:r>
          </a:p>
          <a:p>
            <a:pPr eaLnBrk="1" hangingPunct="1"/>
            <a:r>
              <a:rPr lang="en-US" altLang="en-US" dirty="0"/>
              <a:t>6 stages of HEPA filtration</a:t>
            </a:r>
          </a:p>
          <a:p>
            <a:pPr eaLnBrk="1" hangingPunct="1"/>
            <a:r>
              <a:rPr lang="en-US" altLang="en-US" dirty="0"/>
              <a:t>Controls by Honeywell EBI</a:t>
            </a:r>
          </a:p>
          <a:p>
            <a:pPr eaLnBrk="1" hangingPunct="1"/>
            <a:r>
              <a:rPr lang="en-US" altLang="en-US" dirty="0"/>
              <a:t>Cosmetic upgrades completed in 2018</a:t>
            </a:r>
          </a:p>
          <a:p>
            <a:pPr eaLnBrk="1" hangingPunct="1"/>
            <a:r>
              <a:rPr lang="en-US" altLang="en-US" dirty="0"/>
              <a:t>Hardware upgrades started in 2019 </a:t>
            </a:r>
          </a:p>
          <a:p>
            <a:pPr eaLnBrk="1" hangingPunct="1"/>
            <a:r>
              <a:rPr lang="en-US" altLang="en-US" dirty="0"/>
              <a:t>Software upgrades started in 2022</a:t>
            </a:r>
          </a:p>
        </p:txBody>
      </p:sp>
      <p:sp>
        <p:nvSpPr>
          <p:cNvPr id="19459" name="Slide Number Placeholder 3">
            <a:extLst>
              <a:ext uri="{FF2B5EF4-FFF2-40B4-BE49-F238E27FC236}">
                <a16:creationId xmlns:a16="http://schemas.microsoft.com/office/drawing/2014/main" id="{9C9BD878-604C-B8F2-2DBD-FF2ABC7396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837873-522F-5B48-B441-52CEDDC4A8CD}" type="slidenum">
              <a:rPr lang="en-US" altLang="en-US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DCC39F-31D5-5E05-C16A-4EF45AE960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495" y="4803672"/>
            <a:ext cx="339828" cy="339828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50000">
                <a:srgbClr val="DBEEF4">
                  <a:alpha val="55000"/>
                </a:srgbClr>
              </a:gs>
              <a:gs pos="100000">
                <a:srgbClr val="0047FF">
                  <a:alpha val="9999"/>
                </a:srgbClr>
              </a:gs>
            </a:gsLst>
            <a:path path="rect">
              <a:fillToRect l="50000" t="50000" r="50000" b="50000"/>
            </a:path>
          </a:gradFill>
          <a:ln w="25400" cap="flat">
            <a:noFill/>
            <a:round/>
            <a:headEnd type="none" w="med" len="med"/>
            <a:tailEnd type="none" w="med" len="med"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9407A5-C5AF-F77D-0C62-8513E68B33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346" y="1214228"/>
            <a:ext cx="5436926" cy="3083668"/>
          </a:xfrm>
          <a:prstGeom prst="rect">
            <a:avLst/>
          </a:prstGeom>
        </p:spPr>
      </p:pic>
      <p:sp>
        <p:nvSpPr>
          <p:cNvPr id="5" name="Star: 5 Points 4">
            <a:extLst>
              <a:ext uri="{FF2B5EF4-FFF2-40B4-BE49-F238E27FC236}">
                <a16:creationId xmlns:a16="http://schemas.microsoft.com/office/drawing/2014/main" id="{6D9C0791-09B1-DC1D-4B44-8BBF5122FB2B}"/>
              </a:ext>
            </a:extLst>
          </p:cNvPr>
          <p:cNvSpPr/>
          <p:nvPr/>
        </p:nvSpPr>
        <p:spPr>
          <a:xfrm>
            <a:off x="4382311" y="1281808"/>
            <a:ext cx="126459" cy="121596"/>
          </a:xfrm>
          <a:prstGeom prst="star5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0CFC22C4-C801-A612-F8E8-D2F3EC86F650}"/>
              </a:ext>
            </a:extLst>
          </p:cNvPr>
          <p:cNvSpPr/>
          <p:nvPr/>
        </p:nvSpPr>
        <p:spPr>
          <a:xfrm>
            <a:off x="3649494" y="1730901"/>
            <a:ext cx="126459" cy="121596"/>
          </a:xfrm>
          <a:prstGeom prst="star5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573826D1-6B78-515C-4A95-47596EF97FFD}"/>
              </a:ext>
            </a:extLst>
          </p:cNvPr>
          <p:cNvSpPr/>
          <p:nvPr/>
        </p:nvSpPr>
        <p:spPr>
          <a:xfrm>
            <a:off x="2282758" y="1940046"/>
            <a:ext cx="126459" cy="121596"/>
          </a:xfrm>
          <a:prstGeom prst="star5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B2B5889F-6E35-AA02-C763-07A4F301BCE6}"/>
              </a:ext>
            </a:extLst>
          </p:cNvPr>
          <p:cNvSpPr/>
          <p:nvPr/>
        </p:nvSpPr>
        <p:spPr>
          <a:xfrm>
            <a:off x="2282758" y="3433242"/>
            <a:ext cx="126459" cy="121596"/>
          </a:xfrm>
          <a:prstGeom prst="star5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17867654-963A-E92D-B5F7-444F3DBB20CC}"/>
              </a:ext>
            </a:extLst>
          </p:cNvPr>
          <p:cNvSpPr/>
          <p:nvPr/>
        </p:nvSpPr>
        <p:spPr>
          <a:xfrm>
            <a:off x="2156299" y="2565048"/>
            <a:ext cx="126459" cy="121596"/>
          </a:xfrm>
          <a:prstGeom prst="star5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8EAD5D07-BBCF-8C19-4DF1-752E7A7588ED}"/>
              </a:ext>
            </a:extLst>
          </p:cNvPr>
          <p:cNvSpPr/>
          <p:nvPr/>
        </p:nvSpPr>
        <p:spPr>
          <a:xfrm>
            <a:off x="434502" y="4542195"/>
            <a:ext cx="126459" cy="121596"/>
          </a:xfrm>
          <a:prstGeom prst="star5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76E936-B2EA-E64C-FA47-0109B6D2B8E8}"/>
              </a:ext>
            </a:extLst>
          </p:cNvPr>
          <p:cNvSpPr txBox="1"/>
          <p:nvPr/>
        </p:nvSpPr>
        <p:spPr>
          <a:xfrm>
            <a:off x="520819" y="4418327"/>
            <a:ext cx="2465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=upgrades</a:t>
            </a:r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2D70684F-D5B4-3503-54EB-E3A80CC17D99}"/>
              </a:ext>
            </a:extLst>
          </p:cNvPr>
          <p:cNvSpPr/>
          <p:nvPr/>
        </p:nvSpPr>
        <p:spPr>
          <a:xfrm>
            <a:off x="7988821" y="3109797"/>
            <a:ext cx="126459" cy="121596"/>
          </a:xfrm>
          <a:prstGeom prst="star5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8F99B204-2BA8-D3D5-F20E-10D20BA6BF7A}"/>
              </a:ext>
            </a:extLst>
          </p:cNvPr>
          <p:cNvSpPr/>
          <p:nvPr/>
        </p:nvSpPr>
        <p:spPr>
          <a:xfrm>
            <a:off x="5064450" y="1940046"/>
            <a:ext cx="126459" cy="121596"/>
          </a:xfrm>
          <a:prstGeom prst="star5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93B1871-CF1F-6665-F7E6-662CD66182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</p:spPr>
        <p:txBody>
          <a:bodyPr/>
          <a:lstStyle/>
          <a:p>
            <a:fld id="{55BB7158-1EB3-F04E-BF69-BA4721DBBB3E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-2.29167E-6 3.7037E-7 L 1.02266 -0.0060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33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0AA5208F-F32E-8B67-FCB4-41FF8C5A4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SSDIF Cosmetic Upgrade 2018</a:t>
            </a:r>
            <a:endParaRPr lang="en-US" altLang="en-US" dirty="0"/>
          </a:p>
        </p:txBody>
      </p:sp>
      <p:sp>
        <p:nvSpPr>
          <p:cNvPr id="17411" name="Slide Number Placeholder 3">
            <a:extLst>
              <a:ext uri="{FF2B5EF4-FFF2-40B4-BE49-F238E27FC236}">
                <a16:creationId xmlns:a16="http://schemas.microsoft.com/office/drawing/2014/main" id="{FFD467C0-B6EB-61B4-92C4-4A969DBD05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837873-522F-5B48-B441-52CEDDC4A8CD}" type="slidenum">
              <a:rPr lang="en-US" altLang="en-US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9DF83F-5021-5B5E-F521-3DA96BB25A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495" y="4803672"/>
            <a:ext cx="339828" cy="339828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50000">
                <a:srgbClr val="DBEEF4">
                  <a:alpha val="55000"/>
                </a:srgbClr>
              </a:gs>
              <a:gs pos="100000">
                <a:srgbClr val="0047FF">
                  <a:alpha val="9999"/>
                </a:srgbClr>
              </a:gs>
            </a:gsLst>
            <a:path path="rect">
              <a:fillToRect l="50000" t="50000" r="50000" b="50000"/>
            </a:path>
          </a:gradFill>
          <a:ln w="25400" cap="flat">
            <a:noFill/>
            <a:round/>
            <a:headEnd type="none" w="med" len="med"/>
            <a:tailEnd type="none" w="med" len="med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9FA28E-77B9-C0CB-2808-69DFF4CEC5B5}"/>
              </a:ext>
            </a:extLst>
          </p:cNvPr>
          <p:cNvSpPr txBox="1"/>
          <p:nvPr/>
        </p:nvSpPr>
        <p:spPr>
          <a:xfrm>
            <a:off x="3591098" y="4754247"/>
            <a:ext cx="36624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Photo Credit: NASA/Chris Gunn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F5BF140-B07E-C095-A6F1-679334ABE5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</p:spPr>
        <p:txBody>
          <a:bodyPr/>
          <a:lstStyle/>
          <a:p>
            <a:fld id="{55BB7158-1EB3-F04E-BF69-BA4721DBBB3E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8E4BDFCC-D10F-EC73-4332-41F9C4B7A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5598" y="1214228"/>
            <a:ext cx="3999251" cy="299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275C45-487A-8C12-A19F-1C58878322EC}"/>
              </a:ext>
            </a:extLst>
          </p:cNvPr>
          <p:cNvSpPr txBox="1"/>
          <p:nvPr/>
        </p:nvSpPr>
        <p:spPr>
          <a:xfrm>
            <a:off x="1609494" y="4212972"/>
            <a:ext cx="19914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Photo Credit: NASA/Zao Huang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1D8E6DB-350B-492C-3464-657CC44A1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7253" y="903850"/>
            <a:ext cx="3381149" cy="36195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 2018, the SSDIF shut down for the first time since 1989</a:t>
            </a:r>
          </a:p>
          <a:p>
            <a:r>
              <a:rPr lang="en-US" dirty="0"/>
              <a:t>Cosmetic upgrades were completed, including: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New floors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Maintenance on roll up doors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Oil change for 2x 20T cranes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Upgrade to LED lighting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3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-2.29167E-6 3.7037E-7 L 1.02266 -0.0060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33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417D2930-933D-E903-A81C-0FFFF4B646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837873-522F-5B48-B441-52CEDDC4A8CD}" type="slidenum">
              <a:rPr lang="en-US" altLang="en-US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636DA6-BB54-2A15-FAEB-32DEE8FCE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495" y="4803672"/>
            <a:ext cx="339828" cy="339828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50000">
                <a:srgbClr val="DBEEF4">
                  <a:alpha val="55000"/>
                </a:srgbClr>
              </a:gs>
              <a:gs pos="100000">
                <a:srgbClr val="0047FF">
                  <a:alpha val="9999"/>
                </a:srgbClr>
              </a:gs>
            </a:gsLst>
            <a:path path="rect">
              <a:fillToRect l="50000" t="50000" r="50000" b="50000"/>
            </a:path>
          </a:gradFill>
          <a:ln w="25400" cap="flat">
            <a:noFill/>
            <a:round/>
            <a:headEnd type="none" w="med" len="med"/>
            <a:tailEnd type="none" w="med" len="med"/>
          </a:ln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DDBE9DFF-203E-D747-FFD8-085FBDDB18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</p:spPr>
        <p:txBody>
          <a:bodyPr/>
          <a:lstStyle/>
          <a:p>
            <a:fld id="{55BB7158-1EB3-F04E-BF69-BA4721DBBB3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70F2F5C-0292-ACDD-D772-9AE4DAD33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SSDIF Hardware Upgrades – Dehumidification</a:t>
            </a: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D43C42AE-8B92-2796-AE9C-C10BCA8DBFEC}"/>
              </a:ext>
            </a:extLst>
          </p:cNvPr>
          <p:cNvSpPr txBox="1">
            <a:spLocks/>
          </p:cNvSpPr>
          <p:nvPr/>
        </p:nvSpPr>
        <p:spPr>
          <a:xfrm>
            <a:off x="605598" y="220056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rgbClr val="174689"/>
                </a:solidFill>
                <a:latin typeface="Roboto" pitchFamily="2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065D83-FB5D-7EE4-993C-65EBE5D5C26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3520" y="694702"/>
            <a:ext cx="1805753" cy="40132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CF2B5-2C62-8AE9-3445-7FBAEB038803}"/>
              </a:ext>
            </a:extLst>
          </p:cNvPr>
          <p:cNvSpPr txBox="1"/>
          <p:nvPr/>
        </p:nvSpPr>
        <p:spPr>
          <a:xfrm>
            <a:off x="1389830" y="4665863"/>
            <a:ext cx="19914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Photo Credit: NASA/Zao Huang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C84FC-7415-D4F6-B91F-B622E4502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5255" y="1040251"/>
            <a:ext cx="3381149" cy="3619500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/>
              <a:t>Multistack</a:t>
            </a:r>
            <a:r>
              <a:rPr lang="en-US" sz="2400" dirty="0"/>
              <a:t>® Direct Expansion (DX) unit </a:t>
            </a:r>
          </a:p>
          <a:p>
            <a:r>
              <a:rPr lang="en-US" sz="2400" dirty="0"/>
              <a:t>2x compressors per air handler</a:t>
            </a:r>
          </a:p>
          <a:p>
            <a:r>
              <a:rPr lang="en-US" sz="2400" dirty="0"/>
              <a:t>Compressor run R410A</a:t>
            </a:r>
          </a:p>
          <a:p>
            <a:r>
              <a:rPr lang="en-US" sz="2400" dirty="0"/>
              <a:t>Compressors cooled by return chilled water from air handlers</a:t>
            </a:r>
          </a:p>
          <a:p>
            <a:r>
              <a:rPr lang="en-US" sz="2400" dirty="0"/>
              <a:t>Allowed us to raise chilled water to 45F</a:t>
            </a:r>
          </a:p>
          <a:p>
            <a:r>
              <a:rPr lang="en-US" sz="2400" dirty="0"/>
              <a:t>Provides redundancy and additional capacity for dehumidification</a:t>
            </a:r>
          </a:p>
        </p:txBody>
      </p:sp>
    </p:spTree>
    <p:extLst>
      <p:ext uri="{BB962C8B-B14F-4D97-AF65-F5344CB8AC3E}">
        <p14:creationId xmlns:p14="http://schemas.microsoft.com/office/powerpoint/2010/main" val="194783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-2.29167E-6 3.7037E-7 L 1.02266 -0.0060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33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6128AEC0-7D73-2334-22AB-C21927D41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SSDIF Hardware Upgrades – Makeup Air Unit</a:t>
            </a:r>
          </a:p>
        </p:txBody>
      </p:sp>
      <p:sp>
        <p:nvSpPr>
          <p:cNvPr id="21507" name="Slide Number Placeholder 3">
            <a:extLst>
              <a:ext uri="{FF2B5EF4-FFF2-40B4-BE49-F238E27FC236}">
                <a16:creationId xmlns:a16="http://schemas.microsoft.com/office/drawing/2014/main" id="{C9F6243C-7690-383E-B74D-A70D26F22C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837873-522F-5B48-B441-52CEDDC4A8CD}" type="slidenum">
              <a:rPr lang="en-US" altLang="en-US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4B46F0-3B3A-DDE5-A584-8FDB2ADEB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495" y="4803672"/>
            <a:ext cx="339828" cy="339828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50000">
                <a:srgbClr val="DBEEF4">
                  <a:alpha val="55000"/>
                </a:srgbClr>
              </a:gs>
              <a:gs pos="100000">
                <a:srgbClr val="0047FF">
                  <a:alpha val="9999"/>
                </a:srgbClr>
              </a:gs>
            </a:gsLst>
            <a:path path="rect">
              <a:fillToRect l="50000" t="50000" r="50000" b="50000"/>
            </a:path>
          </a:gradFill>
          <a:ln w="25400" cap="flat">
            <a:noFill/>
            <a:round/>
            <a:headEnd type="none" w="med" len="med"/>
            <a:tailEnd type="none" w="med" len="med"/>
          </a:ln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9DD9F424-F245-E75D-E8FF-E1870CC80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194" y="1603168"/>
            <a:ext cx="4528542" cy="203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970234-F8BF-AFB8-6C52-B79FAC2C36FA}"/>
              </a:ext>
            </a:extLst>
          </p:cNvPr>
          <p:cNvSpPr txBox="1"/>
          <p:nvPr/>
        </p:nvSpPr>
        <p:spPr>
          <a:xfrm>
            <a:off x="1641735" y="3641012"/>
            <a:ext cx="19914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Photo Credit: NASA/Zao Huang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DC44DAE-8436-962F-A5EF-97A9EACBF2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</p:spPr>
        <p:txBody>
          <a:bodyPr/>
          <a:lstStyle/>
          <a:p>
            <a:fld id="{55BB7158-1EB3-F04E-BF69-BA4721DBBB3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A3310A0-3FF7-D503-8A32-10738249D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868" y="1038988"/>
            <a:ext cx="3381149" cy="36195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Provides 13500 CFM of outside air</a:t>
            </a:r>
          </a:p>
          <a:p>
            <a:r>
              <a:rPr lang="en-US" dirty="0"/>
              <a:t>Upgraded to direct drive fans.</a:t>
            </a:r>
          </a:p>
          <a:p>
            <a:r>
              <a:rPr lang="en-US" dirty="0"/>
              <a:t>Automated outside air damper to open/close</a:t>
            </a:r>
          </a:p>
          <a:p>
            <a:r>
              <a:rPr lang="en-US" dirty="0"/>
              <a:t>Updated pre-heat operations for freeze protection</a:t>
            </a:r>
          </a:p>
          <a:p>
            <a:r>
              <a:rPr lang="en-US" dirty="0"/>
              <a:t>Easier serviceability</a:t>
            </a:r>
          </a:p>
          <a:p>
            <a:r>
              <a:rPr lang="en-US" dirty="0"/>
              <a:t>Updated to 2019 standards for HVAC, electrical, and fire safety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-2.29167E-6 3.7037E-7 L 1.02266 -0.0060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33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7E87D-5771-DEB0-19E2-914FFF35D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5CBB6FB2-74A9-7C17-A6E9-46AA04FAB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SSDIF Hardware Upgrades – Recirculating Air Unit</a:t>
            </a:r>
          </a:p>
        </p:txBody>
      </p:sp>
      <p:sp>
        <p:nvSpPr>
          <p:cNvPr id="21507" name="Slide Number Placeholder 3">
            <a:extLst>
              <a:ext uri="{FF2B5EF4-FFF2-40B4-BE49-F238E27FC236}">
                <a16:creationId xmlns:a16="http://schemas.microsoft.com/office/drawing/2014/main" id="{EE721810-6E93-E78C-0777-9BB923EFCB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837873-522F-5B48-B441-52CEDDC4A8CD}" type="slidenum">
              <a:rPr lang="en-US" altLang="en-US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4A1E0B-6CF3-5F08-CD6E-1EDD0B1AC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495" y="4803672"/>
            <a:ext cx="339828" cy="339828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50000">
                <a:srgbClr val="DBEEF4">
                  <a:alpha val="55000"/>
                </a:srgbClr>
              </a:gs>
              <a:gs pos="100000">
                <a:srgbClr val="0047FF">
                  <a:alpha val="9999"/>
                </a:srgbClr>
              </a:gs>
            </a:gsLst>
            <a:path path="rect">
              <a:fillToRect l="50000" t="50000" r="50000" b="50000"/>
            </a:path>
          </a:gradFill>
          <a:ln w="25400" cap="flat">
            <a:noFill/>
            <a:round/>
            <a:headEnd type="none" w="med" len="med"/>
            <a:tailEnd type="none" w="med" len="med"/>
          </a:ln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FF110A72-23D4-4A48-800F-EA8CF0AE5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5598" y="1856407"/>
            <a:ext cx="4304807" cy="193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7B46048-4345-3553-B213-F6E61698A854}"/>
              </a:ext>
            </a:extLst>
          </p:cNvPr>
          <p:cNvSpPr txBox="1"/>
          <p:nvPr/>
        </p:nvSpPr>
        <p:spPr>
          <a:xfrm>
            <a:off x="1762272" y="3750908"/>
            <a:ext cx="19914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Photo Credit: NASA/Zao Huang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8FE0A2F-2B0E-7364-F62A-3C9238AAB6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</p:spPr>
        <p:txBody>
          <a:bodyPr/>
          <a:lstStyle/>
          <a:p>
            <a:fld id="{55BB7158-1EB3-F04E-BF69-BA4721DBBB3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6E3022D-5B2C-A74E-8B7C-6F1D37FB4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0272" y="1015238"/>
            <a:ext cx="3381149" cy="3619500"/>
          </a:xfrm>
        </p:spPr>
        <p:txBody>
          <a:bodyPr>
            <a:normAutofit fontScale="92500"/>
          </a:bodyPr>
          <a:lstStyle/>
          <a:p>
            <a:r>
              <a:rPr lang="en-US" dirty="0"/>
              <a:t>Provides 11000 CFM of recirculated air</a:t>
            </a:r>
          </a:p>
          <a:p>
            <a:r>
              <a:rPr lang="en-US" dirty="0"/>
              <a:t>Upgraded to direct drive fans</a:t>
            </a:r>
          </a:p>
          <a:p>
            <a:r>
              <a:rPr lang="en-US" dirty="0"/>
              <a:t>Allows for additional humidification tie-in</a:t>
            </a:r>
          </a:p>
          <a:p>
            <a:r>
              <a:rPr lang="en-US" dirty="0"/>
              <a:t>Easier serviceability </a:t>
            </a:r>
          </a:p>
          <a:p>
            <a:r>
              <a:rPr lang="en-US" dirty="0"/>
              <a:t>Updated to 2019 standards for HVAC, electrical, and fire safety</a:t>
            </a:r>
          </a:p>
        </p:txBody>
      </p:sp>
    </p:spTree>
    <p:extLst>
      <p:ext uri="{BB962C8B-B14F-4D97-AF65-F5344CB8AC3E}">
        <p14:creationId xmlns:p14="http://schemas.microsoft.com/office/powerpoint/2010/main" val="351513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-2.29167E-6 3.7037E-7 L 1.02266 -0.0060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33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92E86365-DEE0-063B-C11C-64252F34C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SSDIF Hardware Upgrades – Pressurization</a:t>
            </a:r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417D2930-933D-E903-A81C-0FFFF4B646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837873-522F-5B48-B441-52CEDDC4A8CD}" type="slidenum">
              <a:rPr lang="en-US" altLang="en-US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636DA6-BB54-2A15-FAEB-32DEE8FCE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495" y="4803672"/>
            <a:ext cx="339828" cy="339828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50000">
                <a:srgbClr val="DBEEF4">
                  <a:alpha val="55000"/>
                </a:srgbClr>
              </a:gs>
              <a:gs pos="100000">
                <a:srgbClr val="0047FF">
                  <a:alpha val="9999"/>
                </a:srgbClr>
              </a:gs>
            </a:gsLst>
            <a:path path="rect">
              <a:fillToRect l="50000" t="50000" r="50000" b="50000"/>
            </a:path>
          </a:gradFill>
          <a:ln w="25400" cap="flat">
            <a:noFill/>
            <a:round/>
            <a:headEnd type="none" w="med" len="med"/>
            <a:tailEnd type="none" w="med" len="med"/>
          </a:ln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44535A09-E56E-D7AC-B197-585457A80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290" y="942975"/>
            <a:ext cx="1465898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96BC6090-9816-A635-0A7E-B34ABD45A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6930" y="942975"/>
            <a:ext cx="1465898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270AAE-9786-4EFA-B560-DBCBD5AF5522}"/>
              </a:ext>
            </a:extLst>
          </p:cNvPr>
          <p:cNvSpPr txBox="1"/>
          <p:nvPr/>
        </p:nvSpPr>
        <p:spPr>
          <a:xfrm>
            <a:off x="375083" y="4156782"/>
            <a:ext cx="19914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Photo Credit: NASA/Zao Huang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48E666-A6E4-11D2-4E60-15B67CCF21AD}"/>
              </a:ext>
            </a:extLst>
          </p:cNvPr>
          <p:cNvSpPr txBox="1"/>
          <p:nvPr/>
        </p:nvSpPr>
        <p:spPr>
          <a:xfrm>
            <a:off x="2064453" y="4166814"/>
            <a:ext cx="19914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Photo Credit: NASA/Zao Huang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DDBE9DFF-203E-D747-FFD8-085FBDDB18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</p:spPr>
        <p:txBody>
          <a:bodyPr/>
          <a:lstStyle/>
          <a:p>
            <a:fld id="{55BB7158-1EB3-F04E-BF69-BA4721DBBB3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F0135E1-6203-3BE2-651D-E7CC1B6B1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0119" y="942975"/>
            <a:ext cx="3381149" cy="36195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Belt driven to direct drive</a:t>
            </a:r>
          </a:p>
          <a:p>
            <a:r>
              <a:rPr lang="en-US" dirty="0"/>
              <a:t>200hp motor powers an 8 ft fan</a:t>
            </a:r>
          </a:p>
          <a:p>
            <a:r>
              <a:rPr lang="en-US" dirty="0"/>
              <a:t>Allows for more consistent pressurization</a:t>
            </a:r>
          </a:p>
          <a:p>
            <a:r>
              <a:rPr lang="en-US" dirty="0"/>
              <a:t>Allows for ramp up/ramp down due to room changes</a:t>
            </a:r>
          </a:p>
          <a:p>
            <a:r>
              <a:rPr lang="en-US" dirty="0"/>
              <a:t>Allows for easier maintenance</a:t>
            </a:r>
          </a:p>
          <a:p>
            <a:r>
              <a:rPr lang="en-US" dirty="0"/>
              <a:t>Variable frequency drives (VFD) required independent glycol cooling units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-2.29167E-6 3.7037E-7 L 1.02266 -0.0060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33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ED59E3C-D73D-5549-E776-A4AB3797E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365" y="773162"/>
            <a:ext cx="3401364" cy="36195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Breaking down large hardware to fit into standard double doors</a:t>
            </a:r>
          </a:p>
          <a:p>
            <a:r>
              <a:rPr lang="en-US" dirty="0"/>
              <a:t>Lifting and dropping hardware from ground floor to 4</a:t>
            </a:r>
            <a:r>
              <a:rPr lang="en-US" baseline="30000" dirty="0"/>
              <a:t>th</a:t>
            </a:r>
            <a:r>
              <a:rPr lang="en-US" dirty="0"/>
              <a:t> floor</a:t>
            </a:r>
          </a:p>
          <a:p>
            <a:r>
              <a:rPr lang="en-US" dirty="0"/>
              <a:t>Coordinating activities with flight project activities</a:t>
            </a:r>
          </a:p>
          <a:p>
            <a:r>
              <a:rPr lang="en-US" dirty="0"/>
              <a:t>COVID restriction and shutdown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414CBE-616A-3435-C49E-4A9D8273B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Upgrade Challenges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8EA13-6F18-C5B5-C272-9A852B5CB0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B7158-1EB3-F04E-BF69-BA4721DBBB3E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7BD8D30E-373E-2D98-ACD3-DD1FFD1F8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590" y="1270249"/>
            <a:ext cx="2986533" cy="223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CACA8D-F87D-30AC-3E5B-1000B6D31F2C}"/>
              </a:ext>
            </a:extLst>
          </p:cNvPr>
          <p:cNvSpPr txBox="1"/>
          <p:nvPr/>
        </p:nvSpPr>
        <p:spPr>
          <a:xfrm>
            <a:off x="930797" y="3508383"/>
            <a:ext cx="19914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Photo Credit: NASA/Zao Huang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5AD6C51-A28E-93FD-569C-5D4BC7820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1493" y="773162"/>
            <a:ext cx="1424170" cy="3164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204B1D-BE66-3EF6-10B6-6608F2762B12}"/>
              </a:ext>
            </a:extLst>
          </p:cNvPr>
          <p:cNvSpPr txBox="1"/>
          <p:nvPr/>
        </p:nvSpPr>
        <p:spPr>
          <a:xfrm>
            <a:off x="3501493" y="3896877"/>
            <a:ext cx="19914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Photo Credit: NASA/Zao Huang</a:t>
            </a:r>
          </a:p>
        </p:txBody>
      </p:sp>
    </p:spTree>
    <p:extLst>
      <p:ext uri="{BB962C8B-B14F-4D97-AF65-F5344CB8AC3E}">
        <p14:creationId xmlns:p14="http://schemas.microsoft.com/office/powerpoint/2010/main" val="232893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8D530-3160-FD20-6EB6-5732AC17E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6157E3-B8CB-9083-0A59-B9347EF19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2508" y="918679"/>
            <a:ext cx="3401364" cy="36195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With no building occupancy, we received permission to 3D scan Integration and Testing (I&amp;T) complex</a:t>
            </a:r>
          </a:p>
          <a:p>
            <a:r>
              <a:rPr lang="en-US" dirty="0"/>
              <a:t>Used a LEICA BLK360® scanner to make 3D scans down to +/- 0.5” accuracy at 10’ from the surface</a:t>
            </a:r>
          </a:p>
          <a:p>
            <a:r>
              <a:rPr lang="en-US" dirty="0"/>
              <a:t>Captured HD pictures and point cloud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D072DA-ECBE-A24D-2BC4-F8B124FC5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Upgrade Solutions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2A143F-2869-5CEF-95E1-5AD6A22E0A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B7158-1EB3-F04E-BF69-BA4721DBBB3E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64C1B4-B4F0-A46C-A32E-DEA1DB59A27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28" y="1196420"/>
            <a:ext cx="5389748" cy="27506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4CE94B-9CD7-0303-7312-370A3621BC94}"/>
              </a:ext>
            </a:extLst>
          </p:cNvPr>
          <p:cNvSpPr txBox="1"/>
          <p:nvPr/>
        </p:nvSpPr>
        <p:spPr>
          <a:xfrm>
            <a:off x="2130780" y="3997099"/>
            <a:ext cx="15651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LEICA </a:t>
            </a:r>
            <a:r>
              <a:rPr lang="en-US" sz="800" dirty="0" err="1"/>
              <a:t>JetStream</a:t>
            </a:r>
            <a:r>
              <a:rPr lang="en-US" sz="800" dirty="0"/>
              <a:t> Camera Capture</a:t>
            </a:r>
          </a:p>
        </p:txBody>
      </p:sp>
    </p:spTree>
    <p:extLst>
      <p:ext uri="{BB962C8B-B14F-4D97-AF65-F5344CB8AC3E}">
        <p14:creationId xmlns:p14="http://schemas.microsoft.com/office/powerpoint/2010/main" val="211670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9C491-90B7-2716-35C6-7EF1FC00F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76EAE9-A06A-36AF-8A20-3DAFCE8C2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2508" y="918679"/>
            <a:ext cx="3401364" cy="36195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Point cloud allowed for dimension measurements and planning off-site</a:t>
            </a:r>
          </a:p>
          <a:p>
            <a:r>
              <a:rPr lang="en-US" dirty="0"/>
              <a:t>“Fly through” feature allowed demonstration of lifting and logistic operations</a:t>
            </a:r>
          </a:p>
          <a:p>
            <a:r>
              <a:rPr lang="en-US" dirty="0"/>
              <a:t>Cloud-base user interface (UI) allowed for off-site collaboration by multiple teams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B65696A-B987-CB2C-4109-F1A021CAF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Upgrade Solutions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E30FDA-39C6-C5F5-C40E-B4B8345B06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B7158-1EB3-F04E-BF69-BA4721DBBB3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BAB936-8ECE-596C-CC7A-6425F996E209}"/>
              </a:ext>
            </a:extLst>
          </p:cNvPr>
          <p:cNvSpPr txBox="1"/>
          <p:nvPr/>
        </p:nvSpPr>
        <p:spPr>
          <a:xfrm>
            <a:off x="2202590" y="4006988"/>
            <a:ext cx="17518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LEICA </a:t>
            </a:r>
            <a:r>
              <a:rPr lang="en-US" sz="800" dirty="0" err="1"/>
              <a:t>JetStream</a:t>
            </a:r>
            <a:r>
              <a:rPr lang="en-US" sz="800" dirty="0"/>
              <a:t> Point Cloud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2179FD-013F-57ED-04C2-E1F6EE572B9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28" y="1214228"/>
            <a:ext cx="5444453" cy="279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F80765B2-CC76-B907-B20E-C9DC6AE4E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SSDIF Controls Hardware Upgrades</a:t>
            </a:r>
          </a:p>
        </p:txBody>
      </p:sp>
      <p:sp>
        <p:nvSpPr>
          <p:cNvPr id="22531" name="Slide Number Placeholder 3">
            <a:extLst>
              <a:ext uri="{FF2B5EF4-FFF2-40B4-BE49-F238E27FC236}">
                <a16:creationId xmlns:a16="http://schemas.microsoft.com/office/drawing/2014/main" id="{32F50900-3CCC-F87B-441E-235FA533D4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837873-522F-5B48-B441-52CEDDC4A8CD}" type="slidenum">
              <a:rPr lang="en-US" altLang="en-US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4D131C-E8E7-8F23-E911-969829E529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495" y="4803672"/>
            <a:ext cx="339828" cy="339828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50000">
                <a:srgbClr val="DBEEF4">
                  <a:alpha val="55000"/>
                </a:srgbClr>
              </a:gs>
              <a:gs pos="100000">
                <a:srgbClr val="0047FF">
                  <a:alpha val="9999"/>
                </a:srgbClr>
              </a:gs>
            </a:gsLst>
            <a:path path="rect">
              <a:fillToRect l="50000" t="50000" r="50000" b="50000"/>
            </a:path>
          </a:gradFill>
          <a:ln w="25400" cap="flat">
            <a:noFill/>
            <a:round/>
            <a:headEnd type="none" w="med" len="med"/>
            <a:tailEnd type="none" w="med" len="med"/>
          </a:ln>
        </p:spPr>
      </p:pic>
      <p:pic>
        <p:nvPicPr>
          <p:cNvPr id="10" name="Picture 9" descr="A machine with wires and switches&#10;&#10;Description automatically generated with medium confidence">
            <a:extLst>
              <a:ext uri="{FF2B5EF4-FFF2-40B4-BE49-F238E27FC236}">
                <a16:creationId xmlns:a16="http://schemas.microsoft.com/office/drawing/2014/main" id="{121AB9DF-752E-3985-E1B7-023670B1EA1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01665" y="1145232"/>
            <a:ext cx="3966761" cy="29750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221F7F-0B87-C9D4-BB60-42C57C7A8914}"/>
              </a:ext>
            </a:extLst>
          </p:cNvPr>
          <p:cNvSpPr txBox="1"/>
          <p:nvPr/>
        </p:nvSpPr>
        <p:spPr>
          <a:xfrm>
            <a:off x="1889316" y="4616149"/>
            <a:ext cx="19914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Photo Credit: NASA/Nafeez Talukder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720E6B3-BC3B-D1BB-7EB3-67E3FAC7EA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</p:spPr>
        <p:txBody>
          <a:bodyPr/>
          <a:lstStyle/>
          <a:p>
            <a:fld id="{55BB7158-1EB3-F04E-BF69-BA4721DBBB3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1EA150DC-DC7E-799A-0AC4-17ED3348D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4493" y="823018"/>
            <a:ext cx="3401364" cy="36195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Proprietary Honeywell EBI® system</a:t>
            </a:r>
          </a:p>
          <a:p>
            <a:r>
              <a:rPr lang="en-US" dirty="0"/>
              <a:t>Relied on RS485 serial comms</a:t>
            </a:r>
          </a:p>
          <a:p>
            <a:r>
              <a:rPr lang="en-US" dirty="0"/>
              <a:t>Data averaging every 6 seconds</a:t>
            </a:r>
          </a:p>
          <a:p>
            <a:r>
              <a:rPr lang="en-US" dirty="0"/>
              <a:t>No back up power on the controllers</a:t>
            </a:r>
          </a:p>
          <a:p>
            <a:r>
              <a:rPr lang="en-US" dirty="0"/>
              <a:t>Lack of configuration management and constant patch work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-2.29167E-6 3.7037E-7 L 1.02266 -0.0060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33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27319-FFF1-9F4B-24D6-DAC50EE6C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F58D5854-B508-B857-0D8B-A2AA55238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SSDIF Controls Hardware Upgrades</a:t>
            </a:r>
          </a:p>
        </p:txBody>
      </p:sp>
      <p:sp>
        <p:nvSpPr>
          <p:cNvPr id="22531" name="Slide Number Placeholder 3">
            <a:extLst>
              <a:ext uri="{FF2B5EF4-FFF2-40B4-BE49-F238E27FC236}">
                <a16:creationId xmlns:a16="http://schemas.microsoft.com/office/drawing/2014/main" id="{0875E5CB-5167-94B9-D6AE-BEC76C1593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837873-522F-5B48-B441-52CEDDC4A8CD}" type="slidenum">
              <a:rPr lang="en-US" altLang="en-US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502985-6A6B-156D-DC0F-E74F46C5E1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495" y="4803672"/>
            <a:ext cx="339828" cy="339828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50000">
                <a:srgbClr val="DBEEF4">
                  <a:alpha val="55000"/>
                </a:srgbClr>
              </a:gs>
              <a:gs pos="100000">
                <a:srgbClr val="0047FF">
                  <a:alpha val="9999"/>
                </a:srgbClr>
              </a:gs>
            </a:gsLst>
            <a:path path="rect">
              <a:fillToRect l="50000" t="50000" r="50000" b="50000"/>
            </a:path>
          </a:gradFill>
          <a:ln w="25400" cap="flat">
            <a:noFill/>
            <a:round/>
            <a:headEnd type="none" w="med" len="med"/>
            <a:tailEnd type="none" w="med" len="med"/>
          </a:ln>
        </p:spPr>
      </p:pic>
      <p:pic>
        <p:nvPicPr>
          <p:cNvPr id="6" name="Picture 5" descr="A cabinet with many blue boxes and wires&#10;&#10;Description automatically generated">
            <a:extLst>
              <a:ext uri="{FF2B5EF4-FFF2-40B4-BE49-F238E27FC236}">
                <a16:creationId xmlns:a16="http://schemas.microsoft.com/office/drawing/2014/main" id="{278C99C5-9E07-84F1-FC6E-30B9D442AC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0289" y="717142"/>
            <a:ext cx="2853829" cy="38051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21B152-D3E2-8F46-508A-8202A6F77B56}"/>
              </a:ext>
            </a:extLst>
          </p:cNvPr>
          <p:cNvSpPr txBox="1"/>
          <p:nvPr/>
        </p:nvSpPr>
        <p:spPr>
          <a:xfrm>
            <a:off x="2011474" y="4488199"/>
            <a:ext cx="19914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Photo Credit: NASA/Nafeez Talukder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D25B58A-04C4-6B54-BB54-75A3342DCC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</p:spPr>
        <p:txBody>
          <a:bodyPr/>
          <a:lstStyle/>
          <a:p>
            <a:fld id="{55BB7158-1EB3-F04E-BF69-BA4721DBBB3E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5EB3E95E-6F1E-1F32-FD78-D5A50D55A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6236" y="809944"/>
            <a:ext cx="3401364" cy="3619500"/>
          </a:xfrm>
        </p:spPr>
        <p:txBody>
          <a:bodyPr>
            <a:normAutofit/>
          </a:bodyPr>
          <a:lstStyle/>
          <a:p>
            <a:r>
              <a:rPr lang="en-US" dirty="0"/>
              <a:t>Open-source Tridium® system</a:t>
            </a:r>
          </a:p>
          <a:p>
            <a:r>
              <a:rPr lang="en-US" dirty="0"/>
              <a:t>Ethernet comms with constant data stream</a:t>
            </a:r>
          </a:p>
          <a:p>
            <a:r>
              <a:rPr lang="en-US" dirty="0"/>
              <a:t>Greater data redundancy</a:t>
            </a:r>
          </a:p>
          <a:p>
            <a:r>
              <a:rPr lang="en-US" dirty="0"/>
              <a:t>Improved alarming to 24/7 on call team</a:t>
            </a:r>
          </a:p>
        </p:txBody>
      </p:sp>
    </p:spTree>
    <p:extLst>
      <p:ext uri="{BB962C8B-B14F-4D97-AF65-F5344CB8AC3E}">
        <p14:creationId xmlns:p14="http://schemas.microsoft.com/office/powerpoint/2010/main" val="322401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-2.29167E-6 3.7037E-7 L 1.02266 -0.0060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33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>
            <a:extLst>
              <a:ext uri="{FF2B5EF4-FFF2-40B4-BE49-F238E27FC236}">
                <a16:creationId xmlns:a16="http://schemas.microsoft.com/office/drawing/2014/main" id="{48AE524F-3949-0087-7CE0-60A64F271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SSDIF Controls Software Upgrade</a:t>
            </a:r>
          </a:p>
        </p:txBody>
      </p:sp>
      <p:sp>
        <p:nvSpPr>
          <p:cNvPr id="23555" name="Slide Number Placeholder 3">
            <a:extLst>
              <a:ext uri="{FF2B5EF4-FFF2-40B4-BE49-F238E27FC236}">
                <a16:creationId xmlns:a16="http://schemas.microsoft.com/office/drawing/2014/main" id="{6F271270-3169-E125-B95D-F45ED81495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837873-522F-5B48-B441-52CEDDC4A8CD}" type="slidenum">
              <a:rPr lang="en-US" altLang="en-US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233CDA-56CE-D6EC-42F2-6C6B38497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495" y="4803672"/>
            <a:ext cx="339828" cy="339828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50000">
                <a:srgbClr val="DBEEF4">
                  <a:alpha val="55000"/>
                </a:srgbClr>
              </a:gs>
              <a:gs pos="100000">
                <a:srgbClr val="0047FF">
                  <a:alpha val="9999"/>
                </a:srgbClr>
              </a:gs>
            </a:gsLst>
            <a:path path="rect">
              <a:fillToRect l="50000" t="50000" r="50000" b="50000"/>
            </a:path>
          </a:gradFill>
          <a:ln w="25400" cap="flat">
            <a:noFill/>
            <a:round/>
            <a:headEnd type="none" w="med" len="med"/>
            <a:tailEnd type="none" w="med" len="med"/>
          </a:ln>
        </p:spPr>
      </p:pic>
      <p:pic>
        <p:nvPicPr>
          <p:cNvPr id="4" name="Picture 3" descr="A computer screen shot of a machine&#10;&#10;Description automatically generated">
            <a:extLst>
              <a:ext uri="{FF2B5EF4-FFF2-40B4-BE49-F238E27FC236}">
                <a16:creationId xmlns:a16="http://schemas.microsoft.com/office/drawing/2014/main" id="{E6060A31-4C79-B328-B675-F6CDB264BA8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575" y="1214228"/>
            <a:ext cx="4496892" cy="23555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73E62B-5675-8A75-8075-ED5462882277}"/>
              </a:ext>
            </a:extLst>
          </p:cNvPr>
          <p:cNvSpPr txBox="1"/>
          <p:nvPr/>
        </p:nvSpPr>
        <p:spPr>
          <a:xfrm>
            <a:off x="4930571" y="952500"/>
            <a:ext cx="3107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91A684C-1101-16B8-8075-B93B6BC24C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</p:spPr>
        <p:txBody>
          <a:bodyPr/>
          <a:lstStyle/>
          <a:p>
            <a:fld id="{55BB7158-1EB3-F04E-BF69-BA4721DBBB3E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A501ABCB-6E79-856C-C7D0-7F5A4205C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7038" y="1124456"/>
            <a:ext cx="3401364" cy="2894587"/>
          </a:xfrm>
        </p:spPr>
        <p:txBody>
          <a:bodyPr>
            <a:normAutofit/>
          </a:bodyPr>
          <a:lstStyle/>
          <a:p>
            <a:r>
              <a:rPr lang="en-US" dirty="0"/>
              <a:t>Moved to cloud-based UI from virtual machine access</a:t>
            </a:r>
          </a:p>
          <a:p>
            <a:r>
              <a:rPr lang="en-US" dirty="0"/>
              <a:t>Moved to Niagara® framework</a:t>
            </a:r>
          </a:p>
          <a:p>
            <a:r>
              <a:rPr lang="en-US" dirty="0"/>
              <a:t>Improved UI interface and data layout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-2.29167E-6 3.7037E-7 L 1.02266 -0.0060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33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866FF-CCAF-53FC-7A53-381AE2BB7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>
            <a:extLst>
              <a:ext uri="{FF2B5EF4-FFF2-40B4-BE49-F238E27FC236}">
                <a16:creationId xmlns:a16="http://schemas.microsoft.com/office/drawing/2014/main" id="{A633A35D-CE74-4F7E-E5DF-DBA852516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SSDIF Controls Software Upgrade</a:t>
            </a:r>
          </a:p>
        </p:txBody>
      </p:sp>
      <p:sp>
        <p:nvSpPr>
          <p:cNvPr id="23555" name="Slide Number Placeholder 3">
            <a:extLst>
              <a:ext uri="{FF2B5EF4-FFF2-40B4-BE49-F238E27FC236}">
                <a16:creationId xmlns:a16="http://schemas.microsoft.com/office/drawing/2014/main" id="{4A682509-A379-7884-3E2B-9DE82D5280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837873-522F-5B48-B441-52CEDDC4A8CD}" type="slidenum">
              <a:rPr lang="en-US" altLang="en-US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5131EB-DADE-A38E-1D2F-741B0703B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495" y="4803672"/>
            <a:ext cx="339828" cy="339828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50000">
                <a:srgbClr val="DBEEF4">
                  <a:alpha val="55000"/>
                </a:srgbClr>
              </a:gs>
              <a:gs pos="100000">
                <a:srgbClr val="0047FF">
                  <a:alpha val="9999"/>
                </a:srgbClr>
              </a:gs>
            </a:gsLst>
            <a:path path="rect">
              <a:fillToRect l="50000" t="50000" r="50000" b="50000"/>
            </a:path>
          </a:gradFill>
          <a:ln w="25400" cap="flat">
            <a:noFill/>
            <a:round/>
            <a:headEnd type="none" w="med" len="med"/>
            <a:tailEnd type="none" w="med" len="med"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03433B-5915-0CBC-323E-12B0E02E8BFC}"/>
              </a:ext>
            </a:extLst>
          </p:cNvPr>
          <p:cNvSpPr txBox="1"/>
          <p:nvPr/>
        </p:nvSpPr>
        <p:spPr>
          <a:xfrm>
            <a:off x="4930571" y="952500"/>
            <a:ext cx="3107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8306443-63B7-FA98-2CE5-3824FCCD45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</p:spPr>
        <p:txBody>
          <a:bodyPr/>
          <a:lstStyle/>
          <a:p>
            <a:fld id="{55BB7158-1EB3-F04E-BF69-BA4721DBBB3E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C9A2BD97-3B31-C720-467F-4E9B723AE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7941" y="847725"/>
            <a:ext cx="3401364" cy="3619500"/>
          </a:xfrm>
        </p:spPr>
        <p:txBody>
          <a:bodyPr>
            <a:normAutofit fontScale="92500"/>
          </a:bodyPr>
          <a:lstStyle/>
          <a:p>
            <a:r>
              <a:rPr lang="en-US" dirty="0"/>
              <a:t>Federal Information Security Modernization Act (FISMA) compliant</a:t>
            </a:r>
          </a:p>
          <a:p>
            <a:r>
              <a:rPr lang="en-US" dirty="0"/>
              <a:t>Automated reporting and data reduction</a:t>
            </a:r>
          </a:p>
          <a:p>
            <a:r>
              <a:rPr lang="en-US" dirty="0"/>
              <a:t>Future scalability</a:t>
            </a:r>
          </a:p>
          <a:p>
            <a:r>
              <a:rPr lang="en-US" dirty="0"/>
              <a:t>Resolved Proportional-Integral-Derivative (PID) loop hunting for pressurization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5B14A4-FB55-4B5E-D3AF-886EAACD8EE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504" y="1203388"/>
            <a:ext cx="4842752" cy="273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50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-2.29167E-6 3.7037E-7 L 1.02266 -0.0060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33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B56F26A-9088-EFEE-39FB-A731167C34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" r="853"/>
          <a:stretch/>
        </p:blipFill>
        <p:spPr>
          <a:xfrm>
            <a:off x="363845" y="762000"/>
            <a:ext cx="5304478" cy="36195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44085AE-E3B1-2012-95A6-9CB30CBC2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PID Resolution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7ECA82-9A82-107B-FB85-BDCDA1B70B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B7158-1EB3-F04E-BF69-BA4721DBBB3E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A43D426A-30DB-174D-522F-785B66398696}"/>
              </a:ext>
            </a:extLst>
          </p:cNvPr>
          <p:cNvSpPr txBox="1">
            <a:spLocks/>
          </p:cNvSpPr>
          <p:nvPr/>
        </p:nvSpPr>
        <p:spPr>
          <a:xfrm>
            <a:off x="5668323" y="988114"/>
            <a:ext cx="3401364" cy="3619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87C543"/>
              </a:buClr>
              <a:buSzPct val="9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EE8100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97C3E"/>
              </a:buClr>
              <a:buSzPct val="90000"/>
              <a:buFont typeface="System Font Regular"/>
              <a:buChar char="□"/>
              <a:defRPr sz="1800" b="0" i="0" kern="1200">
                <a:solidFill>
                  <a:schemeClr val="tx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00473A-283B-46C8-E049-3D25860C159E}"/>
              </a:ext>
            </a:extLst>
          </p:cNvPr>
          <p:cNvSpPr txBox="1"/>
          <p:nvPr/>
        </p:nvSpPr>
        <p:spPr>
          <a:xfrm>
            <a:off x="2317117" y="4273778"/>
            <a:ext cx="1766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PID tuning chart pre and post repairs</a:t>
            </a:r>
          </a:p>
          <a:p>
            <a:r>
              <a:rPr lang="en-US" sz="800" dirty="0"/>
              <a:t>Credit: NASA/Todd Sanders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DE553F40-8C3A-D406-7BEF-C166325788E1}"/>
              </a:ext>
            </a:extLst>
          </p:cNvPr>
          <p:cNvSpPr txBox="1">
            <a:spLocks/>
          </p:cNvSpPr>
          <p:nvPr/>
        </p:nvSpPr>
        <p:spPr>
          <a:xfrm>
            <a:off x="5910076" y="1065947"/>
            <a:ext cx="2827524" cy="346383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87C543"/>
              </a:buClr>
              <a:buSzPct val="9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EE8100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97C3E"/>
              </a:buClr>
              <a:buSzPct val="90000"/>
              <a:buFont typeface="System Font Regular"/>
              <a:buChar char="□"/>
              <a:defRPr sz="1800" b="0" i="0" kern="1200">
                <a:solidFill>
                  <a:schemeClr val="tx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t" pitchFamily="2" charset="0"/>
                <a:ea typeface="Roboto Lt" pitchFamily="2" charset="0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Tuned PID loop paraments using Ziegler-Nichol tuning method</a:t>
            </a:r>
          </a:p>
          <a:p>
            <a:r>
              <a:rPr lang="en-US" dirty="0"/>
              <a:t>Allowed for more consistent air flow in the cleanroom</a:t>
            </a:r>
          </a:p>
          <a:p>
            <a:r>
              <a:rPr lang="en-US" dirty="0"/>
              <a:t>Lowered oscillations on individual VFD</a:t>
            </a:r>
          </a:p>
        </p:txBody>
      </p:sp>
    </p:spTree>
    <p:extLst>
      <p:ext uri="{BB962C8B-B14F-4D97-AF65-F5344CB8AC3E}">
        <p14:creationId xmlns:p14="http://schemas.microsoft.com/office/powerpoint/2010/main" val="25951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5EC144F4-DB89-94B5-4ECB-71156A235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Future Challenges</a:t>
            </a:r>
          </a:p>
        </p:txBody>
      </p:sp>
      <p:sp>
        <p:nvSpPr>
          <p:cNvPr id="24578" name="Content Placeholder 2">
            <a:extLst>
              <a:ext uri="{FF2B5EF4-FFF2-40B4-BE49-F238E27FC236}">
                <a16:creationId xmlns:a16="http://schemas.microsoft.com/office/drawing/2014/main" id="{5A19743E-757E-7FBD-9A98-A4E23BAE7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NASA flight projects have increasingly stringent temperature and humidity control requirements</a:t>
            </a:r>
          </a:p>
          <a:p>
            <a:pPr eaLnBrk="1" hangingPunct="1"/>
            <a:r>
              <a:rPr lang="en-US" altLang="en-US" dirty="0"/>
              <a:t>Floorspace is always at a premium</a:t>
            </a:r>
          </a:p>
          <a:p>
            <a:pPr eaLnBrk="1" hangingPunct="1"/>
            <a:r>
              <a:rPr lang="en-US" altLang="en-US" dirty="0"/>
              <a:t>Material selections differ wildly depending on mission</a:t>
            </a:r>
          </a:p>
          <a:p>
            <a:pPr marL="0" indent="0" eaLnBrk="1" hangingPunct="1">
              <a:buNone/>
            </a:pPr>
            <a:endParaRPr lang="en-US" altLang="en-US" dirty="0"/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B3CCF5A9-9DCD-F85B-29D7-D15AA9D4C2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837873-522F-5B48-B441-52CEDDC4A8CD}" type="slidenum">
              <a:rPr lang="en-US" altLang="en-US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07A296-A3E3-B0BF-1FB7-C2173CD23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495" y="4803672"/>
            <a:ext cx="339828" cy="339828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50000">
                <a:srgbClr val="DBEEF4">
                  <a:alpha val="55000"/>
                </a:srgbClr>
              </a:gs>
              <a:gs pos="100000">
                <a:srgbClr val="0047FF">
                  <a:alpha val="9999"/>
                </a:srgbClr>
              </a:gs>
            </a:gsLst>
            <a:path path="rect">
              <a:fillToRect l="50000" t="50000" r="50000" b="50000"/>
            </a:path>
          </a:gradFill>
          <a:ln w="25400" cap="flat">
            <a:noFill/>
            <a:round/>
            <a:headEnd type="none" w="med" len="med"/>
            <a:tailEnd type="none" w="med" len="med"/>
          </a:ln>
        </p:spPr>
      </p:pic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CD9F4037-2947-DFEB-1CBC-E7B30180B0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</p:spPr>
        <p:txBody>
          <a:bodyPr/>
          <a:lstStyle/>
          <a:p>
            <a:fld id="{55BB7158-1EB3-F04E-BF69-BA4721DBBB3E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76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-2.29167E-6 3.7037E-7 L 1.02266 -0.0060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33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5EC144F4-DB89-94B5-4ECB-71156A235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Future Challenges</a:t>
            </a:r>
          </a:p>
        </p:txBody>
      </p:sp>
      <p:sp>
        <p:nvSpPr>
          <p:cNvPr id="24578" name="Content Placeholder 2">
            <a:extLst>
              <a:ext uri="{FF2B5EF4-FFF2-40B4-BE49-F238E27FC236}">
                <a16:creationId xmlns:a16="http://schemas.microsoft.com/office/drawing/2014/main" id="{5A19743E-757E-7FBD-9A98-A4E23BAE7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Lack of shutdown time prevents full system maintenance</a:t>
            </a:r>
          </a:p>
          <a:p>
            <a:pPr eaLnBrk="1" hangingPunct="1"/>
            <a:r>
              <a:rPr lang="en-US" altLang="en-US" dirty="0"/>
              <a:t>Construction within the cleanroom must happen while flight projects continue work</a:t>
            </a:r>
          </a:p>
          <a:p>
            <a:pPr eaLnBrk="1" hangingPunct="1"/>
            <a:r>
              <a:rPr lang="en-US" altLang="en-US" dirty="0"/>
              <a:t>Building maintenance moving towards predictive vs preventative time-based maintenance</a:t>
            </a:r>
          </a:p>
          <a:p>
            <a:pPr eaLnBrk="1" hangingPunct="1"/>
            <a:endParaRPr lang="en-US" altLang="en-US" dirty="0"/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B3CCF5A9-9DCD-F85B-29D7-D15AA9D4C2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837873-522F-5B48-B441-52CEDDC4A8CD}" type="slidenum">
              <a:rPr lang="en-US" altLang="en-US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07A296-A3E3-B0BF-1FB7-C2173CD23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495" y="4803672"/>
            <a:ext cx="339828" cy="339828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50000">
                <a:srgbClr val="DBEEF4">
                  <a:alpha val="55000"/>
                </a:srgbClr>
              </a:gs>
              <a:gs pos="100000">
                <a:srgbClr val="0047FF">
                  <a:alpha val="9999"/>
                </a:srgbClr>
              </a:gs>
            </a:gsLst>
            <a:path path="rect">
              <a:fillToRect l="50000" t="50000" r="50000" b="50000"/>
            </a:path>
          </a:gradFill>
          <a:ln w="25400" cap="flat">
            <a:noFill/>
            <a:round/>
            <a:headEnd type="none" w="med" len="med"/>
            <a:tailEnd type="none" w="med" len="med"/>
          </a:ln>
        </p:spPr>
      </p:pic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CD9F4037-2947-DFEB-1CBC-E7B30180B0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21701" y="4954180"/>
            <a:ext cx="588632" cy="253174"/>
          </a:xfrm>
        </p:spPr>
        <p:txBody>
          <a:bodyPr/>
          <a:lstStyle/>
          <a:p>
            <a:fld id="{55BB7158-1EB3-F04E-BF69-BA4721DBBB3E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-2.29167E-6 3.7037E-7 L 1.02266 -0.00602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33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F6AADA4-5DB2-76AF-FE77-705AD47B0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00401C-ED55-706D-59CA-BCEA2C4B7F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  <a:p>
            <a:r>
              <a:rPr lang="en-US" dirty="0"/>
              <a:t>Yingrui.Z.Huang@NASA.gov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F2C8BF-2081-E3B5-9411-97C2376636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B7158-1EB3-F04E-BF69-BA4721DBBB3E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18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EEX 202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54589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1C8248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EDAC3546C66F499E6DE2EF163FF369" ma:contentTypeVersion="15" ma:contentTypeDescription="Create a new document." ma:contentTypeScope="" ma:versionID="1e116e65a940106c7fccb45c84e1d4ab">
  <xsd:schema xmlns:xsd="http://www.w3.org/2001/XMLSchema" xmlns:xs="http://www.w3.org/2001/XMLSchema" xmlns:p="http://schemas.microsoft.com/office/2006/metadata/properties" xmlns:ns2="94f79b8c-962f-4c68-9317-9a888bacc096" xmlns:ns3="31e659bd-d298-4a39-b2a0-3fd3a48ca534" targetNamespace="http://schemas.microsoft.com/office/2006/metadata/properties" ma:root="true" ma:fieldsID="84ad85935229c9e247c3c679d0a93879" ns2:_="" ns3:_="">
    <xsd:import namespace="94f79b8c-962f-4c68-9317-9a888bacc096"/>
    <xsd:import namespace="31e659bd-d298-4a39-b2a0-3fd3a48ca5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f79b8c-962f-4c68-9317-9a888bacc0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1dc48949-fdeb-4e8d-9934-6ed7181408f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e659bd-d298-4a39-b2a0-3fd3a48ca53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b6e6ed4e-0fc0-4f4b-bbf2-1e1bdf8e5d9b}" ma:internalName="TaxCatchAll" ma:showField="CatchAllData" ma:web="31e659bd-d298-4a39-b2a0-3fd3a48ca5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1e659bd-d298-4a39-b2a0-3fd3a48ca534" xsi:nil="true"/>
    <lcf76f155ced4ddcb4097134ff3c332f xmlns="94f79b8c-962f-4c68-9317-9a888bacc09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F6167B8-35FD-4A93-AF1F-8EE174801C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f79b8c-962f-4c68-9317-9a888bacc096"/>
    <ds:schemaRef ds:uri="31e659bd-d298-4a39-b2a0-3fd3a48ca5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D37891B-658E-4D6B-919D-6E4736C56C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804B87-BA36-4D84-8CB0-600C1FB8C9FD}">
  <ds:schemaRefs>
    <ds:schemaRef ds:uri="http://www.w3.org/XML/1998/namespace"/>
    <ds:schemaRef ds:uri="http://schemas.microsoft.com/office/2006/documentManagement/types"/>
    <ds:schemaRef ds:uri="http://purl.org/dc/dcmitype/"/>
    <ds:schemaRef ds:uri="6d544025-526d-4fbf-886e-76733cb4ed85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235c7660-95e3-4d89-a031-ce03494bb014"/>
    <ds:schemaRef ds:uri="5cece13e-3376-4417-9525-be60b11a89a8"/>
    <ds:schemaRef ds:uri="http://purl.org/dc/terms/"/>
    <ds:schemaRef ds:uri="http://purl.org/dc/elements/1.1/"/>
    <ds:schemaRef ds:uri="31e659bd-d298-4a39-b2a0-3fd3a48ca534"/>
    <ds:schemaRef ds:uri="94f79b8c-962f-4c68-9317-9a888bacc096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9224</TotalTime>
  <Words>910</Words>
  <Application>Microsoft Office PowerPoint</Application>
  <PresentationFormat>On-screen Show (16:9)</PresentationFormat>
  <Paragraphs>179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Roboto</vt:lpstr>
      <vt:lpstr>Roboto Bk</vt:lpstr>
      <vt:lpstr>Roboto Lt</vt:lpstr>
      <vt:lpstr>System Font Regular</vt:lpstr>
      <vt:lpstr>Wingdings</vt:lpstr>
      <vt:lpstr>Office Theme</vt:lpstr>
      <vt:lpstr>PowerPoint Presentation</vt:lpstr>
      <vt:lpstr>Upgrades to NASA’s Largest Cleanroom</vt:lpstr>
      <vt:lpstr>Yingrui “Zao” Huang</vt:lpstr>
      <vt:lpstr>Spacecraft System Design and Integration Facility (SSDIF)</vt:lpstr>
      <vt:lpstr>SSDIF Operations</vt:lpstr>
      <vt:lpstr>SSDIF Operations</vt:lpstr>
      <vt:lpstr>SSDIF Functional Requirements</vt:lpstr>
      <vt:lpstr>SSDIF Functional Block Diagram</vt:lpstr>
      <vt:lpstr>SSDIF Cosmetic Upgrade 2018</vt:lpstr>
      <vt:lpstr>SSDIF Hardware Upgrades – Dehumidification</vt:lpstr>
      <vt:lpstr>SSDIF Hardware Upgrades – Makeup Air Unit</vt:lpstr>
      <vt:lpstr>SSDIF Hardware Upgrades – Recirculating Air Unit</vt:lpstr>
      <vt:lpstr>SSDIF Hardware Upgrades – Pressurization</vt:lpstr>
      <vt:lpstr>Hardware Upgrade Challenges</vt:lpstr>
      <vt:lpstr>Hardware Upgrade Solutions</vt:lpstr>
      <vt:lpstr>Hardware Upgrade Solutions</vt:lpstr>
      <vt:lpstr>SSDIF Controls Hardware Upgrades</vt:lpstr>
      <vt:lpstr>SSDIF Controls Hardware Upgrades</vt:lpstr>
      <vt:lpstr>SSDIF Controls Software Upgrade</vt:lpstr>
      <vt:lpstr>SSDIF Controls Software Upgrade</vt:lpstr>
      <vt:lpstr>PID Resolution</vt:lpstr>
      <vt:lpstr>Future Challenges</vt:lpstr>
      <vt:lpstr>Future Challenges</vt:lpstr>
      <vt:lpstr>Thank you!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Heslup</dc:creator>
  <cp:lastModifiedBy>Huang, Zao (GSFC-5490)</cp:lastModifiedBy>
  <cp:revision>134</cp:revision>
  <cp:lastPrinted>2017-08-15T20:34:37Z</cp:lastPrinted>
  <dcterms:created xsi:type="dcterms:W3CDTF">2016-11-16T13:32:38Z</dcterms:created>
  <dcterms:modified xsi:type="dcterms:W3CDTF">2024-02-29T20:16:28Z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0x0101007EEDAC3546C66F499E6DE2EF163FF369</vt:lpwstr>
  </property>
  <property fmtid="{D5CDD505-2E9C-101B-9397-08002B2CF9AE}" pid="3" name="MSIP_Label_8d1c5c08-821a-485f-bf43-dc8b178ac5d3_Enabled">
    <vt:lpwstr>true</vt:lpwstr>
  </property>
  <property fmtid="{D5CDD505-2E9C-101B-9397-08002B2CF9AE}" pid="4" name="MSIP_Label_8d1c5c08-821a-485f-bf43-dc8b178ac5d3_SetDate">
    <vt:lpwstr>2023-05-15T16:26:37Z</vt:lpwstr>
  </property>
  <property fmtid="{D5CDD505-2E9C-101B-9397-08002B2CF9AE}" pid="5" name="MSIP_Label_8d1c5c08-821a-485f-bf43-dc8b178ac5d3_Method">
    <vt:lpwstr>Standard</vt:lpwstr>
  </property>
  <property fmtid="{D5CDD505-2E9C-101B-9397-08002B2CF9AE}" pid="6" name="MSIP_Label_8d1c5c08-821a-485f-bf43-dc8b178ac5d3_Name">
    <vt:lpwstr>General</vt:lpwstr>
  </property>
  <property fmtid="{D5CDD505-2E9C-101B-9397-08002B2CF9AE}" pid="7" name="MSIP_Label_8d1c5c08-821a-485f-bf43-dc8b178ac5d3_SiteId">
    <vt:lpwstr>6be6d2a8-740b-441f-b523-ac4383f12f27</vt:lpwstr>
  </property>
  <property fmtid="{D5CDD505-2E9C-101B-9397-08002B2CF9AE}" pid="8" name="MSIP_Label_8d1c5c08-821a-485f-bf43-dc8b178ac5d3_ActionId">
    <vt:lpwstr>f81857e0-3cf9-48d8-abf4-cf06a2879361</vt:lpwstr>
  </property>
  <property fmtid="{D5CDD505-2E9C-101B-9397-08002B2CF9AE}" pid="9" name="MSIP_Label_8d1c5c08-821a-485f-bf43-dc8b178ac5d3_ContentBits">
    <vt:lpwstr>0</vt:lpwstr>
  </property>
  <property fmtid="{D5CDD505-2E9C-101B-9397-08002B2CF9AE}" pid="10" name="MediaServiceImageTags">
    <vt:lpwstr/>
  </property>
  <property fmtid="{D5CDD505-2E9C-101B-9397-08002B2CF9AE}" pid="11" name="MSIP_Label_95965d95-ecc0-4720-b759-1f33c42ed7da_Enabled">
    <vt:lpwstr>true</vt:lpwstr>
  </property>
  <property fmtid="{D5CDD505-2E9C-101B-9397-08002B2CF9AE}" pid="12" name="MSIP_Label_95965d95-ecc0-4720-b759-1f33c42ed7da_SetDate">
    <vt:lpwstr>2023-12-15T21:22:26Z</vt:lpwstr>
  </property>
  <property fmtid="{D5CDD505-2E9C-101B-9397-08002B2CF9AE}" pid="13" name="MSIP_Label_95965d95-ecc0-4720-b759-1f33c42ed7da_Method">
    <vt:lpwstr>Standard</vt:lpwstr>
  </property>
  <property fmtid="{D5CDD505-2E9C-101B-9397-08002B2CF9AE}" pid="14" name="MSIP_Label_95965d95-ecc0-4720-b759-1f33c42ed7da_Name">
    <vt:lpwstr>General</vt:lpwstr>
  </property>
  <property fmtid="{D5CDD505-2E9C-101B-9397-08002B2CF9AE}" pid="15" name="MSIP_Label_95965d95-ecc0-4720-b759-1f33c42ed7da_SiteId">
    <vt:lpwstr>a0f29d7e-28cd-4f54-8442-7885aee7c080</vt:lpwstr>
  </property>
  <property fmtid="{D5CDD505-2E9C-101B-9397-08002B2CF9AE}" pid="16" name="MSIP_Label_95965d95-ecc0-4720-b759-1f33c42ed7da_ActionId">
    <vt:lpwstr>46e6bfaa-6654-422b-9b4a-460a7b0a1cba</vt:lpwstr>
  </property>
  <property fmtid="{D5CDD505-2E9C-101B-9397-08002B2CF9AE}" pid="17" name="MSIP_Label_95965d95-ecc0-4720-b759-1f33c42ed7da_ContentBits">
    <vt:lpwstr>0</vt:lpwstr>
  </property>
</Properties>
</file>