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8" r:id="rId5"/>
    <p:sldId id="271" r:id="rId6"/>
    <p:sldId id="257" r:id="rId7"/>
    <p:sldId id="274" r:id="rId8"/>
    <p:sldId id="275" r:id="rId9"/>
    <p:sldId id="276" r:id="rId10"/>
    <p:sldId id="279" r:id="rId11"/>
    <p:sldId id="263" r:id="rId12"/>
    <p:sldId id="259" r:id="rId13"/>
    <p:sldId id="260" r:id="rId14"/>
    <p:sldId id="270" r:id="rId15"/>
    <p:sldId id="261" r:id="rId16"/>
    <p:sldId id="262" r:id="rId17"/>
    <p:sldId id="280" r:id="rId18"/>
    <p:sldId id="268" r:id="rId19"/>
    <p:sldId id="277" r:id="rId20"/>
    <p:sldId id="278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6B3"/>
    <a:srgbClr val="0B3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93BD05-D463-4DF5-A058-172A342917C7}" v="35" dt="2024-02-28T17:26:15.1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ner, Justin L. (GRC-LMA0)" userId="e9a3dac9-2841-4bac-aedb-2f7c423288ba" providerId="ADAL" clId="{0993BD05-D463-4DF5-A058-172A342917C7}"/>
    <pc:docChg chg="custSel addSld delSld modSld sldOrd">
      <pc:chgData name="Milner, Justin L. (GRC-LMA0)" userId="e9a3dac9-2841-4bac-aedb-2f7c423288ba" providerId="ADAL" clId="{0993BD05-D463-4DF5-A058-172A342917C7}" dt="2024-03-14T15:50:09.935" v="480" actId="14100"/>
      <pc:docMkLst>
        <pc:docMk/>
      </pc:docMkLst>
      <pc:sldChg chg="addSp delSp modSp mod">
        <pc:chgData name="Milner, Justin L. (GRC-LMA0)" userId="e9a3dac9-2841-4bac-aedb-2f7c423288ba" providerId="ADAL" clId="{0993BD05-D463-4DF5-A058-172A342917C7}" dt="2024-03-14T15:50:09.935" v="480" actId="14100"/>
        <pc:sldMkLst>
          <pc:docMk/>
          <pc:sldMk cId="2039178996" sldId="257"/>
        </pc:sldMkLst>
        <pc:spChg chg="add mod">
          <ac:chgData name="Milner, Justin L. (GRC-LMA0)" userId="e9a3dac9-2841-4bac-aedb-2f7c423288ba" providerId="ADAL" clId="{0993BD05-D463-4DF5-A058-172A342917C7}" dt="2024-02-26T15:21:32.107" v="274"/>
          <ac:spMkLst>
            <pc:docMk/>
            <pc:sldMk cId="2039178996" sldId="257"/>
            <ac:spMk id="3" creationId="{A6E252C9-9130-7640-A8C0-3AB08A7E609D}"/>
          </ac:spMkLst>
        </pc:spChg>
        <pc:spChg chg="del">
          <ac:chgData name="Milner, Justin L. (GRC-LMA0)" userId="e9a3dac9-2841-4bac-aedb-2f7c423288ba" providerId="ADAL" clId="{0993BD05-D463-4DF5-A058-172A342917C7}" dt="2024-02-26T15:21:31.841" v="273" actId="478"/>
          <ac:spMkLst>
            <pc:docMk/>
            <pc:sldMk cId="2039178996" sldId="257"/>
            <ac:spMk id="6" creationId="{E0CEE922-440A-4286-D4D7-33B0EC38D050}"/>
          </ac:spMkLst>
        </pc:spChg>
        <pc:spChg chg="mod">
          <ac:chgData name="Milner, Justin L. (GRC-LMA0)" userId="e9a3dac9-2841-4bac-aedb-2f7c423288ba" providerId="ADAL" clId="{0993BD05-D463-4DF5-A058-172A342917C7}" dt="2024-03-14T15:50:09.935" v="480" actId="14100"/>
          <ac:spMkLst>
            <pc:docMk/>
            <pc:sldMk cId="2039178996" sldId="257"/>
            <ac:spMk id="22" creationId="{D9E09C4B-5B65-FE45-16BE-E358DBB1125D}"/>
          </ac:spMkLst>
        </pc:spChg>
      </pc:sldChg>
      <pc:sldChg chg="modSp mod">
        <pc:chgData name="Milner, Justin L. (GRC-LMA0)" userId="e9a3dac9-2841-4bac-aedb-2f7c423288ba" providerId="ADAL" clId="{0993BD05-D463-4DF5-A058-172A342917C7}" dt="2024-02-26T15:10:30.890" v="94" actId="20577"/>
        <pc:sldMkLst>
          <pc:docMk/>
          <pc:sldMk cId="2509944273" sldId="258"/>
        </pc:sldMkLst>
        <pc:spChg chg="mod">
          <ac:chgData name="Milner, Justin L. (GRC-LMA0)" userId="e9a3dac9-2841-4bac-aedb-2f7c423288ba" providerId="ADAL" clId="{0993BD05-D463-4DF5-A058-172A342917C7}" dt="2024-02-26T15:09:09.920" v="49" actId="20577"/>
          <ac:spMkLst>
            <pc:docMk/>
            <pc:sldMk cId="2509944273" sldId="258"/>
            <ac:spMk id="2" creationId="{43C41D12-1B0E-8ED0-8FAB-95162A7FC232}"/>
          </ac:spMkLst>
        </pc:spChg>
        <pc:spChg chg="mod">
          <ac:chgData name="Milner, Justin L. (GRC-LMA0)" userId="e9a3dac9-2841-4bac-aedb-2f7c423288ba" providerId="ADAL" clId="{0993BD05-D463-4DF5-A058-172A342917C7}" dt="2024-02-26T15:10:30.890" v="94" actId="20577"/>
          <ac:spMkLst>
            <pc:docMk/>
            <pc:sldMk cId="2509944273" sldId="258"/>
            <ac:spMk id="3" creationId="{02066F92-D91C-90DD-E3B4-3F040B3A7FBE}"/>
          </ac:spMkLst>
        </pc:spChg>
      </pc:sldChg>
      <pc:sldChg chg="addSp delSp modSp mod">
        <pc:chgData name="Milner, Justin L. (GRC-LMA0)" userId="e9a3dac9-2841-4bac-aedb-2f7c423288ba" providerId="ADAL" clId="{0993BD05-D463-4DF5-A058-172A342917C7}" dt="2024-02-26T15:20:58.968" v="260"/>
        <pc:sldMkLst>
          <pc:docMk/>
          <pc:sldMk cId="105741440" sldId="259"/>
        </pc:sldMkLst>
        <pc:spChg chg="add mod">
          <ac:chgData name="Milner, Justin L. (GRC-LMA0)" userId="e9a3dac9-2841-4bac-aedb-2f7c423288ba" providerId="ADAL" clId="{0993BD05-D463-4DF5-A058-172A342917C7}" dt="2024-02-26T15:20:58.968" v="260"/>
          <ac:spMkLst>
            <pc:docMk/>
            <pc:sldMk cId="105741440" sldId="259"/>
            <ac:spMk id="3" creationId="{FE35D582-C3D4-6E00-0C25-CF4A429E5EEF}"/>
          </ac:spMkLst>
        </pc:spChg>
        <pc:spChg chg="del">
          <ac:chgData name="Milner, Justin L. (GRC-LMA0)" userId="e9a3dac9-2841-4bac-aedb-2f7c423288ba" providerId="ADAL" clId="{0993BD05-D463-4DF5-A058-172A342917C7}" dt="2024-02-26T15:20:57.676" v="259" actId="478"/>
          <ac:spMkLst>
            <pc:docMk/>
            <pc:sldMk cId="105741440" sldId="259"/>
            <ac:spMk id="6" creationId="{E0CEE922-440A-4286-D4D7-33B0EC38D050}"/>
          </ac:spMkLst>
        </pc:spChg>
      </pc:sldChg>
      <pc:sldChg chg="addSp delSp modSp mod">
        <pc:chgData name="Milner, Justin L. (GRC-LMA0)" userId="e9a3dac9-2841-4bac-aedb-2f7c423288ba" providerId="ADAL" clId="{0993BD05-D463-4DF5-A058-172A342917C7}" dt="2024-02-26T15:21:02.616" v="262"/>
        <pc:sldMkLst>
          <pc:docMk/>
          <pc:sldMk cId="3220225785" sldId="260"/>
        </pc:sldMkLst>
        <pc:spChg chg="add mod">
          <ac:chgData name="Milner, Justin L. (GRC-LMA0)" userId="e9a3dac9-2841-4bac-aedb-2f7c423288ba" providerId="ADAL" clId="{0993BD05-D463-4DF5-A058-172A342917C7}" dt="2024-02-26T15:21:02.616" v="262"/>
          <ac:spMkLst>
            <pc:docMk/>
            <pc:sldMk cId="3220225785" sldId="260"/>
            <ac:spMk id="3" creationId="{CD857FDF-E14B-F59F-5EBD-9666E12EB102}"/>
          </ac:spMkLst>
        </pc:spChg>
        <pc:spChg chg="del">
          <ac:chgData name="Milner, Justin L. (GRC-LMA0)" userId="e9a3dac9-2841-4bac-aedb-2f7c423288ba" providerId="ADAL" clId="{0993BD05-D463-4DF5-A058-172A342917C7}" dt="2024-02-26T15:21:01.884" v="261" actId="478"/>
          <ac:spMkLst>
            <pc:docMk/>
            <pc:sldMk cId="3220225785" sldId="260"/>
            <ac:spMk id="6" creationId="{E0CEE922-440A-4286-D4D7-33B0EC38D050}"/>
          </ac:spMkLst>
        </pc:spChg>
      </pc:sldChg>
      <pc:sldChg chg="addSp delSp modSp mod">
        <pc:chgData name="Milner, Justin L. (GRC-LMA0)" userId="e9a3dac9-2841-4bac-aedb-2f7c423288ba" providerId="ADAL" clId="{0993BD05-D463-4DF5-A058-172A342917C7}" dt="2024-02-26T15:21:24.696" v="272"/>
        <pc:sldMkLst>
          <pc:docMk/>
          <pc:sldMk cId="282793668" sldId="261"/>
        </pc:sldMkLst>
        <pc:spChg chg="del">
          <ac:chgData name="Milner, Justin L. (GRC-LMA0)" userId="e9a3dac9-2841-4bac-aedb-2f7c423288ba" providerId="ADAL" clId="{0993BD05-D463-4DF5-A058-172A342917C7}" dt="2024-02-26T15:21:24.337" v="271" actId="478"/>
          <ac:spMkLst>
            <pc:docMk/>
            <pc:sldMk cId="282793668" sldId="261"/>
            <ac:spMk id="6" creationId="{E0CEE922-440A-4286-D4D7-33B0EC38D050}"/>
          </ac:spMkLst>
        </pc:spChg>
        <pc:spChg chg="add mod">
          <ac:chgData name="Milner, Justin L. (GRC-LMA0)" userId="e9a3dac9-2841-4bac-aedb-2f7c423288ba" providerId="ADAL" clId="{0993BD05-D463-4DF5-A058-172A342917C7}" dt="2024-02-26T15:21:24.696" v="272"/>
          <ac:spMkLst>
            <pc:docMk/>
            <pc:sldMk cId="282793668" sldId="261"/>
            <ac:spMk id="7" creationId="{6D83A641-5CDA-58BD-8B01-83A4ED68433F}"/>
          </ac:spMkLst>
        </pc:spChg>
      </pc:sldChg>
      <pc:sldChg chg="addSp delSp modSp mod">
        <pc:chgData name="Milner, Justin L. (GRC-LMA0)" userId="e9a3dac9-2841-4bac-aedb-2f7c423288ba" providerId="ADAL" clId="{0993BD05-D463-4DF5-A058-172A342917C7}" dt="2024-02-28T17:26:25.126" v="473" actId="478"/>
        <pc:sldMkLst>
          <pc:docMk/>
          <pc:sldMk cId="898666294" sldId="262"/>
        </pc:sldMkLst>
        <pc:spChg chg="add mod">
          <ac:chgData name="Milner, Justin L. (GRC-LMA0)" userId="e9a3dac9-2841-4bac-aedb-2f7c423288ba" providerId="ADAL" clId="{0993BD05-D463-4DF5-A058-172A342917C7}" dt="2024-02-26T15:21:09.703" v="266"/>
          <ac:spMkLst>
            <pc:docMk/>
            <pc:sldMk cId="898666294" sldId="262"/>
            <ac:spMk id="3" creationId="{5498A679-664A-9B42-83E5-F27C26843EFE}"/>
          </ac:spMkLst>
        </pc:spChg>
        <pc:spChg chg="del">
          <ac:chgData name="Milner, Justin L. (GRC-LMA0)" userId="e9a3dac9-2841-4bac-aedb-2f7c423288ba" providerId="ADAL" clId="{0993BD05-D463-4DF5-A058-172A342917C7}" dt="2024-02-26T15:21:09.233" v="265" actId="478"/>
          <ac:spMkLst>
            <pc:docMk/>
            <pc:sldMk cId="898666294" sldId="262"/>
            <ac:spMk id="6" creationId="{E0CEE922-440A-4286-D4D7-33B0EC38D050}"/>
          </ac:spMkLst>
        </pc:spChg>
        <pc:picChg chg="add mod ord">
          <ac:chgData name="Milner, Justin L. (GRC-LMA0)" userId="e9a3dac9-2841-4bac-aedb-2f7c423288ba" providerId="ADAL" clId="{0993BD05-D463-4DF5-A058-172A342917C7}" dt="2024-02-28T17:26:23.073" v="472" actId="167"/>
          <ac:picMkLst>
            <pc:docMk/>
            <pc:sldMk cId="898666294" sldId="262"/>
            <ac:picMk id="6" creationId="{21295796-8E1A-BBC5-52E6-0AD31139DB41}"/>
          </ac:picMkLst>
        </pc:picChg>
        <pc:picChg chg="del">
          <ac:chgData name="Milner, Justin L. (GRC-LMA0)" userId="e9a3dac9-2841-4bac-aedb-2f7c423288ba" providerId="ADAL" clId="{0993BD05-D463-4DF5-A058-172A342917C7}" dt="2024-02-28T17:26:25.126" v="473" actId="478"/>
          <ac:picMkLst>
            <pc:docMk/>
            <pc:sldMk cId="898666294" sldId="262"/>
            <ac:picMk id="22" creationId="{3E957003-AE06-36E5-582D-50CB8E0B0DA5}"/>
          </ac:picMkLst>
        </pc:picChg>
      </pc:sldChg>
      <pc:sldChg chg="addSp delSp modSp mod">
        <pc:chgData name="Milner, Justin L. (GRC-LMA0)" userId="e9a3dac9-2841-4bac-aedb-2f7c423288ba" providerId="ADAL" clId="{0993BD05-D463-4DF5-A058-172A342917C7}" dt="2024-02-26T15:20:54.498" v="258"/>
        <pc:sldMkLst>
          <pc:docMk/>
          <pc:sldMk cId="1390539897" sldId="263"/>
        </pc:sldMkLst>
        <pc:spChg chg="del">
          <ac:chgData name="Milner, Justin L. (GRC-LMA0)" userId="e9a3dac9-2841-4bac-aedb-2f7c423288ba" providerId="ADAL" clId="{0993BD05-D463-4DF5-A058-172A342917C7}" dt="2024-02-26T15:20:54.205" v="257" actId="478"/>
          <ac:spMkLst>
            <pc:docMk/>
            <pc:sldMk cId="1390539897" sldId="263"/>
            <ac:spMk id="6" creationId="{E0CEE922-440A-4286-D4D7-33B0EC38D050}"/>
          </ac:spMkLst>
        </pc:spChg>
        <pc:spChg chg="del">
          <ac:chgData name="Milner, Justin L. (GRC-LMA0)" userId="e9a3dac9-2841-4bac-aedb-2f7c423288ba" providerId="ADAL" clId="{0993BD05-D463-4DF5-A058-172A342917C7}" dt="2024-02-26T15:18:58.414" v="251" actId="478"/>
          <ac:spMkLst>
            <pc:docMk/>
            <pc:sldMk cId="1390539897" sldId="263"/>
            <ac:spMk id="11" creationId="{3207C720-B8E4-A303-3C68-FC362CC546E0}"/>
          </ac:spMkLst>
        </pc:spChg>
        <pc:spChg chg="del">
          <ac:chgData name="Milner, Justin L. (GRC-LMA0)" userId="e9a3dac9-2841-4bac-aedb-2f7c423288ba" providerId="ADAL" clId="{0993BD05-D463-4DF5-A058-172A342917C7}" dt="2024-02-26T15:18:58.414" v="251" actId="478"/>
          <ac:spMkLst>
            <pc:docMk/>
            <pc:sldMk cId="1390539897" sldId="263"/>
            <ac:spMk id="12" creationId="{23970FE2-E000-55CD-1805-EA00953D7932}"/>
          </ac:spMkLst>
        </pc:spChg>
        <pc:spChg chg="del">
          <ac:chgData name="Milner, Justin L. (GRC-LMA0)" userId="e9a3dac9-2841-4bac-aedb-2f7c423288ba" providerId="ADAL" clId="{0993BD05-D463-4DF5-A058-172A342917C7}" dt="2024-02-26T15:18:59.883" v="252" actId="478"/>
          <ac:spMkLst>
            <pc:docMk/>
            <pc:sldMk cId="1390539897" sldId="263"/>
            <ac:spMk id="13" creationId="{9C1020D0-2E33-3278-EDE6-10485F4CC8C7}"/>
          </ac:spMkLst>
        </pc:spChg>
        <pc:spChg chg="mod">
          <ac:chgData name="Milner, Justin L. (GRC-LMA0)" userId="e9a3dac9-2841-4bac-aedb-2f7c423288ba" providerId="ADAL" clId="{0993BD05-D463-4DF5-A058-172A342917C7}" dt="2024-02-26T15:19:08.913" v="253"/>
          <ac:spMkLst>
            <pc:docMk/>
            <pc:sldMk cId="1390539897" sldId="263"/>
            <ac:spMk id="14" creationId="{8FD663D9-929E-8C9F-262E-5C1A9BD60E5D}"/>
          </ac:spMkLst>
        </pc:spChg>
        <pc:spChg chg="mod">
          <ac:chgData name="Milner, Justin L. (GRC-LMA0)" userId="e9a3dac9-2841-4bac-aedb-2f7c423288ba" providerId="ADAL" clId="{0993BD05-D463-4DF5-A058-172A342917C7}" dt="2024-02-26T15:19:08.913" v="253"/>
          <ac:spMkLst>
            <pc:docMk/>
            <pc:sldMk cId="1390539897" sldId="263"/>
            <ac:spMk id="18" creationId="{3E12708C-AE36-9B4F-9D34-101B85A87E16}"/>
          </ac:spMkLst>
        </pc:spChg>
        <pc:spChg chg="mod">
          <ac:chgData name="Milner, Justin L. (GRC-LMA0)" userId="e9a3dac9-2841-4bac-aedb-2f7c423288ba" providerId="ADAL" clId="{0993BD05-D463-4DF5-A058-172A342917C7}" dt="2024-02-26T15:19:08.913" v="253"/>
          <ac:spMkLst>
            <pc:docMk/>
            <pc:sldMk cId="1390539897" sldId="263"/>
            <ac:spMk id="19" creationId="{AEAB4A39-9AE6-4E01-4677-6493CA52997E}"/>
          </ac:spMkLst>
        </pc:spChg>
        <pc:spChg chg="add del mod">
          <ac:chgData name="Milner, Justin L. (GRC-LMA0)" userId="e9a3dac9-2841-4bac-aedb-2f7c423288ba" providerId="ADAL" clId="{0993BD05-D463-4DF5-A058-172A342917C7}" dt="2024-02-26T15:19:12.806" v="254"/>
          <ac:spMkLst>
            <pc:docMk/>
            <pc:sldMk cId="1390539897" sldId="263"/>
            <ac:spMk id="22" creationId="{4E40F68D-D901-635A-888A-9C6BFFA0FEF4}"/>
          </ac:spMkLst>
        </pc:spChg>
        <pc:spChg chg="add del mod">
          <ac:chgData name="Milner, Justin L. (GRC-LMA0)" userId="e9a3dac9-2841-4bac-aedb-2f7c423288ba" providerId="ADAL" clId="{0993BD05-D463-4DF5-A058-172A342917C7}" dt="2024-02-26T15:19:12.806" v="254"/>
          <ac:spMkLst>
            <pc:docMk/>
            <pc:sldMk cId="1390539897" sldId="263"/>
            <ac:spMk id="24" creationId="{6D32B434-1425-0EEF-F954-B25E3734A7C6}"/>
          </ac:spMkLst>
        </pc:spChg>
        <pc:spChg chg="mod">
          <ac:chgData name="Milner, Justin L. (GRC-LMA0)" userId="e9a3dac9-2841-4bac-aedb-2f7c423288ba" providerId="ADAL" clId="{0993BD05-D463-4DF5-A058-172A342917C7}" dt="2024-02-26T15:19:12.821" v="255"/>
          <ac:spMkLst>
            <pc:docMk/>
            <pc:sldMk cId="1390539897" sldId="263"/>
            <ac:spMk id="28" creationId="{4A2905C2-F4F2-6083-BCAF-730E63B06A4F}"/>
          </ac:spMkLst>
        </pc:spChg>
        <pc:spChg chg="mod">
          <ac:chgData name="Milner, Justin L. (GRC-LMA0)" userId="e9a3dac9-2841-4bac-aedb-2f7c423288ba" providerId="ADAL" clId="{0993BD05-D463-4DF5-A058-172A342917C7}" dt="2024-02-26T15:19:12.821" v="255"/>
          <ac:spMkLst>
            <pc:docMk/>
            <pc:sldMk cId="1390539897" sldId="263"/>
            <ac:spMk id="32" creationId="{60A454C0-05B0-247C-878D-0D4AFA0D82BE}"/>
          </ac:spMkLst>
        </pc:spChg>
        <pc:spChg chg="mod">
          <ac:chgData name="Milner, Justin L. (GRC-LMA0)" userId="e9a3dac9-2841-4bac-aedb-2f7c423288ba" providerId="ADAL" clId="{0993BD05-D463-4DF5-A058-172A342917C7}" dt="2024-02-26T15:19:12.821" v="255"/>
          <ac:spMkLst>
            <pc:docMk/>
            <pc:sldMk cId="1390539897" sldId="263"/>
            <ac:spMk id="33" creationId="{432E9DBA-9D4C-1D23-F46E-BA4526883FC0}"/>
          </ac:spMkLst>
        </pc:spChg>
        <pc:spChg chg="add mod">
          <ac:chgData name="Milner, Justin L. (GRC-LMA0)" userId="e9a3dac9-2841-4bac-aedb-2f7c423288ba" providerId="ADAL" clId="{0993BD05-D463-4DF5-A058-172A342917C7}" dt="2024-02-26T15:19:12.821" v="255"/>
          <ac:spMkLst>
            <pc:docMk/>
            <pc:sldMk cId="1390539897" sldId="263"/>
            <ac:spMk id="36" creationId="{B8B17194-4666-96C7-2D17-4343FB5B2EE0}"/>
          </ac:spMkLst>
        </pc:spChg>
        <pc:spChg chg="add mod">
          <ac:chgData name="Milner, Justin L. (GRC-LMA0)" userId="e9a3dac9-2841-4bac-aedb-2f7c423288ba" providerId="ADAL" clId="{0993BD05-D463-4DF5-A058-172A342917C7}" dt="2024-02-26T15:19:12.821" v="255"/>
          <ac:spMkLst>
            <pc:docMk/>
            <pc:sldMk cId="1390539897" sldId="263"/>
            <ac:spMk id="38" creationId="{BAF9F072-E299-DF4B-9252-5595F5906574}"/>
          </ac:spMkLst>
        </pc:spChg>
        <pc:spChg chg="add mod">
          <ac:chgData name="Milner, Justin L. (GRC-LMA0)" userId="e9a3dac9-2841-4bac-aedb-2f7c423288ba" providerId="ADAL" clId="{0993BD05-D463-4DF5-A058-172A342917C7}" dt="2024-02-26T15:20:54.498" v="258"/>
          <ac:spMkLst>
            <pc:docMk/>
            <pc:sldMk cId="1390539897" sldId="263"/>
            <ac:spMk id="39" creationId="{4CB02ABA-99E7-AD7F-354C-4BDB2F5B1750}"/>
          </ac:spMkLst>
        </pc:spChg>
        <pc:grpChg chg="add del mod">
          <ac:chgData name="Milner, Justin L. (GRC-LMA0)" userId="e9a3dac9-2841-4bac-aedb-2f7c423288ba" providerId="ADAL" clId="{0993BD05-D463-4DF5-A058-172A342917C7}" dt="2024-02-26T15:19:12.806" v="254"/>
          <ac:grpSpMkLst>
            <pc:docMk/>
            <pc:sldMk cId="1390539897" sldId="263"/>
            <ac:grpSpMk id="7" creationId="{12CFE3BF-E842-8877-6510-D3E3F23ECB6A}"/>
          </ac:grpSpMkLst>
        </pc:grpChg>
        <pc:grpChg chg="add del mod">
          <ac:chgData name="Milner, Justin L. (GRC-LMA0)" userId="e9a3dac9-2841-4bac-aedb-2f7c423288ba" providerId="ADAL" clId="{0993BD05-D463-4DF5-A058-172A342917C7}" dt="2024-02-26T15:19:12.806" v="254"/>
          <ac:grpSpMkLst>
            <pc:docMk/>
            <pc:sldMk cId="1390539897" sldId="263"/>
            <ac:grpSpMk id="16" creationId="{C0793A16-4035-9A88-5039-3ED577CA2F2C}"/>
          </ac:grpSpMkLst>
        </pc:grpChg>
        <pc:grpChg chg="add mod">
          <ac:chgData name="Milner, Justin L. (GRC-LMA0)" userId="e9a3dac9-2841-4bac-aedb-2f7c423288ba" providerId="ADAL" clId="{0993BD05-D463-4DF5-A058-172A342917C7}" dt="2024-02-26T15:19:12.821" v="255"/>
          <ac:grpSpMkLst>
            <pc:docMk/>
            <pc:sldMk cId="1390539897" sldId="263"/>
            <ac:grpSpMk id="26" creationId="{3714D291-5253-AA9D-2D40-1CE5FC151B89}"/>
          </ac:grpSpMkLst>
        </pc:grpChg>
        <pc:grpChg chg="add mod">
          <ac:chgData name="Milner, Justin L. (GRC-LMA0)" userId="e9a3dac9-2841-4bac-aedb-2f7c423288ba" providerId="ADAL" clId="{0993BD05-D463-4DF5-A058-172A342917C7}" dt="2024-02-26T15:19:12.821" v="255"/>
          <ac:grpSpMkLst>
            <pc:docMk/>
            <pc:sldMk cId="1390539897" sldId="263"/>
            <ac:grpSpMk id="30" creationId="{8426B33A-4A0A-0286-462D-9B2815601741}"/>
          </ac:grpSpMkLst>
        </pc:grpChg>
        <pc:graphicFrameChg chg="add del mod">
          <ac:chgData name="Milner, Justin L. (GRC-LMA0)" userId="e9a3dac9-2841-4bac-aedb-2f7c423288ba" providerId="ADAL" clId="{0993BD05-D463-4DF5-A058-172A342917C7}" dt="2024-02-26T15:19:12.806" v="254"/>
          <ac:graphicFrameMkLst>
            <pc:docMk/>
            <pc:sldMk cId="1390539897" sldId="263"/>
            <ac:graphicFrameMk id="21" creationId="{70C8EA7D-82CF-1EC2-6B2F-84203A51BA64}"/>
          </ac:graphicFrameMkLst>
        </pc:graphicFrameChg>
        <pc:graphicFrameChg chg="add del mod">
          <ac:chgData name="Milner, Justin L. (GRC-LMA0)" userId="e9a3dac9-2841-4bac-aedb-2f7c423288ba" providerId="ADAL" clId="{0993BD05-D463-4DF5-A058-172A342917C7}" dt="2024-02-26T15:19:12.806" v="254"/>
          <ac:graphicFrameMkLst>
            <pc:docMk/>
            <pc:sldMk cId="1390539897" sldId="263"/>
            <ac:graphicFrameMk id="23" creationId="{F4B89B9C-6FDB-F8F4-E655-296F7EA0AF09}"/>
          </ac:graphicFrameMkLst>
        </pc:graphicFrameChg>
        <pc:graphicFrameChg chg="add mod">
          <ac:chgData name="Milner, Justin L. (GRC-LMA0)" userId="e9a3dac9-2841-4bac-aedb-2f7c423288ba" providerId="ADAL" clId="{0993BD05-D463-4DF5-A058-172A342917C7}" dt="2024-02-26T15:19:12.821" v="255"/>
          <ac:graphicFrameMkLst>
            <pc:docMk/>
            <pc:sldMk cId="1390539897" sldId="263"/>
            <ac:graphicFrameMk id="35" creationId="{1AE6275E-211C-9F4C-84AB-B89A4D3405EC}"/>
          </ac:graphicFrameMkLst>
        </pc:graphicFrameChg>
        <pc:graphicFrameChg chg="add mod">
          <ac:chgData name="Milner, Justin L. (GRC-LMA0)" userId="e9a3dac9-2841-4bac-aedb-2f7c423288ba" providerId="ADAL" clId="{0993BD05-D463-4DF5-A058-172A342917C7}" dt="2024-02-26T15:19:12.821" v="255"/>
          <ac:graphicFrameMkLst>
            <pc:docMk/>
            <pc:sldMk cId="1390539897" sldId="263"/>
            <ac:graphicFrameMk id="37" creationId="{4BD39F55-B5E3-D7C6-EA79-94AC8D25660B}"/>
          </ac:graphicFrameMkLst>
        </pc:graphicFrameChg>
        <pc:picChg chg="add del mod">
          <ac:chgData name="Milner, Justin L. (GRC-LMA0)" userId="e9a3dac9-2841-4bac-aedb-2f7c423288ba" providerId="ADAL" clId="{0993BD05-D463-4DF5-A058-172A342917C7}" dt="2024-02-26T15:19:12.806" v="254"/>
          <ac:picMkLst>
            <pc:docMk/>
            <pc:sldMk cId="1390539897" sldId="263"/>
            <ac:picMk id="3" creationId="{3112D4EE-15B7-4E46-CE37-86EE5D9F6AF6}"/>
          </ac:picMkLst>
        </pc:picChg>
        <pc:picChg chg="mod">
          <ac:chgData name="Milner, Justin L. (GRC-LMA0)" userId="e9a3dac9-2841-4bac-aedb-2f7c423288ba" providerId="ADAL" clId="{0993BD05-D463-4DF5-A058-172A342917C7}" dt="2024-02-26T15:19:18.667" v="256" actId="1076"/>
          <ac:picMkLst>
            <pc:docMk/>
            <pc:sldMk cId="1390539897" sldId="263"/>
            <ac:picMk id="8" creationId="{45C64E64-DC24-2EC5-7F9D-3D1F7A9A3089}"/>
          </ac:picMkLst>
        </pc:picChg>
        <pc:picChg chg="mod">
          <ac:chgData name="Milner, Justin L. (GRC-LMA0)" userId="e9a3dac9-2841-4bac-aedb-2f7c423288ba" providerId="ADAL" clId="{0993BD05-D463-4DF5-A058-172A342917C7}" dt="2024-02-26T15:19:08.913" v="253"/>
          <ac:picMkLst>
            <pc:docMk/>
            <pc:sldMk cId="1390539897" sldId="263"/>
            <ac:picMk id="9" creationId="{87DCEBD6-3AD6-8933-C4FA-A369C3E8525A}"/>
          </ac:picMkLst>
        </pc:picChg>
        <pc:picChg chg="del">
          <ac:chgData name="Milner, Justin L. (GRC-LMA0)" userId="e9a3dac9-2841-4bac-aedb-2f7c423288ba" providerId="ADAL" clId="{0993BD05-D463-4DF5-A058-172A342917C7}" dt="2024-02-26T15:18:56.535" v="250" actId="478"/>
          <ac:picMkLst>
            <pc:docMk/>
            <pc:sldMk cId="1390539897" sldId="263"/>
            <ac:picMk id="10" creationId="{2F700D40-3E57-2E13-E93A-CF657C557077}"/>
          </ac:picMkLst>
        </pc:picChg>
        <pc:picChg chg="add del mod">
          <ac:chgData name="Milner, Justin L. (GRC-LMA0)" userId="e9a3dac9-2841-4bac-aedb-2f7c423288ba" providerId="ADAL" clId="{0993BD05-D463-4DF5-A058-172A342917C7}" dt="2024-02-26T15:19:12.806" v="254"/>
          <ac:picMkLst>
            <pc:docMk/>
            <pc:sldMk cId="1390539897" sldId="263"/>
            <ac:picMk id="15" creationId="{4B9F4949-F1FD-A44D-6606-AE9A4A168D7F}"/>
          </ac:picMkLst>
        </pc:picChg>
        <pc:picChg chg="mod">
          <ac:chgData name="Milner, Justin L. (GRC-LMA0)" userId="e9a3dac9-2841-4bac-aedb-2f7c423288ba" providerId="ADAL" clId="{0993BD05-D463-4DF5-A058-172A342917C7}" dt="2024-02-26T15:19:08.913" v="253"/>
          <ac:picMkLst>
            <pc:docMk/>
            <pc:sldMk cId="1390539897" sldId="263"/>
            <ac:picMk id="17" creationId="{4D49B00D-DAF8-B7EE-5749-B98A1291D3BD}"/>
          </ac:picMkLst>
        </pc:picChg>
        <pc:picChg chg="add del mod">
          <ac:chgData name="Milner, Justin L. (GRC-LMA0)" userId="e9a3dac9-2841-4bac-aedb-2f7c423288ba" providerId="ADAL" clId="{0993BD05-D463-4DF5-A058-172A342917C7}" dt="2024-02-26T15:19:12.806" v="254"/>
          <ac:picMkLst>
            <pc:docMk/>
            <pc:sldMk cId="1390539897" sldId="263"/>
            <ac:picMk id="20" creationId="{10500C89-72C4-FA94-B66C-AD17AFBE3F67}"/>
          </ac:picMkLst>
        </pc:picChg>
        <pc:picChg chg="add mod">
          <ac:chgData name="Milner, Justin L. (GRC-LMA0)" userId="e9a3dac9-2841-4bac-aedb-2f7c423288ba" providerId="ADAL" clId="{0993BD05-D463-4DF5-A058-172A342917C7}" dt="2024-02-26T15:19:12.821" v="255"/>
          <ac:picMkLst>
            <pc:docMk/>
            <pc:sldMk cId="1390539897" sldId="263"/>
            <ac:picMk id="25" creationId="{901BF125-DCB7-58C3-6B7C-58ED8B28C11C}"/>
          </ac:picMkLst>
        </pc:picChg>
        <pc:picChg chg="mod">
          <ac:chgData name="Milner, Justin L. (GRC-LMA0)" userId="e9a3dac9-2841-4bac-aedb-2f7c423288ba" providerId="ADAL" clId="{0993BD05-D463-4DF5-A058-172A342917C7}" dt="2024-02-26T15:19:12.821" v="255"/>
          <ac:picMkLst>
            <pc:docMk/>
            <pc:sldMk cId="1390539897" sldId="263"/>
            <ac:picMk id="27" creationId="{CB9529CB-140C-6D0F-A8A6-ACFA248D11C6}"/>
          </ac:picMkLst>
        </pc:picChg>
        <pc:picChg chg="add mod">
          <ac:chgData name="Milner, Justin L. (GRC-LMA0)" userId="e9a3dac9-2841-4bac-aedb-2f7c423288ba" providerId="ADAL" clId="{0993BD05-D463-4DF5-A058-172A342917C7}" dt="2024-02-26T15:19:12.821" v="255"/>
          <ac:picMkLst>
            <pc:docMk/>
            <pc:sldMk cId="1390539897" sldId="263"/>
            <ac:picMk id="29" creationId="{E3088DED-B219-EAB3-541C-77032398FB71}"/>
          </ac:picMkLst>
        </pc:picChg>
        <pc:picChg chg="mod">
          <ac:chgData name="Milner, Justin L. (GRC-LMA0)" userId="e9a3dac9-2841-4bac-aedb-2f7c423288ba" providerId="ADAL" clId="{0993BD05-D463-4DF5-A058-172A342917C7}" dt="2024-02-26T15:19:12.821" v="255"/>
          <ac:picMkLst>
            <pc:docMk/>
            <pc:sldMk cId="1390539897" sldId="263"/>
            <ac:picMk id="31" creationId="{94FE8DDE-9157-E64B-CD5A-EBD8A64A00FE}"/>
          </ac:picMkLst>
        </pc:picChg>
        <pc:picChg chg="add mod">
          <ac:chgData name="Milner, Justin L. (GRC-LMA0)" userId="e9a3dac9-2841-4bac-aedb-2f7c423288ba" providerId="ADAL" clId="{0993BD05-D463-4DF5-A058-172A342917C7}" dt="2024-02-26T15:19:12.821" v="255"/>
          <ac:picMkLst>
            <pc:docMk/>
            <pc:sldMk cId="1390539897" sldId="263"/>
            <ac:picMk id="34" creationId="{1B874D62-8B90-B7DF-91C1-EEC494947D05}"/>
          </ac:picMkLst>
        </pc:picChg>
      </pc:sldChg>
      <pc:sldChg chg="del">
        <pc:chgData name="Milner, Justin L. (GRC-LMA0)" userId="e9a3dac9-2841-4bac-aedb-2f7c423288ba" providerId="ADAL" clId="{0993BD05-D463-4DF5-A058-172A342917C7}" dt="2024-02-26T15:12:44.346" v="169" actId="47"/>
        <pc:sldMkLst>
          <pc:docMk/>
          <pc:sldMk cId="2742813176" sldId="264"/>
        </pc:sldMkLst>
      </pc:sldChg>
      <pc:sldChg chg="del">
        <pc:chgData name="Milner, Justin L. (GRC-LMA0)" userId="e9a3dac9-2841-4bac-aedb-2f7c423288ba" providerId="ADAL" clId="{0993BD05-D463-4DF5-A058-172A342917C7}" dt="2024-02-26T15:12:46.162" v="170" actId="47"/>
        <pc:sldMkLst>
          <pc:docMk/>
          <pc:sldMk cId="74218773" sldId="265"/>
        </pc:sldMkLst>
      </pc:sldChg>
      <pc:sldChg chg="del">
        <pc:chgData name="Milner, Justin L. (GRC-LMA0)" userId="e9a3dac9-2841-4bac-aedb-2f7c423288ba" providerId="ADAL" clId="{0993BD05-D463-4DF5-A058-172A342917C7}" dt="2024-02-26T15:12:57.386" v="172" actId="47"/>
        <pc:sldMkLst>
          <pc:docMk/>
          <pc:sldMk cId="3356615750" sldId="266"/>
        </pc:sldMkLst>
      </pc:sldChg>
      <pc:sldChg chg="del">
        <pc:chgData name="Milner, Justin L. (GRC-LMA0)" userId="e9a3dac9-2841-4bac-aedb-2f7c423288ba" providerId="ADAL" clId="{0993BD05-D463-4DF5-A058-172A342917C7}" dt="2024-02-26T15:12:59.146" v="173" actId="47"/>
        <pc:sldMkLst>
          <pc:docMk/>
          <pc:sldMk cId="4221879120" sldId="267"/>
        </pc:sldMkLst>
      </pc:sldChg>
      <pc:sldChg chg="addSp delSp modSp mod">
        <pc:chgData name="Milner, Justin L. (GRC-LMA0)" userId="e9a3dac9-2841-4bac-aedb-2f7c423288ba" providerId="ADAL" clId="{0993BD05-D463-4DF5-A058-172A342917C7}" dt="2024-02-26T15:21:13.149" v="268"/>
        <pc:sldMkLst>
          <pc:docMk/>
          <pc:sldMk cId="1752099317" sldId="268"/>
        </pc:sldMkLst>
        <pc:spChg chg="del">
          <ac:chgData name="Milner, Justin L. (GRC-LMA0)" userId="e9a3dac9-2841-4bac-aedb-2f7c423288ba" providerId="ADAL" clId="{0993BD05-D463-4DF5-A058-172A342917C7}" dt="2024-02-26T15:21:12.582" v="267" actId="478"/>
          <ac:spMkLst>
            <pc:docMk/>
            <pc:sldMk cId="1752099317" sldId="268"/>
            <ac:spMk id="6" creationId="{E0CEE922-440A-4286-D4D7-33B0EC38D050}"/>
          </ac:spMkLst>
        </pc:spChg>
        <pc:spChg chg="add mod">
          <ac:chgData name="Milner, Justin L. (GRC-LMA0)" userId="e9a3dac9-2841-4bac-aedb-2f7c423288ba" providerId="ADAL" clId="{0993BD05-D463-4DF5-A058-172A342917C7}" dt="2024-02-26T15:21:13.149" v="268"/>
          <ac:spMkLst>
            <pc:docMk/>
            <pc:sldMk cId="1752099317" sldId="268"/>
            <ac:spMk id="7" creationId="{1FD5D380-C919-E6B3-71F6-336FEF6C74EF}"/>
          </ac:spMkLst>
        </pc:spChg>
      </pc:sldChg>
      <pc:sldChg chg="del">
        <pc:chgData name="Milner, Justin L. (GRC-LMA0)" userId="e9a3dac9-2841-4bac-aedb-2f7c423288ba" providerId="ADAL" clId="{0993BD05-D463-4DF5-A058-172A342917C7}" dt="2024-02-26T15:12:52.745" v="171" actId="47"/>
        <pc:sldMkLst>
          <pc:docMk/>
          <pc:sldMk cId="3361567644" sldId="269"/>
        </pc:sldMkLst>
      </pc:sldChg>
      <pc:sldChg chg="addSp delSp modSp mod">
        <pc:chgData name="Milner, Justin L. (GRC-LMA0)" userId="e9a3dac9-2841-4bac-aedb-2f7c423288ba" providerId="ADAL" clId="{0993BD05-D463-4DF5-A058-172A342917C7}" dt="2024-02-27T14:17:09.017" v="469" actId="1076"/>
        <pc:sldMkLst>
          <pc:docMk/>
          <pc:sldMk cId="1350094811" sldId="270"/>
        </pc:sldMkLst>
        <pc:spChg chg="mod">
          <ac:chgData name="Milner, Justin L. (GRC-LMA0)" userId="e9a3dac9-2841-4bac-aedb-2f7c423288ba" providerId="ADAL" clId="{0993BD05-D463-4DF5-A058-172A342917C7}" dt="2024-02-27T14:17:09.017" v="469" actId="1076"/>
          <ac:spMkLst>
            <pc:docMk/>
            <pc:sldMk cId="1350094811" sldId="270"/>
            <ac:spMk id="2" creationId="{69030FFF-9F96-8A9E-4ACE-1CC7D4EC2C66}"/>
          </ac:spMkLst>
        </pc:spChg>
        <pc:spChg chg="add mod">
          <ac:chgData name="Milner, Justin L. (GRC-LMA0)" userId="e9a3dac9-2841-4bac-aedb-2f7c423288ba" providerId="ADAL" clId="{0993BD05-D463-4DF5-A058-172A342917C7}" dt="2024-02-26T15:21:06.536" v="264"/>
          <ac:spMkLst>
            <pc:docMk/>
            <pc:sldMk cId="1350094811" sldId="270"/>
            <ac:spMk id="3" creationId="{FE9F0991-B0D4-8A78-A441-D9164C42F63E}"/>
          </ac:spMkLst>
        </pc:spChg>
        <pc:spChg chg="del">
          <ac:chgData name="Milner, Justin L. (GRC-LMA0)" userId="e9a3dac9-2841-4bac-aedb-2f7c423288ba" providerId="ADAL" clId="{0993BD05-D463-4DF5-A058-172A342917C7}" dt="2024-02-26T15:21:05.454" v="263" actId="478"/>
          <ac:spMkLst>
            <pc:docMk/>
            <pc:sldMk cId="1350094811" sldId="270"/>
            <ac:spMk id="6" creationId="{E0CEE922-440A-4286-D4D7-33B0EC38D050}"/>
          </ac:spMkLst>
        </pc:spChg>
      </pc:sldChg>
      <pc:sldChg chg="addSp delSp modSp mod ord">
        <pc:chgData name="Milner, Justin L. (GRC-LMA0)" userId="e9a3dac9-2841-4bac-aedb-2f7c423288ba" providerId="ADAL" clId="{0993BD05-D463-4DF5-A058-172A342917C7}" dt="2024-02-26T16:22:51.558" v="467"/>
        <pc:sldMkLst>
          <pc:docMk/>
          <pc:sldMk cId="4108771617" sldId="271"/>
        </pc:sldMkLst>
        <pc:spChg chg="mod">
          <ac:chgData name="Milner, Justin L. (GRC-LMA0)" userId="e9a3dac9-2841-4bac-aedb-2f7c423288ba" providerId="ADAL" clId="{0993BD05-D463-4DF5-A058-172A342917C7}" dt="2024-02-26T15:11:20.009" v="150" actId="20577"/>
          <ac:spMkLst>
            <pc:docMk/>
            <pc:sldMk cId="4108771617" sldId="271"/>
            <ac:spMk id="2" creationId="{69030FFF-9F96-8A9E-4ACE-1CC7D4EC2C66}"/>
          </ac:spMkLst>
        </pc:spChg>
        <pc:spChg chg="mod">
          <ac:chgData name="Milner, Justin L. (GRC-LMA0)" userId="e9a3dac9-2841-4bac-aedb-2f7c423288ba" providerId="ADAL" clId="{0993BD05-D463-4DF5-A058-172A342917C7}" dt="2024-02-26T15:12:24.935" v="168" actId="12788"/>
          <ac:spMkLst>
            <pc:docMk/>
            <pc:sldMk cId="4108771617" sldId="271"/>
            <ac:spMk id="6" creationId="{E0CEE922-440A-4286-D4D7-33B0EC38D050}"/>
          </ac:spMkLst>
        </pc:spChg>
        <pc:spChg chg="add del mod">
          <ac:chgData name="Milner, Justin L. (GRC-LMA0)" userId="e9a3dac9-2841-4bac-aedb-2f7c423288ba" providerId="ADAL" clId="{0993BD05-D463-4DF5-A058-172A342917C7}" dt="2024-02-26T15:11:31.606" v="152" actId="478"/>
          <ac:spMkLst>
            <pc:docMk/>
            <pc:sldMk cId="4108771617" sldId="271"/>
            <ac:spMk id="7" creationId="{23BBCF8B-FEB8-4484-F441-C7C0B56FECC4}"/>
          </ac:spMkLst>
        </pc:spChg>
        <pc:spChg chg="del">
          <ac:chgData name="Milner, Justin L. (GRC-LMA0)" userId="e9a3dac9-2841-4bac-aedb-2f7c423288ba" providerId="ADAL" clId="{0993BD05-D463-4DF5-A058-172A342917C7}" dt="2024-02-26T15:11:28.552" v="151" actId="478"/>
          <ac:spMkLst>
            <pc:docMk/>
            <pc:sldMk cId="4108771617" sldId="271"/>
            <ac:spMk id="17" creationId="{D0190604-669F-14EC-E5B3-CC5313EABAC5}"/>
          </ac:spMkLst>
        </pc:spChg>
        <pc:spChg chg="del">
          <ac:chgData name="Milner, Justin L. (GRC-LMA0)" userId="e9a3dac9-2841-4bac-aedb-2f7c423288ba" providerId="ADAL" clId="{0993BD05-D463-4DF5-A058-172A342917C7}" dt="2024-02-26T15:11:28.552" v="151" actId="478"/>
          <ac:spMkLst>
            <pc:docMk/>
            <pc:sldMk cId="4108771617" sldId="271"/>
            <ac:spMk id="18" creationId="{0878CF72-07BA-9769-13C0-F448D38CB661}"/>
          </ac:spMkLst>
        </pc:spChg>
        <pc:spChg chg="del">
          <ac:chgData name="Milner, Justin L. (GRC-LMA0)" userId="e9a3dac9-2841-4bac-aedb-2f7c423288ba" providerId="ADAL" clId="{0993BD05-D463-4DF5-A058-172A342917C7}" dt="2024-02-26T15:11:28.552" v="151" actId="478"/>
          <ac:spMkLst>
            <pc:docMk/>
            <pc:sldMk cId="4108771617" sldId="271"/>
            <ac:spMk id="19" creationId="{F1B67789-D0F5-3765-ABEB-7CB094371038}"/>
          </ac:spMkLst>
        </pc:spChg>
        <pc:spChg chg="mod">
          <ac:chgData name="Milner, Justin L. (GRC-LMA0)" userId="e9a3dac9-2841-4bac-aedb-2f7c423288ba" providerId="ADAL" clId="{0993BD05-D463-4DF5-A058-172A342917C7}" dt="2024-02-26T15:11:37.139" v="153"/>
          <ac:spMkLst>
            <pc:docMk/>
            <pc:sldMk cId="4108771617" sldId="271"/>
            <ac:spMk id="22" creationId="{ECEF8636-E691-AEE8-DBED-2EDE6E5818F1}"/>
          </ac:spMkLst>
        </pc:spChg>
        <pc:spChg chg="mod">
          <ac:chgData name="Milner, Justin L. (GRC-LMA0)" userId="e9a3dac9-2841-4bac-aedb-2f7c423288ba" providerId="ADAL" clId="{0993BD05-D463-4DF5-A058-172A342917C7}" dt="2024-02-26T15:11:37.139" v="153"/>
          <ac:spMkLst>
            <pc:docMk/>
            <pc:sldMk cId="4108771617" sldId="271"/>
            <ac:spMk id="23" creationId="{22F3AF01-0119-71BF-B1A2-5473A914522A}"/>
          </ac:spMkLst>
        </pc:spChg>
        <pc:spChg chg="add mod">
          <ac:chgData name="Milner, Justin L. (GRC-LMA0)" userId="e9a3dac9-2841-4bac-aedb-2f7c423288ba" providerId="ADAL" clId="{0993BD05-D463-4DF5-A058-172A342917C7}" dt="2024-02-26T16:21:22.470" v="465" actId="1036"/>
          <ac:spMkLst>
            <pc:docMk/>
            <pc:sldMk cId="4108771617" sldId="271"/>
            <ac:spMk id="25" creationId="{0D367F7C-9C43-2337-0FC6-5377529CE8C9}"/>
          </ac:spMkLst>
        </pc:spChg>
        <pc:spChg chg="add mod">
          <ac:chgData name="Milner, Justin L. (GRC-LMA0)" userId="e9a3dac9-2841-4bac-aedb-2f7c423288ba" providerId="ADAL" clId="{0993BD05-D463-4DF5-A058-172A342917C7}" dt="2024-02-26T16:21:22.470" v="465" actId="1036"/>
          <ac:spMkLst>
            <pc:docMk/>
            <pc:sldMk cId="4108771617" sldId="271"/>
            <ac:spMk id="26" creationId="{C5C1008B-3934-7B4A-2B89-5B5CD35E73EB}"/>
          </ac:spMkLst>
        </pc:spChg>
        <pc:spChg chg="add mod">
          <ac:chgData name="Milner, Justin L. (GRC-LMA0)" userId="e9a3dac9-2841-4bac-aedb-2f7c423288ba" providerId="ADAL" clId="{0993BD05-D463-4DF5-A058-172A342917C7}" dt="2024-02-26T16:21:22.470" v="465" actId="1036"/>
          <ac:spMkLst>
            <pc:docMk/>
            <pc:sldMk cId="4108771617" sldId="271"/>
            <ac:spMk id="27" creationId="{272A6B4B-888C-66EB-3F3F-E491257B1DB4}"/>
          </ac:spMkLst>
        </pc:spChg>
        <pc:grpChg chg="del">
          <ac:chgData name="Milner, Justin L. (GRC-LMA0)" userId="e9a3dac9-2841-4bac-aedb-2f7c423288ba" providerId="ADAL" clId="{0993BD05-D463-4DF5-A058-172A342917C7}" dt="2024-02-26T15:11:28.552" v="151" actId="478"/>
          <ac:grpSpMkLst>
            <pc:docMk/>
            <pc:sldMk cId="4108771617" sldId="271"/>
            <ac:grpSpMk id="16" creationId="{48153EE9-96A9-1F9D-FD38-5C09F201C76A}"/>
          </ac:grpSpMkLst>
        </pc:grpChg>
        <pc:grpChg chg="add mod">
          <ac:chgData name="Milner, Justin L. (GRC-LMA0)" userId="e9a3dac9-2841-4bac-aedb-2f7c423288ba" providerId="ADAL" clId="{0993BD05-D463-4DF5-A058-172A342917C7}" dt="2024-02-26T16:21:22.470" v="465" actId="1036"/>
          <ac:grpSpMkLst>
            <pc:docMk/>
            <pc:sldMk cId="4108771617" sldId="271"/>
            <ac:grpSpMk id="21" creationId="{1CF7ED48-EA75-1533-5C30-F6E18C5661FF}"/>
          </ac:grpSpMkLst>
        </pc:grpChg>
        <pc:picChg chg="add mod">
          <ac:chgData name="Milner, Justin L. (GRC-LMA0)" userId="e9a3dac9-2841-4bac-aedb-2f7c423288ba" providerId="ADAL" clId="{0993BD05-D463-4DF5-A058-172A342917C7}" dt="2024-02-26T16:21:22.470" v="465" actId="1036"/>
          <ac:picMkLst>
            <pc:docMk/>
            <pc:sldMk cId="4108771617" sldId="271"/>
            <ac:picMk id="8" creationId="{52B0A44A-A164-48E6-9EB1-1A9CC1B69F09}"/>
          </ac:picMkLst>
        </pc:picChg>
        <pc:picChg chg="del">
          <ac:chgData name="Milner, Justin L. (GRC-LMA0)" userId="e9a3dac9-2841-4bac-aedb-2f7c423288ba" providerId="ADAL" clId="{0993BD05-D463-4DF5-A058-172A342917C7}" dt="2024-02-26T15:11:28.552" v="151" actId="478"/>
          <ac:picMkLst>
            <pc:docMk/>
            <pc:sldMk cId="4108771617" sldId="271"/>
            <ac:picMk id="9" creationId="{425C99FF-4F75-B715-6F0E-25CC68ED2C50}"/>
          </ac:picMkLst>
        </pc:picChg>
        <pc:picChg chg="add mod">
          <ac:chgData name="Milner, Justin L. (GRC-LMA0)" userId="e9a3dac9-2841-4bac-aedb-2f7c423288ba" providerId="ADAL" clId="{0993BD05-D463-4DF5-A058-172A342917C7}" dt="2024-02-26T16:21:22.470" v="465" actId="1036"/>
          <ac:picMkLst>
            <pc:docMk/>
            <pc:sldMk cId="4108771617" sldId="271"/>
            <ac:picMk id="10" creationId="{D51274DC-5D99-B2E2-46E6-1455DADEA366}"/>
          </ac:picMkLst>
        </pc:picChg>
        <pc:picChg chg="add mod">
          <ac:chgData name="Milner, Justin L. (GRC-LMA0)" userId="e9a3dac9-2841-4bac-aedb-2f7c423288ba" providerId="ADAL" clId="{0993BD05-D463-4DF5-A058-172A342917C7}" dt="2024-02-26T16:21:22.470" v="465" actId="1036"/>
          <ac:picMkLst>
            <pc:docMk/>
            <pc:sldMk cId="4108771617" sldId="271"/>
            <ac:picMk id="11" creationId="{C0890F3B-DEDA-21BA-1B25-89961BC29565}"/>
          </ac:picMkLst>
        </pc:picChg>
        <pc:picChg chg="add mod">
          <ac:chgData name="Milner, Justin L. (GRC-LMA0)" userId="e9a3dac9-2841-4bac-aedb-2f7c423288ba" providerId="ADAL" clId="{0993BD05-D463-4DF5-A058-172A342917C7}" dt="2024-02-26T16:21:22.470" v="465" actId="1036"/>
          <ac:picMkLst>
            <pc:docMk/>
            <pc:sldMk cId="4108771617" sldId="271"/>
            <ac:picMk id="12" creationId="{7E40B380-22FB-087B-53A0-C2286450D09C}"/>
          </ac:picMkLst>
        </pc:picChg>
        <pc:picChg chg="del">
          <ac:chgData name="Milner, Justin L. (GRC-LMA0)" userId="e9a3dac9-2841-4bac-aedb-2f7c423288ba" providerId="ADAL" clId="{0993BD05-D463-4DF5-A058-172A342917C7}" dt="2024-02-26T15:11:28.552" v="151" actId="478"/>
          <ac:picMkLst>
            <pc:docMk/>
            <pc:sldMk cId="4108771617" sldId="271"/>
            <ac:picMk id="13" creationId="{A3A59135-8146-631F-35DA-DF8137EB1B07}"/>
          </ac:picMkLst>
        </pc:picChg>
        <pc:picChg chg="add mod">
          <ac:chgData name="Milner, Justin L. (GRC-LMA0)" userId="e9a3dac9-2841-4bac-aedb-2f7c423288ba" providerId="ADAL" clId="{0993BD05-D463-4DF5-A058-172A342917C7}" dt="2024-02-26T16:21:22.470" v="465" actId="1036"/>
          <ac:picMkLst>
            <pc:docMk/>
            <pc:sldMk cId="4108771617" sldId="271"/>
            <ac:picMk id="20" creationId="{A20A473E-6D6E-312A-A937-BB071E20EDA3}"/>
          </ac:picMkLst>
        </pc:picChg>
        <pc:picChg chg="add mod">
          <ac:chgData name="Milner, Justin L. (GRC-LMA0)" userId="e9a3dac9-2841-4bac-aedb-2f7c423288ba" providerId="ADAL" clId="{0993BD05-D463-4DF5-A058-172A342917C7}" dt="2024-02-26T16:21:22.470" v="465" actId="1036"/>
          <ac:picMkLst>
            <pc:docMk/>
            <pc:sldMk cId="4108771617" sldId="271"/>
            <ac:picMk id="24" creationId="{3CE6AC9C-8A67-8F7F-72CF-B4CB15087B98}"/>
          </ac:picMkLst>
        </pc:picChg>
      </pc:sldChg>
      <pc:sldChg chg="addSp delSp modSp del mod">
        <pc:chgData name="Milner, Justin L. (GRC-LMA0)" userId="e9a3dac9-2841-4bac-aedb-2f7c423288ba" providerId="ADAL" clId="{0993BD05-D463-4DF5-A058-172A342917C7}" dt="2024-02-26T19:22:08.435" v="468" actId="47"/>
        <pc:sldMkLst>
          <pc:docMk/>
          <pc:sldMk cId="968344856" sldId="272"/>
        </pc:sldMkLst>
        <pc:spChg chg="del">
          <ac:chgData name="Milner, Justin L. (GRC-LMA0)" userId="e9a3dac9-2841-4bac-aedb-2f7c423288ba" providerId="ADAL" clId="{0993BD05-D463-4DF5-A058-172A342917C7}" dt="2024-02-26T15:21:16.290" v="269" actId="478"/>
          <ac:spMkLst>
            <pc:docMk/>
            <pc:sldMk cId="968344856" sldId="272"/>
            <ac:spMk id="6" creationId="{E0CEE922-440A-4286-D4D7-33B0EC38D050}"/>
          </ac:spMkLst>
        </pc:spChg>
        <pc:spChg chg="add mod">
          <ac:chgData name="Milner, Justin L. (GRC-LMA0)" userId="e9a3dac9-2841-4bac-aedb-2f7c423288ba" providerId="ADAL" clId="{0993BD05-D463-4DF5-A058-172A342917C7}" dt="2024-02-26T15:21:16.806" v="270"/>
          <ac:spMkLst>
            <pc:docMk/>
            <pc:sldMk cId="968344856" sldId="272"/>
            <ac:spMk id="7" creationId="{ED1BE200-2F72-35D9-800A-27662F9FF5A4}"/>
          </ac:spMkLst>
        </pc:spChg>
      </pc:sldChg>
      <pc:sldChg chg="addSp delSp modSp add mod">
        <pc:chgData name="Milner, Justin L. (GRC-LMA0)" userId="e9a3dac9-2841-4bac-aedb-2f7c423288ba" providerId="ADAL" clId="{0993BD05-D463-4DF5-A058-172A342917C7}" dt="2024-02-26T15:15:21.082" v="224" actId="14100"/>
        <pc:sldMkLst>
          <pc:docMk/>
          <pc:sldMk cId="2788503187" sldId="274"/>
        </pc:sldMkLst>
        <pc:spChg chg="mod">
          <ac:chgData name="Milner, Justin L. (GRC-LMA0)" userId="e9a3dac9-2841-4bac-aedb-2f7c423288ba" providerId="ADAL" clId="{0993BD05-D463-4DF5-A058-172A342917C7}" dt="2024-02-26T15:14:29.111" v="214" actId="313"/>
          <ac:spMkLst>
            <pc:docMk/>
            <pc:sldMk cId="2788503187" sldId="274"/>
            <ac:spMk id="2" creationId="{69030FFF-9F96-8A9E-4ACE-1CC7D4EC2C66}"/>
          </ac:spMkLst>
        </pc:spChg>
        <pc:spChg chg="del">
          <ac:chgData name="Milner, Justin L. (GRC-LMA0)" userId="e9a3dac9-2841-4bac-aedb-2f7c423288ba" providerId="ADAL" clId="{0993BD05-D463-4DF5-A058-172A342917C7}" dt="2024-02-26T15:13:14.817" v="175" actId="478"/>
          <ac:spMkLst>
            <pc:docMk/>
            <pc:sldMk cId="2788503187" sldId="274"/>
            <ac:spMk id="25" creationId="{0D367F7C-9C43-2337-0FC6-5377529CE8C9}"/>
          </ac:spMkLst>
        </pc:spChg>
        <pc:spChg chg="del">
          <ac:chgData name="Milner, Justin L. (GRC-LMA0)" userId="e9a3dac9-2841-4bac-aedb-2f7c423288ba" providerId="ADAL" clId="{0993BD05-D463-4DF5-A058-172A342917C7}" dt="2024-02-26T15:13:14.817" v="175" actId="478"/>
          <ac:spMkLst>
            <pc:docMk/>
            <pc:sldMk cId="2788503187" sldId="274"/>
            <ac:spMk id="26" creationId="{C5C1008B-3934-7B4A-2B89-5B5CD35E73EB}"/>
          </ac:spMkLst>
        </pc:spChg>
        <pc:spChg chg="del">
          <ac:chgData name="Milner, Justin L. (GRC-LMA0)" userId="e9a3dac9-2841-4bac-aedb-2f7c423288ba" providerId="ADAL" clId="{0993BD05-D463-4DF5-A058-172A342917C7}" dt="2024-02-26T15:13:14.817" v="175" actId="478"/>
          <ac:spMkLst>
            <pc:docMk/>
            <pc:sldMk cId="2788503187" sldId="274"/>
            <ac:spMk id="27" creationId="{272A6B4B-888C-66EB-3F3F-E491257B1DB4}"/>
          </ac:spMkLst>
        </pc:spChg>
        <pc:grpChg chg="del">
          <ac:chgData name="Milner, Justin L. (GRC-LMA0)" userId="e9a3dac9-2841-4bac-aedb-2f7c423288ba" providerId="ADAL" clId="{0993BD05-D463-4DF5-A058-172A342917C7}" dt="2024-02-26T15:13:14.817" v="175" actId="478"/>
          <ac:grpSpMkLst>
            <pc:docMk/>
            <pc:sldMk cId="2788503187" sldId="274"/>
            <ac:grpSpMk id="21" creationId="{1CF7ED48-EA75-1533-5C30-F6E18C5661FF}"/>
          </ac:grpSpMkLst>
        </pc:grpChg>
        <pc:picChg chg="add mod">
          <ac:chgData name="Milner, Justin L. (GRC-LMA0)" userId="e9a3dac9-2841-4bac-aedb-2f7c423288ba" providerId="ADAL" clId="{0993BD05-D463-4DF5-A058-172A342917C7}" dt="2024-02-26T15:14:21.109" v="212" actId="12788"/>
          <ac:picMkLst>
            <pc:docMk/>
            <pc:sldMk cId="2788503187" sldId="274"/>
            <ac:picMk id="3" creationId="{142C40EE-C061-DF9C-9F8F-0EAE9266B396}"/>
          </ac:picMkLst>
        </pc:picChg>
        <pc:picChg chg="add mod">
          <ac:chgData name="Milner, Justin L. (GRC-LMA0)" userId="e9a3dac9-2841-4bac-aedb-2f7c423288ba" providerId="ADAL" clId="{0993BD05-D463-4DF5-A058-172A342917C7}" dt="2024-02-26T15:14:37.448" v="216" actId="1076"/>
          <ac:picMkLst>
            <pc:docMk/>
            <pc:sldMk cId="2788503187" sldId="274"/>
            <ac:picMk id="7" creationId="{2A828383-8FA9-C254-02A7-2B149AC245A4}"/>
          </ac:picMkLst>
        </pc:picChg>
        <pc:picChg chg="del">
          <ac:chgData name="Milner, Justin L. (GRC-LMA0)" userId="e9a3dac9-2841-4bac-aedb-2f7c423288ba" providerId="ADAL" clId="{0993BD05-D463-4DF5-A058-172A342917C7}" dt="2024-02-26T15:13:14.817" v="175" actId="478"/>
          <ac:picMkLst>
            <pc:docMk/>
            <pc:sldMk cId="2788503187" sldId="274"/>
            <ac:picMk id="8" creationId="{52B0A44A-A164-48E6-9EB1-1A9CC1B69F09}"/>
          </ac:picMkLst>
        </pc:picChg>
        <pc:picChg chg="add mod">
          <ac:chgData name="Milner, Justin L. (GRC-LMA0)" userId="e9a3dac9-2841-4bac-aedb-2f7c423288ba" providerId="ADAL" clId="{0993BD05-D463-4DF5-A058-172A342917C7}" dt="2024-02-26T15:15:12.362" v="221" actId="1076"/>
          <ac:picMkLst>
            <pc:docMk/>
            <pc:sldMk cId="2788503187" sldId="274"/>
            <ac:picMk id="9" creationId="{78401D4D-B849-61E6-DC80-21E8BB858476}"/>
          </ac:picMkLst>
        </pc:picChg>
        <pc:picChg chg="del">
          <ac:chgData name="Milner, Justin L. (GRC-LMA0)" userId="e9a3dac9-2841-4bac-aedb-2f7c423288ba" providerId="ADAL" clId="{0993BD05-D463-4DF5-A058-172A342917C7}" dt="2024-02-26T15:13:14.817" v="175" actId="478"/>
          <ac:picMkLst>
            <pc:docMk/>
            <pc:sldMk cId="2788503187" sldId="274"/>
            <ac:picMk id="10" creationId="{D51274DC-5D99-B2E2-46E6-1455DADEA366}"/>
          </ac:picMkLst>
        </pc:picChg>
        <pc:picChg chg="del">
          <ac:chgData name="Milner, Justin L. (GRC-LMA0)" userId="e9a3dac9-2841-4bac-aedb-2f7c423288ba" providerId="ADAL" clId="{0993BD05-D463-4DF5-A058-172A342917C7}" dt="2024-02-26T15:13:14.817" v="175" actId="478"/>
          <ac:picMkLst>
            <pc:docMk/>
            <pc:sldMk cId="2788503187" sldId="274"/>
            <ac:picMk id="11" creationId="{C0890F3B-DEDA-21BA-1B25-89961BC29565}"/>
          </ac:picMkLst>
        </pc:picChg>
        <pc:picChg chg="del">
          <ac:chgData name="Milner, Justin L. (GRC-LMA0)" userId="e9a3dac9-2841-4bac-aedb-2f7c423288ba" providerId="ADAL" clId="{0993BD05-D463-4DF5-A058-172A342917C7}" dt="2024-02-26T15:13:14.817" v="175" actId="478"/>
          <ac:picMkLst>
            <pc:docMk/>
            <pc:sldMk cId="2788503187" sldId="274"/>
            <ac:picMk id="12" creationId="{7E40B380-22FB-087B-53A0-C2286450D09C}"/>
          </ac:picMkLst>
        </pc:picChg>
        <pc:picChg chg="add mod">
          <ac:chgData name="Milner, Justin L. (GRC-LMA0)" userId="e9a3dac9-2841-4bac-aedb-2f7c423288ba" providerId="ADAL" clId="{0993BD05-D463-4DF5-A058-172A342917C7}" dt="2024-02-26T15:14:34.525" v="215" actId="12788"/>
          <ac:picMkLst>
            <pc:docMk/>
            <pc:sldMk cId="2788503187" sldId="274"/>
            <ac:picMk id="13" creationId="{85C5FC1E-EFBC-A2D0-1AE3-2EBED77C02AB}"/>
          </ac:picMkLst>
        </pc:picChg>
        <pc:picChg chg="add mod">
          <ac:chgData name="Milner, Justin L. (GRC-LMA0)" userId="e9a3dac9-2841-4bac-aedb-2f7c423288ba" providerId="ADAL" clId="{0993BD05-D463-4DF5-A058-172A342917C7}" dt="2024-02-26T15:14:52.936" v="218" actId="14100"/>
          <ac:picMkLst>
            <pc:docMk/>
            <pc:sldMk cId="2788503187" sldId="274"/>
            <ac:picMk id="14" creationId="{135955D0-45B5-56CD-7216-DC9A756063CE}"/>
          </ac:picMkLst>
        </pc:picChg>
        <pc:picChg chg="add mod">
          <ac:chgData name="Milner, Justin L. (GRC-LMA0)" userId="e9a3dac9-2841-4bac-aedb-2f7c423288ba" providerId="ADAL" clId="{0993BD05-D463-4DF5-A058-172A342917C7}" dt="2024-02-26T15:15:21.082" v="224" actId="14100"/>
          <ac:picMkLst>
            <pc:docMk/>
            <pc:sldMk cId="2788503187" sldId="274"/>
            <ac:picMk id="15" creationId="{9657E1F3-F83C-C79A-295A-88960AB3539C}"/>
          </ac:picMkLst>
        </pc:picChg>
        <pc:picChg chg="del">
          <ac:chgData name="Milner, Justin L. (GRC-LMA0)" userId="e9a3dac9-2841-4bac-aedb-2f7c423288ba" providerId="ADAL" clId="{0993BD05-D463-4DF5-A058-172A342917C7}" dt="2024-02-26T15:13:14.817" v="175" actId="478"/>
          <ac:picMkLst>
            <pc:docMk/>
            <pc:sldMk cId="2788503187" sldId="274"/>
            <ac:picMk id="20" creationId="{A20A473E-6D6E-312A-A937-BB071E20EDA3}"/>
          </ac:picMkLst>
        </pc:picChg>
        <pc:picChg chg="del">
          <ac:chgData name="Milner, Justin L. (GRC-LMA0)" userId="e9a3dac9-2841-4bac-aedb-2f7c423288ba" providerId="ADAL" clId="{0993BD05-D463-4DF5-A058-172A342917C7}" dt="2024-02-26T15:13:14.817" v="175" actId="478"/>
          <ac:picMkLst>
            <pc:docMk/>
            <pc:sldMk cId="2788503187" sldId="274"/>
            <ac:picMk id="24" creationId="{3CE6AC9C-8A67-8F7F-72CF-B4CB15087B98}"/>
          </ac:picMkLst>
        </pc:picChg>
      </pc:sldChg>
      <pc:sldChg chg="addSp delSp modSp add mod">
        <pc:chgData name="Milner, Justin L. (GRC-LMA0)" userId="e9a3dac9-2841-4bac-aedb-2f7c423288ba" providerId="ADAL" clId="{0993BD05-D463-4DF5-A058-172A342917C7}" dt="2024-02-26T15:16:30.820" v="240" actId="20577"/>
        <pc:sldMkLst>
          <pc:docMk/>
          <pc:sldMk cId="654092007" sldId="275"/>
        </pc:sldMkLst>
        <pc:spChg chg="mod">
          <ac:chgData name="Milner, Justin L. (GRC-LMA0)" userId="e9a3dac9-2841-4bac-aedb-2f7c423288ba" providerId="ADAL" clId="{0993BD05-D463-4DF5-A058-172A342917C7}" dt="2024-02-26T15:16:30.820" v="240" actId="20577"/>
          <ac:spMkLst>
            <pc:docMk/>
            <pc:sldMk cId="654092007" sldId="275"/>
            <ac:spMk id="2" creationId="{69030FFF-9F96-8A9E-4ACE-1CC7D4EC2C66}"/>
          </ac:spMkLst>
        </pc:spChg>
        <pc:spChg chg="add mod">
          <ac:chgData name="Milner, Justin L. (GRC-LMA0)" userId="e9a3dac9-2841-4bac-aedb-2f7c423288ba" providerId="ADAL" clId="{0993BD05-D463-4DF5-A058-172A342917C7}" dt="2024-02-26T15:15:59.729" v="227"/>
          <ac:spMkLst>
            <pc:docMk/>
            <pc:sldMk cId="654092007" sldId="275"/>
            <ac:spMk id="8" creationId="{F6BD5DA7-EFDF-9D4D-42B6-5F6CF3299D1B}"/>
          </ac:spMkLst>
        </pc:spChg>
        <pc:spChg chg="add mod">
          <ac:chgData name="Milner, Justin L. (GRC-LMA0)" userId="e9a3dac9-2841-4bac-aedb-2f7c423288ba" providerId="ADAL" clId="{0993BD05-D463-4DF5-A058-172A342917C7}" dt="2024-02-26T15:16:05.414" v="228"/>
          <ac:spMkLst>
            <pc:docMk/>
            <pc:sldMk cId="654092007" sldId="275"/>
            <ac:spMk id="17" creationId="{74294B09-2416-5BE2-2983-CEB13420B376}"/>
          </ac:spMkLst>
        </pc:spChg>
        <pc:spChg chg="add mod">
          <ac:chgData name="Milner, Justin L. (GRC-LMA0)" userId="e9a3dac9-2841-4bac-aedb-2f7c423288ba" providerId="ADAL" clId="{0993BD05-D463-4DF5-A058-172A342917C7}" dt="2024-02-26T15:16:05.414" v="228"/>
          <ac:spMkLst>
            <pc:docMk/>
            <pc:sldMk cId="654092007" sldId="275"/>
            <ac:spMk id="18" creationId="{BFFA1D93-AEBD-D5CF-B482-35999AB4D19C}"/>
          </ac:spMkLst>
        </pc:spChg>
        <pc:spChg chg="add mod">
          <ac:chgData name="Milner, Justin L. (GRC-LMA0)" userId="e9a3dac9-2841-4bac-aedb-2f7c423288ba" providerId="ADAL" clId="{0993BD05-D463-4DF5-A058-172A342917C7}" dt="2024-02-26T15:16:05.414" v="228"/>
          <ac:spMkLst>
            <pc:docMk/>
            <pc:sldMk cId="654092007" sldId="275"/>
            <ac:spMk id="19" creationId="{D446FA86-C9FF-7C11-2933-6C31031E1687}"/>
          </ac:spMkLst>
        </pc:spChg>
        <pc:spChg chg="add mod">
          <ac:chgData name="Milner, Justin L. (GRC-LMA0)" userId="e9a3dac9-2841-4bac-aedb-2f7c423288ba" providerId="ADAL" clId="{0993BD05-D463-4DF5-A058-172A342917C7}" dt="2024-02-26T15:16:05.414" v="228"/>
          <ac:spMkLst>
            <pc:docMk/>
            <pc:sldMk cId="654092007" sldId="275"/>
            <ac:spMk id="20" creationId="{C026F5E0-9C70-E54C-A26E-E22AA0D15166}"/>
          </ac:spMkLst>
        </pc:spChg>
        <pc:picChg chg="del">
          <ac:chgData name="Milner, Justin L. (GRC-LMA0)" userId="e9a3dac9-2841-4bac-aedb-2f7c423288ba" providerId="ADAL" clId="{0993BD05-D463-4DF5-A058-172A342917C7}" dt="2024-02-26T15:15:48.074" v="226" actId="478"/>
          <ac:picMkLst>
            <pc:docMk/>
            <pc:sldMk cId="654092007" sldId="275"/>
            <ac:picMk id="3" creationId="{142C40EE-C061-DF9C-9F8F-0EAE9266B396}"/>
          </ac:picMkLst>
        </pc:picChg>
        <pc:picChg chg="del">
          <ac:chgData name="Milner, Justin L. (GRC-LMA0)" userId="e9a3dac9-2841-4bac-aedb-2f7c423288ba" providerId="ADAL" clId="{0993BD05-D463-4DF5-A058-172A342917C7}" dt="2024-02-26T15:15:48.074" v="226" actId="478"/>
          <ac:picMkLst>
            <pc:docMk/>
            <pc:sldMk cId="654092007" sldId="275"/>
            <ac:picMk id="7" creationId="{2A828383-8FA9-C254-02A7-2B149AC245A4}"/>
          </ac:picMkLst>
        </pc:picChg>
        <pc:picChg chg="del">
          <ac:chgData name="Milner, Justin L. (GRC-LMA0)" userId="e9a3dac9-2841-4bac-aedb-2f7c423288ba" providerId="ADAL" clId="{0993BD05-D463-4DF5-A058-172A342917C7}" dt="2024-02-26T15:15:48.074" v="226" actId="478"/>
          <ac:picMkLst>
            <pc:docMk/>
            <pc:sldMk cId="654092007" sldId="275"/>
            <ac:picMk id="9" creationId="{78401D4D-B849-61E6-DC80-21E8BB858476}"/>
          </ac:picMkLst>
        </pc:picChg>
        <pc:picChg chg="add mod">
          <ac:chgData name="Milner, Justin L. (GRC-LMA0)" userId="e9a3dac9-2841-4bac-aedb-2f7c423288ba" providerId="ADAL" clId="{0993BD05-D463-4DF5-A058-172A342917C7}" dt="2024-02-26T15:16:05.414" v="228"/>
          <ac:picMkLst>
            <pc:docMk/>
            <pc:sldMk cId="654092007" sldId="275"/>
            <ac:picMk id="10" creationId="{A20510CD-73BA-DCC2-C1AF-9B5400725CE8}"/>
          </ac:picMkLst>
        </pc:picChg>
        <pc:picChg chg="add mod">
          <ac:chgData name="Milner, Justin L. (GRC-LMA0)" userId="e9a3dac9-2841-4bac-aedb-2f7c423288ba" providerId="ADAL" clId="{0993BD05-D463-4DF5-A058-172A342917C7}" dt="2024-02-26T15:16:05.414" v="228"/>
          <ac:picMkLst>
            <pc:docMk/>
            <pc:sldMk cId="654092007" sldId="275"/>
            <ac:picMk id="11" creationId="{46008F14-BB76-A307-2EA5-F702C427B4AE}"/>
          </ac:picMkLst>
        </pc:picChg>
        <pc:picChg chg="add mod">
          <ac:chgData name="Milner, Justin L. (GRC-LMA0)" userId="e9a3dac9-2841-4bac-aedb-2f7c423288ba" providerId="ADAL" clId="{0993BD05-D463-4DF5-A058-172A342917C7}" dt="2024-02-26T15:16:05.414" v="228"/>
          <ac:picMkLst>
            <pc:docMk/>
            <pc:sldMk cId="654092007" sldId="275"/>
            <ac:picMk id="12" creationId="{A179886E-04EF-8D8D-20B7-CFA494F39670}"/>
          </ac:picMkLst>
        </pc:picChg>
        <pc:picChg chg="del">
          <ac:chgData name="Milner, Justin L. (GRC-LMA0)" userId="e9a3dac9-2841-4bac-aedb-2f7c423288ba" providerId="ADAL" clId="{0993BD05-D463-4DF5-A058-172A342917C7}" dt="2024-02-26T15:15:48.074" v="226" actId="478"/>
          <ac:picMkLst>
            <pc:docMk/>
            <pc:sldMk cId="654092007" sldId="275"/>
            <ac:picMk id="13" creationId="{85C5FC1E-EFBC-A2D0-1AE3-2EBED77C02AB}"/>
          </ac:picMkLst>
        </pc:picChg>
        <pc:picChg chg="del">
          <ac:chgData name="Milner, Justin L. (GRC-LMA0)" userId="e9a3dac9-2841-4bac-aedb-2f7c423288ba" providerId="ADAL" clId="{0993BD05-D463-4DF5-A058-172A342917C7}" dt="2024-02-26T15:15:48.074" v="226" actId="478"/>
          <ac:picMkLst>
            <pc:docMk/>
            <pc:sldMk cId="654092007" sldId="275"/>
            <ac:picMk id="14" creationId="{135955D0-45B5-56CD-7216-DC9A756063CE}"/>
          </ac:picMkLst>
        </pc:picChg>
        <pc:picChg chg="del">
          <ac:chgData name="Milner, Justin L. (GRC-LMA0)" userId="e9a3dac9-2841-4bac-aedb-2f7c423288ba" providerId="ADAL" clId="{0993BD05-D463-4DF5-A058-172A342917C7}" dt="2024-02-26T15:15:48.074" v="226" actId="478"/>
          <ac:picMkLst>
            <pc:docMk/>
            <pc:sldMk cId="654092007" sldId="275"/>
            <ac:picMk id="15" creationId="{9657E1F3-F83C-C79A-295A-88960AB3539C}"/>
          </ac:picMkLst>
        </pc:picChg>
        <pc:picChg chg="add mod">
          <ac:chgData name="Milner, Justin L. (GRC-LMA0)" userId="e9a3dac9-2841-4bac-aedb-2f7c423288ba" providerId="ADAL" clId="{0993BD05-D463-4DF5-A058-172A342917C7}" dt="2024-02-26T15:16:05.414" v="228"/>
          <ac:picMkLst>
            <pc:docMk/>
            <pc:sldMk cId="654092007" sldId="275"/>
            <ac:picMk id="16" creationId="{7D2E7436-917C-50B2-E8D2-0E80D7D8C6AE}"/>
          </ac:picMkLst>
        </pc:picChg>
        <pc:picChg chg="add mod">
          <ac:chgData name="Milner, Justin L. (GRC-LMA0)" userId="e9a3dac9-2841-4bac-aedb-2f7c423288ba" providerId="ADAL" clId="{0993BD05-D463-4DF5-A058-172A342917C7}" dt="2024-02-26T15:16:23.221" v="233" actId="1076"/>
          <ac:picMkLst>
            <pc:docMk/>
            <pc:sldMk cId="654092007" sldId="275"/>
            <ac:picMk id="21" creationId="{B886BCBA-6AB4-9849-0DCE-17578386554C}"/>
          </ac:picMkLst>
        </pc:picChg>
      </pc:sldChg>
      <pc:sldChg chg="addSp delSp modSp add mod">
        <pc:chgData name="Milner, Justin L. (GRC-LMA0)" userId="e9a3dac9-2841-4bac-aedb-2f7c423288ba" providerId="ADAL" clId="{0993BD05-D463-4DF5-A058-172A342917C7}" dt="2024-02-26T15:23:33.190" v="281" actId="20577"/>
        <pc:sldMkLst>
          <pc:docMk/>
          <pc:sldMk cId="818305264" sldId="276"/>
        </pc:sldMkLst>
        <pc:spChg chg="mod">
          <ac:chgData name="Milner, Justin L. (GRC-LMA0)" userId="e9a3dac9-2841-4bac-aedb-2f7c423288ba" providerId="ADAL" clId="{0993BD05-D463-4DF5-A058-172A342917C7}" dt="2024-02-26T15:23:33.190" v="281" actId="20577"/>
          <ac:spMkLst>
            <pc:docMk/>
            <pc:sldMk cId="818305264" sldId="276"/>
            <ac:spMk id="2" creationId="{69030FFF-9F96-8A9E-4ACE-1CC7D4EC2C66}"/>
          </ac:spMkLst>
        </pc:spChg>
        <pc:spChg chg="add mod">
          <ac:chgData name="Milner, Justin L. (GRC-LMA0)" userId="e9a3dac9-2841-4bac-aedb-2f7c423288ba" providerId="ADAL" clId="{0993BD05-D463-4DF5-A058-172A342917C7}" dt="2024-02-26T15:17:14.553" v="249"/>
          <ac:spMkLst>
            <pc:docMk/>
            <pc:sldMk cId="818305264" sldId="276"/>
            <ac:spMk id="7" creationId="{101F9500-C79F-9328-D882-E1E622A1AD2E}"/>
          </ac:spMkLst>
        </pc:spChg>
        <pc:spChg chg="del">
          <ac:chgData name="Milner, Justin L. (GRC-LMA0)" userId="e9a3dac9-2841-4bac-aedb-2f7c423288ba" providerId="ADAL" clId="{0993BD05-D463-4DF5-A058-172A342917C7}" dt="2024-02-26T15:17:10.215" v="248" actId="478"/>
          <ac:spMkLst>
            <pc:docMk/>
            <pc:sldMk cId="818305264" sldId="276"/>
            <ac:spMk id="8" creationId="{F6BD5DA7-EFDF-9D4D-42B6-5F6CF3299D1B}"/>
          </ac:spMkLst>
        </pc:spChg>
        <pc:picChg chg="add mod ord">
          <ac:chgData name="Milner, Justin L. (GRC-LMA0)" userId="e9a3dac9-2841-4bac-aedb-2f7c423288ba" providerId="ADAL" clId="{0993BD05-D463-4DF5-A058-172A342917C7}" dt="2024-02-26T15:17:01.046" v="246" actId="167"/>
          <ac:picMkLst>
            <pc:docMk/>
            <pc:sldMk cId="818305264" sldId="276"/>
            <ac:picMk id="3" creationId="{EB8CB93E-6BDF-85CB-8760-DA19B8B23D92}"/>
          </ac:picMkLst>
        </pc:picChg>
        <pc:picChg chg="del">
          <ac:chgData name="Milner, Justin L. (GRC-LMA0)" userId="e9a3dac9-2841-4bac-aedb-2f7c423288ba" providerId="ADAL" clId="{0993BD05-D463-4DF5-A058-172A342917C7}" dt="2024-02-26T15:17:02.395" v="247" actId="478"/>
          <ac:picMkLst>
            <pc:docMk/>
            <pc:sldMk cId="818305264" sldId="276"/>
            <ac:picMk id="21" creationId="{B886BCBA-6AB4-9849-0DCE-17578386554C}"/>
          </ac:picMkLst>
        </pc:picChg>
      </pc:sldChg>
      <pc:sldChg chg="addSp delSp modSp add mod">
        <pc:chgData name="Milner, Justin L. (GRC-LMA0)" userId="e9a3dac9-2841-4bac-aedb-2f7c423288ba" providerId="ADAL" clId="{0993BD05-D463-4DF5-A058-172A342917C7}" dt="2024-02-26T16:02:29.198" v="346" actId="1076"/>
        <pc:sldMkLst>
          <pc:docMk/>
          <pc:sldMk cId="3987489321" sldId="277"/>
        </pc:sldMkLst>
        <pc:spChg chg="mod">
          <ac:chgData name="Milner, Justin L. (GRC-LMA0)" userId="e9a3dac9-2841-4bac-aedb-2f7c423288ba" providerId="ADAL" clId="{0993BD05-D463-4DF5-A058-172A342917C7}" dt="2024-02-26T16:01:52.612" v="324" actId="20577"/>
          <ac:spMkLst>
            <pc:docMk/>
            <pc:sldMk cId="3987489321" sldId="277"/>
            <ac:spMk id="2" creationId="{69030FFF-9F96-8A9E-4ACE-1CC7D4EC2C66}"/>
          </ac:spMkLst>
        </pc:spChg>
        <pc:spChg chg="del">
          <ac:chgData name="Milner, Justin L. (GRC-LMA0)" userId="e9a3dac9-2841-4bac-aedb-2f7c423288ba" providerId="ADAL" clId="{0993BD05-D463-4DF5-A058-172A342917C7}" dt="2024-02-26T16:01:37.294" v="284" actId="478"/>
          <ac:spMkLst>
            <pc:docMk/>
            <pc:sldMk cId="3987489321" sldId="277"/>
            <ac:spMk id="8" creationId="{685C5634-D071-D0A5-4BC5-E1D1D5870BA6}"/>
          </ac:spMkLst>
        </pc:spChg>
        <pc:spChg chg="del">
          <ac:chgData name="Milner, Justin L. (GRC-LMA0)" userId="e9a3dac9-2841-4bac-aedb-2f7c423288ba" providerId="ADAL" clId="{0993BD05-D463-4DF5-A058-172A342917C7}" dt="2024-02-26T16:01:37.294" v="284" actId="478"/>
          <ac:spMkLst>
            <pc:docMk/>
            <pc:sldMk cId="3987489321" sldId="277"/>
            <ac:spMk id="9" creationId="{F4E95F80-D0C6-FE66-4086-E40D95A6DC24}"/>
          </ac:spMkLst>
        </pc:spChg>
        <pc:spChg chg="add mod">
          <ac:chgData name="Milner, Justin L. (GRC-LMA0)" userId="e9a3dac9-2841-4bac-aedb-2f7c423288ba" providerId="ADAL" clId="{0993BD05-D463-4DF5-A058-172A342917C7}" dt="2024-02-26T16:02:11.343" v="341" actId="1035"/>
          <ac:spMkLst>
            <pc:docMk/>
            <pc:sldMk cId="3987489321" sldId="277"/>
            <ac:spMk id="10" creationId="{85AB9A9D-1F58-2013-9F13-82E028A0451C}"/>
          </ac:spMkLst>
        </pc:spChg>
        <pc:spChg chg="add mod">
          <ac:chgData name="Milner, Justin L. (GRC-LMA0)" userId="e9a3dac9-2841-4bac-aedb-2f7c423288ba" providerId="ADAL" clId="{0993BD05-D463-4DF5-A058-172A342917C7}" dt="2024-02-26T16:02:11.343" v="341" actId="1035"/>
          <ac:spMkLst>
            <pc:docMk/>
            <pc:sldMk cId="3987489321" sldId="277"/>
            <ac:spMk id="11" creationId="{40B005AC-D304-7B40-8BB1-887F88AA6D58}"/>
          </ac:spMkLst>
        </pc:spChg>
        <pc:picChg chg="del">
          <ac:chgData name="Milner, Justin L. (GRC-LMA0)" userId="e9a3dac9-2841-4bac-aedb-2f7c423288ba" providerId="ADAL" clId="{0993BD05-D463-4DF5-A058-172A342917C7}" dt="2024-02-26T16:01:34.750" v="283" actId="478"/>
          <ac:picMkLst>
            <pc:docMk/>
            <pc:sldMk cId="3987489321" sldId="277"/>
            <ac:picMk id="3" creationId="{CF6EC3FE-A3E7-355B-8149-A2CEE57EA814}"/>
          </ac:picMkLst>
        </pc:picChg>
        <pc:picChg chg="add mod">
          <ac:chgData name="Milner, Justin L. (GRC-LMA0)" userId="e9a3dac9-2841-4bac-aedb-2f7c423288ba" providerId="ADAL" clId="{0993BD05-D463-4DF5-A058-172A342917C7}" dt="2024-02-26T16:02:29.198" v="346" actId="1076"/>
          <ac:picMkLst>
            <pc:docMk/>
            <pc:sldMk cId="3987489321" sldId="277"/>
            <ac:picMk id="6" creationId="{88256555-9B80-5456-6CCD-A73F5BC9C145}"/>
          </ac:picMkLst>
        </pc:picChg>
        <pc:picChg chg="add mod">
          <ac:chgData name="Milner, Justin L. (GRC-LMA0)" userId="e9a3dac9-2841-4bac-aedb-2f7c423288ba" providerId="ADAL" clId="{0993BD05-D463-4DF5-A058-172A342917C7}" dt="2024-02-26T16:02:24.349" v="344" actId="14100"/>
          <ac:picMkLst>
            <pc:docMk/>
            <pc:sldMk cId="3987489321" sldId="277"/>
            <ac:picMk id="12" creationId="{32B7A228-37D2-5C48-204B-4CCABF912E44}"/>
          </ac:picMkLst>
        </pc:picChg>
      </pc:sldChg>
      <pc:sldChg chg="addSp delSp modSp add mod">
        <pc:chgData name="Milner, Justin L. (GRC-LMA0)" userId="e9a3dac9-2841-4bac-aedb-2f7c423288ba" providerId="ADAL" clId="{0993BD05-D463-4DF5-A058-172A342917C7}" dt="2024-02-26T16:04:10.183" v="366" actId="1035"/>
        <pc:sldMkLst>
          <pc:docMk/>
          <pc:sldMk cId="2864723610" sldId="278"/>
        </pc:sldMkLst>
        <pc:spChg chg="add mod">
          <ac:chgData name="Milner, Justin L. (GRC-LMA0)" userId="e9a3dac9-2841-4bac-aedb-2f7c423288ba" providerId="ADAL" clId="{0993BD05-D463-4DF5-A058-172A342917C7}" dt="2024-02-26T16:04:10.183" v="366" actId="1035"/>
          <ac:spMkLst>
            <pc:docMk/>
            <pc:sldMk cId="2864723610" sldId="278"/>
            <ac:spMk id="8" creationId="{2CFB10E0-6B9E-8D07-AF7A-939004A7A9CA}"/>
          </ac:spMkLst>
        </pc:spChg>
        <pc:spChg chg="del">
          <ac:chgData name="Milner, Justin L. (GRC-LMA0)" userId="e9a3dac9-2841-4bac-aedb-2f7c423288ba" providerId="ADAL" clId="{0993BD05-D463-4DF5-A058-172A342917C7}" dt="2024-02-26T16:02:41.853" v="350" actId="478"/>
          <ac:spMkLst>
            <pc:docMk/>
            <pc:sldMk cId="2864723610" sldId="278"/>
            <ac:spMk id="11" creationId="{40B005AC-D304-7B40-8BB1-887F88AA6D58}"/>
          </ac:spMkLst>
        </pc:spChg>
        <pc:picChg chg="add del">
          <ac:chgData name="Milner, Justin L. (GRC-LMA0)" userId="e9a3dac9-2841-4bac-aedb-2f7c423288ba" providerId="ADAL" clId="{0993BD05-D463-4DF5-A058-172A342917C7}" dt="2024-02-26T16:02:51.306" v="352"/>
          <ac:picMkLst>
            <pc:docMk/>
            <pc:sldMk cId="2864723610" sldId="278"/>
            <ac:picMk id="3" creationId="{25D1935D-BE87-4CBC-6B61-6A19FD4190E8}"/>
          </ac:picMkLst>
        </pc:picChg>
        <pc:picChg chg="del">
          <ac:chgData name="Milner, Justin L. (GRC-LMA0)" userId="e9a3dac9-2841-4bac-aedb-2f7c423288ba" providerId="ADAL" clId="{0993BD05-D463-4DF5-A058-172A342917C7}" dt="2024-02-26T16:02:39.765" v="348" actId="478"/>
          <ac:picMkLst>
            <pc:docMk/>
            <pc:sldMk cId="2864723610" sldId="278"/>
            <ac:picMk id="6" creationId="{88256555-9B80-5456-6CCD-A73F5BC9C145}"/>
          </ac:picMkLst>
        </pc:picChg>
        <pc:picChg chg="add mod">
          <ac:chgData name="Milner, Justin L. (GRC-LMA0)" userId="e9a3dac9-2841-4bac-aedb-2f7c423288ba" providerId="ADAL" clId="{0993BD05-D463-4DF5-A058-172A342917C7}" dt="2024-02-26T16:02:52.678" v="353"/>
          <ac:picMkLst>
            <pc:docMk/>
            <pc:sldMk cId="2864723610" sldId="278"/>
            <ac:picMk id="9" creationId="{95165FB1-4BC6-D476-5A7B-974DF1E4E91C}"/>
          </ac:picMkLst>
        </pc:picChg>
        <pc:picChg chg="del">
          <ac:chgData name="Milner, Justin L. (GRC-LMA0)" userId="e9a3dac9-2841-4bac-aedb-2f7c423288ba" providerId="ADAL" clId="{0993BD05-D463-4DF5-A058-172A342917C7}" dt="2024-02-26T16:02:40.197" v="349" actId="478"/>
          <ac:picMkLst>
            <pc:docMk/>
            <pc:sldMk cId="2864723610" sldId="278"/>
            <ac:picMk id="12" creationId="{32B7A228-37D2-5C48-204B-4CCABF912E44}"/>
          </ac:picMkLst>
        </pc:picChg>
        <pc:picChg chg="add mod">
          <ac:chgData name="Milner, Justin L. (GRC-LMA0)" userId="e9a3dac9-2841-4bac-aedb-2f7c423288ba" providerId="ADAL" clId="{0993BD05-D463-4DF5-A058-172A342917C7}" dt="2024-02-26T16:03:13.369" v="357" actId="14100"/>
          <ac:picMkLst>
            <pc:docMk/>
            <pc:sldMk cId="2864723610" sldId="278"/>
            <ac:picMk id="13" creationId="{B45EE1E4-CA6F-2C90-93E8-748F5F32EB7A}"/>
          </ac:picMkLst>
        </pc:picChg>
        <pc:picChg chg="add mod">
          <ac:chgData name="Milner, Justin L. (GRC-LMA0)" userId="e9a3dac9-2841-4bac-aedb-2f7c423288ba" providerId="ADAL" clId="{0993BD05-D463-4DF5-A058-172A342917C7}" dt="2024-02-26T16:03:34.128" v="361" actId="1582"/>
          <ac:picMkLst>
            <pc:docMk/>
            <pc:sldMk cId="2864723610" sldId="278"/>
            <ac:picMk id="14" creationId="{A9A91938-74B3-C040-96D9-112AFDC39837}"/>
          </ac:picMkLst>
        </pc:picChg>
      </pc:sldChg>
      <pc:sldChg chg="addSp delSp modSp add mod">
        <pc:chgData name="Milner, Justin L. (GRC-LMA0)" userId="e9a3dac9-2841-4bac-aedb-2f7c423288ba" providerId="ADAL" clId="{0993BD05-D463-4DF5-A058-172A342917C7}" dt="2024-02-26T16:05:28.389" v="383" actId="1076"/>
        <pc:sldMkLst>
          <pc:docMk/>
          <pc:sldMk cId="3630013441" sldId="279"/>
        </pc:sldMkLst>
        <pc:spChg chg="del">
          <ac:chgData name="Milner, Justin L. (GRC-LMA0)" userId="e9a3dac9-2841-4bac-aedb-2f7c423288ba" providerId="ADAL" clId="{0993BD05-D463-4DF5-A058-172A342917C7}" dt="2024-02-26T16:04:42.919" v="369" actId="478"/>
          <ac:spMkLst>
            <pc:docMk/>
            <pc:sldMk cId="3630013441" sldId="279"/>
            <ac:spMk id="7" creationId="{101F9500-C79F-9328-D882-E1E622A1AD2E}"/>
          </ac:spMkLst>
        </pc:spChg>
        <pc:spChg chg="add mod">
          <ac:chgData name="Milner, Justin L. (GRC-LMA0)" userId="e9a3dac9-2841-4bac-aedb-2f7c423288ba" providerId="ADAL" clId="{0993BD05-D463-4DF5-A058-172A342917C7}" dt="2024-02-26T16:04:54.015" v="370"/>
          <ac:spMkLst>
            <pc:docMk/>
            <pc:sldMk cId="3630013441" sldId="279"/>
            <ac:spMk id="14" creationId="{E2D68341-420A-DFB1-727C-32A1477527DF}"/>
          </ac:spMkLst>
        </pc:spChg>
        <pc:spChg chg="add mod">
          <ac:chgData name="Milner, Justin L. (GRC-LMA0)" userId="e9a3dac9-2841-4bac-aedb-2f7c423288ba" providerId="ADAL" clId="{0993BD05-D463-4DF5-A058-172A342917C7}" dt="2024-02-26T16:04:54.015" v="370"/>
          <ac:spMkLst>
            <pc:docMk/>
            <pc:sldMk cId="3630013441" sldId="279"/>
            <ac:spMk id="15" creationId="{FF6BBED1-B39A-A641-4F3C-E1951FAEF887}"/>
          </ac:spMkLst>
        </pc:spChg>
        <pc:spChg chg="del">
          <ac:chgData name="Milner, Justin L. (GRC-LMA0)" userId="e9a3dac9-2841-4bac-aedb-2f7c423288ba" providerId="ADAL" clId="{0993BD05-D463-4DF5-A058-172A342917C7}" dt="2024-02-26T16:04:41.130" v="368" actId="478"/>
          <ac:spMkLst>
            <pc:docMk/>
            <pc:sldMk cId="3630013441" sldId="279"/>
            <ac:spMk id="17" creationId="{74294B09-2416-5BE2-2983-CEB13420B376}"/>
          </ac:spMkLst>
        </pc:spChg>
        <pc:spChg chg="del">
          <ac:chgData name="Milner, Justin L. (GRC-LMA0)" userId="e9a3dac9-2841-4bac-aedb-2f7c423288ba" providerId="ADAL" clId="{0993BD05-D463-4DF5-A058-172A342917C7}" dt="2024-02-26T16:04:41.130" v="368" actId="478"/>
          <ac:spMkLst>
            <pc:docMk/>
            <pc:sldMk cId="3630013441" sldId="279"/>
            <ac:spMk id="18" creationId="{BFFA1D93-AEBD-D5CF-B482-35999AB4D19C}"/>
          </ac:spMkLst>
        </pc:spChg>
        <pc:spChg chg="del">
          <ac:chgData name="Milner, Justin L. (GRC-LMA0)" userId="e9a3dac9-2841-4bac-aedb-2f7c423288ba" providerId="ADAL" clId="{0993BD05-D463-4DF5-A058-172A342917C7}" dt="2024-02-26T16:04:41.130" v="368" actId="478"/>
          <ac:spMkLst>
            <pc:docMk/>
            <pc:sldMk cId="3630013441" sldId="279"/>
            <ac:spMk id="19" creationId="{D446FA86-C9FF-7C11-2933-6C31031E1687}"/>
          </ac:spMkLst>
        </pc:spChg>
        <pc:spChg chg="del">
          <ac:chgData name="Milner, Justin L. (GRC-LMA0)" userId="e9a3dac9-2841-4bac-aedb-2f7c423288ba" providerId="ADAL" clId="{0993BD05-D463-4DF5-A058-172A342917C7}" dt="2024-02-26T16:04:41.130" v="368" actId="478"/>
          <ac:spMkLst>
            <pc:docMk/>
            <pc:sldMk cId="3630013441" sldId="279"/>
            <ac:spMk id="20" creationId="{C026F5E0-9C70-E54C-A26E-E22AA0D15166}"/>
          </ac:spMkLst>
        </pc:spChg>
        <pc:picChg chg="del">
          <ac:chgData name="Milner, Justin L. (GRC-LMA0)" userId="e9a3dac9-2841-4bac-aedb-2f7c423288ba" providerId="ADAL" clId="{0993BD05-D463-4DF5-A058-172A342917C7}" dt="2024-02-26T16:04:41.130" v="368" actId="478"/>
          <ac:picMkLst>
            <pc:docMk/>
            <pc:sldMk cId="3630013441" sldId="279"/>
            <ac:picMk id="3" creationId="{EB8CB93E-6BDF-85CB-8760-DA19B8B23D92}"/>
          </ac:picMkLst>
        </pc:picChg>
        <pc:picChg chg="add mod">
          <ac:chgData name="Milner, Justin L. (GRC-LMA0)" userId="e9a3dac9-2841-4bac-aedb-2f7c423288ba" providerId="ADAL" clId="{0993BD05-D463-4DF5-A058-172A342917C7}" dt="2024-02-26T16:05:12.356" v="378" actId="1076"/>
          <ac:picMkLst>
            <pc:docMk/>
            <pc:sldMk cId="3630013441" sldId="279"/>
            <ac:picMk id="8" creationId="{EB9D0FCF-D6B8-61C7-9ABD-4CB6450B1219}"/>
          </ac:picMkLst>
        </pc:picChg>
        <pc:picChg chg="add mod">
          <ac:chgData name="Milner, Justin L. (GRC-LMA0)" userId="e9a3dac9-2841-4bac-aedb-2f7c423288ba" providerId="ADAL" clId="{0993BD05-D463-4DF5-A058-172A342917C7}" dt="2024-02-26T16:05:23.937" v="382" actId="1076"/>
          <ac:picMkLst>
            <pc:docMk/>
            <pc:sldMk cId="3630013441" sldId="279"/>
            <ac:picMk id="9" creationId="{E2F358E8-42AB-6FBD-C970-D9BA70E5BC00}"/>
          </ac:picMkLst>
        </pc:picChg>
        <pc:picChg chg="del">
          <ac:chgData name="Milner, Justin L. (GRC-LMA0)" userId="e9a3dac9-2841-4bac-aedb-2f7c423288ba" providerId="ADAL" clId="{0993BD05-D463-4DF5-A058-172A342917C7}" dt="2024-02-26T16:04:41.130" v="368" actId="478"/>
          <ac:picMkLst>
            <pc:docMk/>
            <pc:sldMk cId="3630013441" sldId="279"/>
            <ac:picMk id="10" creationId="{A20510CD-73BA-DCC2-C1AF-9B5400725CE8}"/>
          </ac:picMkLst>
        </pc:picChg>
        <pc:picChg chg="del">
          <ac:chgData name="Milner, Justin L. (GRC-LMA0)" userId="e9a3dac9-2841-4bac-aedb-2f7c423288ba" providerId="ADAL" clId="{0993BD05-D463-4DF5-A058-172A342917C7}" dt="2024-02-26T16:04:41.130" v="368" actId="478"/>
          <ac:picMkLst>
            <pc:docMk/>
            <pc:sldMk cId="3630013441" sldId="279"/>
            <ac:picMk id="11" creationId="{46008F14-BB76-A307-2EA5-F702C427B4AE}"/>
          </ac:picMkLst>
        </pc:picChg>
        <pc:picChg chg="del">
          <ac:chgData name="Milner, Justin L. (GRC-LMA0)" userId="e9a3dac9-2841-4bac-aedb-2f7c423288ba" providerId="ADAL" clId="{0993BD05-D463-4DF5-A058-172A342917C7}" dt="2024-02-26T16:04:41.130" v="368" actId="478"/>
          <ac:picMkLst>
            <pc:docMk/>
            <pc:sldMk cId="3630013441" sldId="279"/>
            <ac:picMk id="12" creationId="{A179886E-04EF-8D8D-20B7-CFA494F39670}"/>
          </ac:picMkLst>
        </pc:picChg>
        <pc:picChg chg="add mod">
          <ac:chgData name="Milner, Justin L. (GRC-LMA0)" userId="e9a3dac9-2841-4bac-aedb-2f7c423288ba" providerId="ADAL" clId="{0993BD05-D463-4DF5-A058-172A342917C7}" dt="2024-02-26T16:05:28.389" v="383" actId="1076"/>
          <ac:picMkLst>
            <pc:docMk/>
            <pc:sldMk cId="3630013441" sldId="279"/>
            <ac:picMk id="13" creationId="{09A9A004-7E21-FADE-D33F-E7112DEFC95F}"/>
          </ac:picMkLst>
        </pc:picChg>
        <pc:picChg chg="del">
          <ac:chgData name="Milner, Justin L. (GRC-LMA0)" userId="e9a3dac9-2841-4bac-aedb-2f7c423288ba" providerId="ADAL" clId="{0993BD05-D463-4DF5-A058-172A342917C7}" dt="2024-02-26T16:04:41.130" v="368" actId="478"/>
          <ac:picMkLst>
            <pc:docMk/>
            <pc:sldMk cId="3630013441" sldId="279"/>
            <ac:picMk id="16" creationId="{7D2E7436-917C-50B2-E8D2-0E80D7D8C6AE}"/>
          </ac:picMkLst>
        </pc:picChg>
        <pc:picChg chg="add mod">
          <ac:chgData name="Milner, Justin L. (GRC-LMA0)" userId="e9a3dac9-2841-4bac-aedb-2f7c423288ba" providerId="ADAL" clId="{0993BD05-D463-4DF5-A058-172A342917C7}" dt="2024-02-26T16:05:02.916" v="374" actId="1076"/>
          <ac:picMkLst>
            <pc:docMk/>
            <pc:sldMk cId="3630013441" sldId="279"/>
            <ac:picMk id="21" creationId="{93B3A114-5C02-DF8D-7836-6C5CD483C352}"/>
          </ac:picMkLst>
        </pc:picChg>
        <pc:picChg chg="add mod">
          <ac:chgData name="Milner, Justin L. (GRC-LMA0)" userId="e9a3dac9-2841-4bac-aedb-2f7c423288ba" providerId="ADAL" clId="{0993BD05-D463-4DF5-A058-172A342917C7}" dt="2024-02-26T16:05:17.126" v="380" actId="1076"/>
          <ac:picMkLst>
            <pc:docMk/>
            <pc:sldMk cId="3630013441" sldId="279"/>
            <ac:picMk id="22" creationId="{101D2934-CD91-6C38-819F-FDE89D72BEB9}"/>
          </ac:picMkLst>
        </pc:picChg>
      </pc:sldChg>
      <pc:sldChg chg="addSp delSp modSp add mod ord">
        <pc:chgData name="Milner, Justin L. (GRC-LMA0)" userId="e9a3dac9-2841-4bac-aedb-2f7c423288ba" providerId="ADAL" clId="{0993BD05-D463-4DF5-A058-172A342917C7}" dt="2024-02-26T16:18:41.596" v="440" actId="1076"/>
        <pc:sldMkLst>
          <pc:docMk/>
          <pc:sldMk cId="731712206" sldId="280"/>
        </pc:sldMkLst>
        <pc:spChg chg="mod">
          <ac:chgData name="Milner, Justin L. (GRC-LMA0)" userId="e9a3dac9-2841-4bac-aedb-2f7c423288ba" providerId="ADAL" clId="{0993BD05-D463-4DF5-A058-172A342917C7}" dt="2024-02-26T16:18:18.637" v="423" actId="1076"/>
          <ac:spMkLst>
            <pc:docMk/>
            <pc:sldMk cId="731712206" sldId="280"/>
            <ac:spMk id="8" creationId="{685C5634-D071-D0A5-4BC5-E1D1D5870BA6}"/>
          </ac:spMkLst>
        </pc:spChg>
        <pc:spChg chg="mod">
          <ac:chgData name="Milner, Justin L. (GRC-LMA0)" userId="e9a3dac9-2841-4bac-aedb-2f7c423288ba" providerId="ADAL" clId="{0993BD05-D463-4DF5-A058-172A342917C7}" dt="2024-02-26T16:18:41.596" v="440" actId="1076"/>
          <ac:spMkLst>
            <pc:docMk/>
            <pc:sldMk cId="731712206" sldId="280"/>
            <ac:spMk id="9" creationId="{F4E95F80-D0C6-FE66-4086-E40D95A6DC24}"/>
          </ac:spMkLst>
        </pc:spChg>
        <pc:spChg chg="add del mod">
          <ac:chgData name="Milner, Justin L. (GRC-LMA0)" userId="e9a3dac9-2841-4bac-aedb-2f7c423288ba" providerId="ADAL" clId="{0993BD05-D463-4DF5-A058-172A342917C7}" dt="2024-02-26T16:18:22.909" v="424" actId="478"/>
          <ac:spMkLst>
            <pc:docMk/>
            <pc:sldMk cId="731712206" sldId="280"/>
            <ac:spMk id="10" creationId="{2F54D18D-4F20-8EDB-1AA9-723AE082E2FF}"/>
          </ac:spMkLst>
        </pc:spChg>
        <pc:picChg chg="del">
          <ac:chgData name="Milner, Justin L. (GRC-LMA0)" userId="e9a3dac9-2841-4bac-aedb-2f7c423288ba" providerId="ADAL" clId="{0993BD05-D463-4DF5-A058-172A342917C7}" dt="2024-02-26T16:16:48.102" v="387" actId="478"/>
          <ac:picMkLst>
            <pc:docMk/>
            <pc:sldMk cId="731712206" sldId="280"/>
            <ac:picMk id="3" creationId="{CF6EC3FE-A3E7-355B-8149-A2CEE57EA814}"/>
          </ac:picMkLst>
        </pc:picChg>
        <pc:picChg chg="add mod modCrop">
          <ac:chgData name="Milner, Justin L. (GRC-LMA0)" userId="e9a3dac9-2841-4bac-aedb-2f7c423288ba" providerId="ADAL" clId="{0993BD05-D463-4DF5-A058-172A342917C7}" dt="2024-02-26T16:17:10.285" v="390" actId="732"/>
          <ac:picMkLst>
            <pc:docMk/>
            <pc:sldMk cId="731712206" sldId="280"/>
            <ac:picMk id="6" creationId="{3BEC06E0-47B0-2C17-D1C9-FC9F2F908DC3}"/>
          </ac:picMkLst>
        </pc:picChg>
        <pc:picChg chg="add mod modCrop">
          <ac:chgData name="Milner, Justin L. (GRC-LMA0)" userId="e9a3dac9-2841-4bac-aedb-2f7c423288ba" providerId="ADAL" clId="{0993BD05-D463-4DF5-A058-172A342917C7}" dt="2024-02-26T16:17:55.528" v="393" actId="1076"/>
          <ac:picMkLst>
            <pc:docMk/>
            <pc:sldMk cId="731712206" sldId="280"/>
            <ac:picMk id="11" creationId="{40BF3AAA-6448-60DF-E6CD-CBE48B5FCE6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65B33-0D3C-4DD0-9AB1-1F36861B1EF6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0B4D8-EB0D-44AF-B21D-86382D59D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84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8A714-712C-5C15-4D09-F637C8351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947650"/>
            <a:ext cx="11887200" cy="25623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B757B-4050-7A66-1472-1BC589FD6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" y="3674226"/>
            <a:ext cx="11887199" cy="2485506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11C82-DDAF-4199-DE06-6074A4E9E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dirty="0"/>
              <a:t>www.nasa.gov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AB96B-3BB8-3133-2BBD-C86EBE0BE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A2FBE-7C9D-9D3E-5B25-5BA56778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9D924215-A56D-4762-AC7A-1B8FE16CD0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9054E-0DCC-4CDD-C6BD-735724B2A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6002" y="142387"/>
            <a:ext cx="823596" cy="68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AE0BD8-FE18-5142-620F-604F20FB9C26}"/>
              </a:ext>
            </a:extLst>
          </p:cNvPr>
          <p:cNvSpPr txBox="1"/>
          <p:nvPr userDrawn="1"/>
        </p:nvSpPr>
        <p:spPr>
          <a:xfrm>
            <a:off x="334107" y="310148"/>
            <a:ext cx="5478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National Aeronautics and Space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54560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E6D00-ACF5-5611-BFCA-F3CDB098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6524"/>
            <a:ext cx="10931769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8CC8E-EA47-5ABF-7FF7-854C38201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260B5-09DC-A204-5428-B08DF5214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www.nasa.gov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B81CC-9398-ACD5-0BF3-1277DE161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7E011-15BD-B268-1C61-00E94976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0AAD8-8005-8A39-76EB-00D4E946A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6002" y="142387"/>
            <a:ext cx="823596" cy="685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1F5435-67F6-E6FF-A5FD-162D53A5D838}"/>
              </a:ext>
            </a:extLst>
          </p:cNvPr>
          <p:cNvSpPr/>
          <p:nvPr userDrawn="1"/>
        </p:nvSpPr>
        <p:spPr>
          <a:xfrm>
            <a:off x="152400" y="888672"/>
            <a:ext cx="11887198" cy="45720"/>
          </a:xfrm>
          <a:prstGeom prst="rect">
            <a:avLst/>
          </a:prstGeom>
          <a:solidFill>
            <a:srgbClr val="01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257EDF-6763-7B97-FB51-1F1F83D3CFED}"/>
              </a:ext>
            </a:extLst>
          </p:cNvPr>
          <p:cNvSpPr/>
          <p:nvPr userDrawn="1"/>
        </p:nvSpPr>
        <p:spPr>
          <a:xfrm>
            <a:off x="152400" y="6257512"/>
            <a:ext cx="11887198" cy="18288"/>
          </a:xfrm>
          <a:prstGeom prst="rect">
            <a:avLst/>
          </a:prstGeom>
          <a:solidFill>
            <a:srgbClr val="01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92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9DE29A-E303-40B7-D11E-71AE52452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www.nasa.gov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771A11-D8D1-9440-49FF-67D6C40C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AD7B7-601E-D744-CBDD-1D8BF2FA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CE8CE-7EAC-F46A-E2D2-3A1E910EA0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2404" y="2743200"/>
            <a:ext cx="164719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3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183148-CDB2-CB17-F6A6-144B2CBD4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6524"/>
            <a:ext cx="11887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1070-C6C3-A68E-69B0-F57C6ECF9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1" y="997527"/>
            <a:ext cx="11887199" cy="5179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C453D-A0CA-3C25-681A-21CC2B744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356350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www.nasa.gov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E1998-C7C0-5B54-B562-8518A30F8B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9EE1A-5B93-DF5E-B9D7-708DAF01A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24215-A56D-4762-AC7A-1B8FE16CD0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81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26933-5981-2CDB-14A5-B7151D99D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" t="9091" r="2311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C41D12-1B0E-8ED0-8FAB-95162A7FC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987838"/>
            <a:ext cx="5903770" cy="3338659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High Temperature Testing of Refractory Alloys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66F92-D91C-90DD-E3B4-3F040B3A7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03919"/>
            <a:ext cx="5903770" cy="155243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000" dirty="0"/>
              <a:t>Justin L. Milner and Eric </a:t>
            </a:r>
            <a:r>
              <a:rPr lang="en-US" sz="2000" dirty="0" err="1"/>
              <a:t>Brizes</a:t>
            </a:r>
            <a:endParaRPr lang="en-US" sz="2000" dirty="0"/>
          </a:p>
          <a:p>
            <a:pPr algn="l"/>
            <a:r>
              <a:rPr lang="en-US" sz="2000" dirty="0"/>
              <a:t>NASA Glenn Research Center, Cleveland OH</a:t>
            </a:r>
          </a:p>
          <a:p>
            <a:pPr algn="l"/>
            <a:endParaRPr lang="en-US" sz="900" dirty="0"/>
          </a:p>
          <a:p>
            <a:pPr algn="l"/>
            <a:r>
              <a:rPr lang="en-US" sz="1600" dirty="0"/>
              <a:t>Ultimate - 2024 Phase 2 Kick-Off &amp; Annual Review Meeting</a:t>
            </a:r>
          </a:p>
          <a:p>
            <a:pPr algn="l"/>
            <a:r>
              <a:rPr lang="en-US" sz="1600" dirty="0"/>
              <a:t>Atlanta, GA    March 28, 2024</a:t>
            </a:r>
          </a:p>
          <a:p>
            <a:pPr algn="l"/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8A45D-F387-78B8-2610-DD90784D8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E0A88C-C2BD-E031-33E1-60DE8CFDE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924215-A56D-4762-AC7A-1B8FE16CD013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DB7FA-C2DF-2608-7D75-202952D189B4}"/>
              </a:ext>
            </a:extLst>
          </p:cNvPr>
          <p:cNvSpPr txBox="1"/>
          <p:nvPr/>
        </p:nvSpPr>
        <p:spPr>
          <a:xfrm>
            <a:off x="454489" y="264157"/>
            <a:ext cx="5715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National Aeronautics and Space Administration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2A3FB4-064C-D2D6-8816-5D1FBD1E52C7}"/>
              </a:ext>
            </a:extLst>
          </p:cNvPr>
          <p:cNvSpPr/>
          <p:nvPr/>
        </p:nvSpPr>
        <p:spPr>
          <a:xfrm>
            <a:off x="454489" y="625682"/>
            <a:ext cx="5715304" cy="146305"/>
          </a:xfrm>
          <a:prstGeom prst="rect">
            <a:avLst/>
          </a:prstGeom>
          <a:gradFill flip="none" rotWithShape="1">
            <a:gsLst>
              <a:gs pos="75000">
                <a:srgbClr val="0B3D9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6F0197-98D6-3498-222C-8999D655F601}"/>
              </a:ext>
            </a:extLst>
          </p:cNvPr>
          <p:cNvSpPr/>
          <p:nvPr/>
        </p:nvSpPr>
        <p:spPr>
          <a:xfrm>
            <a:off x="477980" y="4542348"/>
            <a:ext cx="5691813" cy="45720"/>
          </a:xfrm>
          <a:prstGeom prst="rect">
            <a:avLst/>
          </a:prstGeom>
          <a:gradFill flip="none" rotWithShape="1">
            <a:gsLst>
              <a:gs pos="75000">
                <a:srgbClr val="0B3D9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16C56B-29C2-4D2D-B122-E0C255B2E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1049" y="22225"/>
            <a:ext cx="109344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44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Tension of Wrought and AM C103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D6D3C2-9104-60C3-328D-106F53C8A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349"/>
          <a:stretch/>
        </p:blipFill>
        <p:spPr>
          <a:xfrm>
            <a:off x="1066800" y="1854775"/>
            <a:ext cx="10058400" cy="3812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0BDBBF-0642-3135-A006-1C9597148A51}"/>
              </a:ext>
            </a:extLst>
          </p:cNvPr>
          <p:cNvSpPr txBox="1"/>
          <p:nvPr/>
        </p:nvSpPr>
        <p:spPr>
          <a:xfrm>
            <a:off x="1066800" y="1383419"/>
            <a:ext cx="487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Wrought C103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BA78CA-2132-0809-BF58-BFF253014134}"/>
              </a:ext>
            </a:extLst>
          </p:cNvPr>
          <p:cNvSpPr txBox="1"/>
          <p:nvPr/>
        </p:nvSpPr>
        <p:spPr>
          <a:xfrm>
            <a:off x="6248404" y="1383419"/>
            <a:ext cx="487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 C103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D857FDF-E14B-F59F-5EBD-9666E12EB102}"/>
              </a:ext>
            </a:extLst>
          </p:cNvPr>
          <p:cNvSpPr txBox="1">
            <a:spLocks/>
          </p:cNvSpPr>
          <p:nvPr/>
        </p:nvSpPr>
        <p:spPr>
          <a:xfrm>
            <a:off x="3927022" y="6356350"/>
            <a:ext cx="433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Ultimate - 2024 Phase 2 Kick-Off &amp; Annual Review Meeting</a:t>
            </a:r>
          </a:p>
        </p:txBody>
      </p:sp>
    </p:spTree>
    <p:extLst>
      <p:ext uri="{BB962C8B-B14F-4D97-AF65-F5344CB8AC3E}">
        <p14:creationId xmlns:p14="http://schemas.microsoft.com/office/powerpoint/2010/main" val="3220225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3E4A0-E92C-B401-FC6A-94EB3B183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24"/>
          <a:stretch/>
        </p:blipFill>
        <p:spPr>
          <a:xfrm>
            <a:off x="1066800" y="1781326"/>
            <a:ext cx="10058400" cy="3814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21854"/>
            <a:ext cx="10931769" cy="685800"/>
          </a:xfrm>
        </p:spPr>
        <p:txBody>
          <a:bodyPr/>
          <a:lstStyle/>
          <a:p>
            <a:r>
              <a:rPr lang="en-US" dirty="0"/>
              <a:t>Tension of Wrought and AM C103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8DDEB-5CD6-148B-40B9-E2FE1CEB9137}"/>
              </a:ext>
            </a:extLst>
          </p:cNvPr>
          <p:cNvSpPr txBox="1"/>
          <p:nvPr/>
        </p:nvSpPr>
        <p:spPr>
          <a:xfrm>
            <a:off x="1066800" y="1411994"/>
            <a:ext cx="487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Wrought C103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EA81F5-2A11-36AF-FDA1-4F19AD4DB1AF}"/>
              </a:ext>
            </a:extLst>
          </p:cNvPr>
          <p:cNvSpPr txBox="1"/>
          <p:nvPr/>
        </p:nvSpPr>
        <p:spPr>
          <a:xfrm>
            <a:off x="6248404" y="1411994"/>
            <a:ext cx="487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 C103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B09B6B-A63C-0ED7-505D-85060A2A4BA1}"/>
              </a:ext>
            </a:extLst>
          </p:cNvPr>
          <p:cNvSpPr txBox="1"/>
          <p:nvPr/>
        </p:nvSpPr>
        <p:spPr>
          <a:xfrm>
            <a:off x="424136" y="5862280"/>
            <a:ext cx="1603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DNF = Did not fail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E9F0991-B0D4-8A78-A441-D9164C42F63E}"/>
              </a:ext>
            </a:extLst>
          </p:cNvPr>
          <p:cNvSpPr txBox="1">
            <a:spLocks/>
          </p:cNvSpPr>
          <p:nvPr/>
        </p:nvSpPr>
        <p:spPr>
          <a:xfrm>
            <a:off x="3927022" y="6356350"/>
            <a:ext cx="433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Ultimate - 2024 Phase 2 Kick-Off &amp; Annual Review Meeting</a:t>
            </a:r>
          </a:p>
        </p:txBody>
      </p:sp>
    </p:spTree>
    <p:extLst>
      <p:ext uri="{BB962C8B-B14F-4D97-AF65-F5344CB8AC3E}">
        <p14:creationId xmlns:p14="http://schemas.microsoft.com/office/powerpoint/2010/main" val="1350094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Temperature High Vacuum Creep Testing Rig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12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4AF7C7-CC33-5A4B-2A79-C60EDC772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524" y="981204"/>
            <a:ext cx="2932376" cy="521208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C2136664-F84F-7486-11E9-FA2B7E1BB246}"/>
              </a:ext>
            </a:extLst>
          </p:cNvPr>
          <p:cNvSpPr txBox="1">
            <a:spLocks/>
          </p:cNvSpPr>
          <p:nvPr/>
        </p:nvSpPr>
        <p:spPr>
          <a:xfrm>
            <a:off x="4400550" y="1300390"/>
            <a:ext cx="6901074" cy="45778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4" indent="-17938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54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 Procedure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Load Sample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3x argon purge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High vacuum (Turbo pump)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Cold sample measurement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Heat up at 5x10</a:t>
            </a:r>
            <a:r>
              <a:rPr lang="en-US" sz="24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Torr or better at a rate of 17 °C/min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Soak at temperature for 20 minutes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Hot sample measurement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Apply load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LVR and optical extensometer to track strain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D83A641-5CDA-58BD-8B01-83A4ED68433F}"/>
              </a:ext>
            </a:extLst>
          </p:cNvPr>
          <p:cNvSpPr txBox="1">
            <a:spLocks/>
          </p:cNvSpPr>
          <p:nvPr/>
        </p:nvSpPr>
        <p:spPr>
          <a:xfrm>
            <a:off x="3927022" y="6356350"/>
            <a:ext cx="433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Ultimate - 2024 Phase 2 Kick-Off &amp; Annual Review Meeting</a:t>
            </a:r>
          </a:p>
        </p:txBody>
      </p:sp>
    </p:spTree>
    <p:extLst>
      <p:ext uri="{BB962C8B-B14F-4D97-AF65-F5344CB8AC3E}">
        <p14:creationId xmlns:p14="http://schemas.microsoft.com/office/powerpoint/2010/main" val="282793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295796-8E1A-BBC5-52E6-0AD31139D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687204"/>
            <a:ext cx="5665825" cy="4114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BEC164-5E10-D323-4A5E-96F1B2B6A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36" y="1687204"/>
            <a:ext cx="5669812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Creep of Wrought and AM C103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13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D761C9-D9E3-8F51-DCB4-3D0A8C0CEAAF}"/>
              </a:ext>
            </a:extLst>
          </p:cNvPr>
          <p:cNvSpPr txBox="1"/>
          <p:nvPr/>
        </p:nvSpPr>
        <p:spPr>
          <a:xfrm>
            <a:off x="7859324" y="1317872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1300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b="1" dirty="0"/>
              <a:t>C at 50 MPa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8AC1AA-60DA-B70F-0F31-94C2EB41B41F}"/>
              </a:ext>
            </a:extLst>
          </p:cNvPr>
          <p:cNvSpPr txBox="1"/>
          <p:nvPr/>
        </p:nvSpPr>
        <p:spPr>
          <a:xfrm>
            <a:off x="2189512" y="1319151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LMP of 1% Creep Strain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0DA2C6-3797-49DC-345D-573945078456}"/>
              </a:ext>
            </a:extLst>
          </p:cNvPr>
          <p:cNvSpPr txBox="1"/>
          <p:nvPr/>
        </p:nvSpPr>
        <p:spPr>
          <a:xfrm>
            <a:off x="424136" y="5862280"/>
            <a:ext cx="3080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[1] R.H. </a:t>
            </a:r>
            <a:r>
              <a:rPr lang="en-US" sz="1400" dirty="0" err="1"/>
              <a:t>Titran</a:t>
            </a:r>
            <a:r>
              <a:rPr lang="en-US" sz="1400" dirty="0"/>
              <a:t> and W.D. Klopp, 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24CAA1-E59B-CEB8-7947-7F815EB46120}"/>
              </a:ext>
            </a:extLst>
          </p:cNvPr>
          <p:cNvSpPr txBox="1"/>
          <p:nvPr/>
        </p:nvSpPr>
        <p:spPr>
          <a:xfrm>
            <a:off x="5247170" y="1902619"/>
            <a:ext cx="340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[1]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498A679-664A-9B42-83E5-F27C26843EFE}"/>
              </a:ext>
            </a:extLst>
          </p:cNvPr>
          <p:cNvSpPr txBox="1">
            <a:spLocks/>
          </p:cNvSpPr>
          <p:nvPr/>
        </p:nvSpPr>
        <p:spPr>
          <a:xfrm>
            <a:off x="3927022" y="6356350"/>
            <a:ext cx="433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Ultimate - 2024 Phase 2 Kick-Off &amp; Annual Review Meeting</a:t>
            </a:r>
          </a:p>
        </p:txBody>
      </p:sp>
    </p:spTree>
    <p:extLst>
      <p:ext uri="{BB962C8B-B14F-4D97-AF65-F5344CB8AC3E}">
        <p14:creationId xmlns:p14="http://schemas.microsoft.com/office/powerpoint/2010/main" val="898666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Microstructure of AM C103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5C5634-D071-D0A5-4BC5-E1D1D5870BA6}"/>
              </a:ext>
            </a:extLst>
          </p:cNvPr>
          <p:cNvSpPr txBox="1"/>
          <p:nvPr/>
        </p:nvSpPr>
        <p:spPr>
          <a:xfrm rot="16200000">
            <a:off x="78041" y="2087605"/>
            <a:ext cx="2245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Wrought C103 - Recrystallized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E95F80-D0C6-FE66-4086-E40D95A6DC24}"/>
              </a:ext>
            </a:extLst>
          </p:cNvPr>
          <p:cNvSpPr txBox="1"/>
          <p:nvPr/>
        </p:nvSpPr>
        <p:spPr>
          <a:xfrm rot="16200000">
            <a:off x="78042" y="4457205"/>
            <a:ext cx="2245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 C103 – </a:t>
            </a:r>
          </a:p>
          <a:p>
            <a:pPr algn="ctr"/>
            <a:r>
              <a:rPr lang="en-US" b="1" dirty="0"/>
              <a:t>HIP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D5D380-C919-E6B3-71F6-336FEF6C74EF}"/>
              </a:ext>
            </a:extLst>
          </p:cNvPr>
          <p:cNvSpPr txBox="1">
            <a:spLocks/>
          </p:cNvSpPr>
          <p:nvPr/>
        </p:nvSpPr>
        <p:spPr>
          <a:xfrm>
            <a:off x="3927022" y="6356350"/>
            <a:ext cx="433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Ultimate - 2024 Phase 2 Kick-Off &amp; Annual Review Meeting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C06E0-47B0-2C17-D1C9-FC9F2F908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85" b="50000"/>
          <a:stretch/>
        </p:blipFill>
        <p:spPr>
          <a:xfrm>
            <a:off x="1524000" y="3598069"/>
            <a:ext cx="9144000" cy="23646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BF3AAA-6448-60DF-E6CD-CBE48B5FC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5"/>
          <a:stretch/>
        </p:blipFill>
        <p:spPr bwMode="auto">
          <a:xfrm>
            <a:off x="1524000" y="1195154"/>
            <a:ext cx="9144000" cy="2330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1712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Microstructure of AM C103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EC3FE-A3E7-355B-8149-A2CEE57EA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88194"/>
            <a:ext cx="9144000" cy="4602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5C5634-D071-D0A5-4BC5-E1D1D5870BA6}"/>
              </a:ext>
            </a:extLst>
          </p:cNvPr>
          <p:cNvSpPr txBox="1"/>
          <p:nvPr/>
        </p:nvSpPr>
        <p:spPr>
          <a:xfrm rot="16200000">
            <a:off x="216542" y="2226319"/>
            <a:ext cx="224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As-Built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E95F80-D0C6-FE66-4086-E40D95A6DC24}"/>
              </a:ext>
            </a:extLst>
          </p:cNvPr>
          <p:cNvSpPr txBox="1"/>
          <p:nvPr/>
        </p:nvSpPr>
        <p:spPr>
          <a:xfrm rot="16200000">
            <a:off x="216541" y="4583021"/>
            <a:ext cx="224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HIP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D5D380-C919-E6B3-71F6-336FEF6C74EF}"/>
              </a:ext>
            </a:extLst>
          </p:cNvPr>
          <p:cNvSpPr txBox="1">
            <a:spLocks/>
          </p:cNvSpPr>
          <p:nvPr/>
        </p:nvSpPr>
        <p:spPr>
          <a:xfrm>
            <a:off x="3927022" y="6356350"/>
            <a:ext cx="433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Ultimate - 2024 Phase 2 Kick-Off &amp; Annual Review Meeting</a:t>
            </a:r>
          </a:p>
        </p:txBody>
      </p:sp>
    </p:spTree>
    <p:extLst>
      <p:ext uri="{BB962C8B-B14F-4D97-AF65-F5344CB8AC3E}">
        <p14:creationId xmlns:p14="http://schemas.microsoft.com/office/powerpoint/2010/main" val="1752099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 High-Throughput Testing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16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D5D380-C919-E6B3-71F6-336FEF6C74EF}"/>
              </a:ext>
            </a:extLst>
          </p:cNvPr>
          <p:cNvSpPr txBox="1">
            <a:spLocks/>
          </p:cNvSpPr>
          <p:nvPr/>
        </p:nvSpPr>
        <p:spPr>
          <a:xfrm>
            <a:off x="3927022" y="6356350"/>
            <a:ext cx="433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Ultimate - 2024 Phase 2 Kick-Off &amp; Annual Review Meeting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56555-9B80-5456-6CCD-A73F5BC9C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57" y="1174556"/>
            <a:ext cx="3574743" cy="476383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5AB9A9D-1F58-2013-9F13-82E028A0451C}"/>
              </a:ext>
            </a:extLst>
          </p:cNvPr>
          <p:cNvSpPr txBox="1">
            <a:spLocks/>
          </p:cNvSpPr>
          <p:nvPr/>
        </p:nvSpPr>
        <p:spPr>
          <a:xfrm>
            <a:off x="461352" y="1020429"/>
            <a:ext cx="3429000" cy="3019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182558" indent="-18255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4489" indent="-16985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Meeting Testing Demand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0B005AC-D304-7B40-8BB1-887F88AA6D58}"/>
              </a:ext>
            </a:extLst>
          </p:cNvPr>
          <p:cNvSpPr txBox="1">
            <a:spLocks/>
          </p:cNvSpPr>
          <p:nvPr/>
        </p:nvSpPr>
        <p:spPr>
          <a:xfrm>
            <a:off x="461352" y="1423891"/>
            <a:ext cx="4173448" cy="4712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4" indent="-17938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54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Test Rate (High-Temp/Vac Tension):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sample per day</a:t>
            </a:r>
          </a:p>
          <a:p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 GRC investment in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Test Rig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Rate: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3+ samples per day</a:t>
            </a:r>
          </a:p>
          <a:p>
            <a:pPr lvl="1">
              <a:buClr>
                <a:srgbClr val="44546A"/>
              </a:buClr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Resistance Specimen Heating</a:t>
            </a:r>
          </a:p>
          <a:p>
            <a:pPr lvl="1">
              <a:buClr>
                <a:srgbClr val="44546A"/>
              </a:buClr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Vacuum: 10</a:t>
            </a:r>
            <a:r>
              <a:rPr lang="en-US" sz="16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-7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Torr (Turbo)</a:t>
            </a:r>
          </a:p>
          <a:p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Enables iterative/computational design of refractory alloys</a:t>
            </a:r>
          </a:p>
          <a:p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TO-DO</a:t>
            </a:r>
          </a:p>
          <a:p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system installation and finalize subsystem integration</a:t>
            </a:r>
          </a:p>
          <a:p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</a:t>
            </a:r>
            <a:r>
              <a:rPr lang="en-US" sz="1800" dirty="0">
                <a:solidFill>
                  <a:srgbClr val="D30C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specimen geometry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testing configurations for maximum throughput</a:t>
            </a:r>
          </a:p>
        </p:txBody>
      </p:sp>
      <p:pic>
        <p:nvPicPr>
          <p:cNvPr id="12" name="Picture 11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id="{32B7A228-37D2-5C48-204B-4CCABF912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226" y="976080"/>
            <a:ext cx="2862288" cy="516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89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 High-Throughput Testing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17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D5D380-C919-E6B3-71F6-336FEF6C74EF}"/>
              </a:ext>
            </a:extLst>
          </p:cNvPr>
          <p:cNvSpPr txBox="1">
            <a:spLocks/>
          </p:cNvSpPr>
          <p:nvPr/>
        </p:nvSpPr>
        <p:spPr>
          <a:xfrm>
            <a:off x="3927022" y="6356350"/>
            <a:ext cx="433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Ultimate - 2024 Phase 2 Kick-Off &amp; Annual Review Meeting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5AB9A9D-1F58-2013-9F13-82E028A0451C}"/>
              </a:ext>
            </a:extLst>
          </p:cNvPr>
          <p:cNvSpPr txBox="1">
            <a:spLocks/>
          </p:cNvSpPr>
          <p:nvPr/>
        </p:nvSpPr>
        <p:spPr>
          <a:xfrm>
            <a:off x="461352" y="1020429"/>
            <a:ext cx="3429000" cy="3019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182558" indent="-18255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4489" indent="-16985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Meeting Testing Demand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2CFB10E0-6B9E-8D07-AF7A-939004A7A9CA}"/>
              </a:ext>
            </a:extLst>
          </p:cNvPr>
          <p:cNvSpPr txBox="1">
            <a:spLocks/>
          </p:cNvSpPr>
          <p:nvPr/>
        </p:nvSpPr>
        <p:spPr>
          <a:xfrm>
            <a:off x="461352" y="1438674"/>
            <a:ext cx="3839044" cy="4712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4" indent="-17938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54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Test Rate (High-Temp/Vac Tension):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sample per day</a:t>
            </a:r>
          </a:p>
          <a:p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 GRC investment in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Test Rig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Rate: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1+ samples per day</a:t>
            </a:r>
          </a:p>
          <a:p>
            <a:pPr lvl="1">
              <a:buClr>
                <a:srgbClr val="44546A"/>
              </a:buClr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Tungsten furnace</a:t>
            </a:r>
          </a:p>
          <a:p>
            <a:pPr lvl="1">
              <a:buClr>
                <a:srgbClr val="44546A"/>
              </a:buClr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Vacuum: 10</a:t>
            </a:r>
            <a:r>
              <a:rPr lang="en-US" sz="16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-7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Torr (Turbo)</a:t>
            </a:r>
          </a:p>
          <a:p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Enables iterative/computational design of refractory alloys</a:t>
            </a:r>
          </a:p>
          <a:p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TO-DO</a:t>
            </a:r>
          </a:p>
          <a:p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system installation and finalize subsystem integration</a:t>
            </a:r>
          </a:p>
          <a:p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testing configurations for maximum throughput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165FB1-4BC6-D476-5A7B-974DF1E4E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790" y="1109665"/>
            <a:ext cx="4021563" cy="45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5EE1E4-CA6F-2C90-93E8-748F5F32E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076" y="1109665"/>
            <a:ext cx="2642404" cy="2886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A91938-74B3-C040-96D9-112AFDC39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166" y="4042844"/>
            <a:ext cx="3902314" cy="21342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64723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8CBA2-B848-C2FB-2268-582B9421B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www.nasa.gov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3AEB14-34E3-849D-FC32-ADA2D9D25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85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Glenn (Lewis) Refractory Alloy Testing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2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3927022" y="6356350"/>
            <a:ext cx="433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Ultimate - 2024 Phase 2 Kick-Off &amp; Annual Review Meeting</a:t>
            </a:r>
          </a:p>
        </p:txBody>
      </p:sp>
      <p:pic>
        <p:nvPicPr>
          <p:cNvPr id="8" name="Picture 7" descr="A perso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52B0A44A-A164-48E6-9EB1-1A9CC1B69F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b="13901"/>
          <a:stretch/>
        </p:blipFill>
        <p:spPr>
          <a:xfrm>
            <a:off x="461352" y="1500087"/>
            <a:ext cx="3429000" cy="2206338"/>
          </a:xfrm>
          <a:prstGeom prst="rect">
            <a:avLst/>
          </a:prstGeom>
        </p:spPr>
      </p:pic>
      <p:pic>
        <p:nvPicPr>
          <p:cNvPr id="10" name="Picture 9" descr="A picture containing floor, indoor, worktable, miller&#10;&#10;Description automatically generated">
            <a:extLst>
              <a:ext uri="{FF2B5EF4-FFF2-40B4-BE49-F238E27FC236}">
                <a16:creationId xmlns:a16="http://schemas.microsoft.com/office/drawing/2014/main" id="{D51274DC-5D99-B2E2-46E6-1455DADEA3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0"/>
          <a:stretch/>
        </p:blipFill>
        <p:spPr>
          <a:xfrm>
            <a:off x="461352" y="3800967"/>
            <a:ext cx="3429000" cy="2206339"/>
          </a:xfrm>
          <a:prstGeom prst="rect">
            <a:avLst/>
          </a:prstGeom>
        </p:spPr>
      </p:pic>
      <p:pic>
        <p:nvPicPr>
          <p:cNvPr id="11" name="Picture 10" descr="A picture containing indoor, device, miller&#10;&#10;Description automatically generated">
            <a:extLst>
              <a:ext uri="{FF2B5EF4-FFF2-40B4-BE49-F238E27FC236}">
                <a16:creationId xmlns:a16="http://schemas.microsoft.com/office/drawing/2014/main" id="{C0890F3B-DEDA-21BA-1B25-89961BC295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10"/>
          <a:stretch/>
        </p:blipFill>
        <p:spPr>
          <a:xfrm>
            <a:off x="4381499" y="1491935"/>
            <a:ext cx="3429000" cy="2279850"/>
          </a:xfrm>
          <a:prstGeom prst="rect">
            <a:avLst/>
          </a:prstGeom>
        </p:spPr>
      </p:pic>
      <p:pic>
        <p:nvPicPr>
          <p:cNvPr id="12" name="Picture 11" descr="A picture containing indoor, device, miller&#10;&#10;Description automatically generated">
            <a:extLst>
              <a:ext uri="{FF2B5EF4-FFF2-40B4-BE49-F238E27FC236}">
                <a16:creationId xmlns:a16="http://schemas.microsoft.com/office/drawing/2014/main" id="{7E40B380-22FB-087B-53A0-C2286450D0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"/>
          <a:stretch/>
        </p:blipFill>
        <p:spPr>
          <a:xfrm>
            <a:off x="4381499" y="3800967"/>
            <a:ext cx="3429000" cy="22063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0A473E-6D6E-312A-A937-BB071E20ED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700"/>
          <a:stretch/>
        </p:blipFill>
        <p:spPr>
          <a:xfrm>
            <a:off x="8301646" y="3800965"/>
            <a:ext cx="1115833" cy="22063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CF7ED48-EA75-1533-5C30-F6E18C5661FF}"/>
              </a:ext>
            </a:extLst>
          </p:cNvPr>
          <p:cNvGrpSpPr>
            <a:grpSpLocks/>
          </p:cNvGrpSpPr>
          <p:nvPr/>
        </p:nvGrpSpPr>
        <p:grpSpPr>
          <a:xfrm>
            <a:off x="9461241" y="3800964"/>
            <a:ext cx="2269405" cy="2204964"/>
            <a:chOff x="0" y="0"/>
            <a:chExt cx="4320480" cy="453650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CEF8636-E691-AEE8-DBED-2EDE6E5818F1}"/>
                </a:ext>
              </a:extLst>
            </p:cNvPr>
            <p:cNvSpPr/>
            <p:nvPr/>
          </p:nvSpPr>
          <p:spPr>
            <a:xfrm>
              <a:off x="0" y="0"/>
              <a:ext cx="4320480" cy="4536504"/>
            </a:xfrm>
            <a:prstGeom prst="roundRect">
              <a:avLst>
                <a:gd name="adj" fmla="val 8500"/>
              </a:avLst>
            </a:prstGeom>
            <a:blipFill rotWithShape="0">
              <a:blip r:embed="rId7"/>
              <a:srcRect/>
              <a:stretch>
                <a:fillRect l="-11000" r="-1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22F3AF01-0119-71BF-B1A2-5473A914522A}"/>
                </a:ext>
              </a:extLst>
            </p:cNvPr>
            <p:cNvSpPr txBox="1"/>
            <p:nvPr/>
          </p:nvSpPr>
          <p:spPr>
            <a:xfrm>
              <a:off x="107561" y="107561"/>
              <a:ext cx="4105358" cy="43213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2800661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CE6AC9C-8A67-8F7F-72CF-B4CB15087B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93"/>
          <a:stretch/>
        </p:blipFill>
        <p:spPr>
          <a:xfrm>
            <a:off x="8301646" y="1491935"/>
            <a:ext cx="3429000" cy="2213230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D367F7C-9C43-2337-0FC6-5377529CE8C9}"/>
              </a:ext>
            </a:extLst>
          </p:cNvPr>
          <p:cNvSpPr txBox="1">
            <a:spLocks/>
          </p:cNvSpPr>
          <p:nvPr/>
        </p:nvSpPr>
        <p:spPr>
          <a:xfrm>
            <a:off x="461352" y="1096626"/>
            <a:ext cx="3429000" cy="3019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182558" indent="-18255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4489" indent="-16985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1960s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5C1008B-3934-7B4A-2B89-5B5CD35E73EB}"/>
              </a:ext>
            </a:extLst>
          </p:cNvPr>
          <p:cNvSpPr txBox="1">
            <a:spLocks/>
          </p:cNvSpPr>
          <p:nvPr/>
        </p:nvSpPr>
        <p:spPr>
          <a:xfrm>
            <a:off x="4381499" y="1096626"/>
            <a:ext cx="3429000" cy="3019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182558" indent="-18255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4489" indent="-16985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2000s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272A6B4B-888C-66EB-3F3F-E491257B1DB4}"/>
              </a:ext>
            </a:extLst>
          </p:cNvPr>
          <p:cNvSpPr txBox="1">
            <a:spLocks/>
          </p:cNvSpPr>
          <p:nvPr/>
        </p:nvSpPr>
        <p:spPr>
          <a:xfrm>
            <a:off x="8301646" y="1096626"/>
            <a:ext cx="3429000" cy="3019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182558" indent="-18255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4489" indent="-16985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Today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771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3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E09C4B-5B65-FE45-16BE-E358DBB1125D}"/>
              </a:ext>
            </a:extLst>
          </p:cNvPr>
          <p:cNvSpPr txBox="1"/>
          <p:nvPr/>
        </p:nvSpPr>
        <p:spPr>
          <a:xfrm>
            <a:off x="208230" y="942863"/>
            <a:ext cx="11086787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indent="-344488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NASA Refractory Alloy Projects: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STMD-GRC – Refractory Alloy Additive Manufacturing Build Optimization (RAAMBO)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Hypersonic Technology (HTP) Project.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="1" baseline="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Advance material characterization and prototypic testing </a:t>
            </a:r>
            <a:r>
              <a:rPr lang="en-US" b="0" baseline="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allowing for critical data needed to demonstrate TRL advancement and for component flight qualification</a:t>
            </a:r>
            <a:endParaRPr lang="en-US" b="1" baseline="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="1" baseline="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Enable national supply chain for refractory alloy feedstock </a:t>
            </a:r>
            <a:r>
              <a:rPr lang="en-US" b="0" baseline="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essential for production of historical to custom alloys for R&amp;D to component fabrication.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="1" baseline="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Develop materials and processing for high performance in extreme environments </a:t>
            </a:r>
            <a:r>
              <a:rPr lang="en-US" b="0" baseline="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enabling technologies for Moon to Mars missions.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Alignment with NASA Projects: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Fission Surface Power (FSP) – High temp. core and power conversion materials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Nuclear Electric Propulsion (NEP) - Core, power conversion and thruster materials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Nuclear Thermal Propulsion (NTP) - Extreme environment materials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In-Situ Resource Utilization (ISRU) - High temp. materials for lunar systems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Hypersonic Technology’s (HTP) - Ox-compatible refractory metals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Lander ascent/descent and RCS nozzles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6E252C9-9130-7640-A8C0-3AB08A7E609D}"/>
              </a:ext>
            </a:extLst>
          </p:cNvPr>
          <p:cNvSpPr txBox="1">
            <a:spLocks/>
          </p:cNvSpPr>
          <p:nvPr/>
        </p:nvSpPr>
        <p:spPr>
          <a:xfrm>
            <a:off x="3927022" y="6356350"/>
            <a:ext cx="433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Ultimate - 2024 Phase 2 Kick-Off &amp; Annual Review Meeting</a:t>
            </a:r>
          </a:p>
        </p:txBody>
      </p:sp>
    </p:spTree>
    <p:extLst>
      <p:ext uri="{BB962C8B-B14F-4D97-AF65-F5344CB8AC3E}">
        <p14:creationId xmlns:p14="http://schemas.microsoft.com/office/powerpoint/2010/main" val="2039178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Glenn (Lewis) Historical Expertise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4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3927022" y="6356350"/>
            <a:ext cx="433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Ultimate - 2024 Phase 2 Kick-Off &amp; Annual Review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2C40EE-C061-DF9C-9F8F-0EAE9266B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687" y="4746596"/>
            <a:ext cx="2860627" cy="1462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828383-8FA9-C254-02A7-2B149AC24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83" y="944414"/>
            <a:ext cx="3300825" cy="4244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01D4D-B849-61E6-DC80-21E8BB858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198715"/>
            <a:ext cx="2583220" cy="201006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Picture 12" descr="A picture containing floor, indoor, worktable, miller&#10;&#10;Description automatically generated">
            <a:extLst>
              <a:ext uri="{FF2B5EF4-FFF2-40B4-BE49-F238E27FC236}">
                <a16:creationId xmlns:a16="http://schemas.microsoft.com/office/drawing/2014/main" id="{85C5FC1E-EFBC-A2D0-1AE3-2EBED77C0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943" y="944414"/>
            <a:ext cx="4600114" cy="3680092"/>
          </a:xfrm>
          <a:prstGeom prst="rect">
            <a:avLst/>
          </a:prstGeom>
        </p:spPr>
      </p:pic>
      <p:pic>
        <p:nvPicPr>
          <p:cNvPr id="14" name="Picture 13" descr="A picture containing outdoor&#10;&#10;Description automatically generated">
            <a:extLst>
              <a:ext uri="{FF2B5EF4-FFF2-40B4-BE49-F238E27FC236}">
                <a16:creationId xmlns:a16="http://schemas.microsoft.com/office/drawing/2014/main" id="{135955D0-45B5-56CD-7216-DC9A75606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2692" y="944414"/>
            <a:ext cx="3300825" cy="4126031"/>
          </a:xfrm>
          <a:prstGeom prst="rect">
            <a:avLst/>
          </a:prstGeom>
        </p:spPr>
      </p:pic>
      <p:pic>
        <p:nvPicPr>
          <p:cNvPr id="15" name="Picture 14" descr="A perso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9657E1F3-F83C-C79A-295A-88960AB353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3818" y="4145639"/>
            <a:ext cx="2583220" cy="206657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88503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Glenn (Lewis) Historical Expertise - Then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5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3927022" y="6356350"/>
            <a:ext cx="433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Ultimate - 2024 Phase 2 Kick-Off &amp; Annual Review Meeting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6BD5DA7-EFDF-9D4D-42B6-5F6CF3299D1B}"/>
              </a:ext>
            </a:extLst>
          </p:cNvPr>
          <p:cNvSpPr txBox="1">
            <a:spLocks/>
          </p:cNvSpPr>
          <p:nvPr/>
        </p:nvSpPr>
        <p:spPr>
          <a:xfrm>
            <a:off x="460399" y="1440270"/>
            <a:ext cx="3661405" cy="477873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4" indent="-17938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54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anose="05050102010706020507" pitchFamily="18" charset="2"/>
              <a:buNone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Uniaxial Tension/Compression</a:t>
            </a:r>
          </a:p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 Lewis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tensile test system (Screw-driven)</a:t>
            </a:r>
          </a:p>
          <a:p>
            <a:pPr lvl="1">
              <a:buClr>
                <a:srgbClr val="44546A"/>
              </a:buClr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  <a:r>
              <a:rPr lang="en-US" sz="1800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°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(Ta), 10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-7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Torr (Diffusion)</a:t>
            </a:r>
          </a:p>
          <a:p>
            <a:pPr marL="0" indent="0">
              <a:buFont typeface="Symbol" panose="05050102010706020507" pitchFamily="18" charset="2"/>
              <a:buNone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Creep</a:t>
            </a:r>
          </a:p>
          <a:p>
            <a:r>
              <a:rPr lang="en-US" sz="2000" b="1" dirty="0">
                <a:solidFill>
                  <a:srgbClr val="0F6F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sz="2000" b="1" i="1" dirty="0">
                <a:solidFill>
                  <a:srgbClr val="0F6F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BREW</a:t>
            </a:r>
            <a:r>
              <a:rPr lang="en-US" sz="2000" b="1" dirty="0">
                <a:solidFill>
                  <a:srgbClr val="0F6F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creep test systems (10:1,5:1 lever arm)</a:t>
            </a:r>
          </a:p>
          <a:p>
            <a:pPr lvl="1">
              <a:buClr>
                <a:srgbClr val="44546A"/>
              </a:buClr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  <a:r>
              <a:rPr lang="en-US" sz="1800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°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(W), 10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-7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Torr (Diffusion)</a:t>
            </a:r>
          </a:p>
          <a:p>
            <a:r>
              <a:rPr lang="en-US" sz="2000" b="1" dirty="0">
                <a:solidFill>
                  <a:srgbClr val="0BD0D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2000" b="1" i="1" dirty="0">
                <a:solidFill>
                  <a:srgbClr val="0BD0D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 Lewis</a:t>
            </a:r>
            <a:r>
              <a:rPr lang="en-US" sz="2000" b="1" dirty="0">
                <a:solidFill>
                  <a:srgbClr val="0BD0D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creep test systems (5:1 lever arm)</a:t>
            </a:r>
          </a:p>
          <a:p>
            <a:pPr lvl="1">
              <a:buClr>
                <a:srgbClr val="44546A"/>
              </a:buClr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  <a:r>
              <a:rPr lang="en-US" sz="1800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°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(Ta), 10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-7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Torr (Diffusion)</a:t>
            </a:r>
          </a:p>
          <a:p>
            <a:r>
              <a:rPr lang="en-US" sz="2000" b="1" dirty="0">
                <a:solidFill>
                  <a:srgbClr val="7CCA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2000" b="1" i="1" dirty="0">
                <a:solidFill>
                  <a:srgbClr val="7CCA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 Lewis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ultra-high vacuum creep systems (1:1 pan)</a:t>
            </a:r>
          </a:p>
          <a:p>
            <a:pPr lvl="1">
              <a:buClr>
                <a:srgbClr val="44546A"/>
              </a:buClr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1700</a:t>
            </a:r>
            <a:r>
              <a:rPr lang="en-US" sz="1800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°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(W), 10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-11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Torr (Ion)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0510CD-73BA-DCC2-C1AF-9B5400725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8160" y="1062829"/>
            <a:ext cx="1477356" cy="2625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008F14-BB76-A307-2EA5-F702C427B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0110" y="1055225"/>
            <a:ext cx="1670534" cy="2641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9886E-04EF-8D8D-20B7-CFA494F39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9969" y="1234419"/>
            <a:ext cx="2026050" cy="2282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2E7436-917C-50B2-E8D2-0E80D7D8C6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0045" y="1122039"/>
            <a:ext cx="1533662" cy="24501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4294B09-2416-5BE2-2983-CEB13420B376}"/>
              </a:ext>
            </a:extLst>
          </p:cNvPr>
          <p:cNvSpPr/>
          <p:nvPr/>
        </p:nvSpPr>
        <p:spPr>
          <a:xfrm>
            <a:off x="4248539" y="1055225"/>
            <a:ext cx="1735302" cy="257842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FA1D93-AEBD-D5CF-B482-35999AB4D19C}"/>
              </a:ext>
            </a:extLst>
          </p:cNvPr>
          <p:cNvSpPr/>
          <p:nvPr/>
        </p:nvSpPr>
        <p:spPr>
          <a:xfrm>
            <a:off x="6127932" y="1058558"/>
            <a:ext cx="1735302" cy="2578421"/>
          </a:xfrm>
          <a:prstGeom prst="rect">
            <a:avLst/>
          </a:prstGeom>
          <a:noFill/>
          <a:ln w="19050" cap="flat" cmpd="sng" algn="ctr">
            <a:solidFill>
              <a:srgbClr val="0F6FC6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46FA86-C9FF-7C11-2933-6C31031E1687}"/>
              </a:ext>
            </a:extLst>
          </p:cNvPr>
          <p:cNvSpPr/>
          <p:nvPr/>
        </p:nvSpPr>
        <p:spPr>
          <a:xfrm>
            <a:off x="7989968" y="1055225"/>
            <a:ext cx="1992423" cy="2578421"/>
          </a:xfrm>
          <a:prstGeom prst="rect">
            <a:avLst/>
          </a:prstGeom>
          <a:noFill/>
          <a:ln w="19050" cap="flat" cmpd="sng" algn="ctr">
            <a:solidFill>
              <a:srgbClr val="7CCA62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26F5E0-9C70-E54C-A26E-E22AA0D15166}"/>
              </a:ext>
            </a:extLst>
          </p:cNvPr>
          <p:cNvSpPr/>
          <p:nvPr/>
        </p:nvSpPr>
        <p:spPr>
          <a:xfrm>
            <a:off x="10100963" y="1062816"/>
            <a:ext cx="1729682" cy="2578421"/>
          </a:xfrm>
          <a:prstGeom prst="rect">
            <a:avLst/>
          </a:prstGeom>
          <a:noFill/>
          <a:ln w="19050" cap="flat" cmpd="sng" algn="ctr">
            <a:solidFill>
              <a:srgbClr val="0BD0D9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86BCBA-6AB4-9849-0DCE-1757838655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7018" y="3820431"/>
            <a:ext cx="4465899" cy="228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92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8CB93E-6BDF-85CB-8760-DA19B8B2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77" y="3812827"/>
            <a:ext cx="4472338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Glenn (Lewis) Historical Expertise - Now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6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3927022" y="6356350"/>
            <a:ext cx="433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Ultimate - 2024 Phase 2 Kick-Off &amp; Annual Review Meeting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0510CD-73BA-DCC2-C1AF-9B5400725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8160" y="1062829"/>
            <a:ext cx="1477356" cy="2625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008F14-BB76-A307-2EA5-F702C427B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0110" y="1055225"/>
            <a:ext cx="1670534" cy="2641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9886E-04EF-8D8D-20B7-CFA494F39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9969" y="1234419"/>
            <a:ext cx="2026050" cy="2282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2E7436-917C-50B2-E8D2-0E80D7D8C6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0045" y="1122039"/>
            <a:ext cx="1533662" cy="24501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4294B09-2416-5BE2-2983-CEB13420B376}"/>
              </a:ext>
            </a:extLst>
          </p:cNvPr>
          <p:cNvSpPr/>
          <p:nvPr/>
        </p:nvSpPr>
        <p:spPr>
          <a:xfrm>
            <a:off x="4248539" y="1055225"/>
            <a:ext cx="1735302" cy="257842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FA1D93-AEBD-D5CF-B482-35999AB4D19C}"/>
              </a:ext>
            </a:extLst>
          </p:cNvPr>
          <p:cNvSpPr/>
          <p:nvPr/>
        </p:nvSpPr>
        <p:spPr>
          <a:xfrm>
            <a:off x="6127932" y="1058558"/>
            <a:ext cx="1735302" cy="2578421"/>
          </a:xfrm>
          <a:prstGeom prst="rect">
            <a:avLst/>
          </a:prstGeom>
          <a:noFill/>
          <a:ln w="19050" cap="flat" cmpd="sng" algn="ctr">
            <a:solidFill>
              <a:srgbClr val="0F6FC6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46FA86-C9FF-7C11-2933-6C31031E1687}"/>
              </a:ext>
            </a:extLst>
          </p:cNvPr>
          <p:cNvSpPr/>
          <p:nvPr/>
        </p:nvSpPr>
        <p:spPr>
          <a:xfrm>
            <a:off x="7989968" y="1055225"/>
            <a:ext cx="1992423" cy="2578421"/>
          </a:xfrm>
          <a:prstGeom prst="rect">
            <a:avLst/>
          </a:prstGeom>
          <a:noFill/>
          <a:ln w="19050" cap="flat" cmpd="sng" algn="ctr">
            <a:solidFill>
              <a:srgbClr val="7CCA62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26F5E0-9C70-E54C-A26E-E22AA0D15166}"/>
              </a:ext>
            </a:extLst>
          </p:cNvPr>
          <p:cNvSpPr/>
          <p:nvPr/>
        </p:nvSpPr>
        <p:spPr>
          <a:xfrm>
            <a:off x="10100963" y="1062816"/>
            <a:ext cx="1729682" cy="2578421"/>
          </a:xfrm>
          <a:prstGeom prst="rect">
            <a:avLst/>
          </a:prstGeom>
          <a:noFill/>
          <a:ln w="19050" cap="flat" cmpd="sng" algn="ctr">
            <a:solidFill>
              <a:srgbClr val="0BD0D9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01F9500-C79F-9328-D882-E1E622A1AD2E}"/>
              </a:ext>
            </a:extLst>
          </p:cNvPr>
          <p:cNvSpPr txBox="1">
            <a:spLocks/>
          </p:cNvSpPr>
          <p:nvPr/>
        </p:nvSpPr>
        <p:spPr>
          <a:xfrm>
            <a:off x="460399" y="1440270"/>
            <a:ext cx="3782912" cy="477873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4" indent="-17938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54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anose="05050102010706020507" pitchFamily="18" charset="2"/>
              <a:buNone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Uniaxial Tension/Compression</a:t>
            </a:r>
          </a:p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 Lewis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tensile test system (Screw-driven)</a:t>
            </a:r>
          </a:p>
          <a:p>
            <a:pPr lvl="1">
              <a:buClr>
                <a:srgbClr val="44546A"/>
              </a:buClr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  <a:r>
              <a:rPr lang="en-US" sz="1800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°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(Ta), 10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-7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Torr (Diffusion)</a:t>
            </a:r>
          </a:p>
          <a:p>
            <a:pPr marL="0" indent="0">
              <a:buFont typeface="Symbol" panose="05050102010706020507" pitchFamily="18" charset="2"/>
              <a:buNone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Creep</a:t>
            </a:r>
          </a:p>
          <a:p>
            <a:r>
              <a:rPr lang="en-US" sz="2000" b="1" dirty="0">
                <a:solidFill>
                  <a:srgbClr val="0F6F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2000" b="1" i="1" dirty="0">
                <a:solidFill>
                  <a:srgbClr val="0F6F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BREW</a:t>
            </a:r>
            <a:r>
              <a:rPr lang="en-US" sz="2000" b="1" dirty="0">
                <a:solidFill>
                  <a:srgbClr val="0F6F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creep test systems (10:1,5:1 lever arm)</a:t>
            </a:r>
          </a:p>
          <a:p>
            <a:pPr lvl="1">
              <a:buClr>
                <a:srgbClr val="44546A"/>
              </a:buClr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  <a:r>
              <a:rPr lang="en-US" sz="1800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°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(W), 10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Torr (Turbo)</a:t>
            </a:r>
          </a:p>
          <a:p>
            <a:r>
              <a:rPr lang="en-US" sz="2000" b="1" dirty="0">
                <a:solidFill>
                  <a:srgbClr val="0BD0D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4.5 </a:t>
            </a:r>
            <a:r>
              <a:rPr lang="en-US" sz="2000" b="1" i="1" dirty="0">
                <a:solidFill>
                  <a:srgbClr val="0BD0D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 Lewis</a:t>
            </a:r>
            <a:r>
              <a:rPr lang="en-US" sz="2000" b="1" dirty="0">
                <a:solidFill>
                  <a:srgbClr val="0BD0D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creep test systems (5:1 lever arm)</a:t>
            </a:r>
          </a:p>
          <a:p>
            <a:pPr lvl="1">
              <a:buClr>
                <a:srgbClr val="44546A"/>
              </a:buClr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  <a:r>
              <a:rPr lang="en-US" sz="1800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°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(Ta), 10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Torr (Turbo)</a:t>
            </a:r>
          </a:p>
          <a:p>
            <a:r>
              <a:rPr lang="en-US" sz="2000" b="1" dirty="0">
                <a:solidFill>
                  <a:srgbClr val="7CCA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2000" b="1" i="1" dirty="0">
                <a:solidFill>
                  <a:srgbClr val="7CCA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 Lewis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ultra-high vacuum creep systems (1:1 pan)</a:t>
            </a:r>
          </a:p>
          <a:p>
            <a:pPr lvl="1">
              <a:buClr>
                <a:srgbClr val="44546A"/>
              </a:buClr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1700</a:t>
            </a:r>
            <a:r>
              <a:rPr lang="en-US" sz="1800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°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(W), 10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-11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Torr (Ion)</a:t>
            </a:r>
          </a:p>
          <a:p>
            <a:pPr marL="0" indent="0">
              <a:buFont typeface="Symbol" panose="05050102010706020507" pitchFamily="18" charset="2"/>
              <a:buNone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*Optical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Extensometry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8305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Glenn (Lewis) Historical Expertise - Now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7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3927022" y="6356350"/>
            <a:ext cx="433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Ultimate - 2024 Phase 2 Kick-Off &amp; Annual Review Meeting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9D0FCF-D6B8-61C7-9ABD-4CB6450B1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9490" y="1005032"/>
            <a:ext cx="2895472" cy="5146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F358E8-42AB-6FBD-C970-D9BA70E5B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79" y="1330737"/>
            <a:ext cx="3465670" cy="2578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A9A004-7E21-FADE-D33F-E7112DEFC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186" y="1330737"/>
            <a:ext cx="2494493" cy="27643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68341-420A-DFB1-727C-32A1477527DF}"/>
              </a:ext>
            </a:extLst>
          </p:cNvPr>
          <p:cNvSpPr txBox="1"/>
          <p:nvPr/>
        </p:nvSpPr>
        <p:spPr>
          <a:xfrm>
            <a:off x="1778367" y="952234"/>
            <a:ext cx="1642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Cathetometer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6BBED1-B39A-A641-4F3C-E1951FAEF887}"/>
              </a:ext>
            </a:extLst>
          </p:cNvPr>
          <p:cNvSpPr txBox="1"/>
          <p:nvPr/>
        </p:nvSpPr>
        <p:spPr>
          <a:xfrm>
            <a:off x="5625561" y="958458"/>
            <a:ext cx="2297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Video Extensometer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B3A114-5C02-DF8D-7836-6C5CD483C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07" y="4417176"/>
            <a:ext cx="3235915" cy="1734341"/>
          </a:xfrm>
          <a:prstGeom prst="rect">
            <a:avLst/>
          </a:prstGeom>
        </p:spPr>
      </p:pic>
      <p:pic>
        <p:nvPicPr>
          <p:cNvPr id="22" name="Picture 2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101D2934-CD91-6C38-819F-FDE89D72BE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6636" r="14413" b="43556"/>
          <a:stretch/>
        </p:blipFill>
        <p:spPr>
          <a:xfrm>
            <a:off x="4565348" y="4434628"/>
            <a:ext cx="3997987" cy="169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13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L-PBF of C103</a:t>
            </a:r>
          </a:p>
        </p:txBody>
      </p:sp>
      <p:pic>
        <p:nvPicPr>
          <p:cNvPr id="8" name="Content Placeholder 7" descr="A picture containing indoor, green&#10;&#10;Description automatically generated">
            <a:extLst>
              <a:ext uri="{FF2B5EF4-FFF2-40B4-BE49-F238E27FC236}">
                <a16:creationId xmlns:a16="http://schemas.microsoft.com/office/drawing/2014/main" id="{45C64E64-DC24-2EC5-7F9D-3D1F7A9A3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20" y="999330"/>
            <a:ext cx="2913757" cy="51800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8</a:t>
            </a:fld>
            <a:endParaRPr lang="en-US"/>
          </a:p>
        </p:txBody>
      </p:sp>
      <p:pic>
        <p:nvPicPr>
          <p:cNvPr id="25" name="Picture 24" descr="A picture containing indoor, blue, surface, gear&#10;&#10;Description automatically generated">
            <a:extLst>
              <a:ext uri="{FF2B5EF4-FFF2-40B4-BE49-F238E27FC236}">
                <a16:creationId xmlns:a16="http://schemas.microsoft.com/office/drawing/2014/main" id="{901BF125-DCB7-58C3-6B7C-58ED8B28C1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3" r="11304"/>
          <a:stretch/>
        </p:blipFill>
        <p:spPr>
          <a:xfrm>
            <a:off x="6582968" y="1060661"/>
            <a:ext cx="2345868" cy="2286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714D291-5253-AA9D-2D40-1CE5FC151B89}"/>
              </a:ext>
            </a:extLst>
          </p:cNvPr>
          <p:cNvGrpSpPr>
            <a:grpSpLocks noChangeAspect="1"/>
          </p:cNvGrpSpPr>
          <p:nvPr/>
        </p:nvGrpSpPr>
        <p:grpSpPr>
          <a:xfrm rot="20755021">
            <a:off x="9747825" y="2827299"/>
            <a:ext cx="1862699" cy="1164096"/>
            <a:chOff x="3682481" y="2018877"/>
            <a:chExt cx="2015003" cy="125927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B9529CB-140C-6D0F-A8A6-ACFA248D1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049" b="55349"/>
            <a:stretch/>
          </p:blipFill>
          <p:spPr>
            <a:xfrm>
              <a:off x="3682482" y="2018877"/>
              <a:ext cx="2015002" cy="1259278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A2905C2-F4F2-6083-BCAF-730E63B06A4F}"/>
                </a:ext>
              </a:extLst>
            </p:cNvPr>
            <p:cNvSpPr/>
            <p:nvPr/>
          </p:nvSpPr>
          <p:spPr>
            <a:xfrm>
              <a:off x="3682481" y="2856608"/>
              <a:ext cx="1000977" cy="42154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28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E3088DED-B219-EAB3-541C-77032398FB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306" y="4130970"/>
            <a:ext cx="2637367" cy="19780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426B33A-4A0A-0286-462D-9B2815601741}"/>
              </a:ext>
            </a:extLst>
          </p:cNvPr>
          <p:cNvGrpSpPr>
            <a:grpSpLocks noChangeAspect="1"/>
          </p:cNvGrpSpPr>
          <p:nvPr/>
        </p:nvGrpSpPr>
        <p:grpSpPr>
          <a:xfrm>
            <a:off x="9069356" y="1068119"/>
            <a:ext cx="2933269" cy="1892245"/>
            <a:chOff x="6245151" y="1961194"/>
            <a:chExt cx="3931438" cy="253616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4FE8DDE-9157-E64B-CD5A-EBD8A64A00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0101" b="12118"/>
            <a:stretch/>
          </p:blipFill>
          <p:spPr>
            <a:xfrm>
              <a:off x="6245151" y="2018877"/>
              <a:ext cx="3931438" cy="2478478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0A454C0-05B0-247C-878D-0D4AFA0D82BE}"/>
                </a:ext>
              </a:extLst>
            </p:cNvPr>
            <p:cNvSpPr/>
            <p:nvPr/>
          </p:nvSpPr>
          <p:spPr>
            <a:xfrm>
              <a:off x="9430139" y="3508310"/>
              <a:ext cx="746450" cy="98904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2E9DBA-9D4C-1D23-F46E-BA4526883FC0}"/>
                </a:ext>
              </a:extLst>
            </p:cNvPr>
            <p:cNvSpPr/>
            <p:nvPr/>
          </p:nvSpPr>
          <p:spPr>
            <a:xfrm>
              <a:off x="9125339" y="1961194"/>
              <a:ext cx="1051250" cy="88775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B874D62-8B90-B7DF-91C1-EEC494947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05" y="1067608"/>
            <a:ext cx="3049915" cy="2286000"/>
          </a:xfrm>
          <a:prstGeom prst="rect">
            <a:avLst/>
          </a:prstGeom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AE6275E-211C-9F4C-84AB-B89A4D340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604488"/>
              </p:ext>
            </p:extLst>
          </p:nvPr>
        </p:nvGraphicFramePr>
        <p:xfrm>
          <a:off x="440625" y="4473784"/>
          <a:ext cx="2432180" cy="1645920"/>
        </p:xfrm>
        <a:graphic>
          <a:graphicData uri="http://schemas.openxmlformats.org/drawingml/2006/table">
            <a:tbl>
              <a:tblPr firstRow="1" bandRow="1"/>
              <a:tblGrid>
                <a:gridCol w="1216090">
                  <a:extLst>
                    <a:ext uri="{9D8B030D-6E8A-4147-A177-3AD203B41FA5}">
                      <a16:colId xmlns:a16="http://schemas.microsoft.com/office/drawing/2014/main" val="1714901443"/>
                    </a:ext>
                  </a:extLst>
                </a:gridCol>
                <a:gridCol w="1216090">
                  <a:extLst>
                    <a:ext uri="{9D8B030D-6E8A-4147-A177-3AD203B41FA5}">
                      <a16:colId xmlns:a16="http://schemas.microsoft.com/office/drawing/2014/main" val="4262451417"/>
                    </a:ext>
                  </a:extLst>
                </a:gridCol>
              </a:tblGrid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Element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Concentration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8924757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Bal.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841652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9.77 [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wt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%]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801175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0.97 [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wt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%]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583529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430 [ppm]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862964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 [ppm]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254760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B8B17194-4666-96C7-2D17-4343FB5B2EE0}"/>
              </a:ext>
            </a:extLst>
          </p:cNvPr>
          <p:cNvSpPr txBox="1"/>
          <p:nvPr/>
        </p:nvSpPr>
        <p:spPr>
          <a:xfrm>
            <a:off x="287424" y="3926920"/>
            <a:ext cx="271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1. C-103 </a:t>
            </a:r>
            <a:r>
              <a:rPr lang="en-US" sz="1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Powder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Chemical Composition (ICP/LECO)</a:t>
            </a:r>
          </a:p>
        </p:txBody>
      </p:sp>
      <p:graphicFrame>
        <p:nvGraphicFramePr>
          <p:cNvPr id="37" name="Table 31">
            <a:extLst>
              <a:ext uri="{FF2B5EF4-FFF2-40B4-BE49-F238E27FC236}">
                <a16:creationId xmlns:a16="http://schemas.microsoft.com/office/drawing/2014/main" id="{4BD39F55-B5E3-D7C6-EA79-94AC8D2566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432865"/>
              </p:ext>
            </p:extLst>
          </p:nvPr>
        </p:nvGraphicFramePr>
        <p:xfrm>
          <a:off x="6612916" y="4486678"/>
          <a:ext cx="2432180" cy="1645920"/>
        </p:xfrm>
        <a:graphic>
          <a:graphicData uri="http://schemas.openxmlformats.org/drawingml/2006/table">
            <a:tbl>
              <a:tblPr firstRow="1" bandRow="1"/>
              <a:tblGrid>
                <a:gridCol w="1216090">
                  <a:extLst>
                    <a:ext uri="{9D8B030D-6E8A-4147-A177-3AD203B41FA5}">
                      <a16:colId xmlns:a16="http://schemas.microsoft.com/office/drawing/2014/main" val="1714901443"/>
                    </a:ext>
                  </a:extLst>
                </a:gridCol>
                <a:gridCol w="1216090">
                  <a:extLst>
                    <a:ext uri="{9D8B030D-6E8A-4147-A177-3AD203B41FA5}">
                      <a16:colId xmlns:a16="http://schemas.microsoft.com/office/drawing/2014/main" val="4262451417"/>
                    </a:ext>
                  </a:extLst>
                </a:gridCol>
              </a:tblGrid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Element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Concentration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8924757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Bal.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841652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9.36 [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wt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%]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801175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0.92 [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wt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%]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583529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521/548 [ppm]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862964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22/39 [ppm]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254760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BAF9F072-E299-DF4B-9252-5595F5906574}"/>
              </a:ext>
            </a:extLst>
          </p:cNvPr>
          <p:cNvSpPr txBox="1"/>
          <p:nvPr/>
        </p:nvSpPr>
        <p:spPr>
          <a:xfrm>
            <a:off x="6451844" y="3923118"/>
            <a:ext cx="271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2. C-103 </a:t>
            </a:r>
            <a:r>
              <a:rPr lang="en-US" sz="1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L-PBF As-printed/HIP 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Chemical Composition (ICP/LECO)</a:t>
            </a:r>
          </a:p>
        </p:txBody>
      </p:sp>
      <p:sp>
        <p:nvSpPr>
          <p:cNvPr id="39" name="Date Placeholder 3">
            <a:extLst>
              <a:ext uri="{FF2B5EF4-FFF2-40B4-BE49-F238E27FC236}">
                <a16:creationId xmlns:a16="http://schemas.microsoft.com/office/drawing/2014/main" id="{4CB02ABA-99E7-AD7F-354C-4BDB2F5B1750}"/>
              </a:ext>
            </a:extLst>
          </p:cNvPr>
          <p:cNvSpPr txBox="1">
            <a:spLocks/>
          </p:cNvSpPr>
          <p:nvPr/>
        </p:nvSpPr>
        <p:spPr>
          <a:xfrm>
            <a:off x="3927022" y="6356350"/>
            <a:ext cx="433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Ultimate - 2024 Phase 2 Kick-Off &amp; Annual Review Meeting</a:t>
            </a:r>
          </a:p>
        </p:txBody>
      </p:sp>
    </p:spTree>
    <p:extLst>
      <p:ext uri="{BB962C8B-B14F-4D97-AF65-F5344CB8AC3E}">
        <p14:creationId xmlns:p14="http://schemas.microsoft.com/office/powerpoint/2010/main" val="1390539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Temperature High Vacuum Tension Testing Rig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9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74F2B9-E90A-B66B-5C88-80043319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376" y="983297"/>
            <a:ext cx="3262524" cy="5212080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54389EF-1BF2-BB21-ADC3-0F5B09E13BDB}"/>
              </a:ext>
            </a:extLst>
          </p:cNvPr>
          <p:cNvSpPr txBox="1">
            <a:spLocks/>
          </p:cNvSpPr>
          <p:nvPr/>
        </p:nvSpPr>
        <p:spPr>
          <a:xfrm>
            <a:off x="4400550" y="1300390"/>
            <a:ext cx="6901074" cy="45778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4" indent="-17938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54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 Procedure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Load Sample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3x argon purge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High vacuum (diffusion pump)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Heat up at 5x10</a:t>
            </a:r>
            <a:r>
              <a:rPr lang="en-US" sz="24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Torr or better at a rate of 17 °C/min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Soak at temperature for 20 minutes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Constant crosshead speed of 6.35x10</a:t>
            </a:r>
            <a:r>
              <a:rPr lang="en-US" sz="24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-3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mm/s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E35D582-C3D4-6E00-0C25-CF4A429E5EEF}"/>
              </a:ext>
            </a:extLst>
          </p:cNvPr>
          <p:cNvSpPr txBox="1">
            <a:spLocks/>
          </p:cNvSpPr>
          <p:nvPr/>
        </p:nvSpPr>
        <p:spPr>
          <a:xfrm>
            <a:off x="3927022" y="6356350"/>
            <a:ext cx="433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Ultimate - 2024 Phase 2 Kick-Off &amp; Annual Review Meeting</a:t>
            </a:r>
          </a:p>
        </p:txBody>
      </p:sp>
    </p:spTree>
    <p:extLst>
      <p:ext uri="{BB962C8B-B14F-4D97-AF65-F5344CB8AC3E}">
        <p14:creationId xmlns:p14="http://schemas.microsoft.com/office/powerpoint/2010/main" val="105741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ridis">
      <a:dk1>
        <a:sysClr val="windowText" lastClr="000000"/>
      </a:dk1>
      <a:lt1>
        <a:sysClr val="window" lastClr="FFFFFF"/>
      </a:lt1>
      <a:dk2>
        <a:srgbClr val="3A3838"/>
      </a:dk2>
      <a:lt2>
        <a:srgbClr val="E7E6E6"/>
      </a:lt2>
      <a:accent1>
        <a:srgbClr val="440154"/>
      </a:accent1>
      <a:accent2>
        <a:srgbClr val="22A884"/>
      </a:accent2>
      <a:accent3>
        <a:srgbClr val="414487"/>
      </a:accent3>
      <a:accent4>
        <a:srgbClr val="7AD151"/>
      </a:accent4>
      <a:accent5>
        <a:srgbClr val="2A788E"/>
      </a:accent5>
      <a:accent6>
        <a:srgbClr val="FDE72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19ae04-455b-4f33-b0ca-863057719048">
      <Terms xmlns="http://schemas.microsoft.com/office/infopath/2007/PartnerControls"/>
    </lcf76f155ced4ddcb4097134ff3c332f>
    <TaxCatchAll xmlns="e354e5e4-cbe3-4cf3-8518-03214cb84e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56D93C3E13B744B307E6B5E504F100" ma:contentTypeVersion="15" ma:contentTypeDescription="Create a new document." ma:contentTypeScope="" ma:versionID="ce117922a8025484c126d8de8c8b53be">
  <xsd:schema xmlns:xsd="http://www.w3.org/2001/XMLSchema" xmlns:xs="http://www.w3.org/2001/XMLSchema" xmlns:p="http://schemas.microsoft.com/office/2006/metadata/properties" xmlns:ns2="c219ae04-455b-4f33-b0ca-863057719048" xmlns:ns3="e354e5e4-cbe3-4cf3-8518-03214cb84ef2" targetNamespace="http://schemas.microsoft.com/office/2006/metadata/properties" ma:root="true" ma:fieldsID="9d9f9952eea5357329937953c37b5f94" ns2:_="" ns3:_="">
    <xsd:import namespace="c219ae04-455b-4f33-b0ca-863057719048"/>
    <xsd:import namespace="e354e5e4-cbe3-4cf3-8518-03214cb84e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9ae04-455b-4f33-b0ca-8630577190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4e5e4-cbe3-4cf3-8518-03214cb84ef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61f90c1-0396-42d1-b5d2-346f4d248ce9}" ma:internalName="TaxCatchAll" ma:showField="CatchAllData" ma:web="e354e5e4-cbe3-4cf3-8518-03214cb84e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A5EAE7-507A-4DCD-89A5-626114499F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07E6B9-9706-455D-B3DB-94B0A9AB548C}">
  <ds:schemaRefs>
    <ds:schemaRef ds:uri="http://schemas.microsoft.com/office/2006/metadata/properties"/>
    <ds:schemaRef ds:uri="http://schemas.microsoft.com/office/infopath/2007/PartnerControls"/>
    <ds:schemaRef ds:uri="c219ae04-455b-4f33-b0ca-863057719048"/>
    <ds:schemaRef ds:uri="e354e5e4-cbe3-4cf3-8518-03214cb84ef2"/>
  </ds:schemaRefs>
</ds:datastoreItem>
</file>

<file path=customXml/itemProps3.xml><?xml version="1.0" encoding="utf-8"?>
<ds:datastoreItem xmlns:ds="http://schemas.openxmlformats.org/officeDocument/2006/customXml" ds:itemID="{1CDB2FC0-4357-4A7A-A524-A921E5A861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19ae04-455b-4f33-b0ca-863057719048"/>
    <ds:schemaRef ds:uri="e354e5e4-cbe3-4cf3-8518-03214cb84e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2912</TotalTime>
  <Words>1106</Words>
  <Application>Microsoft Office PowerPoint</Application>
  <PresentationFormat>Widescreen</PresentationFormat>
  <Paragraphs>193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Nova</vt:lpstr>
      <vt:lpstr>Arial Unicode MS</vt:lpstr>
      <vt:lpstr>Calibri</vt:lpstr>
      <vt:lpstr>Symbol</vt:lpstr>
      <vt:lpstr>Wingdings</vt:lpstr>
      <vt:lpstr>Office Theme</vt:lpstr>
      <vt:lpstr>High Temperature Testing of Refractory Alloys</vt:lpstr>
      <vt:lpstr>NASA Glenn (Lewis) Refractory Alloy Testing</vt:lpstr>
      <vt:lpstr>Introduction</vt:lpstr>
      <vt:lpstr>NASA Glenn (Lewis) Historical Expertise</vt:lpstr>
      <vt:lpstr>NASA Glenn (Lewis) Historical Expertise - Then</vt:lpstr>
      <vt:lpstr>NASA Glenn (Lewis) Historical Expertise - Now</vt:lpstr>
      <vt:lpstr>NASA Glenn (Lewis) Historical Expertise - Now</vt:lpstr>
      <vt:lpstr>L-PBF of C103</vt:lpstr>
      <vt:lpstr>High Temperature High Vacuum Tension Testing Rig</vt:lpstr>
      <vt:lpstr>Tension of Wrought and AM C103</vt:lpstr>
      <vt:lpstr>Tension of Wrought and AM C103</vt:lpstr>
      <vt:lpstr>High Temperature High Vacuum Creep Testing Rig</vt:lpstr>
      <vt:lpstr>Creep of Wrought and AM C103</vt:lpstr>
      <vt:lpstr>Microstructure of AM C103</vt:lpstr>
      <vt:lpstr>Microstructure of AM C103</vt:lpstr>
      <vt:lpstr>Moving Forward High-Throughput Testing</vt:lpstr>
      <vt:lpstr>Moving Forward High-Throughput Testing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Brizes, Eric T. (GRC-LMA0)</dc:creator>
  <cp:lastModifiedBy>Milner, Justin L. (GRC-LMA0)</cp:lastModifiedBy>
  <cp:revision>5</cp:revision>
  <dcterms:created xsi:type="dcterms:W3CDTF">2023-09-05T19:16:32Z</dcterms:created>
  <dcterms:modified xsi:type="dcterms:W3CDTF">2024-03-14T15:50:10Z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0x010100DD56D93C3E13B744B307E6B5E504F100</vt:lpwstr>
  </property>
</Properties>
</file>