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 id="2147483677" r:id="rId3"/>
    <p:sldMasterId id="2147483684" r:id="rId4"/>
  </p:sldMasterIdLst>
  <p:notesMasterIdLst>
    <p:notesMasterId r:id="rId14"/>
  </p:notesMasterIdLst>
  <p:sldIdLst>
    <p:sldId id="257" r:id="rId5"/>
    <p:sldId id="37826" r:id="rId6"/>
    <p:sldId id="2072578072" r:id="rId7"/>
    <p:sldId id="2072578095" r:id="rId8"/>
    <p:sldId id="2072578097" r:id="rId9"/>
    <p:sldId id="2072578096" r:id="rId10"/>
    <p:sldId id="2072578098" r:id="rId11"/>
    <p:sldId id="2072578099" r:id="rId12"/>
    <p:sldId id="207257808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87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79" autoAdjust="0"/>
    <p:restoredTop sz="94660"/>
  </p:normalViewPr>
  <p:slideViewPr>
    <p:cSldViewPr snapToGrid="0">
      <p:cViewPr varScale="1">
        <p:scale>
          <a:sx n="73" d="100"/>
          <a:sy n="73" d="100"/>
        </p:scale>
        <p:origin x="732"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B13CE9-C3D5-4C5D-8FC1-C93E01ECEF84}" type="datetimeFigureOut">
              <a:rPr lang="en-US" smtClean="0"/>
              <a:t>3/18/2024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8993B2-AE4C-48C8-B2B0-C7DC60F5C378}" type="slidenum">
              <a:rPr lang="en-US" smtClean="0"/>
              <a:t>‹#›</a:t>
            </a:fld>
            <a:endParaRPr lang="en-US"/>
          </a:p>
        </p:txBody>
      </p:sp>
    </p:spTree>
    <p:extLst>
      <p:ext uri="{BB962C8B-B14F-4D97-AF65-F5344CB8AC3E}">
        <p14:creationId xmlns:p14="http://schemas.microsoft.com/office/powerpoint/2010/main" val="3345791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623364-DE07-413A-9F0B-6F33438C99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1857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18" Type="http://schemas.openxmlformats.org/officeDocument/2006/relationships/image" Target="../media/image23.png"/><Relationship Id="rId3" Type="http://schemas.openxmlformats.org/officeDocument/2006/relationships/image" Target="../media/image8.png"/><Relationship Id="rId21" Type="http://schemas.openxmlformats.org/officeDocument/2006/relationships/image" Target="../media/image26.png"/><Relationship Id="rId7" Type="http://schemas.openxmlformats.org/officeDocument/2006/relationships/image" Target="../media/image12.png"/><Relationship Id="rId12" Type="http://schemas.openxmlformats.org/officeDocument/2006/relationships/image" Target="../media/image17.png"/><Relationship Id="rId17" Type="http://schemas.openxmlformats.org/officeDocument/2006/relationships/image" Target="../media/image22.png"/><Relationship Id="rId25" Type="http://schemas.openxmlformats.org/officeDocument/2006/relationships/image" Target="../media/image30.png"/><Relationship Id="rId2" Type="http://schemas.openxmlformats.org/officeDocument/2006/relationships/image" Target="../media/image7.png"/><Relationship Id="rId16" Type="http://schemas.openxmlformats.org/officeDocument/2006/relationships/image" Target="../media/image21.png"/><Relationship Id="rId20" Type="http://schemas.openxmlformats.org/officeDocument/2006/relationships/image" Target="../media/image25.png"/><Relationship Id="rId1" Type="http://schemas.openxmlformats.org/officeDocument/2006/relationships/slideMaster" Target="../slideMasters/slideMaster4.xml"/><Relationship Id="rId6" Type="http://schemas.openxmlformats.org/officeDocument/2006/relationships/image" Target="../media/image11.png"/><Relationship Id="rId11" Type="http://schemas.openxmlformats.org/officeDocument/2006/relationships/image" Target="../media/image16.png"/><Relationship Id="rId24" Type="http://schemas.openxmlformats.org/officeDocument/2006/relationships/image" Target="../media/image29.png"/><Relationship Id="rId5" Type="http://schemas.openxmlformats.org/officeDocument/2006/relationships/image" Target="../media/image10.png"/><Relationship Id="rId15" Type="http://schemas.openxmlformats.org/officeDocument/2006/relationships/image" Target="../media/image20.png"/><Relationship Id="rId23" Type="http://schemas.openxmlformats.org/officeDocument/2006/relationships/image" Target="../media/image28.png"/><Relationship Id="rId10" Type="http://schemas.openxmlformats.org/officeDocument/2006/relationships/image" Target="../media/image15.png"/><Relationship Id="rId19" Type="http://schemas.openxmlformats.org/officeDocument/2006/relationships/image" Target="../media/image24.pn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19.png"/><Relationship Id="rId22" Type="http://schemas.openxmlformats.org/officeDocument/2006/relationships/image" Target="../media/image27.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1CE74-29E4-4E88-99A9-215A77DBB56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6C98309-AC66-43AC-9C58-AF95556483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76E4B15-ADE0-4256-8180-05645776DB11}"/>
              </a:ext>
            </a:extLst>
          </p:cNvPr>
          <p:cNvSpPr>
            <a:spLocks noGrp="1"/>
          </p:cNvSpPr>
          <p:nvPr>
            <p:ph type="dt" sz="half" idx="10"/>
          </p:nvPr>
        </p:nvSpPr>
        <p:spPr/>
        <p:txBody>
          <a:bodyPr/>
          <a:lstStyle/>
          <a:p>
            <a:fld id="{F2B65D86-19C7-4549-A7F1-3E6CF64E57DC}" type="datetimeFigureOut">
              <a:rPr lang="en-US" smtClean="0"/>
              <a:t>3/18/2024</a:t>
            </a:fld>
            <a:endParaRPr lang="en-US"/>
          </a:p>
        </p:txBody>
      </p:sp>
      <p:sp>
        <p:nvSpPr>
          <p:cNvPr id="5" name="Footer Placeholder 4">
            <a:extLst>
              <a:ext uri="{FF2B5EF4-FFF2-40B4-BE49-F238E27FC236}">
                <a16:creationId xmlns:a16="http://schemas.microsoft.com/office/drawing/2014/main" id="{9461A19C-F8B4-4EEC-986E-18342A26F8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D75CF1-0585-45F2-9493-D8C0AEAB97ED}"/>
              </a:ext>
            </a:extLst>
          </p:cNvPr>
          <p:cNvSpPr>
            <a:spLocks noGrp="1"/>
          </p:cNvSpPr>
          <p:nvPr>
            <p:ph type="sldNum" sz="quarter" idx="12"/>
          </p:nvPr>
        </p:nvSpPr>
        <p:spPr/>
        <p:txBody>
          <a:bodyPr/>
          <a:lstStyle/>
          <a:p>
            <a:fld id="{678B44DA-456E-4C72-9489-89CDEBD6398D}" type="slidenum">
              <a:rPr lang="en-US" smtClean="0"/>
              <a:t>‹#›</a:t>
            </a:fld>
            <a:endParaRPr lang="en-US"/>
          </a:p>
        </p:txBody>
      </p:sp>
    </p:spTree>
    <p:extLst>
      <p:ext uri="{BB962C8B-B14F-4D97-AF65-F5344CB8AC3E}">
        <p14:creationId xmlns:p14="http://schemas.microsoft.com/office/powerpoint/2010/main" val="1553313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B94B1-D11C-4B29-8607-C9185AE1A519}"/>
              </a:ext>
            </a:extLst>
          </p:cNvPr>
          <p:cNvSpPr>
            <a:spLocks noGrp="1"/>
          </p:cNvSpPr>
          <p:nvPr>
            <p:ph type="title"/>
          </p:nvPr>
        </p:nvSpPr>
        <p:spPr>
          <a:xfrm>
            <a:off x="1608463" y="0"/>
            <a:ext cx="9518573" cy="1105989"/>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52231DB9-9337-4CE8-9DD0-9505FD89E75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B63CA7-B157-4BF1-B142-08A13975DF9E}"/>
              </a:ext>
            </a:extLst>
          </p:cNvPr>
          <p:cNvSpPr>
            <a:spLocks noGrp="1"/>
          </p:cNvSpPr>
          <p:nvPr>
            <p:ph type="dt" sz="half" idx="10"/>
          </p:nvPr>
        </p:nvSpPr>
        <p:spPr/>
        <p:txBody>
          <a:bodyPr/>
          <a:lstStyle/>
          <a:p>
            <a:fld id="{F2B65D86-19C7-4549-A7F1-3E6CF64E57DC}" type="datetimeFigureOut">
              <a:rPr lang="en-US" smtClean="0"/>
              <a:t>3/18/2024</a:t>
            </a:fld>
            <a:endParaRPr lang="en-US"/>
          </a:p>
        </p:txBody>
      </p:sp>
      <p:sp>
        <p:nvSpPr>
          <p:cNvPr id="5" name="Footer Placeholder 4">
            <a:extLst>
              <a:ext uri="{FF2B5EF4-FFF2-40B4-BE49-F238E27FC236}">
                <a16:creationId xmlns:a16="http://schemas.microsoft.com/office/drawing/2014/main" id="{021C1496-FDFF-4F2D-81EC-D76188BC87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179398-64F2-4F36-922C-4F7EA08E9C3D}"/>
              </a:ext>
            </a:extLst>
          </p:cNvPr>
          <p:cNvSpPr>
            <a:spLocks noGrp="1"/>
          </p:cNvSpPr>
          <p:nvPr>
            <p:ph type="sldNum" sz="quarter" idx="12"/>
          </p:nvPr>
        </p:nvSpPr>
        <p:spPr/>
        <p:txBody>
          <a:bodyPr/>
          <a:lstStyle/>
          <a:p>
            <a:fld id="{678B44DA-456E-4C72-9489-89CDEBD6398D}" type="slidenum">
              <a:rPr lang="en-US" smtClean="0"/>
              <a:t>‹#›</a:t>
            </a:fld>
            <a:endParaRPr lang="en-US"/>
          </a:p>
        </p:txBody>
      </p:sp>
    </p:spTree>
    <p:extLst>
      <p:ext uri="{BB962C8B-B14F-4D97-AF65-F5344CB8AC3E}">
        <p14:creationId xmlns:p14="http://schemas.microsoft.com/office/powerpoint/2010/main" val="3575699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12FD0-0BA3-4101-A821-FC2C18CD721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75B3B6B-68F8-4EC4-9C42-474E9A4F5EC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9DBE08D-DC06-495A-968F-B102FC2BA41F}"/>
              </a:ext>
            </a:extLst>
          </p:cNvPr>
          <p:cNvSpPr>
            <a:spLocks noGrp="1"/>
          </p:cNvSpPr>
          <p:nvPr>
            <p:ph type="dt" sz="half" idx="10"/>
          </p:nvPr>
        </p:nvSpPr>
        <p:spPr/>
        <p:txBody>
          <a:bodyPr/>
          <a:lstStyle/>
          <a:p>
            <a:fld id="{F2B65D86-19C7-4549-A7F1-3E6CF64E57DC}" type="datetimeFigureOut">
              <a:rPr lang="en-US" smtClean="0"/>
              <a:t>3/18/2024</a:t>
            </a:fld>
            <a:endParaRPr lang="en-US"/>
          </a:p>
        </p:txBody>
      </p:sp>
      <p:sp>
        <p:nvSpPr>
          <p:cNvPr id="5" name="Footer Placeholder 4">
            <a:extLst>
              <a:ext uri="{FF2B5EF4-FFF2-40B4-BE49-F238E27FC236}">
                <a16:creationId xmlns:a16="http://schemas.microsoft.com/office/drawing/2014/main" id="{C06FD479-33D0-47CA-88F4-51183742F4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97A413-9502-4C61-BC6E-C1D0FD0F3F45}"/>
              </a:ext>
            </a:extLst>
          </p:cNvPr>
          <p:cNvSpPr>
            <a:spLocks noGrp="1"/>
          </p:cNvSpPr>
          <p:nvPr>
            <p:ph type="sldNum" sz="quarter" idx="12"/>
          </p:nvPr>
        </p:nvSpPr>
        <p:spPr/>
        <p:txBody>
          <a:bodyPr/>
          <a:lstStyle/>
          <a:p>
            <a:fld id="{678B44DA-456E-4C72-9489-89CDEBD6398D}" type="slidenum">
              <a:rPr lang="en-US" smtClean="0"/>
              <a:t>‹#›</a:t>
            </a:fld>
            <a:endParaRPr lang="en-US"/>
          </a:p>
        </p:txBody>
      </p:sp>
    </p:spTree>
    <p:extLst>
      <p:ext uri="{BB962C8B-B14F-4D97-AF65-F5344CB8AC3E}">
        <p14:creationId xmlns:p14="http://schemas.microsoft.com/office/powerpoint/2010/main" val="1926948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A8E27-CBF8-4D21-9391-C1FA6F17AF3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95750B-6765-4CF8-AD5C-1395A6A69FA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F681022-4D3F-4322-960F-1C4830759E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F3E918E-0296-4A38-A35E-DD1E60B3AD89}"/>
              </a:ext>
            </a:extLst>
          </p:cNvPr>
          <p:cNvSpPr>
            <a:spLocks noGrp="1"/>
          </p:cNvSpPr>
          <p:nvPr>
            <p:ph type="dt" sz="half" idx="10"/>
          </p:nvPr>
        </p:nvSpPr>
        <p:spPr/>
        <p:txBody>
          <a:bodyPr/>
          <a:lstStyle/>
          <a:p>
            <a:fld id="{F2B65D86-19C7-4549-A7F1-3E6CF64E57DC}" type="datetimeFigureOut">
              <a:rPr lang="en-US" smtClean="0"/>
              <a:t>3/18/2024</a:t>
            </a:fld>
            <a:endParaRPr lang="en-US"/>
          </a:p>
        </p:txBody>
      </p:sp>
      <p:sp>
        <p:nvSpPr>
          <p:cNvPr id="6" name="Footer Placeholder 5">
            <a:extLst>
              <a:ext uri="{FF2B5EF4-FFF2-40B4-BE49-F238E27FC236}">
                <a16:creationId xmlns:a16="http://schemas.microsoft.com/office/drawing/2014/main" id="{0BAC874C-34A1-4131-B251-7D3586AFFB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CFF5ED-0CEA-4BE3-BAF7-BD9DF915439C}"/>
              </a:ext>
            </a:extLst>
          </p:cNvPr>
          <p:cNvSpPr>
            <a:spLocks noGrp="1"/>
          </p:cNvSpPr>
          <p:nvPr>
            <p:ph type="sldNum" sz="quarter" idx="12"/>
          </p:nvPr>
        </p:nvSpPr>
        <p:spPr/>
        <p:txBody>
          <a:bodyPr/>
          <a:lstStyle/>
          <a:p>
            <a:fld id="{678B44DA-456E-4C72-9489-89CDEBD6398D}" type="slidenum">
              <a:rPr lang="en-US" smtClean="0"/>
              <a:t>‹#›</a:t>
            </a:fld>
            <a:endParaRPr lang="en-US"/>
          </a:p>
        </p:txBody>
      </p:sp>
    </p:spTree>
    <p:extLst>
      <p:ext uri="{BB962C8B-B14F-4D97-AF65-F5344CB8AC3E}">
        <p14:creationId xmlns:p14="http://schemas.microsoft.com/office/powerpoint/2010/main" val="4084632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F82FA-CF64-48C3-A943-013BA2597F9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6D9D947-785F-47C4-B6B7-6DD46C0269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F6F9F1D-8236-41FA-8EDE-496D0B77926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358E1C6-5487-4ACA-BF94-A985D93111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920C99-B97B-4005-9692-383072AA319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AF36A0-3CC5-4E7C-869B-BDA47558D356}"/>
              </a:ext>
            </a:extLst>
          </p:cNvPr>
          <p:cNvSpPr>
            <a:spLocks noGrp="1"/>
          </p:cNvSpPr>
          <p:nvPr>
            <p:ph type="dt" sz="half" idx="10"/>
          </p:nvPr>
        </p:nvSpPr>
        <p:spPr/>
        <p:txBody>
          <a:bodyPr/>
          <a:lstStyle/>
          <a:p>
            <a:fld id="{F2B65D86-19C7-4549-A7F1-3E6CF64E57DC}" type="datetimeFigureOut">
              <a:rPr lang="en-US" smtClean="0"/>
              <a:t>3/18/2024</a:t>
            </a:fld>
            <a:endParaRPr lang="en-US"/>
          </a:p>
        </p:txBody>
      </p:sp>
      <p:sp>
        <p:nvSpPr>
          <p:cNvPr id="8" name="Footer Placeholder 7">
            <a:extLst>
              <a:ext uri="{FF2B5EF4-FFF2-40B4-BE49-F238E27FC236}">
                <a16:creationId xmlns:a16="http://schemas.microsoft.com/office/drawing/2014/main" id="{0A4900B1-A662-4C36-9F70-55152CC350A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D10F7BD-55E2-442D-A440-63DCD0D4A1D5}"/>
              </a:ext>
            </a:extLst>
          </p:cNvPr>
          <p:cNvSpPr>
            <a:spLocks noGrp="1"/>
          </p:cNvSpPr>
          <p:nvPr>
            <p:ph type="sldNum" sz="quarter" idx="12"/>
          </p:nvPr>
        </p:nvSpPr>
        <p:spPr/>
        <p:txBody>
          <a:bodyPr/>
          <a:lstStyle/>
          <a:p>
            <a:fld id="{678B44DA-456E-4C72-9489-89CDEBD6398D}" type="slidenum">
              <a:rPr lang="en-US" smtClean="0"/>
              <a:t>‹#›</a:t>
            </a:fld>
            <a:endParaRPr lang="en-US"/>
          </a:p>
        </p:txBody>
      </p:sp>
    </p:spTree>
    <p:extLst>
      <p:ext uri="{BB962C8B-B14F-4D97-AF65-F5344CB8AC3E}">
        <p14:creationId xmlns:p14="http://schemas.microsoft.com/office/powerpoint/2010/main" val="3661893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5E7D2-6A69-4BA2-947B-A964B137484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5BA2D66-F90F-4CFF-BC0E-6C21BA482CD1}"/>
              </a:ext>
            </a:extLst>
          </p:cNvPr>
          <p:cNvSpPr>
            <a:spLocks noGrp="1"/>
          </p:cNvSpPr>
          <p:nvPr>
            <p:ph type="dt" sz="half" idx="10"/>
          </p:nvPr>
        </p:nvSpPr>
        <p:spPr/>
        <p:txBody>
          <a:bodyPr/>
          <a:lstStyle/>
          <a:p>
            <a:fld id="{F2B65D86-19C7-4549-A7F1-3E6CF64E57DC}" type="datetimeFigureOut">
              <a:rPr lang="en-US" smtClean="0"/>
              <a:t>3/18/2024</a:t>
            </a:fld>
            <a:endParaRPr lang="en-US"/>
          </a:p>
        </p:txBody>
      </p:sp>
      <p:sp>
        <p:nvSpPr>
          <p:cNvPr id="4" name="Footer Placeholder 3">
            <a:extLst>
              <a:ext uri="{FF2B5EF4-FFF2-40B4-BE49-F238E27FC236}">
                <a16:creationId xmlns:a16="http://schemas.microsoft.com/office/drawing/2014/main" id="{BF70889D-BCBC-4C49-902F-EAA312F44B7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788C1F-F753-4D83-8746-D94B0151E92E}"/>
              </a:ext>
            </a:extLst>
          </p:cNvPr>
          <p:cNvSpPr>
            <a:spLocks noGrp="1"/>
          </p:cNvSpPr>
          <p:nvPr>
            <p:ph type="sldNum" sz="quarter" idx="12"/>
          </p:nvPr>
        </p:nvSpPr>
        <p:spPr/>
        <p:txBody>
          <a:bodyPr/>
          <a:lstStyle/>
          <a:p>
            <a:fld id="{678B44DA-456E-4C72-9489-89CDEBD6398D}" type="slidenum">
              <a:rPr lang="en-US" smtClean="0"/>
              <a:t>‹#›</a:t>
            </a:fld>
            <a:endParaRPr lang="en-US"/>
          </a:p>
        </p:txBody>
      </p:sp>
    </p:spTree>
    <p:extLst>
      <p:ext uri="{BB962C8B-B14F-4D97-AF65-F5344CB8AC3E}">
        <p14:creationId xmlns:p14="http://schemas.microsoft.com/office/powerpoint/2010/main" val="1416018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1C5A7D-E20B-45FB-9BB2-5F7A0C60E442}"/>
              </a:ext>
            </a:extLst>
          </p:cNvPr>
          <p:cNvSpPr>
            <a:spLocks noGrp="1"/>
          </p:cNvSpPr>
          <p:nvPr>
            <p:ph type="dt" sz="half" idx="10"/>
          </p:nvPr>
        </p:nvSpPr>
        <p:spPr/>
        <p:txBody>
          <a:bodyPr/>
          <a:lstStyle/>
          <a:p>
            <a:fld id="{F2B65D86-19C7-4549-A7F1-3E6CF64E57DC}" type="datetimeFigureOut">
              <a:rPr lang="en-US" smtClean="0"/>
              <a:t>3/18/2024</a:t>
            </a:fld>
            <a:endParaRPr lang="en-US"/>
          </a:p>
        </p:txBody>
      </p:sp>
      <p:sp>
        <p:nvSpPr>
          <p:cNvPr id="3" name="Footer Placeholder 2">
            <a:extLst>
              <a:ext uri="{FF2B5EF4-FFF2-40B4-BE49-F238E27FC236}">
                <a16:creationId xmlns:a16="http://schemas.microsoft.com/office/drawing/2014/main" id="{B8151284-61C0-4987-A1B7-FFBE0EC8A78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921BC0E-B64E-4D56-8D58-327B7217961A}"/>
              </a:ext>
            </a:extLst>
          </p:cNvPr>
          <p:cNvSpPr>
            <a:spLocks noGrp="1"/>
          </p:cNvSpPr>
          <p:nvPr>
            <p:ph type="sldNum" sz="quarter" idx="12"/>
          </p:nvPr>
        </p:nvSpPr>
        <p:spPr/>
        <p:txBody>
          <a:bodyPr/>
          <a:lstStyle/>
          <a:p>
            <a:fld id="{678B44DA-456E-4C72-9489-89CDEBD6398D}" type="slidenum">
              <a:rPr lang="en-US" smtClean="0"/>
              <a:t>‹#›</a:t>
            </a:fld>
            <a:endParaRPr lang="en-US"/>
          </a:p>
        </p:txBody>
      </p:sp>
    </p:spTree>
    <p:extLst>
      <p:ext uri="{BB962C8B-B14F-4D97-AF65-F5344CB8AC3E}">
        <p14:creationId xmlns:p14="http://schemas.microsoft.com/office/powerpoint/2010/main" val="2732291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D7BD4-1DB5-4A20-A682-A474A6CD7A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DA45981-4193-495B-9954-BE1C3C338C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BEAADB0-193F-417C-830D-C12EC16C00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4117BAA-06BF-457F-A0B5-3ABB45E6C4E0}"/>
              </a:ext>
            </a:extLst>
          </p:cNvPr>
          <p:cNvSpPr>
            <a:spLocks noGrp="1"/>
          </p:cNvSpPr>
          <p:nvPr>
            <p:ph type="dt" sz="half" idx="10"/>
          </p:nvPr>
        </p:nvSpPr>
        <p:spPr/>
        <p:txBody>
          <a:bodyPr/>
          <a:lstStyle/>
          <a:p>
            <a:fld id="{F2B65D86-19C7-4549-A7F1-3E6CF64E57DC}" type="datetimeFigureOut">
              <a:rPr lang="en-US" smtClean="0"/>
              <a:t>3/18/2024</a:t>
            </a:fld>
            <a:endParaRPr lang="en-US"/>
          </a:p>
        </p:txBody>
      </p:sp>
      <p:sp>
        <p:nvSpPr>
          <p:cNvPr id="6" name="Footer Placeholder 5">
            <a:extLst>
              <a:ext uri="{FF2B5EF4-FFF2-40B4-BE49-F238E27FC236}">
                <a16:creationId xmlns:a16="http://schemas.microsoft.com/office/drawing/2014/main" id="{5E3A121B-19D5-4379-B59F-90CDFE3611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4AA3F9-0E72-47AE-99C8-32B940329B01}"/>
              </a:ext>
            </a:extLst>
          </p:cNvPr>
          <p:cNvSpPr>
            <a:spLocks noGrp="1"/>
          </p:cNvSpPr>
          <p:nvPr>
            <p:ph type="sldNum" sz="quarter" idx="12"/>
          </p:nvPr>
        </p:nvSpPr>
        <p:spPr/>
        <p:txBody>
          <a:bodyPr/>
          <a:lstStyle/>
          <a:p>
            <a:fld id="{678B44DA-456E-4C72-9489-89CDEBD6398D}" type="slidenum">
              <a:rPr lang="en-US" smtClean="0"/>
              <a:t>‹#›</a:t>
            </a:fld>
            <a:endParaRPr lang="en-US"/>
          </a:p>
        </p:txBody>
      </p:sp>
    </p:spTree>
    <p:extLst>
      <p:ext uri="{BB962C8B-B14F-4D97-AF65-F5344CB8AC3E}">
        <p14:creationId xmlns:p14="http://schemas.microsoft.com/office/powerpoint/2010/main" val="40602985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D3FE2-C858-4D8F-967A-16152B27D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FB61529-09C8-4DBF-94C9-5614407A1C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20D2A73-999A-4C9F-BFB8-6BB81F3321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BFBC7C-F58F-4654-A4E4-FFD68E0EED07}"/>
              </a:ext>
            </a:extLst>
          </p:cNvPr>
          <p:cNvSpPr>
            <a:spLocks noGrp="1"/>
          </p:cNvSpPr>
          <p:nvPr>
            <p:ph type="dt" sz="half" idx="10"/>
          </p:nvPr>
        </p:nvSpPr>
        <p:spPr/>
        <p:txBody>
          <a:bodyPr/>
          <a:lstStyle/>
          <a:p>
            <a:fld id="{F2B65D86-19C7-4549-A7F1-3E6CF64E57DC}" type="datetimeFigureOut">
              <a:rPr lang="en-US" smtClean="0"/>
              <a:t>3/18/2024</a:t>
            </a:fld>
            <a:endParaRPr lang="en-US"/>
          </a:p>
        </p:txBody>
      </p:sp>
      <p:sp>
        <p:nvSpPr>
          <p:cNvPr id="6" name="Footer Placeholder 5">
            <a:extLst>
              <a:ext uri="{FF2B5EF4-FFF2-40B4-BE49-F238E27FC236}">
                <a16:creationId xmlns:a16="http://schemas.microsoft.com/office/drawing/2014/main" id="{22F64F40-2D83-4622-AA4E-D574D166CB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790EA2-FA80-40F1-B794-D30805A8AD26}"/>
              </a:ext>
            </a:extLst>
          </p:cNvPr>
          <p:cNvSpPr>
            <a:spLocks noGrp="1"/>
          </p:cNvSpPr>
          <p:nvPr>
            <p:ph type="sldNum" sz="quarter" idx="12"/>
          </p:nvPr>
        </p:nvSpPr>
        <p:spPr/>
        <p:txBody>
          <a:bodyPr/>
          <a:lstStyle/>
          <a:p>
            <a:fld id="{678B44DA-456E-4C72-9489-89CDEBD6398D}" type="slidenum">
              <a:rPr lang="en-US" smtClean="0"/>
              <a:t>‹#›</a:t>
            </a:fld>
            <a:endParaRPr lang="en-US"/>
          </a:p>
        </p:txBody>
      </p:sp>
    </p:spTree>
    <p:extLst>
      <p:ext uri="{BB962C8B-B14F-4D97-AF65-F5344CB8AC3E}">
        <p14:creationId xmlns:p14="http://schemas.microsoft.com/office/powerpoint/2010/main" val="4125717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66196-BAEF-4DFC-899B-DF96162C698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E2CF374-388D-430E-B422-781BFC99E3F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A4B641-272F-4372-B20E-4BAA158F086A}"/>
              </a:ext>
            </a:extLst>
          </p:cNvPr>
          <p:cNvSpPr>
            <a:spLocks noGrp="1"/>
          </p:cNvSpPr>
          <p:nvPr>
            <p:ph type="dt" sz="half" idx="10"/>
          </p:nvPr>
        </p:nvSpPr>
        <p:spPr/>
        <p:txBody>
          <a:bodyPr/>
          <a:lstStyle/>
          <a:p>
            <a:fld id="{F2B65D86-19C7-4549-A7F1-3E6CF64E57DC}" type="datetimeFigureOut">
              <a:rPr lang="en-US" smtClean="0"/>
              <a:t>3/18/2024</a:t>
            </a:fld>
            <a:endParaRPr lang="en-US"/>
          </a:p>
        </p:txBody>
      </p:sp>
      <p:sp>
        <p:nvSpPr>
          <p:cNvPr id="5" name="Footer Placeholder 4">
            <a:extLst>
              <a:ext uri="{FF2B5EF4-FFF2-40B4-BE49-F238E27FC236}">
                <a16:creationId xmlns:a16="http://schemas.microsoft.com/office/drawing/2014/main" id="{5CA2A7AE-E49D-4147-80CA-14DF2A5A7F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8649A7-8B4D-4666-A123-B309855CBD12}"/>
              </a:ext>
            </a:extLst>
          </p:cNvPr>
          <p:cNvSpPr>
            <a:spLocks noGrp="1"/>
          </p:cNvSpPr>
          <p:nvPr>
            <p:ph type="sldNum" sz="quarter" idx="12"/>
          </p:nvPr>
        </p:nvSpPr>
        <p:spPr/>
        <p:txBody>
          <a:bodyPr/>
          <a:lstStyle/>
          <a:p>
            <a:fld id="{678B44DA-456E-4C72-9489-89CDEBD6398D}" type="slidenum">
              <a:rPr lang="en-US" smtClean="0"/>
              <a:t>‹#›</a:t>
            </a:fld>
            <a:endParaRPr lang="en-US"/>
          </a:p>
        </p:txBody>
      </p:sp>
    </p:spTree>
    <p:extLst>
      <p:ext uri="{BB962C8B-B14F-4D97-AF65-F5344CB8AC3E}">
        <p14:creationId xmlns:p14="http://schemas.microsoft.com/office/powerpoint/2010/main" val="935269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DF874C-9F04-43DD-B2AB-57761DB058D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E52055A-AF8A-4001-BD43-51EC0A6E563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2666BF-26BD-4CA0-86A7-AEDAA3F66C92}"/>
              </a:ext>
            </a:extLst>
          </p:cNvPr>
          <p:cNvSpPr>
            <a:spLocks noGrp="1"/>
          </p:cNvSpPr>
          <p:nvPr>
            <p:ph type="dt" sz="half" idx="10"/>
          </p:nvPr>
        </p:nvSpPr>
        <p:spPr/>
        <p:txBody>
          <a:bodyPr/>
          <a:lstStyle/>
          <a:p>
            <a:fld id="{F2B65D86-19C7-4549-A7F1-3E6CF64E57DC}" type="datetimeFigureOut">
              <a:rPr lang="en-US" smtClean="0"/>
              <a:t>3/18/2024</a:t>
            </a:fld>
            <a:endParaRPr lang="en-US"/>
          </a:p>
        </p:txBody>
      </p:sp>
      <p:sp>
        <p:nvSpPr>
          <p:cNvPr id="5" name="Footer Placeholder 4">
            <a:extLst>
              <a:ext uri="{FF2B5EF4-FFF2-40B4-BE49-F238E27FC236}">
                <a16:creationId xmlns:a16="http://schemas.microsoft.com/office/drawing/2014/main" id="{CB9BC16D-B5E8-4379-80AE-4C7C5CCD4F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028CB4-3749-47C7-9904-4D64F93F10EA}"/>
              </a:ext>
            </a:extLst>
          </p:cNvPr>
          <p:cNvSpPr>
            <a:spLocks noGrp="1"/>
          </p:cNvSpPr>
          <p:nvPr>
            <p:ph type="sldNum" sz="quarter" idx="12"/>
          </p:nvPr>
        </p:nvSpPr>
        <p:spPr/>
        <p:txBody>
          <a:bodyPr/>
          <a:lstStyle/>
          <a:p>
            <a:fld id="{678B44DA-456E-4C72-9489-89CDEBD6398D}" type="slidenum">
              <a:rPr lang="en-US" smtClean="0"/>
              <a:t>‹#›</a:t>
            </a:fld>
            <a:endParaRPr lang="en-US"/>
          </a:p>
        </p:txBody>
      </p:sp>
    </p:spTree>
    <p:extLst>
      <p:ext uri="{BB962C8B-B14F-4D97-AF65-F5344CB8AC3E}">
        <p14:creationId xmlns:p14="http://schemas.microsoft.com/office/powerpoint/2010/main" val="24726962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1C5A7D-E20B-45FB-9BB2-5F7A0C60E442}"/>
              </a:ext>
            </a:extLst>
          </p:cNvPr>
          <p:cNvSpPr>
            <a:spLocks noGrp="1"/>
          </p:cNvSpPr>
          <p:nvPr>
            <p:ph type="dt" sz="half" idx="10"/>
          </p:nvPr>
        </p:nvSpPr>
        <p:spPr/>
        <p:txBody>
          <a:bodyPr/>
          <a:lstStyle/>
          <a:p>
            <a:fld id="{F2B65D86-19C7-4549-A7F1-3E6CF64E57DC}" type="datetimeFigureOut">
              <a:rPr lang="en-US" smtClean="0"/>
              <a:t>3/18/2024</a:t>
            </a:fld>
            <a:endParaRPr lang="en-US"/>
          </a:p>
        </p:txBody>
      </p:sp>
      <p:sp>
        <p:nvSpPr>
          <p:cNvPr id="3" name="Footer Placeholder 2">
            <a:extLst>
              <a:ext uri="{FF2B5EF4-FFF2-40B4-BE49-F238E27FC236}">
                <a16:creationId xmlns:a16="http://schemas.microsoft.com/office/drawing/2014/main" id="{B8151284-61C0-4987-A1B7-FFBE0EC8A78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921BC0E-B64E-4D56-8D58-327B7217961A}"/>
              </a:ext>
            </a:extLst>
          </p:cNvPr>
          <p:cNvSpPr>
            <a:spLocks noGrp="1"/>
          </p:cNvSpPr>
          <p:nvPr>
            <p:ph type="sldNum" sz="quarter" idx="12"/>
          </p:nvPr>
        </p:nvSpPr>
        <p:spPr/>
        <p:txBody>
          <a:bodyPr/>
          <a:lstStyle/>
          <a:p>
            <a:fld id="{678B44DA-456E-4C72-9489-89CDEBD6398D}" type="slidenum">
              <a:rPr lang="en-US" smtClean="0"/>
              <a:t>‹#›</a:t>
            </a:fld>
            <a:endParaRPr lang="en-US"/>
          </a:p>
        </p:txBody>
      </p:sp>
      <p:pic>
        <p:nvPicPr>
          <p:cNvPr id="5" name="Picture 4">
            <a:extLst>
              <a:ext uri="{FF2B5EF4-FFF2-40B4-BE49-F238E27FC236}">
                <a16:creationId xmlns:a16="http://schemas.microsoft.com/office/drawing/2014/main" id="{5FC93177-3EC6-4A8C-8D98-D4EF7583004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26774004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231DB9-9337-4CE8-9DD0-9505FD89E754}"/>
              </a:ext>
            </a:extLst>
          </p:cNvPr>
          <p:cNvSpPr>
            <a:spLocks noGrp="1"/>
          </p:cNvSpPr>
          <p:nvPr>
            <p:ph idx="1"/>
          </p:nvPr>
        </p:nvSpPr>
        <p:spPr/>
        <p:txBody>
          <a:bodyPr/>
          <a:lstStyle>
            <a:lvl1pPr marL="0" indent="0">
              <a:buNone/>
              <a:defRPr/>
            </a:lvl1pPr>
          </a:lstStyle>
          <a:p>
            <a:pPr lvl="0"/>
            <a:endParaRPr lang="en-US" dirty="0"/>
          </a:p>
        </p:txBody>
      </p:sp>
    </p:spTree>
    <p:extLst>
      <p:ext uri="{BB962C8B-B14F-4D97-AF65-F5344CB8AC3E}">
        <p14:creationId xmlns:p14="http://schemas.microsoft.com/office/powerpoint/2010/main" val="5370838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C7B14-7F2F-41E4-996D-28F8E6F15B9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9EA117A-6217-4947-8D0B-86E8F6E922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6958C74-CBA1-4330-BA22-39DE146DFCCC}"/>
              </a:ext>
            </a:extLst>
          </p:cNvPr>
          <p:cNvSpPr>
            <a:spLocks noGrp="1"/>
          </p:cNvSpPr>
          <p:nvPr>
            <p:ph type="dt" sz="half" idx="10"/>
          </p:nvPr>
        </p:nvSpPr>
        <p:spPr/>
        <p:txBody>
          <a:bodyPr/>
          <a:lstStyle/>
          <a:p>
            <a:fld id="{A64CEBE3-B89D-472B-A35F-66B36310AFB7}" type="datetimeFigureOut">
              <a:rPr lang="en-US" smtClean="0"/>
              <a:t>3/18/2024</a:t>
            </a:fld>
            <a:endParaRPr lang="en-US"/>
          </a:p>
        </p:txBody>
      </p:sp>
      <p:sp>
        <p:nvSpPr>
          <p:cNvPr id="5" name="Footer Placeholder 4">
            <a:extLst>
              <a:ext uri="{FF2B5EF4-FFF2-40B4-BE49-F238E27FC236}">
                <a16:creationId xmlns:a16="http://schemas.microsoft.com/office/drawing/2014/main" id="{18DE0433-5B02-4C44-99BF-8B513811DE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C35B8B-5BDF-419D-8900-435676D7DC60}"/>
              </a:ext>
            </a:extLst>
          </p:cNvPr>
          <p:cNvSpPr>
            <a:spLocks noGrp="1"/>
          </p:cNvSpPr>
          <p:nvPr>
            <p:ph type="sldNum" sz="quarter" idx="12"/>
          </p:nvPr>
        </p:nvSpPr>
        <p:spPr/>
        <p:txBody>
          <a:bodyPr/>
          <a:lstStyle/>
          <a:p>
            <a:fld id="{DA3FDE2C-ED18-4F59-8CF3-97CB8B98E5BB}" type="slidenum">
              <a:rPr lang="en-US" smtClean="0"/>
              <a:t>‹#›</a:t>
            </a:fld>
            <a:endParaRPr lang="en-US"/>
          </a:p>
        </p:txBody>
      </p:sp>
    </p:spTree>
    <p:extLst>
      <p:ext uri="{BB962C8B-B14F-4D97-AF65-F5344CB8AC3E}">
        <p14:creationId xmlns:p14="http://schemas.microsoft.com/office/powerpoint/2010/main" val="4721134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3F337-514F-43F3-8A99-DF36E0D3F1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832FB08-C4D6-4B39-B349-0EDC2F701E6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89449F-A5E9-4271-9B19-C625B985414C}"/>
              </a:ext>
            </a:extLst>
          </p:cNvPr>
          <p:cNvSpPr>
            <a:spLocks noGrp="1"/>
          </p:cNvSpPr>
          <p:nvPr>
            <p:ph type="dt" sz="half" idx="10"/>
          </p:nvPr>
        </p:nvSpPr>
        <p:spPr/>
        <p:txBody>
          <a:bodyPr/>
          <a:lstStyle/>
          <a:p>
            <a:fld id="{A64CEBE3-B89D-472B-A35F-66B36310AFB7}" type="datetimeFigureOut">
              <a:rPr lang="en-US" smtClean="0"/>
              <a:t>3/18/2024</a:t>
            </a:fld>
            <a:endParaRPr lang="en-US"/>
          </a:p>
        </p:txBody>
      </p:sp>
      <p:sp>
        <p:nvSpPr>
          <p:cNvPr id="5" name="Footer Placeholder 4">
            <a:extLst>
              <a:ext uri="{FF2B5EF4-FFF2-40B4-BE49-F238E27FC236}">
                <a16:creationId xmlns:a16="http://schemas.microsoft.com/office/drawing/2014/main" id="{FD2B6F10-98F3-41A9-B392-71E0DF17A1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CBD456-4C71-431F-BC89-DD1FF56A4E50}"/>
              </a:ext>
            </a:extLst>
          </p:cNvPr>
          <p:cNvSpPr>
            <a:spLocks noGrp="1"/>
          </p:cNvSpPr>
          <p:nvPr>
            <p:ph type="sldNum" sz="quarter" idx="12"/>
          </p:nvPr>
        </p:nvSpPr>
        <p:spPr/>
        <p:txBody>
          <a:bodyPr/>
          <a:lstStyle/>
          <a:p>
            <a:fld id="{DA3FDE2C-ED18-4F59-8CF3-97CB8B98E5BB}" type="slidenum">
              <a:rPr lang="en-US" smtClean="0"/>
              <a:t>‹#›</a:t>
            </a:fld>
            <a:endParaRPr lang="en-US"/>
          </a:p>
        </p:txBody>
      </p:sp>
    </p:spTree>
    <p:extLst>
      <p:ext uri="{BB962C8B-B14F-4D97-AF65-F5344CB8AC3E}">
        <p14:creationId xmlns:p14="http://schemas.microsoft.com/office/powerpoint/2010/main" val="6773131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54A5C-2D80-45A6-BBB6-F6346836A07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173E0F6-73EE-4988-BC70-F23D6FD266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3C40FD6-7254-4C51-97C4-94C03786EADC}"/>
              </a:ext>
            </a:extLst>
          </p:cNvPr>
          <p:cNvSpPr>
            <a:spLocks noGrp="1"/>
          </p:cNvSpPr>
          <p:nvPr>
            <p:ph type="dt" sz="half" idx="10"/>
          </p:nvPr>
        </p:nvSpPr>
        <p:spPr/>
        <p:txBody>
          <a:bodyPr/>
          <a:lstStyle/>
          <a:p>
            <a:fld id="{A64CEBE3-B89D-472B-A35F-66B36310AFB7}" type="datetimeFigureOut">
              <a:rPr lang="en-US" smtClean="0"/>
              <a:t>3/18/2024</a:t>
            </a:fld>
            <a:endParaRPr lang="en-US"/>
          </a:p>
        </p:txBody>
      </p:sp>
      <p:sp>
        <p:nvSpPr>
          <p:cNvPr id="5" name="Footer Placeholder 4">
            <a:extLst>
              <a:ext uri="{FF2B5EF4-FFF2-40B4-BE49-F238E27FC236}">
                <a16:creationId xmlns:a16="http://schemas.microsoft.com/office/drawing/2014/main" id="{B5D53DED-A4BF-4D45-B902-DA3B17DC18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DA0E3D-37C3-4E4D-9969-6749FB8976C5}"/>
              </a:ext>
            </a:extLst>
          </p:cNvPr>
          <p:cNvSpPr>
            <a:spLocks noGrp="1"/>
          </p:cNvSpPr>
          <p:nvPr>
            <p:ph type="sldNum" sz="quarter" idx="12"/>
          </p:nvPr>
        </p:nvSpPr>
        <p:spPr/>
        <p:txBody>
          <a:bodyPr/>
          <a:lstStyle/>
          <a:p>
            <a:fld id="{DA3FDE2C-ED18-4F59-8CF3-97CB8B98E5BB}" type="slidenum">
              <a:rPr lang="en-US" smtClean="0"/>
              <a:t>‹#›</a:t>
            </a:fld>
            <a:endParaRPr lang="en-US"/>
          </a:p>
        </p:txBody>
      </p:sp>
    </p:spTree>
    <p:extLst>
      <p:ext uri="{BB962C8B-B14F-4D97-AF65-F5344CB8AC3E}">
        <p14:creationId xmlns:p14="http://schemas.microsoft.com/office/powerpoint/2010/main" val="11588354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7EDDD-ABD1-4F37-B2BC-8684CD74907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487BE86-E693-4691-B99F-9E35AD8983D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DC3A7EC-E825-47AC-AA60-2D91A954E0C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28AE4E4-20FD-48EE-A6B6-6EC1518245BE}"/>
              </a:ext>
            </a:extLst>
          </p:cNvPr>
          <p:cNvSpPr>
            <a:spLocks noGrp="1"/>
          </p:cNvSpPr>
          <p:nvPr>
            <p:ph type="dt" sz="half" idx="10"/>
          </p:nvPr>
        </p:nvSpPr>
        <p:spPr/>
        <p:txBody>
          <a:bodyPr/>
          <a:lstStyle/>
          <a:p>
            <a:fld id="{A64CEBE3-B89D-472B-A35F-66B36310AFB7}" type="datetimeFigureOut">
              <a:rPr lang="en-US" smtClean="0"/>
              <a:t>3/18/2024</a:t>
            </a:fld>
            <a:endParaRPr lang="en-US"/>
          </a:p>
        </p:txBody>
      </p:sp>
      <p:sp>
        <p:nvSpPr>
          <p:cNvPr id="6" name="Footer Placeholder 5">
            <a:extLst>
              <a:ext uri="{FF2B5EF4-FFF2-40B4-BE49-F238E27FC236}">
                <a16:creationId xmlns:a16="http://schemas.microsoft.com/office/drawing/2014/main" id="{9B129373-0635-477A-B71C-6B975937A0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843F5D-C80E-4A49-BE27-89B2A0002E40}"/>
              </a:ext>
            </a:extLst>
          </p:cNvPr>
          <p:cNvSpPr>
            <a:spLocks noGrp="1"/>
          </p:cNvSpPr>
          <p:nvPr>
            <p:ph type="sldNum" sz="quarter" idx="12"/>
          </p:nvPr>
        </p:nvSpPr>
        <p:spPr/>
        <p:txBody>
          <a:bodyPr/>
          <a:lstStyle/>
          <a:p>
            <a:fld id="{DA3FDE2C-ED18-4F59-8CF3-97CB8B98E5BB}" type="slidenum">
              <a:rPr lang="en-US" smtClean="0"/>
              <a:t>‹#›</a:t>
            </a:fld>
            <a:endParaRPr lang="en-US"/>
          </a:p>
        </p:txBody>
      </p:sp>
    </p:spTree>
    <p:extLst>
      <p:ext uri="{BB962C8B-B14F-4D97-AF65-F5344CB8AC3E}">
        <p14:creationId xmlns:p14="http://schemas.microsoft.com/office/powerpoint/2010/main" val="13053746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66733-5E85-450E-ABA5-163348F62A7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C633C8-D08C-4626-812C-74852E56F3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A4D2A0-1A60-46DC-BA44-1E4ED3436B2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A8D5663-8554-4D84-9315-99E8C1E613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E89625-2944-456D-A60E-80629672B2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9EBBDB2-B95F-449B-A4B6-B2772EE139DE}"/>
              </a:ext>
            </a:extLst>
          </p:cNvPr>
          <p:cNvSpPr>
            <a:spLocks noGrp="1"/>
          </p:cNvSpPr>
          <p:nvPr>
            <p:ph type="dt" sz="half" idx="10"/>
          </p:nvPr>
        </p:nvSpPr>
        <p:spPr/>
        <p:txBody>
          <a:bodyPr/>
          <a:lstStyle/>
          <a:p>
            <a:fld id="{A64CEBE3-B89D-472B-A35F-66B36310AFB7}" type="datetimeFigureOut">
              <a:rPr lang="en-US" smtClean="0"/>
              <a:t>3/18/2024</a:t>
            </a:fld>
            <a:endParaRPr lang="en-US"/>
          </a:p>
        </p:txBody>
      </p:sp>
      <p:sp>
        <p:nvSpPr>
          <p:cNvPr id="8" name="Footer Placeholder 7">
            <a:extLst>
              <a:ext uri="{FF2B5EF4-FFF2-40B4-BE49-F238E27FC236}">
                <a16:creationId xmlns:a16="http://schemas.microsoft.com/office/drawing/2014/main" id="{A1E3AD7A-5260-485A-9736-A2191EF97BB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6730668-EC31-46CB-9211-9BEEBBEE33E2}"/>
              </a:ext>
            </a:extLst>
          </p:cNvPr>
          <p:cNvSpPr>
            <a:spLocks noGrp="1"/>
          </p:cNvSpPr>
          <p:nvPr>
            <p:ph type="sldNum" sz="quarter" idx="12"/>
          </p:nvPr>
        </p:nvSpPr>
        <p:spPr/>
        <p:txBody>
          <a:bodyPr/>
          <a:lstStyle/>
          <a:p>
            <a:fld id="{DA3FDE2C-ED18-4F59-8CF3-97CB8B98E5BB}" type="slidenum">
              <a:rPr lang="en-US" smtClean="0"/>
              <a:t>‹#›</a:t>
            </a:fld>
            <a:endParaRPr lang="en-US"/>
          </a:p>
        </p:txBody>
      </p:sp>
    </p:spTree>
    <p:extLst>
      <p:ext uri="{BB962C8B-B14F-4D97-AF65-F5344CB8AC3E}">
        <p14:creationId xmlns:p14="http://schemas.microsoft.com/office/powerpoint/2010/main" val="25133830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4D66E-CB48-4B67-B27D-51ACC67F40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BC0DBB9-2890-47AC-BE06-24D389035203}"/>
              </a:ext>
            </a:extLst>
          </p:cNvPr>
          <p:cNvSpPr>
            <a:spLocks noGrp="1"/>
          </p:cNvSpPr>
          <p:nvPr>
            <p:ph type="dt" sz="half" idx="10"/>
          </p:nvPr>
        </p:nvSpPr>
        <p:spPr/>
        <p:txBody>
          <a:bodyPr/>
          <a:lstStyle/>
          <a:p>
            <a:fld id="{A64CEBE3-B89D-472B-A35F-66B36310AFB7}" type="datetimeFigureOut">
              <a:rPr lang="en-US" smtClean="0"/>
              <a:t>3/18/2024</a:t>
            </a:fld>
            <a:endParaRPr lang="en-US"/>
          </a:p>
        </p:txBody>
      </p:sp>
      <p:sp>
        <p:nvSpPr>
          <p:cNvPr id="4" name="Footer Placeholder 3">
            <a:extLst>
              <a:ext uri="{FF2B5EF4-FFF2-40B4-BE49-F238E27FC236}">
                <a16:creationId xmlns:a16="http://schemas.microsoft.com/office/drawing/2014/main" id="{39606237-CA77-4718-AF96-9CB8C5D3305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030B9C9-7723-4F5B-879D-271670AA3E54}"/>
              </a:ext>
            </a:extLst>
          </p:cNvPr>
          <p:cNvSpPr>
            <a:spLocks noGrp="1"/>
          </p:cNvSpPr>
          <p:nvPr>
            <p:ph type="sldNum" sz="quarter" idx="12"/>
          </p:nvPr>
        </p:nvSpPr>
        <p:spPr/>
        <p:txBody>
          <a:bodyPr/>
          <a:lstStyle/>
          <a:p>
            <a:fld id="{DA3FDE2C-ED18-4F59-8CF3-97CB8B98E5BB}" type="slidenum">
              <a:rPr lang="en-US" smtClean="0"/>
              <a:t>‹#›</a:t>
            </a:fld>
            <a:endParaRPr lang="en-US"/>
          </a:p>
        </p:txBody>
      </p:sp>
    </p:spTree>
    <p:extLst>
      <p:ext uri="{BB962C8B-B14F-4D97-AF65-F5344CB8AC3E}">
        <p14:creationId xmlns:p14="http://schemas.microsoft.com/office/powerpoint/2010/main" val="9907697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6AD0DF8-B24E-46FC-BE77-90CAAA63EE3A}"/>
              </a:ext>
            </a:extLst>
          </p:cNvPr>
          <p:cNvSpPr>
            <a:spLocks noGrp="1"/>
          </p:cNvSpPr>
          <p:nvPr>
            <p:ph type="dt" sz="half" idx="10"/>
          </p:nvPr>
        </p:nvSpPr>
        <p:spPr/>
        <p:txBody>
          <a:bodyPr/>
          <a:lstStyle/>
          <a:p>
            <a:fld id="{A64CEBE3-B89D-472B-A35F-66B36310AFB7}" type="datetimeFigureOut">
              <a:rPr lang="en-US" smtClean="0"/>
              <a:t>3/18/2024</a:t>
            </a:fld>
            <a:endParaRPr lang="en-US"/>
          </a:p>
        </p:txBody>
      </p:sp>
      <p:sp>
        <p:nvSpPr>
          <p:cNvPr id="3" name="Footer Placeholder 2">
            <a:extLst>
              <a:ext uri="{FF2B5EF4-FFF2-40B4-BE49-F238E27FC236}">
                <a16:creationId xmlns:a16="http://schemas.microsoft.com/office/drawing/2014/main" id="{F35D39FA-0D06-4527-B4F9-11F2BCF068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3E237F7-BB5C-402E-8AFC-D5C55D586B0B}"/>
              </a:ext>
            </a:extLst>
          </p:cNvPr>
          <p:cNvSpPr>
            <a:spLocks noGrp="1"/>
          </p:cNvSpPr>
          <p:nvPr>
            <p:ph type="sldNum" sz="quarter" idx="12"/>
          </p:nvPr>
        </p:nvSpPr>
        <p:spPr/>
        <p:txBody>
          <a:bodyPr/>
          <a:lstStyle/>
          <a:p>
            <a:fld id="{DA3FDE2C-ED18-4F59-8CF3-97CB8B98E5BB}" type="slidenum">
              <a:rPr lang="en-US" smtClean="0"/>
              <a:t>‹#›</a:t>
            </a:fld>
            <a:endParaRPr lang="en-US"/>
          </a:p>
        </p:txBody>
      </p:sp>
    </p:spTree>
    <p:extLst>
      <p:ext uri="{BB962C8B-B14F-4D97-AF65-F5344CB8AC3E}">
        <p14:creationId xmlns:p14="http://schemas.microsoft.com/office/powerpoint/2010/main" val="28765998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4276F-7B48-45EC-91C9-D1FA327B6F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276DC9E-8C91-4E59-8E99-BBCFE2E918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E3B9E09-8642-4246-9B37-F45100C6F4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3848FE1-DB71-4EB4-B161-DC9D22F3D7B8}"/>
              </a:ext>
            </a:extLst>
          </p:cNvPr>
          <p:cNvSpPr>
            <a:spLocks noGrp="1"/>
          </p:cNvSpPr>
          <p:nvPr>
            <p:ph type="dt" sz="half" idx="10"/>
          </p:nvPr>
        </p:nvSpPr>
        <p:spPr/>
        <p:txBody>
          <a:bodyPr/>
          <a:lstStyle/>
          <a:p>
            <a:fld id="{A64CEBE3-B89D-472B-A35F-66B36310AFB7}" type="datetimeFigureOut">
              <a:rPr lang="en-US" smtClean="0"/>
              <a:t>3/18/2024</a:t>
            </a:fld>
            <a:endParaRPr lang="en-US"/>
          </a:p>
        </p:txBody>
      </p:sp>
      <p:sp>
        <p:nvSpPr>
          <p:cNvPr id="6" name="Footer Placeholder 5">
            <a:extLst>
              <a:ext uri="{FF2B5EF4-FFF2-40B4-BE49-F238E27FC236}">
                <a16:creationId xmlns:a16="http://schemas.microsoft.com/office/drawing/2014/main" id="{67C71EAD-F80B-4B39-8275-1E77C96573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817C77-FD89-4664-8AE3-0915C1876378}"/>
              </a:ext>
            </a:extLst>
          </p:cNvPr>
          <p:cNvSpPr>
            <a:spLocks noGrp="1"/>
          </p:cNvSpPr>
          <p:nvPr>
            <p:ph type="sldNum" sz="quarter" idx="12"/>
          </p:nvPr>
        </p:nvSpPr>
        <p:spPr/>
        <p:txBody>
          <a:bodyPr/>
          <a:lstStyle/>
          <a:p>
            <a:fld id="{DA3FDE2C-ED18-4F59-8CF3-97CB8B98E5BB}" type="slidenum">
              <a:rPr lang="en-US" smtClean="0"/>
              <a:t>‹#›</a:t>
            </a:fld>
            <a:endParaRPr lang="en-US"/>
          </a:p>
        </p:txBody>
      </p:sp>
    </p:spTree>
    <p:extLst>
      <p:ext uri="{BB962C8B-B14F-4D97-AF65-F5344CB8AC3E}">
        <p14:creationId xmlns:p14="http://schemas.microsoft.com/office/powerpoint/2010/main" val="36935290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8A814-6C96-4464-BEB1-555D24A087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533A75C-950A-4562-A638-D41401BA696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8C05746-5127-4BC4-A825-67DD470475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28F55C-154F-4B2C-B545-0FBAA80179EB}"/>
              </a:ext>
            </a:extLst>
          </p:cNvPr>
          <p:cNvSpPr>
            <a:spLocks noGrp="1"/>
          </p:cNvSpPr>
          <p:nvPr>
            <p:ph type="dt" sz="half" idx="10"/>
          </p:nvPr>
        </p:nvSpPr>
        <p:spPr/>
        <p:txBody>
          <a:bodyPr/>
          <a:lstStyle/>
          <a:p>
            <a:fld id="{A64CEBE3-B89D-472B-A35F-66B36310AFB7}" type="datetimeFigureOut">
              <a:rPr lang="en-US" smtClean="0"/>
              <a:t>3/18/2024</a:t>
            </a:fld>
            <a:endParaRPr lang="en-US"/>
          </a:p>
        </p:txBody>
      </p:sp>
      <p:sp>
        <p:nvSpPr>
          <p:cNvPr id="6" name="Footer Placeholder 5">
            <a:extLst>
              <a:ext uri="{FF2B5EF4-FFF2-40B4-BE49-F238E27FC236}">
                <a16:creationId xmlns:a16="http://schemas.microsoft.com/office/drawing/2014/main" id="{37ADCE52-AF90-4A3F-AF3D-221DBE8BFB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1FE67D-75A9-460E-8438-460A49B2A038}"/>
              </a:ext>
            </a:extLst>
          </p:cNvPr>
          <p:cNvSpPr>
            <a:spLocks noGrp="1"/>
          </p:cNvSpPr>
          <p:nvPr>
            <p:ph type="sldNum" sz="quarter" idx="12"/>
          </p:nvPr>
        </p:nvSpPr>
        <p:spPr/>
        <p:txBody>
          <a:bodyPr/>
          <a:lstStyle/>
          <a:p>
            <a:fld id="{DA3FDE2C-ED18-4F59-8CF3-97CB8B98E5BB}" type="slidenum">
              <a:rPr lang="en-US" smtClean="0"/>
              <a:t>‹#›</a:t>
            </a:fld>
            <a:endParaRPr lang="en-US"/>
          </a:p>
        </p:txBody>
      </p:sp>
    </p:spTree>
    <p:extLst>
      <p:ext uri="{BB962C8B-B14F-4D97-AF65-F5344CB8AC3E}">
        <p14:creationId xmlns:p14="http://schemas.microsoft.com/office/powerpoint/2010/main" val="32284175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5B459-42C6-470F-A0D7-3C31D335A88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C40BA91-1FE6-422A-8EA7-F6751144D6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5B1CF8-E003-4127-BF5F-874708C20686}"/>
              </a:ext>
            </a:extLst>
          </p:cNvPr>
          <p:cNvSpPr>
            <a:spLocks noGrp="1"/>
          </p:cNvSpPr>
          <p:nvPr>
            <p:ph type="dt" sz="half" idx="10"/>
          </p:nvPr>
        </p:nvSpPr>
        <p:spPr/>
        <p:txBody>
          <a:bodyPr/>
          <a:lstStyle/>
          <a:p>
            <a:fld id="{A64CEBE3-B89D-472B-A35F-66B36310AFB7}" type="datetimeFigureOut">
              <a:rPr lang="en-US" smtClean="0"/>
              <a:t>3/18/2024</a:t>
            </a:fld>
            <a:endParaRPr lang="en-US"/>
          </a:p>
        </p:txBody>
      </p:sp>
      <p:sp>
        <p:nvSpPr>
          <p:cNvPr id="5" name="Footer Placeholder 4">
            <a:extLst>
              <a:ext uri="{FF2B5EF4-FFF2-40B4-BE49-F238E27FC236}">
                <a16:creationId xmlns:a16="http://schemas.microsoft.com/office/drawing/2014/main" id="{DC1FE6F3-1B43-4867-A61F-A651A05CBC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FA0553-0BB0-4B98-8ACD-527F2BE137E8}"/>
              </a:ext>
            </a:extLst>
          </p:cNvPr>
          <p:cNvSpPr>
            <a:spLocks noGrp="1"/>
          </p:cNvSpPr>
          <p:nvPr>
            <p:ph type="sldNum" sz="quarter" idx="12"/>
          </p:nvPr>
        </p:nvSpPr>
        <p:spPr/>
        <p:txBody>
          <a:bodyPr/>
          <a:lstStyle/>
          <a:p>
            <a:fld id="{DA3FDE2C-ED18-4F59-8CF3-97CB8B98E5BB}" type="slidenum">
              <a:rPr lang="en-US" smtClean="0"/>
              <a:t>‹#›</a:t>
            </a:fld>
            <a:endParaRPr lang="en-US"/>
          </a:p>
        </p:txBody>
      </p:sp>
    </p:spTree>
    <p:extLst>
      <p:ext uri="{BB962C8B-B14F-4D97-AF65-F5344CB8AC3E}">
        <p14:creationId xmlns:p14="http://schemas.microsoft.com/office/powerpoint/2010/main" val="37770625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06D14D-2B8F-47EF-8367-A1A709331B7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D8F3654-3B4C-439D-B59A-4B0B50B42FB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010B9A-6228-4A71-85AA-363C5CEFA75E}"/>
              </a:ext>
            </a:extLst>
          </p:cNvPr>
          <p:cNvSpPr>
            <a:spLocks noGrp="1"/>
          </p:cNvSpPr>
          <p:nvPr>
            <p:ph type="dt" sz="half" idx="10"/>
          </p:nvPr>
        </p:nvSpPr>
        <p:spPr/>
        <p:txBody>
          <a:bodyPr/>
          <a:lstStyle/>
          <a:p>
            <a:fld id="{A64CEBE3-B89D-472B-A35F-66B36310AFB7}" type="datetimeFigureOut">
              <a:rPr lang="en-US" smtClean="0"/>
              <a:t>3/18/2024</a:t>
            </a:fld>
            <a:endParaRPr lang="en-US"/>
          </a:p>
        </p:txBody>
      </p:sp>
      <p:sp>
        <p:nvSpPr>
          <p:cNvPr id="5" name="Footer Placeholder 4">
            <a:extLst>
              <a:ext uri="{FF2B5EF4-FFF2-40B4-BE49-F238E27FC236}">
                <a16:creationId xmlns:a16="http://schemas.microsoft.com/office/drawing/2014/main" id="{4879FFC0-CA00-4F4F-835D-F1225AC057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42D9E8-458B-4EA9-8763-74B85C74DA39}"/>
              </a:ext>
            </a:extLst>
          </p:cNvPr>
          <p:cNvSpPr>
            <a:spLocks noGrp="1"/>
          </p:cNvSpPr>
          <p:nvPr>
            <p:ph type="sldNum" sz="quarter" idx="12"/>
          </p:nvPr>
        </p:nvSpPr>
        <p:spPr/>
        <p:txBody>
          <a:bodyPr/>
          <a:lstStyle/>
          <a:p>
            <a:fld id="{DA3FDE2C-ED18-4F59-8CF3-97CB8B98E5BB}" type="slidenum">
              <a:rPr lang="en-US" smtClean="0"/>
              <a:t>‹#›</a:t>
            </a:fld>
            <a:endParaRPr lang="en-US"/>
          </a:p>
        </p:txBody>
      </p:sp>
    </p:spTree>
    <p:extLst>
      <p:ext uri="{BB962C8B-B14F-4D97-AF65-F5344CB8AC3E}">
        <p14:creationId xmlns:p14="http://schemas.microsoft.com/office/powerpoint/2010/main" val="35873870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44C13D-964A-B94A-988F-0C16B017290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12192000" cy="6858000"/>
          </a:xfrm>
          <a:prstGeom prst="rect">
            <a:avLst/>
          </a:prstGeom>
        </p:spPr>
      </p:pic>
      <p:sp>
        <p:nvSpPr>
          <p:cNvPr id="7" name="Slide Number Placeholder 5"/>
          <p:cNvSpPr>
            <a:spLocks noGrp="1"/>
          </p:cNvSpPr>
          <p:nvPr>
            <p:ph type="sldNum" sz="quarter" idx="4"/>
          </p:nvPr>
        </p:nvSpPr>
        <p:spPr>
          <a:xfrm>
            <a:off x="11244944" y="6547758"/>
            <a:ext cx="947057" cy="310243"/>
          </a:xfrm>
          <a:prstGeom prst="rect">
            <a:avLst/>
          </a:prstGeom>
        </p:spPr>
        <p:txBody>
          <a:bodyPr anchor="ctr"/>
          <a:lstStyle>
            <a:lvl1pPr algn="r">
              <a:defRPr sz="1200"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518839520"/>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Breaker Pag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0" cy="1470025"/>
          </a:xfrm>
          <a:prstGeom prst="rect">
            <a:avLst/>
          </a:prstGeom>
        </p:spPr>
        <p:txBody>
          <a:bodyPr/>
          <a:lstStyle>
            <a:lvl1pPr>
              <a:defRPr sz="3360">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a:solidFill>
                  <a:schemeClr val="tx1">
                    <a:tint val="75000"/>
                  </a:schemeClr>
                </a:solidFill>
                <a:latin typeface="Arial" panose="020B0604020202020204" pitchFamily="34" charset="0"/>
                <a:cs typeface="Arial" panose="020B0604020202020204" pitchFamily="34" charset="0"/>
              </a:defRPr>
            </a:lvl1pPr>
            <a:lvl2pPr marL="548640" indent="0" algn="ctr">
              <a:buNone/>
              <a:defRPr>
                <a:solidFill>
                  <a:schemeClr val="tx1">
                    <a:tint val="75000"/>
                  </a:schemeClr>
                </a:solidFill>
              </a:defRPr>
            </a:lvl2pPr>
            <a:lvl3pPr marL="1097280" indent="0" algn="ctr">
              <a:buNone/>
              <a:defRPr>
                <a:solidFill>
                  <a:schemeClr val="tx1">
                    <a:tint val="75000"/>
                  </a:schemeClr>
                </a:solidFill>
              </a:defRPr>
            </a:lvl3pPr>
            <a:lvl4pPr marL="1645920" indent="0" algn="ctr">
              <a:buNone/>
              <a:defRPr>
                <a:solidFill>
                  <a:schemeClr val="tx1">
                    <a:tint val="75000"/>
                  </a:schemeClr>
                </a:solidFill>
              </a:defRPr>
            </a:lvl4pPr>
            <a:lvl5pPr marL="2194560" indent="0" algn="ctr">
              <a:buNone/>
              <a:defRPr>
                <a:solidFill>
                  <a:schemeClr val="tx1">
                    <a:tint val="75000"/>
                  </a:schemeClr>
                </a:solidFill>
              </a:defRPr>
            </a:lvl5pPr>
            <a:lvl6pPr marL="2743200" indent="0" algn="ctr">
              <a:buNone/>
              <a:defRPr>
                <a:solidFill>
                  <a:schemeClr val="tx1">
                    <a:tint val="75000"/>
                  </a:schemeClr>
                </a:solidFill>
              </a:defRPr>
            </a:lvl6pPr>
            <a:lvl7pPr marL="3291840" indent="0" algn="ctr">
              <a:buNone/>
              <a:defRPr>
                <a:solidFill>
                  <a:schemeClr val="tx1">
                    <a:tint val="75000"/>
                  </a:schemeClr>
                </a:solidFill>
              </a:defRPr>
            </a:lvl7pPr>
            <a:lvl8pPr marL="3840480" indent="0" algn="ctr">
              <a:buNone/>
              <a:defRPr>
                <a:solidFill>
                  <a:schemeClr val="tx1">
                    <a:tint val="75000"/>
                  </a:schemeClr>
                </a:solidFill>
              </a:defRPr>
            </a:lvl8pPr>
            <a:lvl9pPr marL="4389120" indent="0" algn="ctr">
              <a:buNone/>
              <a:defRPr>
                <a:solidFill>
                  <a:schemeClr val="tx1">
                    <a:tint val="75000"/>
                  </a:schemeClr>
                </a:solidFill>
              </a:defRPr>
            </a:lvl9pPr>
          </a:lstStyle>
          <a:p>
            <a:r>
              <a:rPr lang="en-US"/>
              <a:t>Click to edit Master subtitle style</a:t>
            </a:r>
          </a:p>
        </p:txBody>
      </p:sp>
      <p:sp>
        <p:nvSpPr>
          <p:cNvPr id="7" name="Slide Number Placeholder 5"/>
          <p:cNvSpPr>
            <a:spLocks noGrp="1"/>
          </p:cNvSpPr>
          <p:nvPr>
            <p:ph type="sldNum" sz="quarter" idx="4"/>
          </p:nvPr>
        </p:nvSpPr>
        <p:spPr>
          <a:xfrm>
            <a:off x="11244944" y="6547758"/>
            <a:ext cx="947057" cy="310243"/>
          </a:xfrm>
          <a:prstGeom prst="rect">
            <a:avLst/>
          </a:prstGeom>
        </p:spPr>
        <p:txBody>
          <a:bodyPr anchor="ctr"/>
          <a:lstStyle>
            <a:lvl1pPr algn="r">
              <a:defRPr sz="1200" b="0">
                <a:latin typeface="+mn-lt"/>
              </a:defRPr>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25760710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11244944" y="6547758"/>
            <a:ext cx="947057" cy="310243"/>
          </a:xfrm>
          <a:prstGeom prst="rect">
            <a:avLst/>
          </a:prstGeom>
        </p:spPr>
        <p:txBody>
          <a:bodyPr anchor="ctr"/>
          <a:lstStyle>
            <a:lvl1pPr algn="r">
              <a:defRPr sz="1200" b="0"/>
            </a:lvl1pPr>
          </a:lstStyle>
          <a:p>
            <a:fld id="{4336D8BB-1FBA-4ECE-B83B-DC345E7EB0EF}" type="slidenum">
              <a:rPr lang="en-US" smtClean="0"/>
              <a:pPr/>
              <a:t>‹#›</a:t>
            </a:fld>
            <a:endParaRPr lang="en-US"/>
          </a:p>
        </p:txBody>
      </p:sp>
      <p:sp>
        <p:nvSpPr>
          <p:cNvPr id="5" name="Content Placeholder 2">
            <a:extLst>
              <a:ext uri="{FF2B5EF4-FFF2-40B4-BE49-F238E27FC236}">
                <a16:creationId xmlns:a16="http://schemas.microsoft.com/office/drawing/2014/main" id="{642CD3B3-3BA8-2C42-BFCC-61AC716DAEA4}"/>
              </a:ext>
            </a:extLst>
          </p:cNvPr>
          <p:cNvSpPr>
            <a:spLocks noGrp="1"/>
          </p:cNvSpPr>
          <p:nvPr>
            <p:ph idx="10"/>
          </p:nvPr>
        </p:nvSpPr>
        <p:spPr>
          <a:xfrm>
            <a:off x="436347" y="1295400"/>
            <a:ext cx="11349255" cy="5252357"/>
          </a:xfrm>
          <a:prstGeom prst="rect">
            <a:avLst/>
          </a:prstGeom>
        </p:spPr>
        <p:txBody>
          <a:bodyPr/>
          <a:lstStyle>
            <a:lvl1pPr>
              <a:defRPr sz="2160" b="0" i="0">
                <a:latin typeface="Arial Regular"/>
                <a:cs typeface="Arial" pitchFamily="34" charset="0"/>
              </a:defRPr>
            </a:lvl1pPr>
            <a:lvl2pPr marL="891540" indent="-342900">
              <a:buFont typeface="System Font Regular"/>
              <a:buChar char="-"/>
              <a:defRPr sz="1920" b="0" i="0">
                <a:latin typeface="Arial Regular"/>
                <a:cs typeface="Arial" pitchFamily="34" charset="0"/>
              </a:defRPr>
            </a:lvl2pPr>
            <a:lvl3pPr marL="1371600" indent="-274320">
              <a:buFont typeface="Arial" panose="020B0604020202020204" pitchFamily="34" charset="0"/>
              <a:buChar char="•"/>
              <a:defRPr sz="1920" b="0" i="0">
                <a:latin typeface="Arial Regular"/>
                <a:cs typeface="Arial" pitchFamily="34" charset="0"/>
              </a:defRPr>
            </a:lvl3pPr>
            <a:lvl4pPr marL="1920240" indent="-274320">
              <a:buFont typeface="System Font Regular"/>
              <a:buChar char="-"/>
              <a:defRPr sz="1920" b="0" i="0">
                <a:latin typeface="Arial Regular"/>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157661584"/>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and Text">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11244944" y="6547758"/>
            <a:ext cx="947057" cy="310243"/>
          </a:xfrm>
          <a:prstGeom prst="rect">
            <a:avLst/>
          </a:prstGeom>
        </p:spPr>
        <p:txBody>
          <a:bodyPr anchor="ctr"/>
          <a:lstStyle>
            <a:lvl1pPr algn="r">
              <a:defRPr sz="1200" b="0"/>
            </a:lvl1pPr>
          </a:lstStyle>
          <a:p>
            <a:fld id="{4336D8BB-1FBA-4ECE-B83B-DC345E7EB0EF}" type="slidenum">
              <a:rPr lang="en-US" smtClean="0"/>
              <a:pPr/>
              <a:t>‹#›</a:t>
            </a:fld>
            <a:endParaRPr lang="en-US"/>
          </a:p>
        </p:txBody>
      </p:sp>
      <p:sp>
        <p:nvSpPr>
          <p:cNvPr id="5" name="Content Placeholder 2">
            <a:extLst>
              <a:ext uri="{FF2B5EF4-FFF2-40B4-BE49-F238E27FC236}">
                <a16:creationId xmlns:a16="http://schemas.microsoft.com/office/drawing/2014/main" id="{642CD3B3-3BA8-2C42-BFCC-61AC716DAEA4}"/>
              </a:ext>
            </a:extLst>
          </p:cNvPr>
          <p:cNvSpPr>
            <a:spLocks noGrp="1"/>
          </p:cNvSpPr>
          <p:nvPr>
            <p:ph idx="10"/>
          </p:nvPr>
        </p:nvSpPr>
        <p:spPr>
          <a:xfrm>
            <a:off x="436347" y="1295400"/>
            <a:ext cx="11349255" cy="5252357"/>
          </a:xfrm>
          <a:prstGeom prst="rect">
            <a:avLst/>
          </a:prstGeom>
        </p:spPr>
        <p:txBody>
          <a:bodyPr>
            <a:normAutofit/>
          </a:bodyPr>
          <a:lstStyle>
            <a:lvl1pPr>
              <a:defRPr sz="2160" b="0" i="0">
                <a:latin typeface="Arial Regular"/>
                <a:cs typeface="Arial" pitchFamily="34" charset="0"/>
              </a:defRPr>
            </a:lvl1pPr>
            <a:lvl2pPr marL="891540" indent="-342900">
              <a:buFont typeface="System Font Regular"/>
              <a:buChar char="-"/>
              <a:defRPr sz="1920" b="0" i="0">
                <a:latin typeface="Arial Regular"/>
                <a:cs typeface="Arial" pitchFamily="34" charset="0"/>
              </a:defRPr>
            </a:lvl2pPr>
            <a:lvl3pPr marL="1371600" indent="-274320">
              <a:buFont typeface="Arial" panose="020B0604020202020204" pitchFamily="34" charset="0"/>
              <a:buChar char="•"/>
              <a:defRPr sz="1920" b="0" i="0">
                <a:latin typeface="Arial Regular"/>
                <a:cs typeface="Arial" pitchFamily="34" charset="0"/>
              </a:defRPr>
            </a:lvl3pPr>
            <a:lvl4pPr marL="1920240" indent="-274320">
              <a:buFont typeface="System Font Regular"/>
              <a:buChar char="-"/>
              <a:defRPr sz="1920" b="0" i="0">
                <a:latin typeface="Arial Regular"/>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73B9AF16-763E-9783-2525-470DA6B75162}"/>
              </a:ext>
            </a:extLst>
          </p:cNvPr>
          <p:cNvSpPr>
            <a:spLocks noGrp="1"/>
          </p:cNvSpPr>
          <p:nvPr>
            <p:ph type="title"/>
          </p:nvPr>
        </p:nvSpPr>
        <p:spPr>
          <a:xfrm>
            <a:off x="1261690" y="141317"/>
            <a:ext cx="9902303" cy="931025"/>
          </a:xfrm>
          <a:prstGeom prst="rect">
            <a:avLst/>
          </a:prstGeom>
        </p:spPr>
        <p:txBody>
          <a:bodyPr>
            <a:normAutofit/>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839096212"/>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Blank">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11244944" y="6547758"/>
            <a:ext cx="947057" cy="310243"/>
          </a:xfrm>
          <a:prstGeom prst="rect">
            <a:avLst/>
          </a:prstGeom>
        </p:spPr>
        <p:txBody>
          <a:bodyPr anchor="ctr"/>
          <a:lstStyle>
            <a:lvl1pPr algn="r">
              <a:defRPr sz="1200"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1446908678"/>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B94B1-D11C-4B29-8607-C9185AE1A519}"/>
              </a:ext>
            </a:extLst>
          </p:cNvPr>
          <p:cNvSpPr>
            <a:spLocks noGrp="1"/>
          </p:cNvSpPr>
          <p:nvPr>
            <p:ph type="title"/>
          </p:nvPr>
        </p:nvSpPr>
        <p:spPr>
          <a:xfrm>
            <a:off x="1608463" y="0"/>
            <a:ext cx="9518573" cy="1105989"/>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52231DB9-9337-4CE8-9DD0-9505FD89E75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B63CA7-B157-4BF1-B142-08A13975DF9E}"/>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021C1496-FDFF-4F2D-81EC-D76188BC87C3}"/>
              </a:ext>
            </a:extLst>
          </p:cNvPr>
          <p:cNvSpPr>
            <a:spLocks noGrp="1"/>
          </p:cNvSpPr>
          <p:nvPr>
            <p:ph type="ftr" sz="quarter" idx="11"/>
          </p:nvPr>
        </p:nvSpPr>
        <p:spPr/>
        <p:txBody>
          <a:bodyPr/>
          <a:lstStyle/>
          <a:p>
            <a:r>
              <a:rPr lang="en-US"/>
              <a:t>Draft Slides, NASA Internal Use Only</a:t>
            </a:r>
          </a:p>
        </p:txBody>
      </p:sp>
      <p:sp>
        <p:nvSpPr>
          <p:cNvPr id="6" name="Slide Number Placeholder 5">
            <a:extLst>
              <a:ext uri="{FF2B5EF4-FFF2-40B4-BE49-F238E27FC236}">
                <a16:creationId xmlns:a16="http://schemas.microsoft.com/office/drawing/2014/main" id="{B9179398-64F2-4F36-922C-4F7EA08E9C3D}"/>
              </a:ext>
            </a:extLst>
          </p:cNvPr>
          <p:cNvSpPr>
            <a:spLocks noGrp="1"/>
          </p:cNvSpPr>
          <p:nvPr>
            <p:ph type="sldNum" sz="quarter" idx="12"/>
          </p:nvPr>
        </p:nvSpPr>
        <p:spPr/>
        <p:txBody>
          <a:bodyPr/>
          <a:lstStyle/>
          <a:p>
            <a:fld id="{678B44DA-456E-4C72-9489-89CDEBD6398D}" type="slidenum">
              <a:rPr lang="en-US" smtClean="0"/>
              <a:t>‹#›</a:t>
            </a:fld>
            <a:endParaRPr lang="en-US"/>
          </a:p>
        </p:txBody>
      </p:sp>
    </p:spTree>
    <p:extLst>
      <p:ext uri="{BB962C8B-B14F-4D97-AF65-F5344CB8AC3E}">
        <p14:creationId xmlns:p14="http://schemas.microsoft.com/office/powerpoint/2010/main" val="21829553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7" name="Slide Number Placeholder 5">
            <a:extLst>
              <a:ext uri="{FF2B5EF4-FFF2-40B4-BE49-F238E27FC236}">
                <a16:creationId xmlns:a16="http://schemas.microsoft.com/office/drawing/2014/main" id="{EAC4F242-0693-25F1-3A0C-55DD2ABA8259}"/>
              </a:ext>
            </a:extLst>
          </p:cNvPr>
          <p:cNvSpPr>
            <a:spLocks noGrp="1"/>
          </p:cNvSpPr>
          <p:nvPr>
            <p:ph type="sldNum" sz="quarter" idx="10"/>
          </p:nvPr>
        </p:nvSpPr>
        <p:spPr>
          <a:xfrm>
            <a:off x="11588818" y="6629400"/>
            <a:ext cx="603181" cy="228600"/>
          </a:xfrm>
          <a:prstGeom prst="rect">
            <a:avLst/>
          </a:prstGeom>
        </p:spPr>
        <p:txBody>
          <a:bodyPr anchor="ctr"/>
          <a:lstStyle>
            <a:lvl1pPr algn="r">
              <a:defRPr sz="1200"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4156010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6626" y="375952"/>
            <a:ext cx="12192000" cy="553998"/>
          </a:xfrm>
          <a:prstGeom prst="rect">
            <a:avLst/>
          </a:prstGeom>
        </p:spPr>
        <p:txBody>
          <a:bodyPr lIns="0" tIns="0" rIns="0" bIns="0"/>
          <a:lstStyle>
            <a:lvl1pPr algn="ctr">
              <a:defRPr sz="3600" b="0" i="0">
                <a:solidFill>
                  <a:schemeClr val="bg1"/>
                </a:solidFill>
                <a:latin typeface="Calibri"/>
                <a:cs typeface="Calibri"/>
              </a:defRPr>
            </a:lvl1pPr>
          </a:lstStyle>
          <a:p>
            <a:endParaRPr dirty="0"/>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3/18/2024</a:t>
            </a:fld>
            <a:endParaRPr lang="en-US"/>
          </a:p>
        </p:txBody>
      </p:sp>
      <p:sp>
        <p:nvSpPr>
          <p:cNvPr id="7" name="Slide Number Placeholder 5">
            <a:extLst>
              <a:ext uri="{FF2B5EF4-FFF2-40B4-BE49-F238E27FC236}">
                <a16:creationId xmlns:a16="http://schemas.microsoft.com/office/drawing/2014/main" id="{3F106737-4431-362E-8A95-093F199BAA3B}"/>
              </a:ext>
            </a:extLst>
          </p:cNvPr>
          <p:cNvSpPr>
            <a:spLocks noGrp="1"/>
          </p:cNvSpPr>
          <p:nvPr>
            <p:ph type="sldNum" sz="quarter" idx="4"/>
          </p:nvPr>
        </p:nvSpPr>
        <p:spPr>
          <a:xfrm>
            <a:off x="11588818" y="6629400"/>
            <a:ext cx="603181" cy="228600"/>
          </a:xfrm>
          <a:prstGeom prst="rect">
            <a:avLst/>
          </a:prstGeom>
        </p:spPr>
        <p:txBody>
          <a:bodyPr anchor="ctr"/>
          <a:lstStyle>
            <a:lvl1pPr algn="r">
              <a:defRPr sz="1200"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36856860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178971" y="14748"/>
            <a:ext cx="9834056" cy="1122680"/>
          </a:xfrm>
          <a:prstGeom prst="rect">
            <a:avLst/>
          </a:prstGeom>
        </p:spPr>
        <p:txBody>
          <a:bodyPr lIns="0" tIns="0" rIns="0" bIns="0"/>
          <a:lstStyle>
            <a:lvl1pPr>
              <a:defRPr sz="3600" b="0" i="0">
                <a:solidFill>
                  <a:schemeClr val="bg1"/>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8" name="Slide Number Placeholder 5">
            <a:extLst>
              <a:ext uri="{FF2B5EF4-FFF2-40B4-BE49-F238E27FC236}">
                <a16:creationId xmlns:a16="http://schemas.microsoft.com/office/drawing/2014/main" id="{B4A44835-40E3-3376-43EF-BA33C6D7589C}"/>
              </a:ext>
            </a:extLst>
          </p:cNvPr>
          <p:cNvSpPr>
            <a:spLocks noGrp="1"/>
          </p:cNvSpPr>
          <p:nvPr>
            <p:ph type="sldNum" sz="quarter" idx="4"/>
          </p:nvPr>
        </p:nvSpPr>
        <p:spPr>
          <a:xfrm>
            <a:off x="11588818" y="6629400"/>
            <a:ext cx="603181" cy="228600"/>
          </a:xfrm>
          <a:prstGeom prst="rect">
            <a:avLst/>
          </a:prstGeom>
        </p:spPr>
        <p:txBody>
          <a:bodyPr anchor="ctr"/>
          <a:lstStyle>
            <a:lvl1pPr algn="r">
              <a:defRPr sz="1200"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37188233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91999" cy="1175003"/>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106679" y="762000"/>
            <a:ext cx="173735" cy="146303"/>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8" name="bk object 18"/>
          <p:cNvSpPr/>
          <p:nvPr/>
        </p:nvSpPr>
        <p:spPr>
          <a:xfrm>
            <a:off x="145632" y="775641"/>
            <a:ext cx="95885" cy="67945"/>
          </a:xfrm>
          <a:custGeom>
            <a:avLst/>
            <a:gdLst/>
            <a:ahLst/>
            <a:cxnLst/>
            <a:rect l="l" t="t" r="r" b="b"/>
            <a:pathLst>
              <a:path w="95885" h="67944">
                <a:moveTo>
                  <a:pt x="14034" y="17106"/>
                </a:moveTo>
                <a:lnTo>
                  <a:pt x="0" y="34163"/>
                </a:lnTo>
                <a:lnTo>
                  <a:pt x="342" y="38455"/>
                </a:lnTo>
                <a:lnTo>
                  <a:pt x="25363" y="67424"/>
                </a:lnTo>
                <a:lnTo>
                  <a:pt x="29287" y="67360"/>
                </a:lnTo>
                <a:lnTo>
                  <a:pt x="52485" y="48856"/>
                </a:lnTo>
                <a:lnTo>
                  <a:pt x="24702" y="48856"/>
                </a:lnTo>
                <a:lnTo>
                  <a:pt x="22112" y="48450"/>
                </a:lnTo>
                <a:lnTo>
                  <a:pt x="14324" y="34163"/>
                </a:lnTo>
                <a:lnTo>
                  <a:pt x="14528" y="30619"/>
                </a:lnTo>
                <a:lnTo>
                  <a:pt x="14617" y="29375"/>
                </a:lnTo>
                <a:lnTo>
                  <a:pt x="14847" y="27559"/>
                </a:lnTo>
                <a:lnTo>
                  <a:pt x="16016" y="22491"/>
                </a:lnTo>
                <a:lnTo>
                  <a:pt x="16790" y="20002"/>
                </a:lnTo>
                <a:lnTo>
                  <a:pt x="16865" y="19532"/>
                </a:lnTo>
                <a:lnTo>
                  <a:pt x="15304" y="17157"/>
                </a:lnTo>
                <a:lnTo>
                  <a:pt x="14034" y="17106"/>
                </a:lnTo>
                <a:close/>
              </a:path>
              <a:path w="95885" h="67944">
                <a:moveTo>
                  <a:pt x="91911" y="18910"/>
                </a:moveTo>
                <a:lnTo>
                  <a:pt x="68784" y="18910"/>
                </a:lnTo>
                <a:lnTo>
                  <a:pt x="71921" y="19532"/>
                </a:lnTo>
                <a:lnTo>
                  <a:pt x="73318" y="20193"/>
                </a:lnTo>
                <a:lnTo>
                  <a:pt x="80903" y="36169"/>
                </a:lnTo>
                <a:lnTo>
                  <a:pt x="80885" y="39027"/>
                </a:lnTo>
                <a:lnTo>
                  <a:pt x="77902" y="53340"/>
                </a:lnTo>
                <a:lnTo>
                  <a:pt x="77825" y="54978"/>
                </a:lnTo>
                <a:lnTo>
                  <a:pt x="80595" y="56794"/>
                </a:lnTo>
                <a:lnTo>
                  <a:pt x="81408" y="56769"/>
                </a:lnTo>
                <a:lnTo>
                  <a:pt x="95746" y="41490"/>
                </a:lnTo>
                <a:lnTo>
                  <a:pt x="95619" y="33528"/>
                </a:lnTo>
                <a:lnTo>
                  <a:pt x="95213" y="30619"/>
                </a:lnTo>
                <a:lnTo>
                  <a:pt x="93444" y="22948"/>
                </a:lnTo>
                <a:lnTo>
                  <a:pt x="91911" y="18910"/>
                </a:lnTo>
                <a:close/>
              </a:path>
              <a:path w="95885" h="67944">
                <a:moveTo>
                  <a:pt x="67730" y="0"/>
                </a:moveTo>
                <a:lnTo>
                  <a:pt x="37042" y="31788"/>
                </a:lnTo>
                <a:lnTo>
                  <a:pt x="36234" y="36169"/>
                </a:lnTo>
                <a:lnTo>
                  <a:pt x="35650" y="38455"/>
                </a:lnTo>
                <a:lnTo>
                  <a:pt x="24702" y="48856"/>
                </a:lnTo>
                <a:lnTo>
                  <a:pt x="52485" y="48856"/>
                </a:lnTo>
                <a:lnTo>
                  <a:pt x="53138" y="46964"/>
                </a:lnTo>
                <a:lnTo>
                  <a:pt x="53870" y="44323"/>
                </a:lnTo>
                <a:lnTo>
                  <a:pt x="55547" y="36169"/>
                </a:lnTo>
                <a:lnTo>
                  <a:pt x="56414" y="31610"/>
                </a:lnTo>
                <a:lnTo>
                  <a:pt x="57011" y="29375"/>
                </a:lnTo>
                <a:lnTo>
                  <a:pt x="68784" y="18910"/>
                </a:lnTo>
                <a:lnTo>
                  <a:pt x="91911" y="18910"/>
                </a:lnTo>
                <a:lnTo>
                  <a:pt x="87707" y="11493"/>
                </a:lnTo>
                <a:lnTo>
                  <a:pt x="85129" y="8420"/>
                </a:lnTo>
                <a:lnTo>
                  <a:pt x="79058" y="3543"/>
                </a:lnTo>
                <a:lnTo>
                  <a:pt x="75579" y="1866"/>
                </a:lnTo>
                <a:lnTo>
                  <a:pt x="67730" y="0"/>
                </a:lnTo>
                <a:close/>
              </a:path>
            </a:pathLst>
          </a:custGeom>
          <a:solidFill>
            <a:srgbClr val="00FFCC"/>
          </a:solidFill>
        </p:spPr>
        <p:txBody>
          <a:bodyPr wrap="square" lIns="0" tIns="0" rIns="0" bIns="0" rtlCol="0"/>
          <a:lstStyle/>
          <a:p>
            <a:endParaRPr/>
          </a:p>
        </p:txBody>
      </p:sp>
      <p:sp>
        <p:nvSpPr>
          <p:cNvPr id="19" name="bk object 19"/>
          <p:cNvSpPr/>
          <p:nvPr/>
        </p:nvSpPr>
        <p:spPr>
          <a:xfrm>
            <a:off x="96011" y="687323"/>
            <a:ext cx="172211" cy="144779"/>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0" name="bk object 20"/>
          <p:cNvSpPr/>
          <p:nvPr/>
        </p:nvSpPr>
        <p:spPr>
          <a:xfrm>
            <a:off x="135748" y="701747"/>
            <a:ext cx="93980" cy="65405"/>
          </a:xfrm>
          <a:custGeom>
            <a:avLst/>
            <a:gdLst/>
            <a:ahLst/>
            <a:cxnLst/>
            <a:rect l="l" t="t" r="r" b="b"/>
            <a:pathLst>
              <a:path w="93979" h="65404">
                <a:moveTo>
                  <a:pt x="29632" y="0"/>
                </a:moveTo>
                <a:lnTo>
                  <a:pt x="54" y="27152"/>
                </a:lnTo>
                <a:lnTo>
                  <a:pt x="0" y="33807"/>
                </a:lnTo>
                <a:lnTo>
                  <a:pt x="111" y="35674"/>
                </a:lnTo>
                <a:lnTo>
                  <a:pt x="2530" y="60871"/>
                </a:lnTo>
                <a:lnTo>
                  <a:pt x="3216" y="62331"/>
                </a:lnTo>
                <a:lnTo>
                  <a:pt x="5642" y="64414"/>
                </a:lnTo>
                <a:lnTo>
                  <a:pt x="7344" y="64820"/>
                </a:lnTo>
                <a:lnTo>
                  <a:pt x="91608" y="56743"/>
                </a:lnTo>
                <a:lnTo>
                  <a:pt x="93399" y="52997"/>
                </a:lnTo>
                <a:lnTo>
                  <a:pt x="93373" y="49098"/>
                </a:lnTo>
                <a:lnTo>
                  <a:pt x="93023" y="45440"/>
                </a:lnTo>
                <a:lnTo>
                  <a:pt x="15408" y="45440"/>
                </a:lnTo>
                <a:lnTo>
                  <a:pt x="14468" y="35674"/>
                </a:lnTo>
                <a:lnTo>
                  <a:pt x="30051" y="19418"/>
                </a:lnTo>
                <a:lnTo>
                  <a:pt x="56630" y="19418"/>
                </a:lnTo>
                <a:lnTo>
                  <a:pt x="54270" y="13868"/>
                </a:lnTo>
                <a:lnTo>
                  <a:pt x="51870" y="10337"/>
                </a:lnTo>
                <a:lnTo>
                  <a:pt x="45901" y="4775"/>
                </a:lnTo>
                <a:lnTo>
                  <a:pt x="42383" y="2781"/>
                </a:lnTo>
                <a:lnTo>
                  <a:pt x="34217" y="355"/>
                </a:lnTo>
                <a:lnTo>
                  <a:pt x="29632" y="0"/>
                </a:lnTo>
                <a:close/>
              </a:path>
              <a:path w="93979" h="65404">
                <a:moveTo>
                  <a:pt x="56630" y="19418"/>
                </a:moveTo>
                <a:lnTo>
                  <a:pt x="30051" y="19418"/>
                </a:lnTo>
                <a:lnTo>
                  <a:pt x="32248" y="19532"/>
                </a:lnTo>
                <a:lnTo>
                  <a:pt x="36350" y="20459"/>
                </a:lnTo>
                <a:lnTo>
                  <a:pt x="46180" y="42494"/>
                </a:lnTo>
                <a:lnTo>
                  <a:pt x="15408" y="45440"/>
                </a:lnTo>
                <a:lnTo>
                  <a:pt x="93023" y="45440"/>
                </a:lnTo>
                <a:lnTo>
                  <a:pt x="92815" y="44005"/>
                </a:lnTo>
                <a:lnTo>
                  <a:pt x="92307" y="41694"/>
                </a:lnTo>
                <a:lnTo>
                  <a:pt x="92140" y="41122"/>
                </a:lnTo>
                <a:lnTo>
                  <a:pt x="60417" y="41122"/>
                </a:lnTo>
                <a:lnTo>
                  <a:pt x="59122" y="27571"/>
                </a:lnTo>
                <a:lnTo>
                  <a:pt x="57915" y="22440"/>
                </a:lnTo>
                <a:lnTo>
                  <a:pt x="56630" y="19418"/>
                </a:lnTo>
                <a:close/>
              </a:path>
              <a:path w="93979" h="65404">
                <a:moveTo>
                  <a:pt x="89843" y="38303"/>
                </a:moveTo>
                <a:lnTo>
                  <a:pt x="60417" y="41122"/>
                </a:lnTo>
                <a:lnTo>
                  <a:pt x="92140" y="41122"/>
                </a:lnTo>
                <a:lnTo>
                  <a:pt x="89843" y="38303"/>
                </a:lnTo>
                <a:close/>
              </a:path>
            </a:pathLst>
          </a:custGeom>
          <a:solidFill>
            <a:srgbClr val="00FFCC"/>
          </a:solidFill>
        </p:spPr>
        <p:txBody>
          <a:bodyPr wrap="square" lIns="0" tIns="0" rIns="0" bIns="0" rtlCol="0"/>
          <a:lstStyle/>
          <a:p>
            <a:endParaRPr/>
          </a:p>
        </p:txBody>
      </p:sp>
      <p:sp>
        <p:nvSpPr>
          <p:cNvPr id="21" name="bk object 21"/>
          <p:cNvSpPr/>
          <p:nvPr/>
        </p:nvSpPr>
        <p:spPr>
          <a:xfrm>
            <a:off x="94488" y="603504"/>
            <a:ext cx="172211" cy="163067"/>
          </a:xfrm>
          <a:prstGeom prst="rect">
            <a:avLst/>
          </a:prstGeom>
          <a:blipFill>
            <a:blip r:embed="rId5"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2" name="bk object 22"/>
          <p:cNvSpPr/>
          <p:nvPr/>
        </p:nvSpPr>
        <p:spPr>
          <a:xfrm>
            <a:off x="133965" y="617493"/>
            <a:ext cx="93980" cy="84455"/>
          </a:xfrm>
          <a:custGeom>
            <a:avLst/>
            <a:gdLst/>
            <a:ahLst/>
            <a:cxnLst/>
            <a:rect l="l" t="t" r="r" b="b"/>
            <a:pathLst>
              <a:path w="93979" h="84454">
                <a:moveTo>
                  <a:pt x="91821" y="0"/>
                </a:moveTo>
                <a:lnTo>
                  <a:pt x="89839" y="177"/>
                </a:lnTo>
                <a:lnTo>
                  <a:pt x="88480" y="457"/>
                </a:lnTo>
                <a:lnTo>
                  <a:pt x="86766" y="939"/>
                </a:lnTo>
                <a:lnTo>
                  <a:pt x="4648" y="24942"/>
                </a:lnTo>
                <a:lnTo>
                  <a:pt x="3733" y="25171"/>
                </a:lnTo>
                <a:lnTo>
                  <a:pt x="0" y="46558"/>
                </a:lnTo>
                <a:lnTo>
                  <a:pt x="431" y="48221"/>
                </a:lnTo>
                <a:lnTo>
                  <a:pt x="84061" y="83172"/>
                </a:lnTo>
                <a:lnTo>
                  <a:pt x="87312" y="83972"/>
                </a:lnTo>
                <a:lnTo>
                  <a:pt x="88074" y="83845"/>
                </a:lnTo>
                <a:lnTo>
                  <a:pt x="90360" y="73850"/>
                </a:lnTo>
                <a:lnTo>
                  <a:pt x="90335" y="69723"/>
                </a:lnTo>
                <a:lnTo>
                  <a:pt x="87401" y="65709"/>
                </a:lnTo>
                <a:lnTo>
                  <a:pt x="69900" y="59029"/>
                </a:lnTo>
                <a:lnTo>
                  <a:pt x="70145" y="54229"/>
                </a:lnTo>
                <a:lnTo>
                  <a:pt x="55892" y="54229"/>
                </a:lnTo>
                <a:lnTo>
                  <a:pt x="17868" y="39370"/>
                </a:lnTo>
                <a:lnTo>
                  <a:pt x="57213" y="28409"/>
                </a:lnTo>
                <a:lnTo>
                  <a:pt x="71459" y="28409"/>
                </a:lnTo>
                <a:lnTo>
                  <a:pt x="71640" y="24841"/>
                </a:lnTo>
                <a:lnTo>
                  <a:pt x="90246" y="19659"/>
                </a:lnTo>
                <a:lnTo>
                  <a:pt x="90868" y="19507"/>
                </a:lnTo>
                <a:lnTo>
                  <a:pt x="91376" y="19304"/>
                </a:lnTo>
                <a:lnTo>
                  <a:pt x="93802" y="6680"/>
                </a:lnTo>
                <a:lnTo>
                  <a:pt x="93738" y="2235"/>
                </a:lnTo>
                <a:lnTo>
                  <a:pt x="93484" y="1308"/>
                </a:lnTo>
                <a:lnTo>
                  <a:pt x="92544" y="228"/>
                </a:lnTo>
                <a:lnTo>
                  <a:pt x="91821" y="0"/>
                </a:lnTo>
                <a:close/>
              </a:path>
              <a:path w="93979" h="84454">
                <a:moveTo>
                  <a:pt x="71459" y="28409"/>
                </a:moveTo>
                <a:lnTo>
                  <a:pt x="57213" y="28409"/>
                </a:lnTo>
                <a:lnTo>
                  <a:pt x="55892" y="54229"/>
                </a:lnTo>
                <a:lnTo>
                  <a:pt x="70145" y="54229"/>
                </a:lnTo>
                <a:lnTo>
                  <a:pt x="71459" y="28409"/>
                </a:lnTo>
                <a:close/>
              </a:path>
            </a:pathLst>
          </a:custGeom>
          <a:solidFill>
            <a:srgbClr val="00FFCC"/>
          </a:solidFill>
        </p:spPr>
        <p:txBody>
          <a:bodyPr wrap="square" lIns="0" tIns="0" rIns="0" bIns="0" rtlCol="0"/>
          <a:lstStyle/>
          <a:p>
            <a:endParaRPr/>
          </a:p>
        </p:txBody>
      </p:sp>
      <p:sp>
        <p:nvSpPr>
          <p:cNvPr id="23" name="bk object 23"/>
          <p:cNvSpPr/>
          <p:nvPr/>
        </p:nvSpPr>
        <p:spPr>
          <a:xfrm>
            <a:off x="106680" y="518160"/>
            <a:ext cx="172211" cy="153923"/>
          </a:xfrm>
          <a:prstGeom prst="rect">
            <a:avLst/>
          </a:prstGeom>
          <a:blipFill>
            <a:blip r:embed="rId6"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4" name="bk object 24"/>
          <p:cNvSpPr/>
          <p:nvPr/>
        </p:nvSpPr>
        <p:spPr>
          <a:xfrm>
            <a:off x="145493" y="532206"/>
            <a:ext cx="94615" cy="75565"/>
          </a:xfrm>
          <a:custGeom>
            <a:avLst/>
            <a:gdLst/>
            <a:ahLst/>
            <a:cxnLst/>
            <a:rect l="l" t="t" r="r" b="b"/>
            <a:pathLst>
              <a:path w="94614" h="75565">
                <a:moveTo>
                  <a:pt x="17043" y="0"/>
                </a:moveTo>
                <a:lnTo>
                  <a:pt x="15697" y="0"/>
                </a:lnTo>
                <a:lnTo>
                  <a:pt x="15125" y="76"/>
                </a:lnTo>
                <a:lnTo>
                  <a:pt x="0" y="33756"/>
                </a:lnTo>
                <a:lnTo>
                  <a:pt x="2006" y="44780"/>
                </a:lnTo>
                <a:lnTo>
                  <a:pt x="32372" y="71513"/>
                </a:lnTo>
                <a:lnTo>
                  <a:pt x="54114" y="75120"/>
                </a:lnTo>
                <a:lnTo>
                  <a:pt x="66103" y="73799"/>
                </a:lnTo>
                <a:lnTo>
                  <a:pt x="71335" y="72135"/>
                </a:lnTo>
                <a:lnTo>
                  <a:pt x="80264" y="66814"/>
                </a:lnTo>
                <a:lnTo>
                  <a:pt x="83959" y="63220"/>
                </a:lnTo>
                <a:lnTo>
                  <a:pt x="89363" y="54838"/>
                </a:lnTo>
                <a:lnTo>
                  <a:pt x="52984" y="54838"/>
                </a:lnTo>
                <a:lnTo>
                  <a:pt x="48336" y="54419"/>
                </a:lnTo>
                <a:lnTo>
                  <a:pt x="16129" y="31127"/>
                </a:lnTo>
                <a:lnTo>
                  <a:pt x="16065" y="27812"/>
                </a:lnTo>
                <a:lnTo>
                  <a:pt x="17487" y="21056"/>
                </a:lnTo>
                <a:lnTo>
                  <a:pt x="28282" y="6362"/>
                </a:lnTo>
                <a:lnTo>
                  <a:pt x="28879" y="5575"/>
                </a:lnTo>
                <a:lnTo>
                  <a:pt x="28927" y="5346"/>
                </a:lnTo>
                <a:lnTo>
                  <a:pt x="29044" y="4076"/>
                </a:lnTo>
                <a:lnTo>
                  <a:pt x="28625" y="3314"/>
                </a:lnTo>
                <a:lnTo>
                  <a:pt x="17818" y="50"/>
                </a:lnTo>
                <a:lnTo>
                  <a:pt x="17043" y="0"/>
                </a:lnTo>
                <a:close/>
              </a:path>
              <a:path w="94614" h="75565">
                <a:moveTo>
                  <a:pt x="77927" y="12585"/>
                </a:moveTo>
                <a:lnTo>
                  <a:pt x="75530" y="15138"/>
                </a:lnTo>
                <a:lnTo>
                  <a:pt x="75641" y="15671"/>
                </a:lnTo>
                <a:lnTo>
                  <a:pt x="76657" y="18135"/>
                </a:lnTo>
                <a:lnTo>
                  <a:pt x="77203" y="19697"/>
                </a:lnTo>
                <a:lnTo>
                  <a:pt x="78333" y="23431"/>
                </a:lnTo>
                <a:lnTo>
                  <a:pt x="78752" y="25615"/>
                </a:lnTo>
                <a:lnTo>
                  <a:pt x="79286" y="30619"/>
                </a:lnTo>
                <a:lnTo>
                  <a:pt x="79070" y="33489"/>
                </a:lnTo>
                <a:lnTo>
                  <a:pt x="52984" y="54838"/>
                </a:lnTo>
                <a:lnTo>
                  <a:pt x="89363" y="54838"/>
                </a:lnTo>
                <a:lnTo>
                  <a:pt x="89789" y="54178"/>
                </a:lnTo>
                <a:lnTo>
                  <a:pt x="91897" y="48869"/>
                </a:lnTo>
                <a:lnTo>
                  <a:pt x="93827" y="39636"/>
                </a:lnTo>
                <a:lnTo>
                  <a:pt x="94195" y="36677"/>
                </a:lnTo>
                <a:lnTo>
                  <a:pt x="94075" y="27812"/>
                </a:lnTo>
                <a:lnTo>
                  <a:pt x="78714" y="12611"/>
                </a:lnTo>
                <a:lnTo>
                  <a:pt x="77927" y="12585"/>
                </a:lnTo>
                <a:close/>
              </a:path>
            </a:pathLst>
          </a:custGeom>
          <a:solidFill>
            <a:srgbClr val="00FFCC"/>
          </a:solidFill>
        </p:spPr>
        <p:txBody>
          <a:bodyPr wrap="square" lIns="0" tIns="0" rIns="0" bIns="0" rtlCol="0"/>
          <a:lstStyle/>
          <a:p>
            <a:endParaRPr/>
          </a:p>
        </p:txBody>
      </p:sp>
      <p:sp>
        <p:nvSpPr>
          <p:cNvPr id="25" name="bk object 25"/>
          <p:cNvSpPr/>
          <p:nvPr/>
        </p:nvSpPr>
        <p:spPr>
          <a:xfrm>
            <a:off x="123444" y="443483"/>
            <a:ext cx="179831" cy="156971"/>
          </a:xfrm>
          <a:prstGeom prst="rect">
            <a:avLst/>
          </a:prstGeom>
          <a:blipFill>
            <a:blip r:embed="rId7"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6" name="bk object 26"/>
          <p:cNvSpPr/>
          <p:nvPr/>
        </p:nvSpPr>
        <p:spPr>
          <a:xfrm>
            <a:off x="162173" y="457107"/>
            <a:ext cx="102235" cy="79375"/>
          </a:xfrm>
          <a:custGeom>
            <a:avLst/>
            <a:gdLst/>
            <a:ahLst/>
            <a:cxnLst/>
            <a:rect l="l" t="t" r="r" b="b"/>
            <a:pathLst>
              <a:path w="102235" h="79375">
                <a:moveTo>
                  <a:pt x="18859" y="0"/>
                </a:moveTo>
                <a:lnTo>
                  <a:pt x="12" y="45567"/>
                </a:lnTo>
                <a:lnTo>
                  <a:pt x="0" y="46939"/>
                </a:lnTo>
                <a:lnTo>
                  <a:pt x="1003" y="49555"/>
                </a:lnTo>
                <a:lnTo>
                  <a:pt x="2222" y="50558"/>
                </a:lnTo>
                <a:lnTo>
                  <a:pt x="80784" y="79082"/>
                </a:lnTo>
                <a:lnTo>
                  <a:pt x="82372" y="79082"/>
                </a:lnTo>
                <a:lnTo>
                  <a:pt x="84810" y="77724"/>
                </a:lnTo>
                <a:lnTo>
                  <a:pt x="85686" y="76657"/>
                </a:lnTo>
                <a:lnTo>
                  <a:pt x="92436" y="58064"/>
                </a:lnTo>
                <a:lnTo>
                  <a:pt x="77000" y="58064"/>
                </a:lnTo>
                <a:lnTo>
                  <a:pt x="52831" y="49301"/>
                </a:lnTo>
                <a:lnTo>
                  <a:pt x="54582" y="44475"/>
                </a:lnTo>
                <a:lnTo>
                  <a:pt x="39522" y="44475"/>
                </a:lnTo>
                <a:lnTo>
                  <a:pt x="18605" y="36880"/>
                </a:lnTo>
                <a:lnTo>
                  <a:pt x="29857" y="5892"/>
                </a:lnTo>
                <a:lnTo>
                  <a:pt x="29857" y="5499"/>
                </a:lnTo>
                <a:lnTo>
                  <a:pt x="19634" y="101"/>
                </a:lnTo>
                <a:lnTo>
                  <a:pt x="18859" y="0"/>
                </a:lnTo>
                <a:close/>
              </a:path>
              <a:path w="102235" h="79375">
                <a:moveTo>
                  <a:pt x="91020" y="25819"/>
                </a:moveTo>
                <a:lnTo>
                  <a:pt x="77000" y="58064"/>
                </a:lnTo>
                <a:lnTo>
                  <a:pt x="92436" y="58064"/>
                </a:lnTo>
                <a:lnTo>
                  <a:pt x="101980" y="31775"/>
                </a:lnTo>
                <a:lnTo>
                  <a:pt x="101993" y="31369"/>
                </a:lnTo>
                <a:lnTo>
                  <a:pt x="101739" y="30530"/>
                </a:lnTo>
                <a:lnTo>
                  <a:pt x="91020" y="25819"/>
                </a:lnTo>
                <a:close/>
              </a:path>
              <a:path w="102235" h="79375">
                <a:moveTo>
                  <a:pt x="51701" y="17170"/>
                </a:moveTo>
                <a:lnTo>
                  <a:pt x="39522" y="44475"/>
                </a:lnTo>
                <a:lnTo>
                  <a:pt x="54582" y="44475"/>
                </a:lnTo>
                <a:lnTo>
                  <a:pt x="62369" y="23012"/>
                </a:lnTo>
                <a:lnTo>
                  <a:pt x="62395" y="22606"/>
                </a:lnTo>
                <a:lnTo>
                  <a:pt x="62191" y="21793"/>
                </a:lnTo>
                <a:lnTo>
                  <a:pt x="51701" y="17170"/>
                </a:lnTo>
                <a:close/>
              </a:path>
            </a:pathLst>
          </a:custGeom>
          <a:solidFill>
            <a:srgbClr val="00FFCC"/>
          </a:solidFill>
        </p:spPr>
        <p:txBody>
          <a:bodyPr wrap="square" lIns="0" tIns="0" rIns="0" bIns="0" rtlCol="0"/>
          <a:lstStyle/>
          <a:p>
            <a:endParaRPr/>
          </a:p>
        </p:txBody>
      </p:sp>
      <p:sp>
        <p:nvSpPr>
          <p:cNvPr id="27" name="bk object 27"/>
          <p:cNvSpPr/>
          <p:nvPr/>
        </p:nvSpPr>
        <p:spPr>
          <a:xfrm>
            <a:off x="179831" y="304800"/>
            <a:ext cx="192023" cy="190500"/>
          </a:xfrm>
          <a:prstGeom prst="rect">
            <a:avLst/>
          </a:prstGeom>
          <a:blipFill>
            <a:blip r:embed="rId8"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8" name="bk object 28"/>
          <p:cNvSpPr/>
          <p:nvPr/>
        </p:nvSpPr>
        <p:spPr>
          <a:xfrm>
            <a:off x="219745" y="318382"/>
            <a:ext cx="113664" cy="111760"/>
          </a:xfrm>
          <a:custGeom>
            <a:avLst/>
            <a:gdLst/>
            <a:ahLst/>
            <a:cxnLst/>
            <a:rect l="l" t="t" r="r" b="b"/>
            <a:pathLst>
              <a:path w="113664" h="111759">
                <a:moveTo>
                  <a:pt x="15671" y="41147"/>
                </a:moveTo>
                <a:lnTo>
                  <a:pt x="0" y="58318"/>
                </a:lnTo>
                <a:lnTo>
                  <a:pt x="247" y="60769"/>
                </a:lnTo>
                <a:lnTo>
                  <a:pt x="70878" y="111340"/>
                </a:lnTo>
                <a:lnTo>
                  <a:pt x="72174" y="111531"/>
                </a:lnTo>
                <a:lnTo>
                  <a:pt x="72709" y="111340"/>
                </a:lnTo>
                <a:lnTo>
                  <a:pt x="80987" y="99364"/>
                </a:lnTo>
                <a:lnTo>
                  <a:pt x="80975" y="98818"/>
                </a:lnTo>
                <a:lnTo>
                  <a:pt x="37103" y="67665"/>
                </a:lnTo>
                <a:lnTo>
                  <a:pt x="23634" y="58991"/>
                </a:lnTo>
                <a:lnTo>
                  <a:pt x="109992" y="58877"/>
                </a:lnTo>
                <a:lnTo>
                  <a:pt x="112077" y="55867"/>
                </a:lnTo>
                <a:lnTo>
                  <a:pt x="112471" y="55067"/>
                </a:lnTo>
                <a:lnTo>
                  <a:pt x="113042" y="53339"/>
                </a:lnTo>
                <a:lnTo>
                  <a:pt x="113131" y="52489"/>
                </a:lnTo>
                <a:lnTo>
                  <a:pt x="112928" y="50812"/>
                </a:lnTo>
                <a:lnTo>
                  <a:pt x="112636" y="49987"/>
                </a:lnTo>
                <a:lnTo>
                  <a:pt x="85445" y="49898"/>
                </a:lnTo>
                <a:lnTo>
                  <a:pt x="83426" y="49517"/>
                </a:lnTo>
                <a:lnTo>
                  <a:pt x="70916" y="47485"/>
                </a:lnTo>
                <a:lnTo>
                  <a:pt x="68757" y="47180"/>
                </a:lnTo>
                <a:lnTo>
                  <a:pt x="59944" y="46024"/>
                </a:lnTo>
                <a:lnTo>
                  <a:pt x="22453" y="41643"/>
                </a:lnTo>
                <a:lnTo>
                  <a:pt x="20434" y="41338"/>
                </a:lnTo>
                <a:lnTo>
                  <a:pt x="18681" y="41173"/>
                </a:lnTo>
                <a:lnTo>
                  <a:pt x="15671" y="41147"/>
                </a:lnTo>
                <a:close/>
              </a:path>
              <a:path w="113664" h="111759">
                <a:moveTo>
                  <a:pt x="109992" y="58877"/>
                </a:moveTo>
                <a:lnTo>
                  <a:pt x="23710" y="58877"/>
                </a:lnTo>
                <a:lnTo>
                  <a:pt x="26606" y="59562"/>
                </a:lnTo>
                <a:lnTo>
                  <a:pt x="89801" y="67729"/>
                </a:lnTo>
                <a:lnTo>
                  <a:pt x="92405" y="68110"/>
                </a:lnTo>
                <a:lnTo>
                  <a:pt x="94576" y="68325"/>
                </a:lnTo>
                <a:lnTo>
                  <a:pt x="98082" y="68465"/>
                </a:lnTo>
                <a:lnTo>
                  <a:pt x="99642" y="68325"/>
                </a:lnTo>
                <a:lnTo>
                  <a:pt x="102171" y="67665"/>
                </a:lnTo>
                <a:lnTo>
                  <a:pt x="103289" y="67094"/>
                </a:lnTo>
                <a:lnTo>
                  <a:pt x="105194" y="65506"/>
                </a:lnTo>
                <a:lnTo>
                  <a:pt x="106146" y="64427"/>
                </a:lnTo>
                <a:lnTo>
                  <a:pt x="109992" y="58877"/>
                </a:lnTo>
                <a:close/>
              </a:path>
              <a:path w="113664" h="111759">
                <a:moveTo>
                  <a:pt x="41084" y="0"/>
                </a:moveTo>
                <a:lnTo>
                  <a:pt x="32308" y="12090"/>
                </a:lnTo>
                <a:lnTo>
                  <a:pt x="32308" y="12661"/>
                </a:lnTo>
                <a:lnTo>
                  <a:pt x="71069" y="40360"/>
                </a:lnTo>
                <a:lnTo>
                  <a:pt x="85496" y="49834"/>
                </a:lnTo>
                <a:lnTo>
                  <a:pt x="112581" y="49898"/>
                </a:lnTo>
                <a:lnTo>
                  <a:pt x="111671" y="48412"/>
                </a:lnTo>
                <a:lnTo>
                  <a:pt x="110985" y="47713"/>
                </a:lnTo>
                <a:lnTo>
                  <a:pt x="42379" y="177"/>
                </a:lnTo>
                <a:lnTo>
                  <a:pt x="41960" y="38"/>
                </a:lnTo>
                <a:lnTo>
                  <a:pt x="41084" y="0"/>
                </a:lnTo>
                <a:close/>
              </a:path>
            </a:pathLst>
          </a:custGeom>
          <a:solidFill>
            <a:srgbClr val="00FFCC"/>
          </a:solidFill>
        </p:spPr>
        <p:txBody>
          <a:bodyPr wrap="square" lIns="0" tIns="0" rIns="0" bIns="0" rtlCol="0"/>
          <a:lstStyle/>
          <a:p>
            <a:endParaRPr/>
          </a:p>
        </p:txBody>
      </p:sp>
      <p:sp>
        <p:nvSpPr>
          <p:cNvPr id="29" name="bk object 29"/>
          <p:cNvSpPr/>
          <p:nvPr/>
        </p:nvSpPr>
        <p:spPr>
          <a:xfrm>
            <a:off x="243839" y="225552"/>
            <a:ext cx="182879" cy="182879"/>
          </a:xfrm>
          <a:prstGeom prst="rect">
            <a:avLst/>
          </a:prstGeom>
          <a:blipFill>
            <a:blip r:embed="rId9" cstate="print"/>
            <a:stretch>
              <a:fillRect/>
            </a:stretch>
          </a:blipFill>
        </p:spPr>
        <p:txBody>
          <a:bodyPr wrap="square" lIns="0" tIns="0" rIns="0" bIns="0" rtlCol="0"/>
          <a:lstStyle/>
          <a:p>
            <a:endParaRPr/>
          </a:p>
        </p:txBody>
      </p:sp>
      <p:sp>
        <p:nvSpPr>
          <p:cNvPr id="30" name="bk object 30"/>
          <p:cNvSpPr/>
          <p:nvPr/>
        </p:nvSpPr>
        <p:spPr>
          <a:xfrm>
            <a:off x="283965" y="173736"/>
            <a:ext cx="217430" cy="173735"/>
          </a:xfrm>
          <a:prstGeom prst="rect">
            <a:avLst/>
          </a:prstGeom>
          <a:blipFill>
            <a:blip r:embed="rId10"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1" name="bk object 31"/>
          <p:cNvSpPr/>
          <p:nvPr/>
        </p:nvSpPr>
        <p:spPr>
          <a:xfrm>
            <a:off x="374277" y="188334"/>
            <a:ext cx="86995" cy="94615"/>
          </a:xfrm>
          <a:custGeom>
            <a:avLst/>
            <a:gdLst/>
            <a:ahLst/>
            <a:cxnLst/>
            <a:rect l="l" t="t" r="r" b="b"/>
            <a:pathLst>
              <a:path w="86995" h="94614">
                <a:moveTo>
                  <a:pt x="39446" y="0"/>
                </a:moveTo>
                <a:lnTo>
                  <a:pt x="3520" y="23964"/>
                </a:lnTo>
                <a:lnTo>
                  <a:pt x="0" y="39916"/>
                </a:lnTo>
                <a:lnTo>
                  <a:pt x="431" y="45720"/>
                </a:lnTo>
                <a:lnTo>
                  <a:pt x="19824" y="82003"/>
                </a:lnTo>
                <a:lnTo>
                  <a:pt x="44386" y="94246"/>
                </a:lnTo>
                <a:lnTo>
                  <a:pt x="49530" y="94234"/>
                </a:lnTo>
                <a:lnTo>
                  <a:pt x="81464" y="75819"/>
                </a:lnTo>
                <a:lnTo>
                  <a:pt x="51790" y="75819"/>
                </a:lnTo>
                <a:lnTo>
                  <a:pt x="48691" y="75628"/>
                </a:lnTo>
                <a:lnTo>
                  <a:pt x="19672" y="43091"/>
                </a:lnTo>
                <a:lnTo>
                  <a:pt x="19075" y="39497"/>
                </a:lnTo>
                <a:lnTo>
                  <a:pt x="19304" y="32702"/>
                </a:lnTo>
                <a:lnTo>
                  <a:pt x="46431" y="14503"/>
                </a:lnTo>
                <a:lnTo>
                  <a:pt x="50114" y="14503"/>
                </a:lnTo>
                <a:lnTo>
                  <a:pt x="51041" y="13868"/>
                </a:lnTo>
                <a:lnTo>
                  <a:pt x="51282" y="13538"/>
                </a:lnTo>
                <a:lnTo>
                  <a:pt x="51511" y="12700"/>
                </a:lnTo>
                <a:lnTo>
                  <a:pt x="51498" y="12179"/>
                </a:lnTo>
                <a:lnTo>
                  <a:pt x="40792" y="12"/>
                </a:lnTo>
                <a:lnTo>
                  <a:pt x="39446" y="0"/>
                </a:lnTo>
                <a:close/>
              </a:path>
              <a:path w="86995" h="94614">
                <a:moveTo>
                  <a:pt x="79095" y="52768"/>
                </a:moveTo>
                <a:lnTo>
                  <a:pt x="78422" y="52768"/>
                </a:lnTo>
                <a:lnTo>
                  <a:pt x="78054" y="52908"/>
                </a:lnTo>
                <a:lnTo>
                  <a:pt x="77165" y="53505"/>
                </a:lnTo>
                <a:lnTo>
                  <a:pt x="76669" y="54305"/>
                </a:lnTo>
                <a:lnTo>
                  <a:pt x="75619" y="56908"/>
                </a:lnTo>
                <a:lnTo>
                  <a:pt x="74980" y="58267"/>
                </a:lnTo>
                <a:lnTo>
                  <a:pt x="51790" y="75819"/>
                </a:lnTo>
                <a:lnTo>
                  <a:pt x="81464" y="75819"/>
                </a:lnTo>
                <a:lnTo>
                  <a:pt x="86918" y="65443"/>
                </a:lnTo>
                <a:lnTo>
                  <a:pt x="86815" y="63601"/>
                </a:lnTo>
                <a:lnTo>
                  <a:pt x="79502" y="52946"/>
                </a:lnTo>
                <a:lnTo>
                  <a:pt x="79095" y="52768"/>
                </a:lnTo>
                <a:close/>
              </a:path>
              <a:path w="86995" h="94614">
                <a:moveTo>
                  <a:pt x="50114" y="14503"/>
                </a:moveTo>
                <a:lnTo>
                  <a:pt x="46431" y="14503"/>
                </a:lnTo>
                <a:lnTo>
                  <a:pt x="49149" y="14655"/>
                </a:lnTo>
                <a:lnTo>
                  <a:pt x="50114" y="14503"/>
                </a:lnTo>
                <a:close/>
              </a:path>
            </a:pathLst>
          </a:custGeom>
          <a:solidFill>
            <a:srgbClr val="00FFCC"/>
          </a:solidFill>
        </p:spPr>
        <p:txBody>
          <a:bodyPr wrap="square" lIns="0" tIns="0" rIns="0" bIns="0" rtlCol="0"/>
          <a:lstStyle/>
          <a:p>
            <a:endParaRPr/>
          </a:p>
        </p:txBody>
      </p:sp>
      <p:sp>
        <p:nvSpPr>
          <p:cNvPr id="32" name="bk object 32"/>
          <p:cNvSpPr/>
          <p:nvPr/>
        </p:nvSpPr>
        <p:spPr>
          <a:xfrm>
            <a:off x="399288" y="149352"/>
            <a:ext cx="161543" cy="167639"/>
          </a:xfrm>
          <a:prstGeom prst="rect">
            <a:avLst/>
          </a:prstGeom>
          <a:blipFill>
            <a:blip r:embed="rId11"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3" name="bk object 33"/>
          <p:cNvSpPr/>
          <p:nvPr/>
        </p:nvSpPr>
        <p:spPr>
          <a:xfrm>
            <a:off x="438128" y="164000"/>
            <a:ext cx="82550" cy="87630"/>
          </a:xfrm>
          <a:custGeom>
            <a:avLst/>
            <a:gdLst/>
            <a:ahLst/>
            <a:cxnLst/>
            <a:rect l="l" t="t" r="r" b="b"/>
            <a:pathLst>
              <a:path w="82550" h="87629">
                <a:moveTo>
                  <a:pt x="15024" y="0"/>
                </a:moveTo>
                <a:lnTo>
                  <a:pt x="0" y="8381"/>
                </a:lnTo>
                <a:lnTo>
                  <a:pt x="50" y="8826"/>
                </a:lnTo>
                <a:lnTo>
                  <a:pt x="36931" y="85737"/>
                </a:lnTo>
                <a:lnTo>
                  <a:pt x="38061" y="86842"/>
                </a:lnTo>
                <a:lnTo>
                  <a:pt x="40754" y="87591"/>
                </a:lnTo>
                <a:lnTo>
                  <a:pt x="42125" y="87439"/>
                </a:lnTo>
                <a:lnTo>
                  <a:pt x="81610" y="68503"/>
                </a:lnTo>
                <a:lnTo>
                  <a:pt x="81915" y="68198"/>
                </a:lnTo>
                <a:lnTo>
                  <a:pt x="82308" y="67386"/>
                </a:lnTo>
                <a:lnTo>
                  <a:pt x="48729" y="67322"/>
                </a:lnTo>
                <a:lnTo>
                  <a:pt x="16814" y="787"/>
                </a:lnTo>
                <a:lnTo>
                  <a:pt x="16497" y="469"/>
                </a:lnTo>
                <a:lnTo>
                  <a:pt x="15621" y="63"/>
                </a:lnTo>
                <a:lnTo>
                  <a:pt x="15024" y="0"/>
                </a:lnTo>
                <a:close/>
              </a:path>
              <a:path w="82550" h="87629">
                <a:moveTo>
                  <a:pt x="75425" y="54660"/>
                </a:moveTo>
                <a:lnTo>
                  <a:pt x="74993" y="54724"/>
                </a:lnTo>
                <a:lnTo>
                  <a:pt x="48729" y="67322"/>
                </a:lnTo>
                <a:lnTo>
                  <a:pt x="82316" y="67322"/>
                </a:lnTo>
                <a:lnTo>
                  <a:pt x="75425" y="54660"/>
                </a:lnTo>
                <a:close/>
              </a:path>
            </a:pathLst>
          </a:custGeom>
          <a:solidFill>
            <a:srgbClr val="00FFCC"/>
          </a:solidFill>
        </p:spPr>
        <p:txBody>
          <a:bodyPr wrap="square" lIns="0" tIns="0" rIns="0" bIns="0" rtlCol="0"/>
          <a:lstStyle/>
          <a:p>
            <a:endParaRPr/>
          </a:p>
        </p:txBody>
      </p:sp>
      <p:sp>
        <p:nvSpPr>
          <p:cNvPr id="34" name="bk object 34"/>
          <p:cNvSpPr/>
          <p:nvPr/>
        </p:nvSpPr>
        <p:spPr>
          <a:xfrm>
            <a:off x="464820" y="111252"/>
            <a:ext cx="155447" cy="181355"/>
          </a:xfrm>
          <a:prstGeom prst="rect">
            <a:avLst/>
          </a:prstGeom>
          <a:blipFill>
            <a:blip r:embed="rId1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5" name="bk object 35"/>
          <p:cNvSpPr/>
          <p:nvPr/>
        </p:nvSpPr>
        <p:spPr>
          <a:xfrm>
            <a:off x="504140" y="125912"/>
            <a:ext cx="76835" cy="101600"/>
          </a:xfrm>
          <a:custGeom>
            <a:avLst/>
            <a:gdLst/>
            <a:ahLst/>
            <a:cxnLst/>
            <a:rect l="l" t="t" r="r" b="b"/>
            <a:pathLst>
              <a:path w="76834" h="101600">
                <a:moveTo>
                  <a:pt x="48234" y="0"/>
                </a:moveTo>
                <a:lnTo>
                  <a:pt x="47840" y="0"/>
                </a:lnTo>
                <a:lnTo>
                  <a:pt x="2616" y="14427"/>
                </a:lnTo>
                <a:lnTo>
                  <a:pt x="1511" y="15265"/>
                </a:lnTo>
                <a:lnTo>
                  <a:pt x="50" y="17640"/>
                </a:lnTo>
                <a:lnTo>
                  <a:pt x="0" y="19227"/>
                </a:lnTo>
                <a:lnTo>
                  <a:pt x="25400" y="98856"/>
                </a:lnTo>
                <a:lnTo>
                  <a:pt x="26352" y="100114"/>
                </a:lnTo>
                <a:lnTo>
                  <a:pt x="28917" y="101219"/>
                </a:lnTo>
                <a:lnTo>
                  <a:pt x="30302" y="101257"/>
                </a:lnTo>
                <a:lnTo>
                  <a:pt x="75793" y="86753"/>
                </a:lnTo>
                <a:lnTo>
                  <a:pt x="76123" y="86512"/>
                </a:lnTo>
                <a:lnTo>
                  <a:pt x="76644" y="85801"/>
                </a:lnTo>
                <a:lnTo>
                  <a:pt x="76796" y="85318"/>
                </a:lnTo>
                <a:lnTo>
                  <a:pt x="76787" y="83032"/>
                </a:lnTo>
                <a:lnTo>
                  <a:pt x="39712" y="83032"/>
                </a:lnTo>
                <a:lnTo>
                  <a:pt x="31902" y="58534"/>
                </a:lnTo>
                <a:lnTo>
                  <a:pt x="59639" y="46786"/>
                </a:lnTo>
                <a:lnTo>
                  <a:pt x="59328" y="45046"/>
                </a:lnTo>
                <a:lnTo>
                  <a:pt x="27609" y="45046"/>
                </a:lnTo>
                <a:lnTo>
                  <a:pt x="20840" y="23837"/>
                </a:lnTo>
                <a:lnTo>
                  <a:pt x="53225" y="10452"/>
                </a:lnTo>
                <a:lnTo>
                  <a:pt x="52895" y="8636"/>
                </a:lnTo>
                <a:lnTo>
                  <a:pt x="48996" y="254"/>
                </a:lnTo>
                <a:lnTo>
                  <a:pt x="48234" y="0"/>
                </a:lnTo>
                <a:close/>
              </a:path>
              <a:path w="76834" h="101600">
                <a:moveTo>
                  <a:pt x="71386" y="72923"/>
                </a:moveTo>
                <a:lnTo>
                  <a:pt x="39712" y="83032"/>
                </a:lnTo>
                <a:lnTo>
                  <a:pt x="76787" y="83032"/>
                </a:lnTo>
                <a:lnTo>
                  <a:pt x="71386" y="72923"/>
                </a:lnTo>
                <a:close/>
              </a:path>
              <a:path w="76834" h="101600">
                <a:moveTo>
                  <a:pt x="54241" y="36550"/>
                </a:moveTo>
                <a:lnTo>
                  <a:pt x="27609" y="45046"/>
                </a:lnTo>
                <a:lnTo>
                  <a:pt x="59328" y="45046"/>
                </a:lnTo>
                <a:lnTo>
                  <a:pt x="54241" y="36550"/>
                </a:lnTo>
                <a:close/>
              </a:path>
            </a:pathLst>
          </a:custGeom>
          <a:solidFill>
            <a:srgbClr val="00FFCC"/>
          </a:solidFill>
        </p:spPr>
        <p:txBody>
          <a:bodyPr wrap="square" lIns="0" tIns="0" rIns="0" bIns="0" rtlCol="0"/>
          <a:lstStyle/>
          <a:p>
            <a:endParaRPr/>
          </a:p>
        </p:txBody>
      </p:sp>
      <p:sp>
        <p:nvSpPr>
          <p:cNvPr id="36" name="bk object 36"/>
          <p:cNvSpPr/>
          <p:nvPr/>
        </p:nvSpPr>
        <p:spPr>
          <a:xfrm>
            <a:off x="545592" y="99060"/>
            <a:ext cx="163067" cy="175259"/>
          </a:xfrm>
          <a:prstGeom prst="rect">
            <a:avLst/>
          </a:prstGeom>
          <a:blipFill>
            <a:blip r:embed="rId13"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7" name="bk object 37"/>
          <p:cNvSpPr/>
          <p:nvPr/>
        </p:nvSpPr>
        <p:spPr>
          <a:xfrm>
            <a:off x="586050" y="94488"/>
            <a:ext cx="200333" cy="172211"/>
          </a:xfrm>
          <a:prstGeom prst="rect">
            <a:avLst/>
          </a:prstGeom>
          <a:blipFill>
            <a:blip r:embed="rId14"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8" name="bk object 38"/>
          <p:cNvSpPr/>
          <p:nvPr/>
        </p:nvSpPr>
        <p:spPr>
          <a:xfrm>
            <a:off x="679036" y="108046"/>
            <a:ext cx="67945" cy="94615"/>
          </a:xfrm>
          <a:custGeom>
            <a:avLst/>
            <a:gdLst/>
            <a:ahLst/>
            <a:cxnLst/>
            <a:rect l="l" t="t" r="r" b="b"/>
            <a:pathLst>
              <a:path w="67945" h="94614">
                <a:moveTo>
                  <a:pt x="52183" y="54508"/>
                </a:moveTo>
                <a:lnTo>
                  <a:pt x="20155" y="54508"/>
                </a:lnTo>
                <a:lnTo>
                  <a:pt x="27889" y="54876"/>
                </a:lnTo>
                <a:lnTo>
                  <a:pt x="29617" y="55270"/>
                </a:lnTo>
                <a:lnTo>
                  <a:pt x="47625" y="90449"/>
                </a:lnTo>
                <a:lnTo>
                  <a:pt x="47790" y="91020"/>
                </a:lnTo>
                <a:lnTo>
                  <a:pt x="47978" y="91478"/>
                </a:lnTo>
                <a:lnTo>
                  <a:pt x="61316" y="94157"/>
                </a:lnTo>
                <a:lnTo>
                  <a:pt x="64046" y="94107"/>
                </a:lnTo>
                <a:lnTo>
                  <a:pt x="67464" y="92341"/>
                </a:lnTo>
                <a:lnTo>
                  <a:pt x="67339" y="90081"/>
                </a:lnTo>
                <a:lnTo>
                  <a:pt x="67030" y="88773"/>
                </a:lnTo>
                <a:lnTo>
                  <a:pt x="66663" y="87579"/>
                </a:lnTo>
                <a:lnTo>
                  <a:pt x="66040" y="85763"/>
                </a:lnTo>
                <a:lnTo>
                  <a:pt x="59206" y="67386"/>
                </a:lnTo>
                <a:lnTo>
                  <a:pt x="58446" y="65252"/>
                </a:lnTo>
                <a:lnTo>
                  <a:pt x="57620" y="63284"/>
                </a:lnTo>
                <a:lnTo>
                  <a:pt x="55918" y="59766"/>
                </a:lnTo>
                <a:lnTo>
                  <a:pt x="54991" y="58191"/>
                </a:lnTo>
                <a:lnTo>
                  <a:pt x="53010" y="55422"/>
                </a:lnTo>
                <a:lnTo>
                  <a:pt x="52183" y="54508"/>
                </a:lnTo>
                <a:close/>
              </a:path>
              <a:path w="67945" h="94614">
                <a:moveTo>
                  <a:pt x="8179" y="0"/>
                </a:moveTo>
                <a:lnTo>
                  <a:pt x="107" y="85763"/>
                </a:lnTo>
                <a:lnTo>
                  <a:pt x="0" y="88900"/>
                </a:lnTo>
                <a:lnTo>
                  <a:pt x="89" y="89204"/>
                </a:lnTo>
                <a:lnTo>
                  <a:pt x="10897" y="91795"/>
                </a:lnTo>
                <a:lnTo>
                  <a:pt x="12395" y="91795"/>
                </a:lnTo>
                <a:lnTo>
                  <a:pt x="20155" y="54508"/>
                </a:lnTo>
                <a:lnTo>
                  <a:pt x="52183" y="54508"/>
                </a:lnTo>
                <a:lnTo>
                  <a:pt x="51931" y="54229"/>
                </a:lnTo>
                <a:lnTo>
                  <a:pt x="49632" y="52235"/>
                </a:lnTo>
                <a:lnTo>
                  <a:pt x="48400" y="51371"/>
                </a:lnTo>
                <a:lnTo>
                  <a:pt x="47066" y="50660"/>
                </a:lnTo>
                <a:lnTo>
                  <a:pt x="49924" y="49898"/>
                </a:lnTo>
                <a:lnTo>
                  <a:pt x="52489" y="48844"/>
                </a:lnTo>
                <a:lnTo>
                  <a:pt x="57036" y="46151"/>
                </a:lnTo>
                <a:lnTo>
                  <a:pt x="58966" y="44526"/>
                </a:lnTo>
                <a:lnTo>
                  <a:pt x="61749" y="41224"/>
                </a:lnTo>
                <a:lnTo>
                  <a:pt x="32881" y="41224"/>
                </a:lnTo>
                <a:lnTo>
                  <a:pt x="20816" y="40652"/>
                </a:lnTo>
                <a:lnTo>
                  <a:pt x="22060" y="14833"/>
                </a:lnTo>
                <a:lnTo>
                  <a:pt x="63505" y="14833"/>
                </a:lnTo>
                <a:lnTo>
                  <a:pt x="62319" y="12776"/>
                </a:lnTo>
                <a:lnTo>
                  <a:pt x="35687" y="1308"/>
                </a:lnTo>
                <a:lnTo>
                  <a:pt x="8179" y="0"/>
                </a:lnTo>
                <a:close/>
              </a:path>
              <a:path w="67945" h="94614">
                <a:moveTo>
                  <a:pt x="63505" y="14833"/>
                </a:moveTo>
                <a:lnTo>
                  <a:pt x="22060" y="14833"/>
                </a:lnTo>
                <a:lnTo>
                  <a:pt x="32474" y="15328"/>
                </a:lnTo>
                <a:lnTo>
                  <a:pt x="34125" y="15481"/>
                </a:lnTo>
                <a:lnTo>
                  <a:pt x="46774" y="25768"/>
                </a:lnTo>
                <a:lnTo>
                  <a:pt x="46546" y="30746"/>
                </a:lnTo>
                <a:lnTo>
                  <a:pt x="32881" y="41224"/>
                </a:lnTo>
                <a:lnTo>
                  <a:pt x="61749" y="41224"/>
                </a:lnTo>
                <a:lnTo>
                  <a:pt x="65962" y="25768"/>
                </a:lnTo>
                <a:lnTo>
                  <a:pt x="65921" y="23202"/>
                </a:lnTo>
                <a:lnTo>
                  <a:pt x="65647" y="20955"/>
                </a:lnTo>
                <a:lnTo>
                  <a:pt x="63754" y="15265"/>
                </a:lnTo>
                <a:lnTo>
                  <a:pt x="63505" y="14833"/>
                </a:lnTo>
                <a:close/>
              </a:path>
            </a:pathLst>
          </a:custGeom>
          <a:solidFill>
            <a:srgbClr val="00FFCC"/>
          </a:solidFill>
        </p:spPr>
        <p:txBody>
          <a:bodyPr wrap="square" lIns="0" tIns="0" rIns="0" bIns="0" rtlCol="0"/>
          <a:lstStyle/>
          <a:p>
            <a:endParaRPr/>
          </a:p>
        </p:txBody>
      </p:sp>
      <p:sp>
        <p:nvSpPr>
          <p:cNvPr id="39" name="bk object 39"/>
          <p:cNvSpPr/>
          <p:nvPr/>
        </p:nvSpPr>
        <p:spPr>
          <a:xfrm>
            <a:off x="749808" y="111252"/>
            <a:ext cx="158495" cy="169163"/>
          </a:xfrm>
          <a:prstGeom prst="rect">
            <a:avLst/>
          </a:prstGeom>
          <a:blipFill>
            <a:blip r:embed="rId15"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0" name="bk object 40"/>
          <p:cNvSpPr/>
          <p:nvPr/>
        </p:nvSpPr>
        <p:spPr>
          <a:xfrm>
            <a:off x="789809" y="124593"/>
            <a:ext cx="79375" cy="90805"/>
          </a:xfrm>
          <a:custGeom>
            <a:avLst/>
            <a:gdLst/>
            <a:ahLst/>
            <a:cxnLst/>
            <a:rect l="l" t="t" r="r" b="b"/>
            <a:pathLst>
              <a:path w="79375" h="90804">
                <a:moveTo>
                  <a:pt x="29959" y="0"/>
                </a:moveTo>
                <a:lnTo>
                  <a:pt x="28359" y="101"/>
                </a:lnTo>
                <a:lnTo>
                  <a:pt x="25514" y="1549"/>
                </a:lnTo>
                <a:lnTo>
                  <a:pt x="24485" y="2959"/>
                </a:lnTo>
                <a:lnTo>
                  <a:pt x="0" y="83997"/>
                </a:lnTo>
                <a:lnTo>
                  <a:pt x="12" y="84442"/>
                </a:lnTo>
                <a:lnTo>
                  <a:pt x="14605" y="90449"/>
                </a:lnTo>
                <a:lnTo>
                  <a:pt x="16090" y="90411"/>
                </a:lnTo>
                <a:lnTo>
                  <a:pt x="16662" y="90258"/>
                </a:lnTo>
                <a:lnTo>
                  <a:pt x="17462" y="89725"/>
                </a:lnTo>
                <a:lnTo>
                  <a:pt x="17729" y="89357"/>
                </a:lnTo>
                <a:lnTo>
                  <a:pt x="26276" y="61061"/>
                </a:lnTo>
                <a:lnTo>
                  <a:pt x="65868" y="61061"/>
                </a:lnTo>
                <a:lnTo>
                  <a:pt x="68592" y="58915"/>
                </a:lnTo>
                <a:lnTo>
                  <a:pt x="73939" y="52285"/>
                </a:lnTo>
                <a:lnTo>
                  <a:pt x="74599" y="50977"/>
                </a:lnTo>
                <a:lnTo>
                  <a:pt x="43688" y="50977"/>
                </a:lnTo>
                <a:lnTo>
                  <a:pt x="41198" y="50634"/>
                </a:lnTo>
                <a:lnTo>
                  <a:pt x="30416" y="47383"/>
                </a:lnTo>
                <a:lnTo>
                  <a:pt x="39357" y="17779"/>
                </a:lnTo>
                <a:lnTo>
                  <a:pt x="72330" y="17779"/>
                </a:lnTo>
                <a:lnTo>
                  <a:pt x="69354" y="14871"/>
                </a:lnTo>
                <a:lnTo>
                  <a:pt x="54394" y="7391"/>
                </a:lnTo>
                <a:lnTo>
                  <a:pt x="29959" y="0"/>
                </a:lnTo>
                <a:close/>
              </a:path>
              <a:path w="79375" h="90804">
                <a:moveTo>
                  <a:pt x="65868" y="61061"/>
                </a:moveTo>
                <a:lnTo>
                  <a:pt x="26276" y="61061"/>
                </a:lnTo>
                <a:lnTo>
                  <a:pt x="39319" y="64998"/>
                </a:lnTo>
                <a:lnTo>
                  <a:pt x="44513" y="65836"/>
                </a:lnTo>
                <a:lnTo>
                  <a:pt x="53835" y="65709"/>
                </a:lnTo>
                <a:lnTo>
                  <a:pt x="58013" y="64820"/>
                </a:lnTo>
                <a:lnTo>
                  <a:pt x="65417" y="61417"/>
                </a:lnTo>
                <a:lnTo>
                  <a:pt x="65868" y="61061"/>
                </a:lnTo>
                <a:close/>
              </a:path>
              <a:path w="79375" h="90804">
                <a:moveTo>
                  <a:pt x="72330" y="17779"/>
                </a:moveTo>
                <a:lnTo>
                  <a:pt x="39357" y="17779"/>
                </a:lnTo>
                <a:lnTo>
                  <a:pt x="48755" y="20624"/>
                </a:lnTo>
                <a:lnTo>
                  <a:pt x="50495" y="21285"/>
                </a:lnTo>
                <a:lnTo>
                  <a:pt x="59702" y="33223"/>
                </a:lnTo>
                <a:lnTo>
                  <a:pt x="59486" y="35902"/>
                </a:lnTo>
                <a:lnTo>
                  <a:pt x="43688" y="50977"/>
                </a:lnTo>
                <a:lnTo>
                  <a:pt x="74599" y="50977"/>
                </a:lnTo>
                <a:lnTo>
                  <a:pt x="76009" y="48183"/>
                </a:lnTo>
                <a:lnTo>
                  <a:pt x="78562" y="39725"/>
                </a:lnTo>
                <a:lnTo>
                  <a:pt x="79032" y="36372"/>
                </a:lnTo>
                <a:lnTo>
                  <a:pt x="78778" y="30073"/>
                </a:lnTo>
                <a:lnTo>
                  <a:pt x="78105" y="27139"/>
                </a:lnTo>
                <a:lnTo>
                  <a:pt x="75615" y="21729"/>
                </a:lnTo>
                <a:lnTo>
                  <a:pt x="73863" y="19278"/>
                </a:lnTo>
                <a:lnTo>
                  <a:pt x="72330" y="17779"/>
                </a:lnTo>
                <a:close/>
              </a:path>
            </a:pathLst>
          </a:custGeom>
          <a:solidFill>
            <a:srgbClr val="00FFCC"/>
          </a:solidFill>
        </p:spPr>
        <p:txBody>
          <a:bodyPr wrap="square" lIns="0" tIns="0" rIns="0" bIns="0" rtlCol="0"/>
          <a:lstStyle/>
          <a:p>
            <a:endParaRPr/>
          </a:p>
        </p:txBody>
      </p:sp>
      <p:sp>
        <p:nvSpPr>
          <p:cNvPr id="41" name="bk object 41"/>
          <p:cNvSpPr/>
          <p:nvPr/>
        </p:nvSpPr>
        <p:spPr>
          <a:xfrm>
            <a:off x="821436" y="140207"/>
            <a:ext cx="167639" cy="187451"/>
          </a:xfrm>
          <a:prstGeom prst="rect">
            <a:avLst/>
          </a:prstGeom>
          <a:blipFill>
            <a:blip r:embed="rId16"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2" name="bk object 42"/>
          <p:cNvSpPr/>
          <p:nvPr/>
        </p:nvSpPr>
        <p:spPr>
          <a:xfrm>
            <a:off x="861267" y="153544"/>
            <a:ext cx="88265" cy="109855"/>
          </a:xfrm>
          <a:custGeom>
            <a:avLst/>
            <a:gdLst/>
            <a:ahLst/>
            <a:cxnLst/>
            <a:rect l="l" t="t" r="r" b="b"/>
            <a:pathLst>
              <a:path w="88265" h="109854">
                <a:moveTo>
                  <a:pt x="80981" y="54902"/>
                </a:moveTo>
                <a:lnTo>
                  <a:pt x="32321" y="54902"/>
                </a:lnTo>
                <a:lnTo>
                  <a:pt x="39255" y="58356"/>
                </a:lnTo>
                <a:lnTo>
                  <a:pt x="40678" y="59410"/>
                </a:lnTo>
                <a:lnTo>
                  <a:pt x="44919" y="74498"/>
                </a:lnTo>
                <a:lnTo>
                  <a:pt x="44767" y="76987"/>
                </a:lnTo>
                <a:lnTo>
                  <a:pt x="42938" y="99974"/>
                </a:lnTo>
                <a:lnTo>
                  <a:pt x="43078" y="100939"/>
                </a:lnTo>
                <a:lnTo>
                  <a:pt x="59055" y="109321"/>
                </a:lnTo>
                <a:lnTo>
                  <a:pt x="59588" y="109258"/>
                </a:lnTo>
                <a:lnTo>
                  <a:pt x="62890" y="82473"/>
                </a:lnTo>
                <a:lnTo>
                  <a:pt x="62989" y="81064"/>
                </a:lnTo>
                <a:lnTo>
                  <a:pt x="58508" y="62191"/>
                </a:lnTo>
                <a:lnTo>
                  <a:pt x="68499" y="62191"/>
                </a:lnTo>
                <a:lnTo>
                  <a:pt x="69443" y="62077"/>
                </a:lnTo>
                <a:lnTo>
                  <a:pt x="71869" y="61366"/>
                </a:lnTo>
                <a:lnTo>
                  <a:pt x="76314" y="59182"/>
                </a:lnTo>
                <a:lnTo>
                  <a:pt x="78333" y="57670"/>
                </a:lnTo>
                <a:lnTo>
                  <a:pt x="80981" y="54902"/>
                </a:lnTo>
                <a:close/>
              </a:path>
              <a:path w="88265" h="109854">
                <a:moveTo>
                  <a:pt x="41897" y="0"/>
                </a:moveTo>
                <a:lnTo>
                  <a:pt x="39192" y="698"/>
                </a:lnTo>
                <a:lnTo>
                  <a:pt x="38049" y="1803"/>
                </a:lnTo>
                <a:lnTo>
                  <a:pt x="63" y="78168"/>
                </a:lnTo>
                <a:lnTo>
                  <a:pt x="0" y="78600"/>
                </a:lnTo>
                <a:lnTo>
                  <a:pt x="165" y="79527"/>
                </a:lnTo>
                <a:lnTo>
                  <a:pt x="14846" y="87172"/>
                </a:lnTo>
                <a:lnTo>
                  <a:pt x="15443" y="87122"/>
                </a:lnTo>
                <a:lnTo>
                  <a:pt x="16332" y="86715"/>
                </a:lnTo>
                <a:lnTo>
                  <a:pt x="16637" y="86410"/>
                </a:lnTo>
                <a:lnTo>
                  <a:pt x="32321" y="54902"/>
                </a:lnTo>
                <a:lnTo>
                  <a:pt x="80981" y="54902"/>
                </a:lnTo>
                <a:lnTo>
                  <a:pt x="81965" y="53873"/>
                </a:lnTo>
                <a:lnTo>
                  <a:pt x="83553" y="51549"/>
                </a:lnTo>
                <a:lnTo>
                  <a:pt x="84705" y="49225"/>
                </a:lnTo>
                <a:lnTo>
                  <a:pt x="55600" y="49225"/>
                </a:lnTo>
                <a:lnTo>
                  <a:pt x="51498" y="48602"/>
                </a:lnTo>
                <a:lnTo>
                  <a:pt x="49301" y="47853"/>
                </a:lnTo>
                <a:lnTo>
                  <a:pt x="38493" y="42481"/>
                </a:lnTo>
                <a:lnTo>
                  <a:pt x="50012" y="19342"/>
                </a:lnTo>
                <a:lnTo>
                  <a:pt x="78718" y="19342"/>
                </a:lnTo>
                <a:lnTo>
                  <a:pt x="77685" y="18427"/>
                </a:lnTo>
                <a:lnTo>
                  <a:pt x="43268" y="177"/>
                </a:lnTo>
                <a:lnTo>
                  <a:pt x="41897" y="0"/>
                </a:lnTo>
                <a:close/>
              </a:path>
              <a:path w="88265" h="109854">
                <a:moveTo>
                  <a:pt x="68499" y="62191"/>
                </a:moveTo>
                <a:lnTo>
                  <a:pt x="58508" y="62191"/>
                </a:lnTo>
                <a:lnTo>
                  <a:pt x="61429" y="62649"/>
                </a:lnTo>
                <a:lnTo>
                  <a:pt x="64198" y="62712"/>
                </a:lnTo>
                <a:lnTo>
                  <a:pt x="68499" y="62191"/>
                </a:lnTo>
                <a:close/>
              </a:path>
              <a:path w="88265" h="109854">
                <a:moveTo>
                  <a:pt x="78718" y="19342"/>
                </a:moveTo>
                <a:lnTo>
                  <a:pt x="50012" y="19342"/>
                </a:lnTo>
                <a:lnTo>
                  <a:pt x="59347" y="23990"/>
                </a:lnTo>
                <a:lnTo>
                  <a:pt x="60794" y="24790"/>
                </a:lnTo>
                <a:lnTo>
                  <a:pt x="68770" y="36728"/>
                </a:lnTo>
                <a:lnTo>
                  <a:pt x="68249" y="39293"/>
                </a:lnTo>
                <a:lnTo>
                  <a:pt x="55600" y="49225"/>
                </a:lnTo>
                <a:lnTo>
                  <a:pt x="84705" y="49225"/>
                </a:lnTo>
                <a:lnTo>
                  <a:pt x="86512" y="45580"/>
                </a:lnTo>
                <a:lnTo>
                  <a:pt x="87464" y="42468"/>
                </a:lnTo>
                <a:lnTo>
                  <a:pt x="88023" y="36512"/>
                </a:lnTo>
                <a:lnTo>
                  <a:pt x="87693" y="33642"/>
                </a:lnTo>
                <a:lnTo>
                  <a:pt x="85864" y="28168"/>
                </a:lnTo>
                <a:lnTo>
                  <a:pt x="84366" y="25577"/>
                </a:lnTo>
                <a:lnTo>
                  <a:pt x="80238" y="20688"/>
                </a:lnTo>
                <a:lnTo>
                  <a:pt x="78718" y="19342"/>
                </a:lnTo>
                <a:close/>
              </a:path>
            </a:pathLst>
          </a:custGeom>
          <a:solidFill>
            <a:srgbClr val="00FFCC"/>
          </a:solidFill>
        </p:spPr>
        <p:txBody>
          <a:bodyPr wrap="square" lIns="0" tIns="0" rIns="0" bIns="0" rtlCol="0"/>
          <a:lstStyle/>
          <a:p>
            <a:endParaRPr/>
          </a:p>
        </p:txBody>
      </p:sp>
      <p:sp>
        <p:nvSpPr>
          <p:cNvPr id="43" name="bk object 43"/>
          <p:cNvSpPr/>
          <p:nvPr/>
        </p:nvSpPr>
        <p:spPr>
          <a:xfrm>
            <a:off x="900683" y="195071"/>
            <a:ext cx="175259" cy="173735"/>
          </a:xfrm>
          <a:prstGeom prst="rect">
            <a:avLst/>
          </a:prstGeom>
          <a:blipFill>
            <a:blip r:embed="rId17"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4" name="bk object 44"/>
          <p:cNvSpPr/>
          <p:nvPr/>
        </p:nvSpPr>
        <p:spPr>
          <a:xfrm>
            <a:off x="939739" y="208260"/>
            <a:ext cx="201736" cy="197123"/>
          </a:xfrm>
          <a:prstGeom prst="rect">
            <a:avLst/>
          </a:prstGeom>
          <a:blipFill>
            <a:blip r:embed="rId18"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5" name="bk object 45"/>
          <p:cNvSpPr/>
          <p:nvPr/>
        </p:nvSpPr>
        <p:spPr>
          <a:xfrm>
            <a:off x="1005168" y="269259"/>
            <a:ext cx="97155" cy="72390"/>
          </a:xfrm>
          <a:custGeom>
            <a:avLst/>
            <a:gdLst/>
            <a:ahLst/>
            <a:cxnLst/>
            <a:rect l="l" t="t" r="r" b="b"/>
            <a:pathLst>
              <a:path w="97155" h="72389">
                <a:moveTo>
                  <a:pt x="54455" y="51587"/>
                </a:moveTo>
                <a:lnTo>
                  <a:pt x="34594" y="51587"/>
                </a:lnTo>
                <a:lnTo>
                  <a:pt x="43789" y="61620"/>
                </a:lnTo>
                <a:lnTo>
                  <a:pt x="47840" y="64998"/>
                </a:lnTo>
                <a:lnTo>
                  <a:pt x="55918" y="69634"/>
                </a:lnTo>
                <a:lnTo>
                  <a:pt x="59956" y="71005"/>
                </a:lnTo>
                <a:lnTo>
                  <a:pt x="68071" y="71856"/>
                </a:lnTo>
                <a:lnTo>
                  <a:pt x="72085" y="71323"/>
                </a:lnTo>
                <a:lnTo>
                  <a:pt x="94265" y="54101"/>
                </a:lnTo>
                <a:lnTo>
                  <a:pt x="60515" y="54101"/>
                </a:lnTo>
                <a:lnTo>
                  <a:pt x="58585" y="53657"/>
                </a:lnTo>
                <a:lnTo>
                  <a:pt x="54711" y="51790"/>
                </a:lnTo>
                <a:lnTo>
                  <a:pt x="54455" y="51587"/>
                </a:lnTo>
                <a:close/>
              </a:path>
              <a:path w="97155" h="72389">
                <a:moveTo>
                  <a:pt x="64300" y="0"/>
                </a:moveTo>
                <a:lnTo>
                  <a:pt x="62687" y="698"/>
                </a:lnTo>
                <a:lnTo>
                  <a:pt x="292" y="57911"/>
                </a:lnTo>
                <a:lnTo>
                  <a:pt x="76" y="58305"/>
                </a:lnTo>
                <a:lnTo>
                  <a:pt x="0" y="59791"/>
                </a:lnTo>
                <a:lnTo>
                  <a:pt x="609" y="61150"/>
                </a:lnTo>
                <a:lnTo>
                  <a:pt x="11417" y="71793"/>
                </a:lnTo>
                <a:lnTo>
                  <a:pt x="12395" y="71742"/>
                </a:lnTo>
                <a:lnTo>
                  <a:pt x="12801" y="71564"/>
                </a:lnTo>
                <a:lnTo>
                  <a:pt x="34594" y="51587"/>
                </a:lnTo>
                <a:lnTo>
                  <a:pt x="54455" y="51587"/>
                </a:lnTo>
                <a:lnTo>
                  <a:pt x="52743" y="50228"/>
                </a:lnTo>
                <a:lnTo>
                  <a:pt x="45135" y="41922"/>
                </a:lnTo>
                <a:lnTo>
                  <a:pt x="67919" y="21031"/>
                </a:lnTo>
                <a:lnTo>
                  <a:pt x="87221" y="21031"/>
                </a:lnTo>
                <a:lnTo>
                  <a:pt x="86156" y="19761"/>
                </a:lnTo>
                <a:lnTo>
                  <a:pt x="68910" y="952"/>
                </a:lnTo>
                <a:lnTo>
                  <a:pt x="67475" y="203"/>
                </a:lnTo>
                <a:lnTo>
                  <a:pt x="64300" y="0"/>
                </a:lnTo>
                <a:close/>
              </a:path>
              <a:path w="97155" h="72389">
                <a:moveTo>
                  <a:pt x="87221" y="21031"/>
                </a:moveTo>
                <a:lnTo>
                  <a:pt x="67919" y="21031"/>
                </a:lnTo>
                <a:lnTo>
                  <a:pt x="74548" y="28270"/>
                </a:lnTo>
                <a:lnTo>
                  <a:pt x="75717" y="29730"/>
                </a:lnTo>
                <a:lnTo>
                  <a:pt x="77774" y="32740"/>
                </a:lnTo>
                <a:lnTo>
                  <a:pt x="78485" y="34429"/>
                </a:lnTo>
                <a:lnTo>
                  <a:pt x="79260" y="38188"/>
                </a:lnTo>
                <a:lnTo>
                  <a:pt x="79070" y="40246"/>
                </a:lnTo>
                <a:lnTo>
                  <a:pt x="60515" y="54101"/>
                </a:lnTo>
                <a:lnTo>
                  <a:pt x="94265" y="54101"/>
                </a:lnTo>
                <a:lnTo>
                  <a:pt x="95479" y="51854"/>
                </a:lnTo>
                <a:lnTo>
                  <a:pt x="95595" y="51587"/>
                </a:lnTo>
                <a:lnTo>
                  <a:pt x="96469" y="48844"/>
                </a:lnTo>
                <a:lnTo>
                  <a:pt x="97091" y="42925"/>
                </a:lnTo>
                <a:lnTo>
                  <a:pt x="96837" y="39928"/>
                </a:lnTo>
                <a:lnTo>
                  <a:pt x="87477" y="21335"/>
                </a:lnTo>
                <a:lnTo>
                  <a:pt x="87221" y="21031"/>
                </a:lnTo>
                <a:close/>
              </a:path>
            </a:pathLst>
          </a:custGeom>
          <a:solidFill>
            <a:srgbClr val="00FFCC"/>
          </a:solidFill>
        </p:spPr>
        <p:txBody>
          <a:bodyPr wrap="square" lIns="0" tIns="0" rIns="0" bIns="0" rtlCol="0"/>
          <a:lstStyle/>
          <a:p>
            <a:endParaRPr/>
          </a:p>
        </p:txBody>
      </p:sp>
      <p:sp>
        <p:nvSpPr>
          <p:cNvPr id="46" name="bk object 46"/>
          <p:cNvSpPr/>
          <p:nvPr/>
        </p:nvSpPr>
        <p:spPr>
          <a:xfrm>
            <a:off x="1024127" y="321564"/>
            <a:ext cx="184403" cy="178307"/>
          </a:xfrm>
          <a:prstGeom prst="rect">
            <a:avLst/>
          </a:prstGeom>
          <a:blipFill>
            <a:blip r:embed="rId19"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7" name="bk object 47"/>
          <p:cNvSpPr/>
          <p:nvPr/>
        </p:nvSpPr>
        <p:spPr>
          <a:xfrm>
            <a:off x="1064267" y="336080"/>
            <a:ext cx="105410" cy="99695"/>
          </a:xfrm>
          <a:custGeom>
            <a:avLst/>
            <a:gdLst/>
            <a:ahLst/>
            <a:cxnLst/>
            <a:rect l="l" t="t" r="r" b="b"/>
            <a:pathLst>
              <a:path w="105409" h="99695">
                <a:moveTo>
                  <a:pt x="64976" y="0"/>
                </a:moveTo>
                <a:lnTo>
                  <a:pt x="12525" y="33337"/>
                </a:lnTo>
                <a:lnTo>
                  <a:pt x="0" y="58712"/>
                </a:lnTo>
                <a:lnTo>
                  <a:pt x="130" y="61099"/>
                </a:lnTo>
                <a:lnTo>
                  <a:pt x="22495" y="95326"/>
                </a:lnTo>
                <a:lnTo>
                  <a:pt x="39602" y="99517"/>
                </a:lnTo>
                <a:lnTo>
                  <a:pt x="48809" y="97535"/>
                </a:lnTo>
                <a:lnTo>
                  <a:pt x="53470" y="95529"/>
                </a:lnTo>
                <a:lnTo>
                  <a:pt x="75530" y="81432"/>
                </a:lnTo>
                <a:lnTo>
                  <a:pt x="35195" y="81432"/>
                </a:lnTo>
                <a:lnTo>
                  <a:pt x="30585" y="80594"/>
                </a:lnTo>
                <a:lnTo>
                  <a:pt x="17529" y="60261"/>
                </a:lnTo>
                <a:lnTo>
                  <a:pt x="18660" y="55575"/>
                </a:lnTo>
                <a:lnTo>
                  <a:pt x="19815" y="53314"/>
                </a:lnTo>
                <a:lnTo>
                  <a:pt x="23333" y="48958"/>
                </a:lnTo>
                <a:lnTo>
                  <a:pt x="25733" y="46888"/>
                </a:lnTo>
                <a:lnTo>
                  <a:pt x="74514" y="15722"/>
                </a:lnTo>
                <a:lnTo>
                  <a:pt x="74794" y="15366"/>
                </a:lnTo>
                <a:lnTo>
                  <a:pt x="75098" y="14439"/>
                </a:lnTo>
                <a:lnTo>
                  <a:pt x="75073" y="13855"/>
                </a:lnTo>
                <a:lnTo>
                  <a:pt x="74717" y="12420"/>
                </a:lnTo>
                <a:lnTo>
                  <a:pt x="65904" y="76"/>
                </a:lnTo>
                <a:lnTo>
                  <a:pt x="64976" y="0"/>
                </a:lnTo>
                <a:close/>
              </a:path>
              <a:path w="105409" h="99695">
                <a:moveTo>
                  <a:pt x="95202" y="47307"/>
                </a:moveTo>
                <a:lnTo>
                  <a:pt x="94771" y="47409"/>
                </a:lnTo>
                <a:lnTo>
                  <a:pt x="45444" y="78930"/>
                </a:lnTo>
                <a:lnTo>
                  <a:pt x="42815" y="80098"/>
                </a:lnTo>
                <a:lnTo>
                  <a:pt x="37646" y="81330"/>
                </a:lnTo>
                <a:lnTo>
                  <a:pt x="35195" y="81432"/>
                </a:lnTo>
                <a:lnTo>
                  <a:pt x="75530" y="81432"/>
                </a:lnTo>
                <a:lnTo>
                  <a:pt x="104626" y="62839"/>
                </a:lnTo>
                <a:lnTo>
                  <a:pt x="104905" y="62496"/>
                </a:lnTo>
                <a:lnTo>
                  <a:pt x="105235" y="61620"/>
                </a:lnTo>
                <a:lnTo>
                  <a:pt x="105223" y="61036"/>
                </a:lnTo>
                <a:lnTo>
                  <a:pt x="96130" y="47370"/>
                </a:lnTo>
                <a:lnTo>
                  <a:pt x="95202" y="47307"/>
                </a:lnTo>
                <a:close/>
              </a:path>
            </a:pathLst>
          </a:custGeom>
          <a:solidFill>
            <a:srgbClr val="00FFCC"/>
          </a:solidFill>
        </p:spPr>
        <p:txBody>
          <a:bodyPr wrap="square" lIns="0" tIns="0" rIns="0" bIns="0" rtlCol="0"/>
          <a:lstStyle/>
          <a:p>
            <a:endParaRPr/>
          </a:p>
        </p:txBody>
      </p:sp>
      <p:sp>
        <p:nvSpPr>
          <p:cNvPr id="48" name="bk object 48"/>
          <p:cNvSpPr/>
          <p:nvPr/>
        </p:nvSpPr>
        <p:spPr>
          <a:xfrm>
            <a:off x="1063752" y="413004"/>
            <a:ext cx="166115" cy="160019"/>
          </a:xfrm>
          <a:prstGeom prst="rect">
            <a:avLst/>
          </a:prstGeom>
          <a:blipFill>
            <a:blip r:embed="rId20"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9" name="bk object 49"/>
          <p:cNvSpPr/>
          <p:nvPr/>
        </p:nvSpPr>
        <p:spPr>
          <a:xfrm>
            <a:off x="1102544" y="427285"/>
            <a:ext cx="88900" cy="80645"/>
          </a:xfrm>
          <a:custGeom>
            <a:avLst/>
            <a:gdLst/>
            <a:ahLst/>
            <a:cxnLst/>
            <a:rect l="l" t="t" r="r" b="b"/>
            <a:pathLst>
              <a:path w="88900" h="80645">
                <a:moveTo>
                  <a:pt x="80479" y="0"/>
                </a:moveTo>
                <a:lnTo>
                  <a:pt x="80035" y="25"/>
                </a:lnTo>
                <a:lnTo>
                  <a:pt x="1968" y="34391"/>
                </a:lnTo>
                <a:lnTo>
                  <a:pt x="825" y="35483"/>
                </a:lnTo>
                <a:lnTo>
                  <a:pt x="0" y="38150"/>
                </a:lnTo>
                <a:lnTo>
                  <a:pt x="101" y="39535"/>
                </a:lnTo>
                <a:lnTo>
                  <a:pt x="17754" y="79616"/>
                </a:lnTo>
                <a:lnTo>
                  <a:pt x="18046" y="79921"/>
                </a:lnTo>
                <a:lnTo>
                  <a:pt x="18834" y="80340"/>
                </a:lnTo>
                <a:lnTo>
                  <a:pt x="19380" y="80429"/>
                </a:lnTo>
                <a:lnTo>
                  <a:pt x="20726" y="80340"/>
                </a:lnTo>
                <a:lnTo>
                  <a:pt x="19989" y="46774"/>
                </a:lnTo>
                <a:lnTo>
                  <a:pt x="87528" y="17043"/>
                </a:lnTo>
                <a:lnTo>
                  <a:pt x="87845" y="16738"/>
                </a:lnTo>
                <a:lnTo>
                  <a:pt x="88290" y="15875"/>
                </a:lnTo>
                <a:lnTo>
                  <a:pt x="88366" y="15290"/>
                </a:lnTo>
                <a:lnTo>
                  <a:pt x="88226" y="13804"/>
                </a:lnTo>
                <a:lnTo>
                  <a:pt x="81406" y="254"/>
                </a:lnTo>
                <a:lnTo>
                  <a:pt x="80479" y="0"/>
                </a:lnTo>
                <a:close/>
              </a:path>
            </a:pathLst>
          </a:custGeom>
          <a:solidFill>
            <a:srgbClr val="00FFCC"/>
          </a:solidFill>
        </p:spPr>
        <p:txBody>
          <a:bodyPr wrap="square" lIns="0" tIns="0" rIns="0" bIns="0" rtlCol="0"/>
          <a:lstStyle/>
          <a:p>
            <a:endParaRPr/>
          </a:p>
        </p:txBody>
      </p:sp>
      <p:sp>
        <p:nvSpPr>
          <p:cNvPr id="50" name="bk object 50"/>
          <p:cNvSpPr/>
          <p:nvPr/>
        </p:nvSpPr>
        <p:spPr>
          <a:xfrm>
            <a:off x="1086611" y="481584"/>
            <a:ext cx="176783" cy="147827"/>
          </a:xfrm>
          <a:prstGeom prst="rect">
            <a:avLst/>
          </a:prstGeom>
          <a:blipFill>
            <a:blip r:embed="rId21"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1" name="bk object 51"/>
          <p:cNvSpPr/>
          <p:nvPr/>
        </p:nvSpPr>
        <p:spPr>
          <a:xfrm>
            <a:off x="1101852" y="495585"/>
            <a:ext cx="172211" cy="170402"/>
          </a:xfrm>
          <a:prstGeom prst="rect">
            <a:avLst/>
          </a:prstGeom>
          <a:blipFill>
            <a:blip r:embed="rId2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2" name="bk object 52"/>
          <p:cNvSpPr/>
          <p:nvPr/>
        </p:nvSpPr>
        <p:spPr>
          <a:xfrm>
            <a:off x="1142203" y="565985"/>
            <a:ext cx="92075" cy="34925"/>
          </a:xfrm>
          <a:custGeom>
            <a:avLst/>
            <a:gdLst/>
            <a:ahLst/>
            <a:cxnLst/>
            <a:rect l="l" t="t" r="r" b="b"/>
            <a:pathLst>
              <a:path w="92075" h="34925">
                <a:moveTo>
                  <a:pt x="86906" y="0"/>
                </a:moveTo>
                <a:lnTo>
                  <a:pt x="1422" y="16192"/>
                </a:lnTo>
                <a:lnTo>
                  <a:pt x="0" y="20154"/>
                </a:lnTo>
                <a:lnTo>
                  <a:pt x="165" y="22555"/>
                </a:lnTo>
                <a:lnTo>
                  <a:pt x="4889" y="34467"/>
                </a:lnTo>
                <a:lnTo>
                  <a:pt x="90373" y="18275"/>
                </a:lnTo>
                <a:lnTo>
                  <a:pt x="91795" y="14325"/>
                </a:lnTo>
                <a:lnTo>
                  <a:pt x="91630" y="11963"/>
                </a:lnTo>
                <a:lnTo>
                  <a:pt x="86906" y="0"/>
                </a:lnTo>
                <a:close/>
              </a:path>
            </a:pathLst>
          </a:custGeom>
          <a:solidFill>
            <a:srgbClr val="00FFCC"/>
          </a:solidFill>
        </p:spPr>
        <p:txBody>
          <a:bodyPr wrap="square" lIns="0" tIns="0" rIns="0" bIns="0" rtlCol="0"/>
          <a:lstStyle/>
          <a:p>
            <a:endParaRPr/>
          </a:p>
        </p:txBody>
      </p:sp>
      <p:sp>
        <p:nvSpPr>
          <p:cNvPr id="53" name="bk object 53"/>
          <p:cNvSpPr/>
          <p:nvPr/>
        </p:nvSpPr>
        <p:spPr>
          <a:xfrm>
            <a:off x="1109472" y="597408"/>
            <a:ext cx="173735" cy="166115"/>
          </a:xfrm>
          <a:prstGeom prst="rect">
            <a:avLst/>
          </a:prstGeom>
          <a:blipFill>
            <a:blip r:embed="rId23"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4" name="bk object 54"/>
          <p:cNvSpPr/>
          <p:nvPr/>
        </p:nvSpPr>
        <p:spPr>
          <a:xfrm>
            <a:off x="1149439" y="611468"/>
            <a:ext cx="95250" cy="86995"/>
          </a:xfrm>
          <a:custGeom>
            <a:avLst/>
            <a:gdLst/>
            <a:ahLst/>
            <a:cxnLst/>
            <a:rect l="l" t="t" r="r" b="b"/>
            <a:pathLst>
              <a:path w="95250" h="86995">
                <a:moveTo>
                  <a:pt x="51778" y="0"/>
                </a:moveTo>
                <a:lnTo>
                  <a:pt x="13309" y="9258"/>
                </a:lnTo>
                <a:lnTo>
                  <a:pt x="0" y="40487"/>
                </a:lnTo>
                <a:lnTo>
                  <a:pt x="686" y="52514"/>
                </a:lnTo>
                <a:lnTo>
                  <a:pt x="24485" y="83286"/>
                </a:lnTo>
                <a:lnTo>
                  <a:pt x="43408" y="86906"/>
                </a:lnTo>
                <a:lnTo>
                  <a:pt x="58826" y="86017"/>
                </a:lnTo>
                <a:lnTo>
                  <a:pt x="90286" y="67373"/>
                </a:lnTo>
                <a:lnTo>
                  <a:pt x="44501" y="67373"/>
                </a:lnTo>
                <a:lnTo>
                  <a:pt x="40360" y="67221"/>
                </a:lnTo>
                <a:lnTo>
                  <a:pt x="15316" y="40487"/>
                </a:lnTo>
                <a:lnTo>
                  <a:pt x="15837" y="36677"/>
                </a:lnTo>
                <a:lnTo>
                  <a:pt x="50698" y="19532"/>
                </a:lnTo>
                <a:lnTo>
                  <a:pt x="88657" y="19532"/>
                </a:lnTo>
                <a:lnTo>
                  <a:pt x="87693" y="17487"/>
                </a:lnTo>
                <a:lnTo>
                  <a:pt x="84264" y="13081"/>
                </a:lnTo>
                <a:lnTo>
                  <a:pt x="75590" y="6146"/>
                </a:lnTo>
                <a:lnTo>
                  <a:pt x="70434" y="3644"/>
                </a:lnTo>
                <a:lnTo>
                  <a:pt x="58445" y="558"/>
                </a:lnTo>
                <a:lnTo>
                  <a:pt x="51778" y="0"/>
                </a:lnTo>
                <a:close/>
              </a:path>
              <a:path w="95250" h="86995">
                <a:moveTo>
                  <a:pt x="88657" y="19532"/>
                </a:moveTo>
                <a:lnTo>
                  <a:pt x="50698" y="19532"/>
                </a:lnTo>
                <a:lnTo>
                  <a:pt x="54762" y="19697"/>
                </a:lnTo>
                <a:lnTo>
                  <a:pt x="62496" y="20802"/>
                </a:lnTo>
                <a:lnTo>
                  <a:pt x="79629" y="46380"/>
                </a:lnTo>
                <a:lnTo>
                  <a:pt x="79083" y="50177"/>
                </a:lnTo>
                <a:lnTo>
                  <a:pt x="44501" y="67373"/>
                </a:lnTo>
                <a:lnTo>
                  <a:pt x="90286" y="67373"/>
                </a:lnTo>
                <a:lnTo>
                  <a:pt x="91376" y="65430"/>
                </a:lnTo>
                <a:lnTo>
                  <a:pt x="94424" y="54673"/>
                </a:lnTo>
                <a:lnTo>
                  <a:pt x="94899" y="49580"/>
                </a:lnTo>
                <a:lnTo>
                  <a:pt x="94872" y="46380"/>
                </a:lnTo>
                <a:lnTo>
                  <a:pt x="94183" y="34429"/>
                </a:lnTo>
                <a:lnTo>
                  <a:pt x="92722" y="28155"/>
                </a:lnTo>
                <a:lnTo>
                  <a:pt x="88657" y="19532"/>
                </a:lnTo>
                <a:close/>
              </a:path>
            </a:pathLst>
          </a:custGeom>
          <a:solidFill>
            <a:srgbClr val="00FFCC"/>
          </a:solidFill>
        </p:spPr>
        <p:txBody>
          <a:bodyPr wrap="square" lIns="0" tIns="0" rIns="0" bIns="0" rtlCol="0"/>
          <a:lstStyle/>
          <a:p>
            <a:endParaRPr/>
          </a:p>
        </p:txBody>
      </p:sp>
      <p:sp>
        <p:nvSpPr>
          <p:cNvPr id="55" name="bk object 55"/>
          <p:cNvSpPr/>
          <p:nvPr/>
        </p:nvSpPr>
        <p:spPr>
          <a:xfrm>
            <a:off x="1104900" y="699516"/>
            <a:ext cx="176771" cy="164591"/>
          </a:xfrm>
          <a:prstGeom prst="rect">
            <a:avLst/>
          </a:prstGeom>
          <a:blipFill>
            <a:blip r:embed="rId24" cstate="print"/>
            <a:stretch>
              <a:fillRect/>
            </a:stretch>
          </a:blipFill>
        </p:spPr>
        <p:txBody>
          <a:bodyPr wrap="square" lIns="0" tIns="0" rIns="0" bIns="0" rtlCol="0"/>
          <a:lstStyle/>
          <a:p>
            <a:endParaRPr/>
          </a:p>
        </p:txBody>
      </p:sp>
      <p:sp>
        <p:nvSpPr>
          <p:cNvPr id="56" name="bk object 56"/>
          <p:cNvSpPr/>
          <p:nvPr/>
        </p:nvSpPr>
        <p:spPr>
          <a:xfrm>
            <a:off x="1143925" y="714305"/>
            <a:ext cx="99060" cy="85725"/>
          </a:xfrm>
          <a:custGeom>
            <a:avLst/>
            <a:gdLst/>
            <a:ahLst/>
            <a:cxnLst/>
            <a:rect l="l" t="t" r="r" b="b"/>
            <a:pathLst>
              <a:path w="99059" h="85725">
                <a:moveTo>
                  <a:pt x="11010" y="0"/>
                </a:moveTo>
                <a:lnTo>
                  <a:pt x="7200" y="13957"/>
                </a:lnTo>
                <a:lnTo>
                  <a:pt x="7556" y="15290"/>
                </a:lnTo>
                <a:lnTo>
                  <a:pt x="60197" y="23101"/>
                </a:lnTo>
                <a:lnTo>
                  <a:pt x="77063" y="24688"/>
                </a:lnTo>
                <a:lnTo>
                  <a:pt x="77038" y="24828"/>
                </a:lnTo>
                <a:lnTo>
                  <a:pt x="14300" y="47421"/>
                </a:lnTo>
                <a:lnTo>
                  <a:pt x="11823" y="48285"/>
                </a:lnTo>
                <a:lnTo>
                  <a:pt x="0" y="68224"/>
                </a:lnTo>
                <a:lnTo>
                  <a:pt x="21" y="68961"/>
                </a:lnTo>
                <a:lnTo>
                  <a:pt x="87515" y="85521"/>
                </a:lnTo>
                <a:lnTo>
                  <a:pt x="87960" y="85458"/>
                </a:lnTo>
                <a:lnTo>
                  <a:pt x="91416" y="74650"/>
                </a:lnTo>
                <a:lnTo>
                  <a:pt x="91363" y="71691"/>
                </a:lnTo>
                <a:lnTo>
                  <a:pt x="43548" y="63080"/>
                </a:lnTo>
                <a:lnTo>
                  <a:pt x="26377" y="61315"/>
                </a:lnTo>
                <a:lnTo>
                  <a:pt x="86093" y="39547"/>
                </a:lnTo>
                <a:lnTo>
                  <a:pt x="88023" y="38887"/>
                </a:lnTo>
                <a:lnTo>
                  <a:pt x="98612" y="16560"/>
                </a:lnTo>
                <a:lnTo>
                  <a:pt x="98522" y="15290"/>
                </a:lnTo>
                <a:lnTo>
                  <a:pt x="98336" y="14401"/>
                </a:lnTo>
                <a:lnTo>
                  <a:pt x="96469" y="11557"/>
                </a:lnTo>
                <a:lnTo>
                  <a:pt x="94919" y="10706"/>
                </a:lnTo>
                <a:lnTo>
                  <a:pt x="11010" y="0"/>
                </a:lnTo>
                <a:close/>
              </a:path>
            </a:pathLst>
          </a:custGeom>
          <a:solidFill>
            <a:srgbClr val="00FFCC"/>
          </a:solidFill>
        </p:spPr>
        <p:txBody>
          <a:bodyPr wrap="square" lIns="0" tIns="0" rIns="0" bIns="0" rtlCol="0"/>
          <a:lstStyle/>
          <a:p>
            <a:endParaRPr/>
          </a:p>
        </p:txBody>
      </p:sp>
      <p:sp>
        <p:nvSpPr>
          <p:cNvPr id="57" name="bk object 57"/>
          <p:cNvSpPr/>
          <p:nvPr/>
        </p:nvSpPr>
        <p:spPr>
          <a:xfrm>
            <a:off x="396240" y="381000"/>
            <a:ext cx="585215" cy="521207"/>
          </a:xfrm>
          <a:prstGeom prst="rect">
            <a:avLst/>
          </a:prstGeom>
          <a:blipFill>
            <a:blip r:embed="rId25"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 name="Holder 2"/>
          <p:cNvSpPr>
            <a:spLocks noGrp="1"/>
          </p:cNvSpPr>
          <p:nvPr>
            <p:ph type="title"/>
          </p:nvPr>
        </p:nvSpPr>
        <p:spPr>
          <a:xfrm>
            <a:off x="1178971" y="14748"/>
            <a:ext cx="9834056" cy="1122680"/>
          </a:xfrm>
          <a:prstGeom prst="rect">
            <a:avLst/>
          </a:prstGeom>
        </p:spPr>
        <p:txBody>
          <a:bodyPr lIns="0" tIns="0" rIns="0" bIns="0"/>
          <a:lstStyle>
            <a:lvl1pPr>
              <a:defRPr sz="3600" b="0" i="0">
                <a:solidFill>
                  <a:schemeClr val="bg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Slide Number Placeholder 5">
            <a:extLst>
              <a:ext uri="{FF2B5EF4-FFF2-40B4-BE49-F238E27FC236}">
                <a16:creationId xmlns:a16="http://schemas.microsoft.com/office/drawing/2014/main" id="{18784226-B7DF-CA7C-34F3-231024D6F5B8}"/>
              </a:ext>
            </a:extLst>
          </p:cNvPr>
          <p:cNvSpPr>
            <a:spLocks noGrp="1"/>
          </p:cNvSpPr>
          <p:nvPr>
            <p:ph type="sldNum" sz="quarter" idx="4"/>
          </p:nvPr>
        </p:nvSpPr>
        <p:spPr>
          <a:xfrm>
            <a:off x="11588818" y="6629400"/>
            <a:ext cx="603181" cy="228600"/>
          </a:xfrm>
          <a:prstGeom prst="rect">
            <a:avLst/>
          </a:prstGeom>
        </p:spPr>
        <p:txBody>
          <a:bodyPr anchor="ctr"/>
          <a:lstStyle>
            <a:lvl1pPr algn="r">
              <a:defRPr sz="1200"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30652324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Blank">
    <p:bg>
      <p:bgRef idx="1001">
        <a:schemeClr val="bg1"/>
      </p:bgRef>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Slide Number Placeholder 5">
            <a:extLst>
              <a:ext uri="{FF2B5EF4-FFF2-40B4-BE49-F238E27FC236}">
                <a16:creationId xmlns:a16="http://schemas.microsoft.com/office/drawing/2014/main" id="{7E0B3F47-45E1-A2E7-477C-3192397696E7}"/>
              </a:ext>
            </a:extLst>
          </p:cNvPr>
          <p:cNvSpPr>
            <a:spLocks noGrp="1"/>
          </p:cNvSpPr>
          <p:nvPr>
            <p:ph type="sldNum" sz="quarter" idx="4"/>
          </p:nvPr>
        </p:nvSpPr>
        <p:spPr>
          <a:xfrm>
            <a:off x="11588818" y="6629400"/>
            <a:ext cx="603181" cy="228600"/>
          </a:xfrm>
          <a:prstGeom prst="rect">
            <a:avLst/>
          </a:prstGeom>
        </p:spPr>
        <p:txBody>
          <a:bodyPr anchor="ctr"/>
          <a:lstStyle>
            <a:lvl1pPr algn="r">
              <a:defRPr sz="1200"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1082115857"/>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Title and Text">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11244944" y="6547758"/>
            <a:ext cx="947057" cy="310243"/>
          </a:xfrm>
          <a:prstGeom prst="rect">
            <a:avLst/>
          </a:prstGeom>
        </p:spPr>
        <p:txBody>
          <a:bodyPr anchor="ctr"/>
          <a:lstStyle>
            <a:lvl1pPr>
              <a:defRPr lang="en-US" smtClean="0"/>
            </a:lvl1pPr>
          </a:lstStyle>
          <a:p>
            <a:fld id="{4336D8BB-1FBA-4ECE-B83B-DC345E7EB0EF}" type="slidenum">
              <a:rPr lang="en-US" smtClean="0"/>
              <a:pPr/>
              <a:t>‹#›</a:t>
            </a:fld>
            <a:endParaRPr lang="en-US" dirty="0"/>
          </a:p>
        </p:txBody>
      </p:sp>
      <p:sp>
        <p:nvSpPr>
          <p:cNvPr id="5" name="Content Placeholder 2">
            <a:extLst>
              <a:ext uri="{FF2B5EF4-FFF2-40B4-BE49-F238E27FC236}">
                <a16:creationId xmlns:a16="http://schemas.microsoft.com/office/drawing/2014/main" id="{642CD3B3-3BA8-2C42-BFCC-61AC716DAEA4}"/>
              </a:ext>
            </a:extLst>
          </p:cNvPr>
          <p:cNvSpPr>
            <a:spLocks noGrp="1"/>
          </p:cNvSpPr>
          <p:nvPr>
            <p:ph idx="10"/>
          </p:nvPr>
        </p:nvSpPr>
        <p:spPr>
          <a:xfrm>
            <a:off x="436347" y="1295400"/>
            <a:ext cx="11349255" cy="5252357"/>
          </a:xfrm>
          <a:prstGeom prst="rect">
            <a:avLst/>
          </a:prstGeom>
        </p:spPr>
        <p:txBody>
          <a:bodyPr>
            <a:normAutofit/>
          </a:bodyPr>
          <a:lstStyle>
            <a:lvl1pPr>
              <a:defRPr sz="2160" b="0" i="0">
                <a:latin typeface="Arial Regular"/>
                <a:cs typeface="Arial" pitchFamily="34" charset="0"/>
              </a:defRPr>
            </a:lvl1pPr>
            <a:lvl2pPr marL="891540" indent="-342900">
              <a:buFont typeface="System Font Regular"/>
              <a:buChar char="-"/>
              <a:defRPr sz="1920" b="0" i="0">
                <a:latin typeface="Arial Regular"/>
                <a:cs typeface="Arial" pitchFamily="34" charset="0"/>
              </a:defRPr>
            </a:lvl2pPr>
            <a:lvl3pPr marL="1371600" indent="-274320">
              <a:buFont typeface="Arial" panose="020B0604020202020204" pitchFamily="34" charset="0"/>
              <a:buChar char="•"/>
              <a:defRPr sz="1920" b="0" i="0">
                <a:latin typeface="Arial Regular"/>
                <a:cs typeface="Arial" pitchFamily="34" charset="0"/>
              </a:defRPr>
            </a:lvl3pPr>
            <a:lvl4pPr marL="1920240" indent="-274320">
              <a:buFont typeface="System Font Regular"/>
              <a:buChar char="-"/>
              <a:defRPr sz="1920" b="0" i="0">
                <a:latin typeface="Arial Regular"/>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73B9AF16-763E-9783-2525-470DA6B75162}"/>
              </a:ext>
            </a:extLst>
          </p:cNvPr>
          <p:cNvSpPr>
            <a:spLocks noGrp="1"/>
          </p:cNvSpPr>
          <p:nvPr>
            <p:ph type="title"/>
          </p:nvPr>
        </p:nvSpPr>
        <p:spPr>
          <a:xfrm>
            <a:off x="1261690" y="141317"/>
            <a:ext cx="9902303" cy="931025"/>
          </a:xfrm>
          <a:prstGeom prst="rect">
            <a:avLst/>
          </a:prstGeom>
        </p:spPr>
        <p:txBody>
          <a:bodyPr>
            <a:normAutofit/>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691691879"/>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11244944" y="6547758"/>
            <a:ext cx="947057" cy="310243"/>
          </a:xfrm>
          <a:prstGeom prst="rect">
            <a:avLst/>
          </a:prstGeom>
        </p:spPr>
        <p:txBody>
          <a:bodyPr anchor="ctr"/>
          <a:lstStyle>
            <a:lvl1pPr algn="r">
              <a:defRPr sz="1200" b="0"/>
            </a:lvl1pPr>
          </a:lstStyle>
          <a:p>
            <a:fld id="{4336D8BB-1FBA-4ECE-B83B-DC345E7EB0EF}" type="slidenum">
              <a:rPr lang="en-US" smtClean="0"/>
              <a:pPr/>
              <a:t>‹#›</a:t>
            </a:fld>
            <a:endParaRPr lang="en-US"/>
          </a:p>
        </p:txBody>
      </p:sp>
      <p:sp>
        <p:nvSpPr>
          <p:cNvPr id="5" name="Content Placeholder 2">
            <a:extLst>
              <a:ext uri="{FF2B5EF4-FFF2-40B4-BE49-F238E27FC236}">
                <a16:creationId xmlns:a16="http://schemas.microsoft.com/office/drawing/2014/main" id="{642CD3B3-3BA8-2C42-BFCC-61AC716DAEA4}"/>
              </a:ext>
            </a:extLst>
          </p:cNvPr>
          <p:cNvSpPr>
            <a:spLocks noGrp="1"/>
          </p:cNvSpPr>
          <p:nvPr>
            <p:ph idx="10"/>
          </p:nvPr>
        </p:nvSpPr>
        <p:spPr>
          <a:xfrm>
            <a:off x="156575" y="1295400"/>
            <a:ext cx="11880937" cy="5252357"/>
          </a:xfrm>
          <a:prstGeom prst="rect">
            <a:avLst/>
          </a:prstGeom>
        </p:spPr>
        <p:txBody>
          <a:bodyPr/>
          <a:lstStyle>
            <a:lvl1pPr marL="227013" indent="-227013">
              <a:defRPr sz="2100" b="0" i="0">
                <a:latin typeface="Arial Regular"/>
                <a:cs typeface="Arial" pitchFamily="34" charset="0"/>
              </a:defRPr>
            </a:lvl1pPr>
            <a:lvl2pPr marL="339725" indent="-230188">
              <a:buFont typeface="System Font Regular"/>
              <a:buChar char="-"/>
              <a:defRPr sz="1900" b="0" i="0">
                <a:latin typeface="Arial Regular"/>
                <a:cs typeface="Arial" pitchFamily="34" charset="0"/>
              </a:defRPr>
            </a:lvl2pPr>
            <a:lvl3pPr marL="461963" indent="-215900">
              <a:buFont typeface="Arial" panose="020B0604020202020204" pitchFamily="34" charset="0"/>
              <a:buChar char="•"/>
              <a:defRPr sz="1800" b="0" i="0">
                <a:latin typeface="Arial Regular"/>
                <a:cs typeface="Arial" pitchFamily="34" charset="0"/>
              </a:defRPr>
            </a:lvl3pPr>
            <a:lvl4pPr marL="574675" indent="-227013">
              <a:buFont typeface="System Font Regular"/>
              <a:buChar char="-"/>
              <a:defRPr sz="1700" b="0" i="0">
                <a:latin typeface="Arial Regular"/>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Title 2">
            <a:extLst>
              <a:ext uri="{FF2B5EF4-FFF2-40B4-BE49-F238E27FC236}">
                <a16:creationId xmlns:a16="http://schemas.microsoft.com/office/drawing/2014/main" id="{683F299F-F6DC-4AD6-B531-80EF3C1C0665}"/>
              </a:ext>
            </a:extLst>
          </p:cNvPr>
          <p:cNvSpPr>
            <a:spLocks noGrp="1"/>
          </p:cNvSpPr>
          <p:nvPr>
            <p:ph type="title"/>
          </p:nvPr>
        </p:nvSpPr>
        <p:spPr>
          <a:xfrm>
            <a:off x="1323110" y="99754"/>
            <a:ext cx="9545781" cy="964276"/>
          </a:xfrm>
          <a:prstGeom prst="rect">
            <a:avLst/>
          </a:prstGeom>
        </p:spPr>
        <p:txBody>
          <a:bodyPr vert="horz" lIns="91440" tIns="45720" rIns="91440" bIns="45720" rtlCol="0" anchor="ctr">
            <a:normAutofit/>
          </a:bodyPr>
          <a:lstStyle>
            <a:lvl1pPr>
              <a:defRPr lang="en-US" sz="2800" b="1" dirty="0">
                <a:solidFill>
                  <a:schemeClr val="bg1"/>
                </a:solidFill>
                <a:latin typeface="Arial" panose="020B0604020202020204" pitchFamily="34" charset="0"/>
                <a:ea typeface="+mj-ea"/>
                <a:cs typeface="Arial" panose="020B0604020202020204" pitchFamily="34" charset="0"/>
              </a:defRPr>
            </a:lvl1pPr>
          </a:lstStyle>
          <a:p>
            <a:pPr lvl="0" defTabSz="914400" fontAlgn="auto" latinLnBrk="0">
              <a:lnSpc>
                <a:spcPct val="90000"/>
              </a:lnSpc>
              <a:spcAft>
                <a:spcPts val="0"/>
              </a:spcAft>
              <a:buNone/>
            </a:pPr>
            <a:r>
              <a:rPr lang="en-US"/>
              <a:t>Click to edit Master title style</a:t>
            </a:r>
          </a:p>
        </p:txBody>
      </p:sp>
    </p:spTree>
    <p:extLst>
      <p:ext uri="{BB962C8B-B14F-4D97-AF65-F5344CB8AC3E}">
        <p14:creationId xmlns:p14="http://schemas.microsoft.com/office/powerpoint/2010/main" val="4189634289"/>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DF7B8-ADDC-A888-3711-6BB9C568E58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9752D82-FE13-66AB-1438-B92CF1D9CD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E9FBFC6-1402-B9A9-8CE7-9F9539660B19}"/>
              </a:ext>
            </a:extLst>
          </p:cNvPr>
          <p:cNvSpPr>
            <a:spLocks noGrp="1"/>
          </p:cNvSpPr>
          <p:nvPr>
            <p:ph type="dt" sz="half" idx="10"/>
          </p:nvPr>
        </p:nvSpPr>
        <p:spPr/>
        <p:txBody>
          <a:bodyPr/>
          <a:lstStyle/>
          <a:p>
            <a:fld id="{A680CFFF-57C4-49CE-8A0E-B4B24EB6393F}" type="datetimeFigureOut">
              <a:rPr lang="en-US" smtClean="0"/>
              <a:t>3/18/2024</a:t>
            </a:fld>
            <a:endParaRPr lang="en-US"/>
          </a:p>
        </p:txBody>
      </p:sp>
      <p:sp>
        <p:nvSpPr>
          <p:cNvPr id="5" name="Footer Placeholder 4">
            <a:extLst>
              <a:ext uri="{FF2B5EF4-FFF2-40B4-BE49-F238E27FC236}">
                <a16:creationId xmlns:a16="http://schemas.microsoft.com/office/drawing/2014/main" id="{242FFB06-B39F-C2D5-EEF0-5764F898C8EC}"/>
              </a:ext>
            </a:extLst>
          </p:cNvPr>
          <p:cNvSpPr>
            <a:spLocks noGrp="1"/>
          </p:cNvSpPr>
          <p:nvPr>
            <p:ph type="ftr" sz="quarter" idx="11"/>
          </p:nvPr>
        </p:nvSpPr>
        <p:spPr>
          <a:xfrm>
            <a:off x="4145280" y="6377940"/>
            <a:ext cx="3901440" cy="342900"/>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6679EDF-2CB4-F91C-1629-F483B2F67773}"/>
              </a:ext>
            </a:extLst>
          </p:cNvPr>
          <p:cNvSpPr>
            <a:spLocks noGrp="1"/>
          </p:cNvSpPr>
          <p:nvPr>
            <p:ph type="sldNum" sz="quarter" idx="12"/>
          </p:nvPr>
        </p:nvSpPr>
        <p:spPr/>
        <p:txBody>
          <a:bodyPr/>
          <a:lstStyle/>
          <a:p>
            <a:fld id="{2CBF0F29-45A1-4C5D-981E-E5B3885D45A5}" type="slidenum">
              <a:rPr lang="en-US" smtClean="0"/>
              <a:t>‹#›</a:t>
            </a:fld>
            <a:endParaRPr lang="en-US"/>
          </a:p>
        </p:txBody>
      </p:sp>
    </p:spTree>
    <p:extLst>
      <p:ext uri="{BB962C8B-B14F-4D97-AF65-F5344CB8AC3E}">
        <p14:creationId xmlns:p14="http://schemas.microsoft.com/office/powerpoint/2010/main" val="334553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7.xml"/><Relationship Id="rId7"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 Id="rId9"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13" Type="http://schemas.openxmlformats.org/officeDocument/2006/relationships/image" Target="../media/image10.png"/><Relationship Id="rId18" Type="http://schemas.openxmlformats.org/officeDocument/2006/relationships/image" Target="../media/image15.png"/><Relationship Id="rId26" Type="http://schemas.openxmlformats.org/officeDocument/2006/relationships/image" Target="../media/image23.png"/><Relationship Id="rId3" Type="http://schemas.openxmlformats.org/officeDocument/2006/relationships/slideLayout" Target="../slideLayouts/slideLayout33.xml"/><Relationship Id="rId21" Type="http://schemas.openxmlformats.org/officeDocument/2006/relationships/image" Target="../media/image18.png"/><Relationship Id="rId7" Type="http://schemas.openxmlformats.org/officeDocument/2006/relationships/slideLayout" Target="../slideLayouts/slideLayout37.xml"/><Relationship Id="rId12" Type="http://schemas.openxmlformats.org/officeDocument/2006/relationships/image" Target="../media/image9.png"/><Relationship Id="rId17" Type="http://schemas.openxmlformats.org/officeDocument/2006/relationships/image" Target="../media/image14.png"/><Relationship Id="rId25" Type="http://schemas.openxmlformats.org/officeDocument/2006/relationships/image" Target="../media/image22.png"/><Relationship Id="rId33" Type="http://schemas.openxmlformats.org/officeDocument/2006/relationships/image" Target="../media/image30.png"/><Relationship Id="rId2" Type="http://schemas.openxmlformats.org/officeDocument/2006/relationships/slideLayout" Target="../slideLayouts/slideLayout32.xml"/><Relationship Id="rId16" Type="http://schemas.openxmlformats.org/officeDocument/2006/relationships/image" Target="../media/image13.png"/><Relationship Id="rId20" Type="http://schemas.openxmlformats.org/officeDocument/2006/relationships/image" Target="../media/image17.png"/><Relationship Id="rId29" Type="http://schemas.openxmlformats.org/officeDocument/2006/relationships/image" Target="../media/image26.png"/><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image" Target="../media/image8.png"/><Relationship Id="rId24" Type="http://schemas.openxmlformats.org/officeDocument/2006/relationships/image" Target="../media/image21.png"/><Relationship Id="rId32" Type="http://schemas.openxmlformats.org/officeDocument/2006/relationships/image" Target="../media/image29.png"/><Relationship Id="rId5" Type="http://schemas.openxmlformats.org/officeDocument/2006/relationships/slideLayout" Target="../slideLayouts/slideLayout35.xml"/><Relationship Id="rId15" Type="http://schemas.openxmlformats.org/officeDocument/2006/relationships/image" Target="../media/image12.png"/><Relationship Id="rId23" Type="http://schemas.openxmlformats.org/officeDocument/2006/relationships/image" Target="../media/image20.png"/><Relationship Id="rId28" Type="http://schemas.openxmlformats.org/officeDocument/2006/relationships/image" Target="../media/image25.png"/><Relationship Id="rId10" Type="http://schemas.openxmlformats.org/officeDocument/2006/relationships/image" Target="../media/image7.png"/><Relationship Id="rId19" Type="http://schemas.openxmlformats.org/officeDocument/2006/relationships/image" Target="../media/image16.png"/><Relationship Id="rId31" Type="http://schemas.openxmlformats.org/officeDocument/2006/relationships/image" Target="../media/image28.png"/><Relationship Id="rId4" Type="http://schemas.openxmlformats.org/officeDocument/2006/relationships/slideLayout" Target="../slideLayouts/slideLayout34.xml"/><Relationship Id="rId9" Type="http://schemas.openxmlformats.org/officeDocument/2006/relationships/theme" Target="../theme/theme4.xml"/><Relationship Id="rId14" Type="http://schemas.openxmlformats.org/officeDocument/2006/relationships/image" Target="../media/image11.png"/><Relationship Id="rId22" Type="http://schemas.openxmlformats.org/officeDocument/2006/relationships/image" Target="../media/image19.png"/><Relationship Id="rId27" Type="http://schemas.openxmlformats.org/officeDocument/2006/relationships/image" Target="../media/image24.png"/><Relationship Id="rId30" Type="http://schemas.openxmlformats.org/officeDocument/2006/relationships/image" Target="../media/image27.png"/><Relationship Id="rId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205C06C-BF00-4FD8-8784-D3231CE055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5AC664-BA37-45C1-8B36-F7564CF357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B65D86-19C7-4549-A7F1-3E6CF64E57DC}" type="datetimeFigureOut">
              <a:rPr lang="en-US" smtClean="0"/>
              <a:t>3/18/2024</a:t>
            </a:fld>
            <a:endParaRPr lang="en-US"/>
          </a:p>
        </p:txBody>
      </p:sp>
      <p:sp>
        <p:nvSpPr>
          <p:cNvPr id="5" name="Footer Placeholder 4">
            <a:extLst>
              <a:ext uri="{FF2B5EF4-FFF2-40B4-BE49-F238E27FC236}">
                <a16:creationId xmlns:a16="http://schemas.microsoft.com/office/drawing/2014/main" id="{FEC62200-E1DA-4FC0-A70B-D5D42D6A3A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5DFCA31-5A18-4382-ADAF-B2B366353E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8B44DA-456E-4C72-9489-89CDEBD6398D}" type="slidenum">
              <a:rPr lang="en-US" smtClean="0"/>
              <a:t>‹#›</a:t>
            </a:fld>
            <a:endParaRPr lang="en-US"/>
          </a:p>
        </p:txBody>
      </p:sp>
      <p:pic>
        <p:nvPicPr>
          <p:cNvPr id="7" name="Picture 6">
            <a:extLst>
              <a:ext uri="{FF2B5EF4-FFF2-40B4-BE49-F238E27FC236}">
                <a16:creationId xmlns:a16="http://schemas.microsoft.com/office/drawing/2014/main" id="{9D799956-741D-471E-900C-3C230EA4F002}"/>
              </a:ext>
            </a:extLst>
          </p:cNvPr>
          <p:cNvPicPr>
            <a:picLocks noChangeAspect="1"/>
          </p:cNvPicPr>
          <p:nvPr userDrawn="1"/>
        </p:nvPicPr>
        <p:blipFill>
          <a:blip r:embed="rId15">
            <a:extLst>
              <a:ext uri="{28A0092B-C50C-407E-A947-70E740481C1C}">
                <a14:useLocalDpi xmlns:a14="http://schemas.microsoft.com/office/drawing/2010/main"/>
              </a:ext>
            </a:extLst>
          </a:blip>
          <a:stretch>
            <a:fillRect/>
          </a:stretch>
        </p:blipFill>
        <p:spPr>
          <a:xfrm>
            <a:off x="0" y="0"/>
            <a:ext cx="12192000" cy="1175657"/>
          </a:xfrm>
          <a:prstGeom prst="rect">
            <a:avLst/>
          </a:prstGeom>
        </p:spPr>
      </p:pic>
      <p:pic>
        <p:nvPicPr>
          <p:cNvPr id="8" name="Picture 7">
            <a:extLst>
              <a:ext uri="{FF2B5EF4-FFF2-40B4-BE49-F238E27FC236}">
                <a16:creationId xmlns:a16="http://schemas.microsoft.com/office/drawing/2014/main" id="{7A110FDE-1635-45DD-8D4C-788F6D8FA866}"/>
              </a:ext>
            </a:extLst>
          </p:cNvPr>
          <p:cNvPicPr>
            <a:picLocks noChangeAspect="1"/>
          </p:cNvPicPr>
          <p:nvPr userDrawn="1"/>
        </p:nvPicPr>
        <p:blipFill>
          <a:blip r:embed="rId16"/>
          <a:stretch>
            <a:fillRect/>
          </a:stretch>
        </p:blipFill>
        <p:spPr>
          <a:xfrm>
            <a:off x="551428" y="475080"/>
            <a:ext cx="585267" cy="524301"/>
          </a:xfrm>
          <a:prstGeom prst="rect">
            <a:avLst/>
          </a:prstGeom>
        </p:spPr>
      </p:pic>
      <p:pic>
        <p:nvPicPr>
          <p:cNvPr id="9" name="Picture 8">
            <a:extLst>
              <a:ext uri="{FF2B5EF4-FFF2-40B4-BE49-F238E27FC236}">
                <a16:creationId xmlns:a16="http://schemas.microsoft.com/office/drawing/2014/main" id="{A444C6AB-5092-4F57-8C13-C376321BA229}"/>
              </a:ext>
            </a:extLst>
          </p:cNvPr>
          <p:cNvPicPr>
            <a:picLocks noChangeAspect="1"/>
          </p:cNvPicPr>
          <p:nvPr userDrawn="1"/>
        </p:nvPicPr>
        <p:blipFill>
          <a:blip r:embed="rId17"/>
          <a:stretch>
            <a:fillRect/>
          </a:stretch>
        </p:blipFill>
        <p:spPr>
          <a:xfrm>
            <a:off x="263204" y="194639"/>
            <a:ext cx="1194920" cy="1085182"/>
          </a:xfrm>
          <a:prstGeom prst="rect">
            <a:avLst/>
          </a:prstGeom>
        </p:spPr>
      </p:pic>
      <p:sp>
        <p:nvSpPr>
          <p:cNvPr id="2" name="Title Placeholder 1">
            <a:extLst>
              <a:ext uri="{FF2B5EF4-FFF2-40B4-BE49-F238E27FC236}">
                <a16:creationId xmlns:a16="http://schemas.microsoft.com/office/drawing/2014/main" id="{8F3CB7AA-939B-4717-A661-4AB5F55CC95A}"/>
              </a:ext>
            </a:extLst>
          </p:cNvPr>
          <p:cNvSpPr>
            <a:spLocks noGrp="1"/>
          </p:cNvSpPr>
          <p:nvPr>
            <p:ph type="title"/>
          </p:nvPr>
        </p:nvSpPr>
        <p:spPr>
          <a:xfrm>
            <a:off x="1608463" y="0"/>
            <a:ext cx="9518573" cy="1160976"/>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7566886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4" r:id="rId12"/>
    <p:sldLayoutId id="2147483693" r:id="rId13"/>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6ECAE70-37A2-4A36-8445-936E5E5426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B913EFA-33D2-482F-939E-EDA91B766D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871F60-2BD9-4413-806B-059702964B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4CEBE3-B89D-472B-A35F-66B36310AFB7}" type="datetimeFigureOut">
              <a:rPr lang="en-US" smtClean="0"/>
              <a:t>3/18/2024</a:t>
            </a:fld>
            <a:endParaRPr lang="en-US"/>
          </a:p>
        </p:txBody>
      </p:sp>
      <p:sp>
        <p:nvSpPr>
          <p:cNvPr id="5" name="Footer Placeholder 4">
            <a:extLst>
              <a:ext uri="{FF2B5EF4-FFF2-40B4-BE49-F238E27FC236}">
                <a16:creationId xmlns:a16="http://schemas.microsoft.com/office/drawing/2014/main" id="{40E11F96-0B3A-4111-99D5-177D012D9E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145BA6B-3B34-4968-A38B-4243171899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FDE2C-ED18-4F59-8CF3-97CB8B98E5BB}" type="slidenum">
              <a:rPr lang="en-US" smtClean="0"/>
              <a:t>‹#›</a:t>
            </a:fld>
            <a:endParaRPr lang="en-US"/>
          </a:p>
        </p:txBody>
      </p:sp>
    </p:spTree>
    <p:extLst>
      <p:ext uri="{BB962C8B-B14F-4D97-AF65-F5344CB8AC3E}">
        <p14:creationId xmlns:p14="http://schemas.microsoft.com/office/powerpoint/2010/main" val="675088707"/>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1588818" y="6629400"/>
            <a:ext cx="603181" cy="228600"/>
          </a:xfrm>
          <a:prstGeom prst="rect">
            <a:avLst/>
          </a:prstGeom>
        </p:spPr>
        <p:txBody>
          <a:bodyPr anchor="ctr"/>
          <a:lstStyle>
            <a:lvl1pPr algn="r">
              <a:defRPr sz="960" b="0"/>
            </a:lvl1pPr>
          </a:lstStyle>
          <a:p>
            <a:fld id="{4336D8BB-1FBA-4ECE-B83B-DC345E7EB0EF}" type="slidenum">
              <a:rPr lang="en-US" smtClean="0"/>
              <a:pPr/>
              <a:t>‹#›</a:t>
            </a:fld>
            <a:endParaRPr lang="en-US"/>
          </a:p>
        </p:txBody>
      </p:sp>
      <p:pic>
        <p:nvPicPr>
          <p:cNvPr id="5" name="Picture 4">
            <a:extLst>
              <a:ext uri="{FF2B5EF4-FFF2-40B4-BE49-F238E27FC236}">
                <a16:creationId xmlns:a16="http://schemas.microsoft.com/office/drawing/2014/main" id="{FAC64ACD-4516-FB40-AF22-1D51248F0AD8}"/>
              </a:ext>
            </a:extLst>
          </p:cNvPr>
          <p:cNvPicPr>
            <a:picLocks noChangeAspect="1"/>
          </p:cNvPicPr>
          <p:nvPr userDrawn="1"/>
        </p:nvPicPr>
        <p:blipFill>
          <a:blip r:embed="rId8">
            <a:extLst>
              <a:ext uri="{28A0092B-C50C-407E-A947-70E740481C1C}">
                <a14:useLocalDpi xmlns:a14="http://schemas.microsoft.com/office/drawing/2010/main"/>
              </a:ext>
            </a:extLst>
          </a:blip>
          <a:stretch>
            <a:fillRect/>
          </a:stretch>
        </p:blipFill>
        <p:spPr>
          <a:xfrm>
            <a:off x="0" y="0"/>
            <a:ext cx="12192000" cy="1175657"/>
          </a:xfrm>
          <a:prstGeom prst="rect">
            <a:avLst/>
          </a:prstGeom>
        </p:spPr>
      </p:pic>
      <p:sp>
        <p:nvSpPr>
          <p:cNvPr id="7" name="Text Box 1"/>
          <p:cNvSpPr txBox="1"/>
          <p:nvPr userDrawn="1"/>
        </p:nvSpPr>
        <p:spPr>
          <a:xfrm>
            <a:off x="222134" y="197158"/>
            <a:ext cx="932898" cy="978499"/>
          </a:xfrm>
          <a:prstGeom prst="rect">
            <a:avLst/>
          </a:prstGeom>
          <a:noFill/>
          <a:ln>
            <a:noFill/>
          </a:ln>
        </p:spPr>
        <p:txBody>
          <a:bodyPr rot="0" spcFirstLastPara="1" vert="horz" wrap="square" lIns="91440" tIns="45720" rIns="91440" bIns="45720" numCol="1" spcCol="0" rtlCol="0" fromWordArt="0" anchor="t" anchorCtr="0" forceAA="0" compatLnSpc="1">
            <a:prstTxWarp prst="textArchUp">
              <a:avLst>
                <a:gd name="adj" fmla="val 9756377"/>
              </a:avLst>
            </a:prstTxWarp>
            <a:noAutofit/>
          </a:bodyPr>
          <a:lstStyle/>
          <a:p>
            <a:pPr marL="0" marR="0" algn="ctr">
              <a:lnSpc>
                <a:spcPct val="107000"/>
              </a:lnSpc>
              <a:spcBef>
                <a:spcPts val="0"/>
              </a:spcBef>
              <a:spcAft>
                <a:spcPts val="800"/>
              </a:spcAft>
            </a:pPr>
            <a:r>
              <a:rPr lang="en-US" sz="4800" b="1">
                <a:ln>
                  <a:noFill/>
                </a:ln>
                <a:solidFill>
                  <a:srgbClr val="00FFCC"/>
                </a:solidFill>
                <a:effectLst>
                  <a:outerShdw blurRad="38100" dist="25400" dir="5400000" algn="ctr">
                    <a:srgbClr val="6E747A">
                      <a:alpha val="43000"/>
                    </a:srgbClr>
                  </a:outerShdw>
                </a:effectLst>
                <a:latin typeface="Calibri" panose="020F0502020204030204" pitchFamily="34" charset="0"/>
                <a:ea typeface="Calibri" panose="020F0502020204030204" pitchFamily="34" charset="0"/>
                <a:cs typeface="Times New Roman" panose="02020603050405020304" pitchFamily="18" charset="0"/>
              </a:rPr>
              <a:t>SPACE</a:t>
            </a:r>
            <a:r>
              <a:rPr lang="en-US" sz="3600" b="1">
                <a:ln>
                  <a:noFill/>
                </a:ln>
                <a:solidFill>
                  <a:srgbClr val="00FFCC"/>
                </a:solidFill>
                <a:effectLst>
                  <a:outerShdw blurRad="38100" dist="25400" dir="5400000" algn="ctr">
                    <a:srgbClr val="6E747A">
                      <a:alpha val="43000"/>
                    </a:srgbClr>
                  </a:outerShdw>
                </a:effectLst>
                <a:latin typeface="Calibri" panose="020F0502020204030204" pitchFamily="34" charset="0"/>
                <a:ea typeface="Calibri" panose="020F0502020204030204" pitchFamily="34" charset="0"/>
                <a:cs typeface="Times New Roman" panose="02020603050405020304" pitchFamily="18" charset="0"/>
              </a:rPr>
              <a:t>  </a:t>
            </a:r>
            <a:r>
              <a:rPr lang="en-US" sz="4800" b="1">
                <a:ln>
                  <a:noFill/>
                </a:ln>
                <a:solidFill>
                  <a:srgbClr val="00FFCC"/>
                </a:solidFill>
                <a:effectLst>
                  <a:outerShdw blurRad="38100" dist="25400" dir="5400000" algn="ctr">
                    <a:srgbClr val="6E747A">
                      <a:alpha val="43000"/>
                    </a:srgbClr>
                  </a:outerShdw>
                </a:effectLst>
                <a:latin typeface="Calibri" panose="020F0502020204030204" pitchFamily="34" charset="0"/>
                <a:ea typeface="Calibri" panose="020F0502020204030204" pitchFamily="34" charset="0"/>
                <a:cs typeface="Times New Roman" panose="02020603050405020304" pitchFamily="18" charset="0"/>
              </a:rPr>
              <a:t>NUCLEAR PROPULSION</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a:off x="396082" y="381268"/>
            <a:ext cx="585002" cy="521298"/>
          </a:xfrm>
          <a:prstGeom prst="rect">
            <a:avLst/>
          </a:prstGeom>
        </p:spPr>
      </p:pic>
    </p:spTree>
    <p:extLst>
      <p:ext uri="{BB962C8B-B14F-4D97-AF65-F5344CB8AC3E}">
        <p14:creationId xmlns:p14="http://schemas.microsoft.com/office/powerpoint/2010/main" val="183167186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Lst>
  <p:hf hdr="0" dt="0"/>
  <p:txStyles>
    <p:titleStyle>
      <a:lvl1pPr algn="ctr" defTabSz="548640" rtl="0" eaLnBrk="1" fontAlgn="base" hangingPunct="1">
        <a:spcBef>
          <a:spcPct val="0"/>
        </a:spcBef>
        <a:spcAft>
          <a:spcPct val="0"/>
        </a:spcAft>
        <a:defRPr sz="5280" kern="1200">
          <a:solidFill>
            <a:schemeClr val="tx1"/>
          </a:solidFill>
          <a:latin typeface="+mj-lt"/>
          <a:ea typeface="ＭＳ Ｐゴシック" charset="-128"/>
          <a:cs typeface="ＭＳ Ｐゴシック" charset="-128"/>
        </a:defRPr>
      </a:lvl1pPr>
      <a:lvl2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2pPr>
      <a:lvl3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3pPr>
      <a:lvl4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4pPr>
      <a:lvl5pPr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5pPr>
      <a:lvl6pPr marL="54864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6pPr>
      <a:lvl7pPr marL="109728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7pPr>
      <a:lvl8pPr marL="164592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8pPr>
      <a:lvl9pPr marL="2194560" algn="ctr" defTabSz="548640" rtl="0" eaLnBrk="1" fontAlgn="base" hangingPunct="1">
        <a:spcBef>
          <a:spcPct val="0"/>
        </a:spcBef>
        <a:spcAft>
          <a:spcPct val="0"/>
        </a:spcAft>
        <a:defRPr sz="5280">
          <a:solidFill>
            <a:schemeClr val="tx1"/>
          </a:solidFill>
          <a:latin typeface="Calibri" pitchFamily="34" charset="0"/>
          <a:ea typeface="ＭＳ Ｐゴシック" charset="-128"/>
          <a:cs typeface="ＭＳ Ｐゴシック" charset="-128"/>
        </a:defRPr>
      </a:lvl9pPr>
    </p:titleStyle>
    <p:bodyStyle>
      <a:lvl1pPr marL="411480" indent="-411480" algn="l" defTabSz="548640" rtl="0" eaLnBrk="1" fontAlgn="base" hangingPunct="1">
        <a:spcBef>
          <a:spcPct val="20000"/>
        </a:spcBef>
        <a:spcAft>
          <a:spcPct val="0"/>
        </a:spcAft>
        <a:buFont typeface="Arial" pitchFamily="34" charset="0"/>
        <a:buChar char="•"/>
        <a:defRPr sz="3840" kern="1200">
          <a:solidFill>
            <a:schemeClr val="tx1"/>
          </a:solidFill>
          <a:latin typeface="+mn-lt"/>
          <a:ea typeface="ＭＳ Ｐゴシック" charset="-128"/>
          <a:cs typeface="ＭＳ Ｐゴシック" charset="-128"/>
        </a:defRPr>
      </a:lvl1pPr>
      <a:lvl2pPr marL="891540" indent="-342900" algn="l" defTabSz="548640" rtl="0" eaLnBrk="1" fontAlgn="base" hangingPunct="1">
        <a:spcBef>
          <a:spcPct val="20000"/>
        </a:spcBef>
        <a:spcAft>
          <a:spcPct val="0"/>
        </a:spcAft>
        <a:buFont typeface="Arial" pitchFamily="34" charset="0"/>
        <a:buChar char="–"/>
        <a:defRPr sz="3360" kern="1200">
          <a:solidFill>
            <a:schemeClr val="tx1"/>
          </a:solidFill>
          <a:latin typeface="+mn-lt"/>
          <a:ea typeface="ＭＳ Ｐゴシック" charset="-128"/>
          <a:cs typeface="+mn-cs"/>
        </a:defRPr>
      </a:lvl2pPr>
      <a:lvl3pPr marL="1371600" indent="-274320" algn="l" defTabSz="548640" rtl="0" eaLnBrk="1" fontAlgn="base" hangingPunct="1">
        <a:spcBef>
          <a:spcPct val="20000"/>
        </a:spcBef>
        <a:spcAft>
          <a:spcPct val="0"/>
        </a:spcAft>
        <a:buFont typeface="Arial" pitchFamily="34" charset="0"/>
        <a:buChar char="•"/>
        <a:defRPr sz="2880" kern="1200">
          <a:solidFill>
            <a:schemeClr val="tx1"/>
          </a:solidFill>
          <a:latin typeface="+mn-lt"/>
          <a:ea typeface="ＭＳ Ｐゴシック" charset="-128"/>
          <a:cs typeface="+mn-cs"/>
        </a:defRPr>
      </a:lvl3pPr>
      <a:lvl4pPr marL="1920240" indent="-274320" algn="l" defTabSz="548640" rtl="0" eaLnBrk="1" fontAlgn="base" hangingPunct="1">
        <a:spcBef>
          <a:spcPct val="20000"/>
        </a:spcBef>
        <a:spcAft>
          <a:spcPct val="0"/>
        </a:spcAft>
        <a:buFont typeface="Arial" pitchFamily="34" charset="0"/>
        <a:buChar char="–"/>
        <a:defRPr sz="2400" kern="1200">
          <a:solidFill>
            <a:schemeClr val="tx1"/>
          </a:solidFill>
          <a:latin typeface="+mn-lt"/>
          <a:ea typeface="ＭＳ Ｐゴシック" charset="-128"/>
          <a:cs typeface="+mn-cs"/>
        </a:defRPr>
      </a:lvl4pPr>
      <a:lvl5pPr marL="2468880" indent="-274320" algn="l" defTabSz="548640" rtl="0" eaLnBrk="1" fontAlgn="base" hangingPunct="1">
        <a:spcBef>
          <a:spcPct val="20000"/>
        </a:spcBef>
        <a:spcAft>
          <a:spcPct val="0"/>
        </a:spcAft>
        <a:buFont typeface="Arial" pitchFamily="34" charset="0"/>
        <a:buChar char="»"/>
        <a:defRPr sz="2400" kern="1200">
          <a:solidFill>
            <a:schemeClr val="tx1"/>
          </a:solidFill>
          <a:latin typeface="+mn-lt"/>
          <a:ea typeface="ＭＳ Ｐゴシック" charset="-128"/>
          <a:cs typeface="+mn-cs"/>
        </a:defRPr>
      </a:lvl5pPr>
      <a:lvl6pPr marL="3017520" indent="-274320" algn="l" defTabSz="548640" rtl="0" eaLnBrk="1" latinLnBrk="0" hangingPunct="1">
        <a:spcBef>
          <a:spcPct val="20000"/>
        </a:spcBef>
        <a:buFont typeface="Arial"/>
        <a:buChar char="•"/>
        <a:defRPr sz="2400" kern="1200">
          <a:solidFill>
            <a:schemeClr val="tx1"/>
          </a:solidFill>
          <a:latin typeface="+mn-lt"/>
          <a:ea typeface="+mn-ea"/>
          <a:cs typeface="+mn-cs"/>
        </a:defRPr>
      </a:lvl6pPr>
      <a:lvl7pPr marL="3566160" indent="-274320" algn="l" defTabSz="548640" rtl="0" eaLnBrk="1" latinLnBrk="0" hangingPunct="1">
        <a:spcBef>
          <a:spcPct val="20000"/>
        </a:spcBef>
        <a:buFont typeface="Arial"/>
        <a:buChar char="•"/>
        <a:defRPr sz="2400" kern="1200">
          <a:solidFill>
            <a:schemeClr val="tx1"/>
          </a:solidFill>
          <a:latin typeface="+mn-lt"/>
          <a:ea typeface="+mn-ea"/>
          <a:cs typeface="+mn-cs"/>
        </a:defRPr>
      </a:lvl7pPr>
      <a:lvl8pPr marL="4114800" indent="-274320" algn="l" defTabSz="548640" rtl="0" eaLnBrk="1" latinLnBrk="0" hangingPunct="1">
        <a:spcBef>
          <a:spcPct val="20000"/>
        </a:spcBef>
        <a:buFont typeface="Arial"/>
        <a:buChar char="•"/>
        <a:defRPr sz="2400" kern="1200">
          <a:solidFill>
            <a:schemeClr val="tx1"/>
          </a:solidFill>
          <a:latin typeface="+mn-lt"/>
          <a:ea typeface="+mn-ea"/>
          <a:cs typeface="+mn-cs"/>
        </a:defRPr>
      </a:lvl8pPr>
      <a:lvl9pPr marL="4663440" indent="-274320" algn="l" defTabSz="548640" rtl="0" eaLnBrk="1" latinLnBrk="0" hangingPunct="1">
        <a:spcBef>
          <a:spcPct val="20000"/>
        </a:spcBef>
        <a:buFont typeface="Arial"/>
        <a:buChar char="•"/>
        <a:defRPr sz="2400" kern="1200">
          <a:solidFill>
            <a:schemeClr val="tx1"/>
          </a:solidFill>
          <a:latin typeface="+mn-lt"/>
          <a:ea typeface="+mn-ea"/>
          <a:cs typeface="+mn-cs"/>
        </a:defRPr>
      </a:lvl9pPr>
    </p:bodyStyle>
    <p:otherStyle>
      <a:defPPr>
        <a:defRPr lang="en-US"/>
      </a:defPPr>
      <a:lvl1pPr marL="0" algn="l" defTabSz="548640" rtl="0" eaLnBrk="1" latinLnBrk="0" hangingPunct="1">
        <a:defRPr sz="2160" kern="1200">
          <a:solidFill>
            <a:schemeClr val="tx1"/>
          </a:solidFill>
          <a:latin typeface="+mn-lt"/>
          <a:ea typeface="+mn-ea"/>
          <a:cs typeface="+mn-cs"/>
        </a:defRPr>
      </a:lvl1pPr>
      <a:lvl2pPr marL="548640" algn="l" defTabSz="548640" rtl="0" eaLnBrk="1" latinLnBrk="0" hangingPunct="1">
        <a:defRPr sz="2160" kern="1200">
          <a:solidFill>
            <a:schemeClr val="tx1"/>
          </a:solidFill>
          <a:latin typeface="+mn-lt"/>
          <a:ea typeface="+mn-ea"/>
          <a:cs typeface="+mn-cs"/>
        </a:defRPr>
      </a:lvl2pPr>
      <a:lvl3pPr marL="1097280" algn="l" defTabSz="548640" rtl="0" eaLnBrk="1" latinLnBrk="0" hangingPunct="1">
        <a:defRPr sz="2160" kern="1200">
          <a:solidFill>
            <a:schemeClr val="tx1"/>
          </a:solidFill>
          <a:latin typeface="+mn-lt"/>
          <a:ea typeface="+mn-ea"/>
          <a:cs typeface="+mn-cs"/>
        </a:defRPr>
      </a:lvl3pPr>
      <a:lvl4pPr marL="1645920" algn="l" defTabSz="548640" rtl="0" eaLnBrk="1" latinLnBrk="0" hangingPunct="1">
        <a:defRPr sz="2160" kern="1200">
          <a:solidFill>
            <a:schemeClr val="tx1"/>
          </a:solidFill>
          <a:latin typeface="+mn-lt"/>
          <a:ea typeface="+mn-ea"/>
          <a:cs typeface="+mn-cs"/>
        </a:defRPr>
      </a:lvl4pPr>
      <a:lvl5pPr marL="2194560" algn="l" defTabSz="548640" rtl="0" eaLnBrk="1" latinLnBrk="0" hangingPunct="1">
        <a:defRPr sz="2160" kern="1200">
          <a:solidFill>
            <a:schemeClr val="tx1"/>
          </a:solidFill>
          <a:latin typeface="+mn-lt"/>
          <a:ea typeface="+mn-ea"/>
          <a:cs typeface="+mn-cs"/>
        </a:defRPr>
      </a:lvl5pPr>
      <a:lvl6pPr marL="2743200" algn="l" defTabSz="548640" rtl="0" eaLnBrk="1" latinLnBrk="0" hangingPunct="1">
        <a:defRPr sz="2160" kern="1200">
          <a:solidFill>
            <a:schemeClr val="tx1"/>
          </a:solidFill>
          <a:latin typeface="+mn-lt"/>
          <a:ea typeface="+mn-ea"/>
          <a:cs typeface="+mn-cs"/>
        </a:defRPr>
      </a:lvl6pPr>
      <a:lvl7pPr marL="3291840" algn="l" defTabSz="548640" rtl="0" eaLnBrk="1" latinLnBrk="0" hangingPunct="1">
        <a:defRPr sz="2160" kern="1200">
          <a:solidFill>
            <a:schemeClr val="tx1"/>
          </a:solidFill>
          <a:latin typeface="+mn-lt"/>
          <a:ea typeface="+mn-ea"/>
          <a:cs typeface="+mn-cs"/>
        </a:defRPr>
      </a:lvl7pPr>
      <a:lvl8pPr marL="3840480" algn="l" defTabSz="548640" rtl="0" eaLnBrk="1" latinLnBrk="0" hangingPunct="1">
        <a:defRPr sz="2160" kern="1200">
          <a:solidFill>
            <a:schemeClr val="tx1"/>
          </a:solidFill>
          <a:latin typeface="+mn-lt"/>
          <a:ea typeface="+mn-ea"/>
          <a:cs typeface="+mn-cs"/>
        </a:defRPr>
      </a:lvl8pPr>
      <a:lvl9pPr marL="4389120" algn="l" defTabSz="548640" rtl="0" eaLnBrk="1" latinLnBrk="0" hangingPunct="1">
        <a:defRPr sz="216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91999" cy="1175003"/>
          </a:xfrm>
          <a:prstGeom prst="rect">
            <a:avLst/>
          </a:prstGeom>
          <a:blipFill>
            <a:blip r:embed="rId10" cstate="print"/>
            <a:stretch>
              <a:fillRect/>
            </a:stretch>
          </a:blipFill>
        </p:spPr>
        <p:txBody>
          <a:bodyPr wrap="square" lIns="0" tIns="0" rIns="0" bIns="0" rtlCol="0"/>
          <a:lstStyle/>
          <a:p>
            <a:endParaRPr/>
          </a:p>
        </p:txBody>
      </p:sp>
      <p:sp>
        <p:nvSpPr>
          <p:cNvPr id="17" name="bk object 17"/>
          <p:cNvSpPr/>
          <p:nvPr/>
        </p:nvSpPr>
        <p:spPr>
          <a:xfrm>
            <a:off x="106679" y="762000"/>
            <a:ext cx="173735" cy="146303"/>
          </a:xfrm>
          <a:prstGeom prst="rect">
            <a:avLst/>
          </a:prstGeom>
          <a:blipFill>
            <a:blip r:embed="rId11"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8" name="bk object 18"/>
          <p:cNvSpPr/>
          <p:nvPr/>
        </p:nvSpPr>
        <p:spPr>
          <a:xfrm>
            <a:off x="145632" y="775641"/>
            <a:ext cx="95885" cy="67945"/>
          </a:xfrm>
          <a:custGeom>
            <a:avLst/>
            <a:gdLst/>
            <a:ahLst/>
            <a:cxnLst/>
            <a:rect l="l" t="t" r="r" b="b"/>
            <a:pathLst>
              <a:path w="95885" h="67944">
                <a:moveTo>
                  <a:pt x="14034" y="17106"/>
                </a:moveTo>
                <a:lnTo>
                  <a:pt x="0" y="34163"/>
                </a:lnTo>
                <a:lnTo>
                  <a:pt x="342" y="38455"/>
                </a:lnTo>
                <a:lnTo>
                  <a:pt x="25363" y="67424"/>
                </a:lnTo>
                <a:lnTo>
                  <a:pt x="29287" y="67360"/>
                </a:lnTo>
                <a:lnTo>
                  <a:pt x="52485" y="48856"/>
                </a:lnTo>
                <a:lnTo>
                  <a:pt x="24702" y="48856"/>
                </a:lnTo>
                <a:lnTo>
                  <a:pt x="22112" y="48450"/>
                </a:lnTo>
                <a:lnTo>
                  <a:pt x="14324" y="34163"/>
                </a:lnTo>
                <a:lnTo>
                  <a:pt x="14528" y="30619"/>
                </a:lnTo>
                <a:lnTo>
                  <a:pt x="14617" y="29375"/>
                </a:lnTo>
                <a:lnTo>
                  <a:pt x="14847" y="27559"/>
                </a:lnTo>
                <a:lnTo>
                  <a:pt x="16016" y="22491"/>
                </a:lnTo>
                <a:lnTo>
                  <a:pt x="16790" y="20002"/>
                </a:lnTo>
                <a:lnTo>
                  <a:pt x="16865" y="19532"/>
                </a:lnTo>
                <a:lnTo>
                  <a:pt x="15304" y="17157"/>
                </a:lnTo>
                <a:lnTo>
                  <a:pt x="14034" y="17106"/>
                </a:lnTo>
                <a:close/>
              </a:path>
              <a:path w="95885" h="67944">
                <a:moveTo>
                  <a:pt x="91911" y="18910"/>
                </a:moveTo>
                <a:lnTo>
                  <a:pt x="68784" y="18910"/>
                </a:lnTo>
                <a:lnTo>
                  <a:pt x="71921" y="19532"/>
                </a:lnTo>
                <a:lnTo>
                  <a:pt x="73318" y="20193"/>
                </a:lnTo>
                <a:lnTo>
                  <a:pt x="80903" y="36169"/>
                </a:lnTo>
                <a:lnTo>
                  <a:pt x="80885" y="39027"/>
                </a:lnTo>
                <a:lnTo>
                  <a:pt x="77902" y="53340"/>
                </a:lnTo>
                <a:lnTo>
                  <a:pt x="77825" y="54978"/>
                </a:lnTo>
                <a:lnTo>
                  <a:pt x="80595" y="56794"/>
                </a:lnTo>
                <a:lnTo>
                  <a:pt x="81408" y="56769"/>
                </a:lnTo>
                <a:lnTo>
                  <a:pt x="95746" y="41490"/>
                </a:lnTo>
                <a:lnTo>
                  <a:pt x="95619" y="33528"/>
                </a:lnTo>
                <a:lnTo>
                  <a:pt x="95213" y="30619"/>
                </a:lnTo>
                <a:lnTo>
                  <a:pt x="93444" y="22948"/>
                </a:lnTo>
                <a:lnTo>
                  <a:pt x="91911" y="18910"/>
                </a:lnTo>
                <a:close/>
              </a:path>
              <a:path w="95885" h="67944">
                <a:moveTo>
                  <a:pt x="67730" y="0"/>
                </a:moveTo>
                <a:lnTo>
                  <a:pt x="37042" y="31788"/>
                </a:lnTo>
                <a:lnTo>
                  <a:pt x="36234" y="36169"/>
                </a:lnTo>
                <a:lnTo>
                  <a:pt x="35650" y="38455"/>
                </a:lnTo>
                <a:lnTo>
                  <a:pt x="24702" y="48856"/>
                </a:lnTo>
                <a:lnTo>
                  <a:pt x="52485" y="48856"/>
                </a:lnTo>
                <a:lnTo>
                  <a:pt x="53138" y="46964"/>
                </a:lnTo>
                <a:lnTo>
                  <a:pt x="53870" y="44323"/>
                </a:lnTo>
                <a:lnTo>
                  <a:pt x="55547" y="36169"/>
                </a:lnTo>
                <a:lnTo>
                  <a:pt x="56414" y="31610"/>
                </a:lnTo>
                <a:lnTo>
                  <a:pt x="57011" y="29375"/>
                </a:lnTo>
                <a:lnTo>
                  <a:pt x="68784" y="18910"/>
                </a:lnTo>
                <a:lnTo>
                  <a:pt x="91911" y="18910"/>
                </a:lnTo>
                <a:lnTo>
                  <a:pt x="87707" y="11493"/>
                </a:lnTo>
                <a:lnTo>
                  <a:pt x="85129" y="8420"/>
                </a:lnTo>
                <a:lnTo>
                  <a:pt x="79058" y="3543"/>
                </a:lnTo>
                <a:lnTo>
                  <a:pt x="75579" y="1866"/>
                </a:lnTo>
                <a:lnTo>
                  <a:pt x="67730" y="0"/>
                </a:lnTo>
                <a:close/>
              </a:path>
            </a:pathLst>
          </a:custGeom>
          <a:solidFill>
            <a:srgbClr val="00FFCC"/>
          </a:solidFill>
        </p:spPr>
        <p:txBody>
          <a:bodyPr wrap="square" lIns="0" tIns="0" rIns="0" bIns="0" rtlCol="0"/>
          <a:lstStyle/>
          <a:p>
            <a:endParaRPr/>
          </a:p>
        </p:txBody>
      </p:sp>
      <p:sp>
        <p:nvSpPr>
          <p:cNvPr id="19" name="bk object 19"/>
          <p:cNvSpPr/>
          <p:nvPr/>
        </p:nvSpPr>
        <p:spPr>
          <a:xfrm>
            <a:off x="96011" y="687323"/>
            <a:ext cx="172211" cy="144779"/>
          </a:xfrm>
          <a:prstGeom prst="rect">
            <a:avLst/>
          </a:prstGeom>
          <a:blipFill>
            <a:blip r:embed="rId1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0" name="bk object 20"/>
          <p:cNvSpPr/>
          <p:nvPr/>
        </p:nvSpPr>
        <p:spPr>
          <a:xfrm>
            <a:off x="135748" y="701747"/>
            <a:ext cx="93980" cy="65405"/>
          </a:xfrm>
          <a:custGeom>
            <a:avLst/>
            <a:gdLst/>
            <a:ahLst/>
            <a:cxnLst/>
            <a:rect l="l" t="t" r="r" b="b"/>
            <a:pathLst>
              <a:path w="93979" h="65404">
                <a:moveTo>
                  <a:pt x="29632" y="0"/>
                </a:moveTo>
                <a:lnTo>
                  <a:pt x="54" y="27152"/>
                </a:lnTo>
                <a:lnTo>
                  <a:pt x="0" y="33807"/>
                </a:lnTo>
                <a:lnTo>
                  <a:pt x="111" y="35674"/>
                </a:lnTo>
                <a:lnTo>
                  <a:pt x="2530" y="60871"/>
                </a:lnTo>
                <a:lnTo>
                  <a:pt x="3216" y="62331"/>
                </a:lnTo>
                <a:lnTo>
                  <a:pt x="5642" y="64414"/>
                </a:lnTo>
                <a:lnTo>
                  <a:pt x="7344" y="64820"/>
                </a:lnTo>
                <a:lnTo>
                  <a:pt x="91608" y="56743"/>
                </a:lnTo>
                <a:lnTo>
                  <a:pt x="93399" y="52997"/>
                </a:lnTo>
                <a:lnTo>
                  <a:pt x="93373" y="49098"/>
                </a:lnTo>
                <a:lnTo>
                  <a:pt x="93023" y="45440"/>
                </a:lnTo>
                <a:lnTo>
                  <a:pt x="15408" y="45440"/>
                </a:lnTo>
                <a:lnTo>
                  <a:pt x="14468" y="35674"/>
                </a:lnTo>
                <a:lnTo>
                  <a:pt x="30051" y="19418"/>
                </a:lnTo>
                <a:lnTo>
                  <a:pt x="56630" y="19418"/>
                </a:lnTo>
                <a:lnTo>
                  <a:pt x="54270" y="13868"/>
                </a:lnTo>
                <a:lnTo>
                  <a:pt x="51870" y="10337"/>
                </a:lnTo>
                <a:lnTo>
                  <a:pt x="45901" y="4775"/>
                </a:lnTo>
                <a:lnTo>
                  <a:pt x="42383" y="2781"/>
                </a:lnTo>
                <a:lnTo>
                  <a:pt x="34217" y="355"/>
                </a:lnTo>
                <a:lnTo>
                  <a:pt x="29632" y="0"/>
                </a:lnTo>
                <a:close/>
              </a:path>
              <a:path w="93979" h="65404">
                <a:moveTo>
                  <a:pt x="56630" y="19418"/>
                </a:moveTo>
                <a:lnTo>
                  <a:pt x="30051" y="19418"/>
                </a:lnTo>
                <a:lnTo>
                  <a:pt x="32248" y="19532"/>
                </a:lnTo>
                <a:lnTo>
                  <a:pt x="36350" y="20459"/>
                </a:lnTo>
                <a:lnTo>
                  <a:pt x="46180" y="42494"/>
                </a:lnTo>
                <a:lnTo>
                  <a:pt x="15408" y="45440"/>
                </a:lnTo>
                <a:lnTo>
                  <a:pt x="93023" y="45440"/>
                </a:lnTo>
                <a:lnTo>
                  <a:pt x="92815" y="44005"/>
                </a:lnTo>
                <a:lnTo>
                  <a:pt x="92307" y="41694"/>
                </a:lnTo>
                <a:lnTo>
                  <a:pt x="92140" y="41122"/>
                </a:lnTo>
                <a:lnTo>
                  <a:pt x="60417" y="41122"/>
                </a:lnTo>
                <a:lnTo>
                  <a:pt x="59122" y="27571"/>
                </a:lnTo>
                <a:lnTo>
                  <a:pt x="57915" y="22440"/>
                </a:lnTo>
                <a:lnTo>
                  <a:pt x="56630" y="19418"/>
                </a:lnTo>
                <a:close/>
              </a:path>
              <a:path w="93979" h="65404">
                <a:moveTo>
                  <a:pt x="89843" y="38303"/>
                </a:moveTo>
                <a:lnTo>
                  <a:pt x="60417" y="41122"/>
                </a:lnTo>
                <a:lnTo>
                  <a:pt x="92140" y="41122"/>
                </a:lnTo>
                <a:lnTo>
                  <a:pt x="89843" y="38303"/>
                </a:lnTo>
                <a:close/>
              </a:path>
            </a:pathLst>
          </a:custGeom>
          <a:solidFill>
            <a:srgbClr val="00FFCC"/>
          </a:solidFill>
        </p:spPr>
        <p:txBody>
          <a:bodyPr wrap="square" lIns="0" tIns="0" rIns="0" bIns="0" rtlCol="0"/>
          <a:lstStyle/>
          <a:p>
            <a:endParaRPr/>
          </a:p>
        </p:txBody>
      </p:sp>
      <p:sp>
        <p:nvSpPr>
          <p:cNvPr id="21" name="bk object 21"/>
          <p:cNvSpPr/>
          <p:nvPr/>
        </p:nvSpPr>
        <p:spPr>
          <a:xfrm>
            <a:off x="94488" y="603504"/>
            <a:ext cx="172211" cy="163067"/>
          </a:xfrm>
          <a:prstGeom prst="rect">
            <a:avLst/>
          </a:prstGeom>
          <a:blipFill>
            <a:blip r:embed="rId13"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2" name="bk object 22"/>
          <p:cNvSpPr/>
          <p:nvPr/>
        </p:nvSpPr>
        <p:spPr>
          <a:xfrm>
            <a:off x="133965" y="617493"/>
            <a:ext cx="93980" cy="84455"/>
          </a:xfrm>
          <a:custGeom>
            <a:avLst/>
            <a:gdLst/>
            <a:ahLst/>
            <a:cxnLst/>
            <a:rect l="l" t="t" r="r" b="b"/>
            <a:pathLst>
              <a:path w="93979" h="84454">
                <a:moveTo>
                  <a:pt x="91821" y="0"/>
                </a:moveTo>
                <a:lnTo>
                  <a:pt x="89839" y="177"/>
                </a:lnTo>
                <a:lnTo>
                  <a:pt x="88480" y="457"/>
                </a:lnTo>
                <a:lnTo>
                  <a:pt x="86766" y="939"/>
                </a:lnTo>
                <a:lnTo>
                  <a:pt x="4648" y="24942"/>
                </a:lnTo>
                <a:lnTo>
                  <a:pt x="3733" y="25171"/>
                </a:lnTo>
                <a:lnTo>
                  <a:pt x="0" y="46558"/>
                </a:lnTo>
                <a:lnTo>
                  <a:pt x="431" y="48221"/>
                </a:lnTo>
                <a:lnTo>
                  <a:pt x="84061" y="83172"/>
                </a:lnTo>
                <a:lnTo>
                  <a:pt x="87312" y="83972"/>
                </a:lnTo>
                <a:lnTo>
                  <a:pt x="88074" y="83845"/>
                </a:lnTo>
                <a:lnTo>
                  <a:pt x="90360" y="73850"/>
                </a:lnTo>
                <a:lnTo>
                  <a:pt x="90335" y="69723"/>
                </a:lnTo>
                <a:lnTo>
                  <a:pt x="87401" y="65709"/>
                </a:lnTo>
                <a:lnTo>
                  <a:pt x="69900" y="59029"/>
                </a:lnTo>
                <a:lnTo>
                  <a:pt x="70145" y="54229"/>
                </a:lnTo>
                <a:lnTo>
                  <a:pt x="55892" y="54229"/>
                </a:lnTo>
                <a:lnTo>
                  <a:pt x="17868" y="39370"/>
                </a:lnTo>
                <a:lnTo>
                  <a:pt x="57213" y="28409"/>
                </a:lnTo>
                <a:lnTo>
                  <a:pt x="71459" y="28409"/>
                </a:lnTo>
                <a:lnTo>
                  <a:pt x="71640" y="24841"/>
                </a:lnTo>
                <a:lnTo>
                  <a:pt x="90246" y="19659"/>
                </a:lnTo>
                <a:lnTo>
                  <a:pt x="90868" y="19507"/>
                </a:lnTo>
                <a:lnTo>
                  <a:pt x="91376" y="19304"/>
                </a:lnTo>
                <a:lnTo>
                  <a:pt x="93802" y="6680"/>
                </a:lnTo>
                <a:lnTo>
                  <a:pt x="93738" y="2235"/>
                </a:lnTo>
                <a:lnTo>
                  <a:pt x="93484" y="1308"/>
                </a:lnTo>
                <a:lnTo>
                  <a:pt x="92544" y="228"/>
                </a:lnTo>
                <a:lnTo>
                  <a:pt x="91821" y="0"/>
                </a:lnTo>
                <a:close/>
              </a:path>
              <a:path w="93979" h="84454">
                <a:moveTo>
                  <a:pt x="71459" y="28409"/>
                </a:moveTo>
                <a:lnTo>
                  <a:pt x="57213" y="28409"/>
                </a:lnTo>
                <a:lnTo>
                  <a:pt x="55892" y="54229"/>
                </a:lnTo>
                <a:lnTo>
                  <a:pt x="70145" y="54229"/>
                </a:lnTo>
                <a:lnTo>
                  <a:pt x="71459" y="28409"/>
                </a:lnTo>
                <a:close/>
              </a:path>
            </a:pathLst>
          </a:custGeom>
          <a:solidFill>
            <a:srgbClr val="00FFCC"/>
          </a:solidFill>
        </p:spPr>
        <p:txBody>
          <a:bodyPr wrap="square" lIns="0" tIns="0" rIns="0" bIns="0" rtlCol="0"/>
          <a:lstStyle/>
          <a:p>
            <a:endParaRPr/>
          </a:p>
        </p:txBody>
      </p:sp>
      <p:sp>
        <p:nvSpPr>
          <p:cNvPr id="23" name="bk object 23"/>
          <p:cNvSpPr/>
          <p:nvPr/>
        </p:nvSpPr>
        <p:spPr>
          <a:xfrm>
            <a:off x="106680" y="518160"/>
            <a:ext cx="172211" cy="153923"/>
          </a:xfrm>
          <a:prstGeom prst="rect">
            <a:avLst/>
          </a:prstGeom>
          <a:blipFill>
            <a:blip r:embed="rId14"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4" name="bk object 24"/>
          <p:cNvSpPr/>
          <p:nvPr/>
        </p:nvSpPr>
        <p:spPr>
          <a:xfrm>
            <a:off x="145493" y="532206"/>
            <a:ext cx="94615" cy="75565"/>
          </a:xfrm>
          <a:custGeom>
            <a:avLst/>
            <a:gdLst/>
            <a:ahLst/>
            <a:cxnLst/>
            <a:rect l="l" t="t" r="r" b="b"/>
            <a:pathLst>
              <a:path w="94614" h="75565">
                <a:moveTo>
                  <a:pt x="17043" y="0"/>
                </a:moveTo>
                <a:lnTo>
                  <a:pt x="15697" y="0"/>
                </a:lnTo>
                <a:lnTo>
                  <a:pt x="15125" y="76"/>
                </a:lnTo>
                <a:lnTo>
                  <a:pt x="0" y="33756"/>
                </a:lnTo>
                <a:lnTo>
                  <a:pt x="2006" y="44780"/>
                </a:lnTo>
                <a:lnTo>
                  <a:pt x="32372" y="71513"/>
                </a:lnTo>
                <a:lnTo>
                  <a:pt x="54114" y="75120"/>
                </a:lnTo>
                <a:lnTo>
                  <a:pt x="66103" y="73799"/>
                </a:lnTo>
                <a:lnTo>
                  <a:pt x="71335" y="72135"/>
                </a:lnTo>
                <a:lnTo>
                  <a:pt x="80264" y="66814"/>
                </a:lnTo>
                <a:lnTo>
                  <a:pt x="83959" y="63220"/>
                </a:lnTo>
                <a:lnTo>
                  <a:pt x="89363" y="54838"/>
                </a:lnTo>
                <a:lnTo>
                  <a:pt x="52984" y="54838"/>
                </a:lnTo>
                <a:lnTo>
                  <a:pt x="48336" y="54419"/>
                </a:lnTo>
                <a:lnTo>
                  <a:pt x="16129" y="31127"/>
                </a:lnTo>
                <a:lnTo>
                  <a:pt x="16065" y="27812"/>
                </a:lnTo>
                <a:lnTo>
                  <a:pt x="17487" y="21056"/>
                </a:lnTo>
                <a:lnTo>
                  <a:pt x="28282" y="6362"/>
                </a:lnTo>
                <a:lnTo>
                  <a:pt x="28879" y="5575"/>
                </a:lnTo>
                <a:lnTo>
                  <a:pt x="28927" y="5346"/>
                </a:lnTo>
                <a:lnTo>
                  <a:pt x="29044" y="4076"/>
                </a:lnTo>
                <a:lnTo>
                  <a:pt x="28625" y="3314"/>
                </a:lnTo>
                <a:lnTo>
                  <a:pt x="17818" y="50"/>
                </a:lnTo>
                <a:lnTo>
                  <a:pt x="17043" y="0"/>
                </a:lnTo>
                <a:close/>
              </a:path>
              <a:path w="94614" h="75565">
                <a:moveTo>
                  <a:pt x="77927" y="12585"/>
                </a:moveTo>
                <a:lnTo>
                  <a:pt x="75530" y="15138"/>
                </a:lnTo>
                <a:lnTo>
                  <a:pt x="75641" y="15671"/>
                </a:lnTo>
                <a:lnTo>
                  <a:pt x="76657" y="18135"/>
                </a:lnTo>
                <a:lnTo>
                  <a:pt x="77203" y="19697"/>
                </a:lnTo>
                <a:lnTo>
                  <a:pt x="78333" y="23431"/>
                </a:lnTo>
                <a:lnTo>
                  <a:pt x="78752" y="25615"/>
                </a:lnTo>
                <a:lnTo>
                  <a:pt x="79286" y="30619"/>
                </a:lnTo>
                <a:lnTo>
                  <a:pt x="79070" y="33489"/>
                </a:lnTo>
                <a:lnTo>
                  <a:pt x="52984" y="54838"/>
                </a:lnTo>
                <a:lnTo>
                  <a:pt x="89363" y="54838"/>
                </a:lnTo>
                <a:lnTo>
                  <a:pt x="89789" y="54178"/>
                </a:lnTo>
                <a:lnTo>
                  <a:pt x="91897" y="48869"/>
                </a:lnTo>
                <a:lnTo>
                  <a:pt x="93827" y="39636"/>
                </a:lnTo>
                <a:lnTo>
                  <a:pt x="94195" y="36677"/>
                </a:lnTo>
                <a:lnTo>
                  <a:pt x="94075" y="27812"/>
                </a:lnTo>
                <a:lnTo>
                  <a:pt x="78714" y="12611"/>
                </a:lnTo>
                <a:lnTo>
                  <a:pt x="77927" y="12585"/>
                </a:lnTo>
                <a:close/>
              </a:path>
            </a:pathLst>
          </a:custGeom>
          <a:solidFill>
            <a:srgbClr val="00FFCC"/>
          </a:solidFill>
        </p:spPr>
        <p:txBody>
          <a:bodyPr wrap="square" lIns="0" tIns="0" rIns="0" bIns="0" rtlCol="0"/>
          <a:lstStyle/>
          <a:p>
            <a:endParaRPr/>
          </a:p>
        </p:txBody>
      </p:sp>
      <p:sp>
        <p:nvSpPr>
          <p:cNvPr id="25" name="bk object 25"/>
          <p:cNvSpPr/>
          <p:nvPr/>
        </p:nvSpPr>
        <p:spPr>
          <a:xfrm>
            <a:off x="123444" y="443483"/>
            <a:ext cx="179831" cy="156971"/>
          </a:xfrm>
          <a:prstGeom prst="rect">
            <a:avLst/>
          </a:prstGeom>
          <a:blipFill>
            <a:blip r:embed="rId15"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6" name="bk object 26"/>
          <p:cNvSpPr/>
          <p:nvPr/>
        </p:nvSpPr>
        <p:spPr>
          <a:xfrm>
            <a:off x="162173" y="457107"/>
            <a:ext cx="102235" cy="79375"/>
          </a:xfrm>
          <a:custGeom>
            <a:avLst/>
            <a:gdLst/>
            <a:ahLst/>
            <a:cxnLst/>
            <a:rect l="l" t="t" r="r" b="b"/>
            <a:pathLst>
              <a:path w="102235" h="79375">
                <a:moveTo>
                  <a:pt x="18859" y="0"/>
                </a:moveTo>
                <a:lnTo>
                  <a:pt x="12" y="45567"/>
                </a:lnTo>
                <a:lnTo>
                  <a:pt x="0" y="46939"/>
                </a:lnTo>
                <a:lnTo>
                  <a:pt x="1003" y="49555"/>
                </a:lnTo>
                <a:lnTo>
                  <a:pt x="2222" y="50558"/>
                </a:lnTo>
                <a:lnTo>
                  <a:pt x="80784" y="79082"/>
                </a:lnTo>
                <a:lnTo>
                  <a:pt x="82372" y="79082"/>
                </a:lnTo>
                <a:lnTo>
                  <a:pt x="84810" y="77724"/>
                </a:lnTo>
                <a:lnTo>
                  <a:pt x="85686" y="76657"/>
                </a:lnTo>
                <a:lnTo>
                  <a:pt x="92436" y="58064"/>
                </a:lnTo>
                <a:lnTo>
                  <a:pt x="77000" y="58064"/>
                </a:lnTo>
                <a:lnTo>
                  <a:pt x="52831" y="49301"/>
                </a:lnTo>
                <a:lnTo>
                  <a:pt x="54582" y="44475"/>
                </a:lnTo>
                <a:lnTo>
                  <a:pt x="39522" y="44475"/>
                </a:lnTo>
                <a:lnTo>
                  <a:pt x="18605" y="36880"/>
                </a:lnTo>
                <a:lnTo>
                  <a:pt x="29857" y="5892"/>
                </a:lnTo>
                <a:lnTo>
                  <a:pt x="29857" y="5499"/>
                </a:lnTo>
                <a:lnTo>
                  <a:pt x="19634" y="101"/>
                </a:lnTo>
                <a:lnTo>
                  <a:pt x="18859" y="0"/>
                </a:lnTo>
                <a:close/>
              </a:path>
              <a:path w="102235" h="79375">
                <a:moveTo>
                  <a:pt x="91020" y="25819"/>
                </a:moveTo>
                <a:lnTo>
                  <a:pt x="77000" y="58064"/>
                </a:lnTo>
                <a:lnTo>
                  <a:pt x="92436" y="58064"/>
                </a:lnTo>
                <a:lnTo>
                  <a:pt x="101980" y="31775"/>
                </a:lnTo>
                <a:lnTo>
                  <a:pt x="101993" y="31369"/>
                </a:lnTo>
                <a:lnTo>
                  <a:pt x="101739" y="30530"/>
                </a:lnTo>
                <a:lnTo>
                  <a:pt x="91020" y="25819"/>
                </a:lnTo>
                <a:close/>
              </a:path>
              <a:path w="102235" h="79375">
                <a:moveTo>
                  <a:pt x="51701" y="17170"/>
                </a:moveTo>
                <a:lnTo>
                  <a:pt x="39522" y="44475"/>
                </a:lnTo>
                <a:lnTo>
                  <a:pt x="54582" y="44475"/>
                </a:lnTo>
                <a:lnTo>
                  <a:pt x="62369" y="23012"/>
                </a:lnTo>
                <a:lnTo>
                  <a:pt x="62395" y="22606"/>
                </a:lnTo>
                <a:lnTo>
                  <a:pt x="62191" y="21793"/>
                </a:lnTo>
                <a:lnTo>
                  <a:pt x="51701" y="17170"/>
                </a:lnTo>
                <a:close/>
              </a:path>
            </a:pathLst>
          </a:custGeom>
          <a:solidFill>
            <a:srgbClr val="00FFCC"/>
          </a:solidFill>
        </p:spPr>
        <p:txBody>
          <a:bodyPr wrap="square" lIns="0" tIns="0" rIns="0" bIns="0" rtlCol="0"/>
          <a:lstStyle/>
          <a:p>
            <a:endParaRPr/>
          </a:p>
        </p:txBody>
      </p:sp>
      <p:sp>
        <p:nvSpPr>
          <p:cNvPr id="27" name="bk object 27"/>
          <p:cNvSpPr/>
          <p:nvPr/>
        </p:nvSpPr>
        <p:spPr>
          <a:xfrm>
            <a:off x="179831" y="304800"/>
            <a:ext cx="192023" cy="190500"/>
          </a:xfrm>
          <a:prstGeom prst="rect">
            <a:avLst/>
          </a:prstGeom>
          <a:blipFill>
            <a:blip r:embed="rId16"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8" name="bk object 28"/>
          <p:cNvSpPr/>
          <p:nvPr/>
        </p:nvSpPr>
        <p:spPr>
          <a:xfrm>
            <a:off x="219745" y="318382"/>
            <a:ext cx="113664" cy="111760"/>
          </a:xfrm>
          <a:custGeom>
            <a:avLst/>
            <a:gdLst/>
            <a:ahLst/>
            <a:cxnLst/>
            <a:rect l="l" t="t" r="r" b="b"/>
            <a:pathLst>
              <a:path w="113664" h="111759">
                <a:moveTo>
                  <a:pt x="15671" y="41147"/>
                </a:moveTo>
                <a:lnTo>
                  <a:pt x="0" y="58318"/>
                </a:lnTo>
                <a:lnTo>
                  <a:pt x="247" y="60769"/>
                </a:lnTo>
                <a:lnTo>
                  <a:pt x="70878" y="111340"/>
                </a:lnTo>
                <a:lnTo>
                  <a:pt x="72174" y="111531"/>
                </a:lnTo>
                <a:lnTo>
                  <a:pt x="72709" y="111340"/>
                </a:lnTo>
                <a:lnTo>
                  <a:pt x="80987" y="99364"/>
                </a:lnTo>
                <a:lnTo>
                  <a:pt x="80975" y="98818"/>
                </a:lnTo>
                <a:lnTo>
                  <a:pt x="37103" y="67665"/>
                </a:lnTo>
                <a:lnTo>
                  <a:pt x="23634" y="58991"/>
                </a:lnTo>
                <a:lnTo>
                  <a:pt x="109992" y="58877"/>
                </a:lnTo>
                <a:lnTo>
                  <a:pt x="112077" y="55867"/>
                </a:lnTo>
                <a:lnTo>
                  <a:pt x="112471" y="55067"/>
                </a:lnTo>
                <a:lnTo>
                  <a:pt x="113042" y="53339"/>
                </a:lnTo>
                <a:lnTo>
                  <a:pt x="113131" y="52489"/>
                </a:lnTo>
                <a:lnTo>
                  <a:pt x="112928" y="50812"/>
                </a:lnTo>
                <a:lnTo>
                  <a:pt x="112636" y="49987"/>
                </a:lnTo>
                <a:lnTo>
                  <a:pt x="85445" y="49898"/>
                </a:lnTo>
                <a:lnTo>
                  <a:pt x="83426" y="49517"/>
                </a:lnTo>
                <a:lnTo>
                  <a:pt x="70916" y="47485"/>
                </a:lnTo>
                <a:lnTo>
                  <a:pt x="68757" y="47180"/>
                </a:lnTo>
                <a:lnTo>
                  <a:pt x="59944" y="46024"/>
                </a:lnTo>
                <a:lnTo>
                  <a:pt x="22453" y="41643"/>
                </a:lnTo>
                <a:lnTo>
                  <a:pt x="20434" y="41338"/>
                </a:lnTo>
                <a:lnTo>
                  <a:pt x="18681" y="41173"/>
                </a:lnTo>
                <a:lnTo>
                  <a:pt x="15671" y="41147"/>
                </a:lnTo>
                <a:close/>
              </a:path>
              <a:path w="113664" h="111759">
                <a:moveTo>
                  <a:pt x="109992" y="58877"/>
                </a:moveTo>
                <a:lnTo>
                  <a:pt x="23710" y="58877"/>
                </a:lnTo>
                <a:lnTo>
                  <a:pt x="26606" y="59562"/>
                </a:lnTo>
                <a:lnTo>
                  <a:pt x="89801" y="67729"/>
                </a:lnTo>
                <a:lnTo>
                  <a:pt x="92405" y="68110"/>
                </a:lnTo>
                <a:lnTo>
                  <a:pt x="94576" y="68325"/>
                </a:lnTo>
                <a:lnTo>
                  <a:pt x="98082" y="68465"/>
                </a:lnTo>
                <a:lnTo>
                  <a:pt x="99642" y="68325"/>
                </a:lnTo>
                <a:lnTo>
                  <a:pt x="102171" y="67665"/>
                </a:lnTo>
                <a:lnTo>
                  <a:pt x="103289" y="67094"/>
                </a:lnTo>
                <a:lnTo>
                  <a:pt x="105194" y="65506"/>
                </a:lnTo>
                <a:lnTo>
                  <a:pt x="106146" y="64427"/>
                </a:lnTo>
                <a:lnTo>
                  <a:pt x="109992" y="58877"/>
                </a:lnTo>
                <a:close/>
              </a:path>
              <a:path w="113664" h="111759">
                <a:moveTo>
                  <a:pt x="41084" y="0"/>
                </a:moveTo>
                <a:lnTo>
                  <a:pt x="32308" y="12090"/>
                </a:lnTo>
                <a:lnTo>
                  <a:pt x="32308" y="12661"/>
                </a:lnTo>
                <a:lnTo>
                  <a:pt x="71069" y="40360"/>
                </a:lnTo>
                <a:lnTo>
                  <a:pt x="85496" y="49834"/>
                </a:lnTo>
                <a:lnTo>
                  <a:pt x="112581" y="49898"/>
                </a:lnTo>
                <a:lnTo>
                  <a:pt x="111671" y="48412"/>
                </a:lnTo>
                <a:lnTo>
                  <a:pt x="110985" y="47713"/>
                </a:lnTo>
                <a:lnTo>
                  <a:pt x="42379" y="177"/>
                </a:lnTo>
                <a:lnTo>
                  <a:pt x="41960" y="38"/>
                </a:lnTo>
                <a:lnTo>
                  <a:pt x="41084" y="0"/>
                </a:lnTo>
                <a:close/>
              </a:path>
            </a:pathLst>
          </a:custGeom>
          <a:solidFill>
            <a:srgbClr val="00FFCC"/>
          </a:solidFill>
        </p:spPr>
        <p:txBody>
          <a:bodyPr wrap="square" lIns="0" tIns="0" rIns="0" bIns="0" rtlCol="0"/>
          <a:lstStyle/>
          <a:p>
            <a:endParaRPr/>
          </a:p>
        </p:txBody>
      </p:sp>
      <p:sp>
        <p:nvSpPr>
          <p:cNvPr id="29" name="bk object 29"/>
          <p:cNvSpPr/>
          <p:nvPr/>
        </p:nvSpPr>
        <p:spPr>
          <a:xfrm>
            <a:off x="243839" y="225552"/>
            <a:ext cx="182879" cy="182879"/>
          </a:xfrm>
          <a:prstGeom prst="rect">
            <a:avLst/>
          </a:prstGeom>
          <a:blipFill>
            <a:blip r:embed="rId17" cstate="print"/>
            <a:stretch>
              <a:fillRect/>
            </a:stretch>
          </a:blipFill>
        </p:spPr>
        <p:txBody>
          <a:bodyPr wrap="square" lIns="0" tIns="0" rIns="0" bIns="0" rtlCol="0"/>
          <a:lstStyle/>
          <a:p>
            <a:endParaRPr/>
          </a:p>
        </p:txBody>
      </p:sp>
      <p:sp>
        <p:nvSpPr>
          <p:cNvPr id="30" name="bk object 30"/>
          <p:cNvSpPr/>
          <p:nvPr/>
        </p:nvSpPr>
        <p:spPr>
          <a:xfrm>
            <a:off x="283965" y="173736"/>
            <a:ext cx="217430" cy="173735"/>
          </a:xfrm>
          <a:prstGeom prst="rect">
            <a:avLst/>
          </a:prstGeom>
          <a:blipFill>
            <a:blip r:embed="rId18"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1" name="bk object 31"/>
          <p:cNvSpPr/>
          <p:nvPr/>
        </p:nvSpPr>
        <p:spPr>
          <a:xfrm>
            <a:off x="374277" y="188334"/>
            <a:ext cx="86995" cy="94615"/>
          </a:xfrm>
          <a:custGeom>
            <a:avLst/>
            <a:gdLst/>
            <a:ahLst/>
            <a:cxnLst/>
            <a:rect l="l" t="t" r="r" b="b"/>
            <a:pathLst>
              <a:path w="86995" h="94614">
                <a:moveTo>
                  <a:pt x="39446" y="0"/>
                </a:moveTo>
                <a:lnTo>
                  <a:pt x="3520" y="23964"/>
                </a:lnTo>
                <a:lnTo>
                  <a:pt x="0" y="39916"/>
                </a:lnTo>
                <a:lnTo>
                  <a:pt x="431" y="45720"/>
                </a:lnTo>
                <a:lnTo>
                  <a:pt x="19824" y="82003"/>
                </a:lnTo>
                <a:lnTo>
                  <a:pt x="44386" y="94246"/>
                </a:lnTo>
                <a:lnTo>
                  <a:pt x="49530" y="94234"/>
                </a:lnTo>
                <a:lnTo>
                  <a:pt x="81464" y="75819"/>
                </a:lnTo>
                <a:lnTo>
                  <a:pt x="51790" y="75819"/>
                </a:lnTo>
                <a:lnTo>
                  <a:pt x="48691" y="75628"/>
                </a:lnTo>
                <a:lnTo>
                  <a:pt x="19672" y="43091"/>
                </a:lnTo>
                <a:lnTo>
                  <a:pt x="19075" y="39497"/>
                </a:lnTo>
                <a:lnTo>
                  <a:pt x="19304" y="32702"/>
                </a:lnTo>
                <a:lnTo>
                  <a:pt x="46431" y="14503"/>
                </a:lnTo>
                <a:lnTo>
                  <a:pt x="50114" y="14503"/>
                </a:lnTo>
                <a:lnTo>
                  <a:pt x="51041" y="13868"/>
                </a:lnTo>
                <a:lnTo>
                  <a:pt x="51282" y="13538"/>
                </a:lnTo>
                <a:lnTo>
                  <a:pt x="51511" y="12700"/>
                </a:lnTo>
                <a:lnTo>
                  <a:pt x="51498" y="12179"/>
                </a:lnTo>
                <a:lnTo>
                  <a:pt x="40792" y="12"/>
                </a:lnTo>
                <a:lnTo>
                  <a:pt x="39446" y="0"/>
                </a:lnTo>
                <a:close/>
              </a:path>
              <a:path w="86995" h="94614">
                <a:moveTo>
                  <a:pt x="79095" y="52768"/>
                </a:moveTo>
                <a:lnTo>
                  <a:pt x="78422" y="52768"/>
                </a:lnTo>
                <a:lnTo>
                  <a:pt x="78054" y="52908"/>
                </a:lnTo>
                <a:lnTo>
                  <a:pt x="77165" y="53505"/>
                </a:lnTo>
                <a:lnTo>
                  <a:pt x="76669" y="54305"/>
                </a:lnTo>
                <a:lnTo>
                  <a:pt x="75619" y="56908"/>
                </a:lnTo>
                <a:lnTo>
                  <a:pt x="74980" y="58267"/>
                </a:lnTo>
                <a:lnTo>
                  <a:pt x="51790" y="75819"/>
                </a:lnTo>
                <a:lnTo>
                  <a:pt x="81464" y="75819"/>
                </a:lnTo>
                <a:lnTo>
                  <a:pt x="86918" y="65443"/>
                </a:lnTo>
                <a:lnTo>
                  <a:pt x="86815" y="63601"/>
                </a:lnTo>
                <a:lnTo>
                  <a:pt x="79502" y="52946"/>
                </a:lnTo>
                <a:lnTo>
                  <a:pt x="79095" y="52768"/>
                </a:lnTo>
                <a:close/>
              </a:path>
              <a:path w="86995" h="94614">
                <a:moveTo>
                  <a:pt x="50114" y="14503"/>
                </a:moveTo>
                <a:lnTo>
                  <a:pt x="46431" y="14503"/>
                </a:lnTo>
                <a:lnTo>
                  <a:pt x="49149" y="14655"/>
                </a:lnTo>
                <a:lnTo>
                  <a:pt x="50114" y="14503"/>
                </a:lnTo>
                <a:close/>
              </a:path>
            </a:pathLst>
          </a:custGeom>
          <a:solidFill>
            <a:srgbClr val="00FFCC"/>
          </a:solidFill>
        </p:spPr>
        <p:txBody>
          <a:bodyPr wrap="square" lIns="0" tIns="0" rIns="0" bIns="0" rtlCol="0"/>
          <a:lstStyle/>
          <a:p>
            <a:endParaRPr/>
          </a:p>
        </p:txBody>
      </p:sp>
      <p:sp>
        <p:nvSpPr>
          <p:cNvPr id="32" name="bk object 32"/>
          <p:cNvSpPr/>
          <p:nvPr/>
        </p:nvSpPr>
        <p:spPr>
          <a:xfrm>
            <a:off x="399288" y="149352"/>
            <a:ext cx="161543" cy="167639"/>
          </a:xfrm>
          <a:prstGeom prst="rect">
            <a:avLst/>
          </a:prstGeom>
          <a:blipFill>
            <a:blip r:embed="rId19"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3" name="bk object 33"/>
          <p:cNvSpPr/>
          <p:nvPr/>
        </p:nvSpPr>
        <p:spPr>
          <a:xfrm>
            <a:off x="438128" y="164000"/>
            <a:ext cx="82550" cy="87630"/>
          </a:xfrm>
          <a:custGeom>
            <a:avLst/>
            <a:gdLst/>
            <a:ahLst/>
            <a:cxnLst/>
            <a:rect l="l" t="t" r="r" b="b"/>
            <a:pathLst>
              <a:path w="82550" h="87629">
                <a:moveTo>
                  <a:pt x="15024" y="0"/>
                </a:moveTo>
                <a:lnTo>
                  <a:pt x="0" y="8381"/>
                </a:lnTo>
                <a:lnTo>
                  <a:pt x="50" y="8826"/>
                </a:lnTo>
                <a:lnTo>
                  <a:pt x="36931" y="85737"/>
                </a:lnTo>
                <a:lnTo>
                  <a:pt x="38061" y="86842"/>
                </a:lnTo>
                <a:lnTo>
                  <a:pt x="40754" y="87591"/>
                </a:lnTo>
                <a:lnTo>
                  <a:pt x="42125" y="87439"/>
                </a:lnTo>
                <a:lnTo>
                  <a:pt x="81610" y="68503"/>
                </a:lnTo>
                <a:lnTo>
                  <a:pt x="81915" y="68198"/>
                </a:lnTo>
                <a:lnTo>
                  <a:pt x="82308" y="67386"/>
                </a:lnTo>
                <a:lnTo>
                  <a:pt x="48729" y="67322"/>
                </a:lnTo>
                <a:lnTo>
                  <a:pt x="16814" y="787"/>
                </a:lnTo>
                <a:lnTo>
                  <a:pt x="16497" y="469"/>
                </a:lnTo>
                <a:lnTo>
                  <a:pt x="15621" y="63"/>
                </a:lnTo>
                <a:lnTo>
                  <a:pt x="15024" y="0"/>
                </a:lnTo>
                <a:close/>
              </a:path>
              <a:path w="82550" h="87629">
                <a:moveTo>
                  <a:pt x="75425" y="54660"/>
                </a:moveTo>
                <a:lnTo>
                  <a:pt x="74993" y="54724"/>
                </a:lnTo>
                <a:lnTo>
                  <a:pt x="48729" y="67322"/>
                </a:lnTo>
                <a:lnTo>
                  <a:pt x="82316" y="67322"/>
                </a:lnTo>
                <a:lnTo>
                  <a:pt x="75425" y="54660"/>
                </a:lnTo>
                <a:close/>
              </a:path>
            </a:pathLst>
          </a:custGeom>
          <a:solidFill>
            <a:srgbClr val="00FFCC"/>
          </a:solidFill>
        </p:spPr>
        <p:txBody>
          <a:bodyPr wrap="square" lIns="0" tIns="0" rIns="0" bIns="0" rtlCol="0"/>
          <a:lstStyle/>
          <a:p>
            <a:endParaRPr/>
          </a:p>
        </p:txBody>
      </p:sp>
      <p:sp>
        <p:nvSpPr>
          <p:cNvPr id="34" name="bk object 34"/>
          <p:cNvSpPr/>
          <p:nvPr/>
        </p:nvSpPr>
        <p:spPr>
          <a:xfrm>
            <a:off x="464820" y="111252"/>
            <a:ext cx="155447" cy="181355"/>
          </a:xfrm>
          <a:prstGeom prst="rect">
            <a:avLst/>
          </a:prstGeom>
          <a:blipFill>
            <a:blip r:embed="rId20"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5" name="bk object 35"/>
          <p:cNvSpPr/>
          <p:nvPr/>
        </p:nvSpPr>
        <p:spPr>
          <a:xfrm>
            <a:off x="504140" y="125912"/>
            <a:ext cx="76835" cy="101600"/>
          </a:xfrm>
          <a:custGeom>
            <a:avLst/>
            <a:gdLst/>
            <a:ahLst/>
            <a:cxnLst/>
            <a:rect l="l" t="t" r="r" b="b"/>
            <a:pathLst>
              <a:path w="76834" h="101600">
                <a:moveTo>
                  <a:pt x="48234" y="0"/>
                </a:moveTo>
                <a:lnTo>
                  <a:pt x="47840" y="0"/>
                </a:lnTo>
                <a:lnTo>
                  <a:pt x="2616" y="14427"/>
                </a:lnTo>
                <a:lnTo>
                  <a:pt x="1511" y="15265"/>
                </a:lnTo>
                <a:lnTo>
                  <a:pt x="50" y="17640"/>
                </a:lnTo>
                <a:lnTo>
                  <a:pt x="0" y="19227"/>
                </a:lnTo>
                <a:lnTo>
                  <a:pt x="25400" y="98856"/>
                </a:lnTo>
                <a:lnTo>
                  <a:pt x="26352" y="100114"/>
                </a:lnTo>
                <a:lnTo>
                  <a:pt x="28917" y="101219"/>
                </a:lnTo>
                <a:lnTo>
                  <a:pt x="30302" y="101257"/>
                </a:lnTo>
                <a:lnTo>
                  <a:pt x="75793" y="86753"/>
                </a:lnTo>
                <a:lnTo>
                  <a:pt x="76123" y="86512"/>
                </a:lnTo>
                <a:lnTo>
                  <a:pt x="76644" y="85801"/>
                </a:lnTo>
                <a:lnTo>
                  <a:pt x="76796" y="85318"/>
                </a:lnTo>
                <a:lnTo>
                  <a:pt x="76787" y="83032"/>
                </a:lnTo>
                <a:lnTo>
                  <a:pt x="39712" y="83032"/>
                </a:lnTo>
                <a:lnTo>
                  <a:pt x="31902" y="58534"/>
                </a:lnTo>
                <a:lnTo>
                  <a:pt x="59639" y="46786"/>
                </a:lnTo>
                <a:lnTo>
                  <a:pt x="59328" y="45046"/>
                </a:lnTo>
                <a:lnTo>
                  <a:pt x="27609" y="45046"/>
                </a:lnTo>
                <a:lnTo>
                  <a:pt x="20840" y="23837"/>
                </a:lnTo>
                <a:lnTo>
                  <a:pt x="53225" y="10452"/>
                </a:lnTo>
                <a:lnTo>
                  <a:pt x="52895" y="8636"/>
                </a:lnTo>
                <a:lnTo>
                  <a:pt x="48996" y="254"/>
                </a:lnTo>
                <a:lnTo>
                  <a:pt x="48234" y="0"/>
                </a:lnTo>
                <a:close/>
              </a:path>
              <a:path w="76834" h="101600">
                <a:moveTo>
                  <a:pt x="71386" y="72923"/>
                </a:moveTo>
                <a:lnTo>
                  <a:pt x="39712" y="83032"/>
                </a:lnTo>
                <a:lnTo>
                  <a:pt x="76787" y="83032"/>
                </a:lnTo>
                <a:lnTo>
                  <a:pt x="71386" y="72923"/>
                </a:lnTo>
                <a:close/>
              </a:path>
              <a:path w="76834" h="101600">
                <a:moveTo>
                  <a:pt x="54241" y="36550"/>
                </a:moveTo>
                <a:lnTo>
                  <a:pt x="27609" y="45046"/>
                </a:lnTo>
                <a:lnTo>
                  <a:pt x="59328" y="45046"/>
                </a:lnTo>
                <a:lnTo>
                  <a:pt x="54241" y="36550"/>
                </a:lnTo>
                <a:close/>
              </a:path>
            </a:pathLst>
          </a:custGeom>
          <a:solidFill>
            <a:srgbClr val="00FFCC"/>
          </a:solidFill>
        </p:spPr>
        <p:txBody>
          <a:bodyPr wrap="square" lIns="0" tIns="0" rIns="0" bIns="0" rtlCol="0"/>
          <a:lstStyle/>
          <a:p>
            <a:endParaRPr/>
          </a:p>
        </p:txBody>
      </p:sp>
      <p:sp>
        <p:nvSpPr>
          <p:cNvPr id="36" name="bk object 36"/>
          <p:cNvSpPr/>
          <p:nvPr/>
        </p:nvSpPr>
        <p:spPr>
          <a:xfrm>
            <a:off x="545592" y="99060"/>
            <a:ext cx="163067" cy="175259"/>
          </a:xfrm>
          <a:prstGeom prst="rect">
            <a:avLst/>
          </a:prstGeom>
          <a:blipFill>
            <a:blip r:embed="rId21"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7" name="bk object 37"/>
          <p:cNvSpPr/>
          <p:nvPr/>
        </p:nvSpPr>
        <p:spPr>
          <a:xfrm>
            <a:off x="586050" y="94488"/>
            <a:ext cx="200333" cy="172211"/>
          </a:xfrm>
          <a:prstGeom prst="rect">
            <a:avLst/>
          </a:prstGeom>
          <a:blipFill>
            <a:blip r:embed="rId22" cstate="screen">
              <a:extLst>
                <a:ext uri="{28A0092B-C50C-407E-A947-70E740481C1C}">
                  <a14:useLocalDpi xmlns:a14="http://schemas.microsoft.com/office/drawing/2010/main"/>
                </a:ext>
              </a:extLst>
            </a:blip>
            <a:stretch>
              <a:fillRect/>
            </a:stretch>
          </a:blipFill>
        </p:spPr>
        <p:txBody>
          <a:bodyPr wrap="square" lIns="0" tIns="0" rIns="0" bIns="0" rtlCol="0"/>
          <a:lstStyle/>
          <a:p>
            <a:endParaRPr dirty="0"/>
          </a:p>
        </p:txBody>
      </p:sp>
      <p:sp>
        <p:nvSpPr>
          <p:cNvPr id="38" name="bk object 38"/>
          <p:cNvSpPr/>
          <p:nvPr/>
        </p:nvSpPr>
        <p:spPr>
          <a:xfrm>
            <a:off x="679036" y="108046"/>
            <a:ext cx="67945" cy="94615"/>
          </a:xfrm>
          <a:custGeom>
            <a:avLst/>
            <a:gdLst/>
            <a:ahLst/>
            <a:cxnLst/>
            <a:rect l="l" t="t" r="r" b="b"/>
            <a:pathLst>
              <a:path w="67945" h="94614">
                <a:moveTo>
                  <a:pt x="52183" y="54508"/>
                </a:moveTo>
                <a:lnTo>
                  <a:pt x="20155" y="54508"/>
                </a:lnTo>
                <a:lnTo>
                  <a:pt x="27889" y="54876"/>
                </a:lnTo>
                <a:lnTo>
                  <a:pt x="29617" y="55270"/>
                </a:lnTo>
                <a:lnTo>
                  <a:pt x="47625" y="90449"/>
                </a:lnTo>
                <a:lnTo>
                  <a:pt x="47790" y="91020"/>
                </a:lnTo>
                <a:lnTo>
                  <a:pt x="47978" y="91478"/>
                </a:lnTo>
                <a:lnTo>
                  <a:pt x="61316" y="94157"/>
                </a:lnTo>
                <a:lnTo>
                  <a:pt x="64046" y="94107"/>
                </a:lnTo>
                <a:lnTo>
                  <a:pt x="67464" y="92341"/>
                </a:lnTo>
                <a:lnTo>
                  <a:pt x="67339" y="90081"/>
                </a:lnTo>
                <a:lnTo>
                  <a:pt x="67030" y="88773"/>
                </a:lnTo>
                <a:lnTo>
                  <a:pt x="66663" y="87579"/>
                </a:lnTo>
                <a:lnTo>
                  <a:pt x="66040" y="85763"/>
                </a:lnTo>
                <a:lnTo>
                  <a:pt x="59206" y="67386"/>
                </a:lnTo>
                <a:lnTo>
                  <a:pt x="58446" y="65252"/>
                </a:lnTo>
                <a:lnTo>
                  <a:pt x="57620" y="63284"/>
                </a:lnTo>
                <a:lnTo>
                  <a:pt x="55918" y="59766"/>
                </a:lnTo>
                <a:lnTo>
                  <a:pt x="54991" y="58191"/>
                </a:lnTo>
                <a:lnTo>
                  <a:pt x="53010" y="55422"/>
                </a:lnTo>
                <a:lnTo>
                  <a:pt x="52183" y="54508"/>
                </a:lnTo>
                <a:close/>
              </a:path>
              <a:path w="67945" h="94614">
                <a:moveTo>
                  <a:pt x="8179" y="0"/>
                </a:moveTo>
                <a:lnTo>
                  <a:pt x="107" y="85763"/>
                </a:lnTo>
                <a:lnTo>
                  <a:pt x="0" y="88900"/>
                </a:lnTo>
                <a:lnTo>
                  <a:pt x="89" y="89204"/>
                </a:lnTo>
                <a:lnTo>
                  <a:pt x="10897" y="91795"/>
                </a:lnTo>
                <a:lnTo>
                  <a:pt x="12395" y="91795"/>
                </a:lnTo>
                <a:lnTo>
                  <a:pt x="20155" y="54508"/>
                </a:lnTo>
                <a:lnTo>
                  <a:pt x="52183" y="54508"/>
                </a:lnTo>
                <a:lnTo>
                  <a:pt x="51931" y="54229"/>
                </a:lnTo>
                <a:lnTo>
                  <a:pt x="49632" y="52235"/>
                </a:lnTo>
                <a:lnTo>
                  <a:pt x="48400" y="51371"/>
                </a:lnTo>
                <a:lnTo>
                  <a:pt x="47066" y="50660"/>
                </a:lnTo>
                <a:lnTo>
                  <a:pt x="49924" y="49898"/>
                </a:lnTo>
                <a:lnTo>
                  <a:pt x="52489" y="48844"/>
                </a:lnTo>
                <a:lnTo>
                  <a:pt x="57036" y="46151"/>
                </a:lnTo>
                <a:lnTo>
                  <a:pt x="58966" y="44526"/>
                </a:lnTo>
                <a:lnTo>
                  <a:pt x="61749" y="41224"/>
                </a:lnTo>
                <a:lnTo>
                  <a:pt x="32881" y="41224"/>
                </a:lnTo>
                <a:lnTo>
                  <a:pt x="20816" y="40652"/>
                </a:lnTo>
                <a:lnTo>
                  <a:pt x="22060" y="14833"/>
                </a:lnTo>
                <a:lnTo>
                  <a:pt x="63505" y="14833"/>
                </a:lnTo>
                <a:lnTo>
                  <a:pt x="62319" y="12776"/>
                </a:lnTo>
                <a:lnTo>
                  <a:pt x="35687" y="1308"/>
                </a:lnTo>
                <a:lnTo>
                  <a:pt x="8179" y="0"/>
                </a:lnTo>
                <a:close/>
              </a:path>
              <a:path w="67945" h="94614">
                <a:moveTo>
                  <a:pt x="63505" y="14833"/>
                </a:moveTo>
                <a:lnTo>
                  <a:pt x="22060" y="14833"/>
                </a:lnTo>
                <a:lnTo>
                  <a:pt x="32474" y="15328"/>
                </a:lnTo>
                <a:lnTo>
                  <a:pt x="34125" y="15481"/>
                </a:lnTo>
                <a:lnTo>
                  <a:pt x="46774" y="25768"/>
                </a:lnTo>
                <a:lnTo>
                  <a:pt x="46546" y="30746"/>
                </a:lnTo>
                <a:lnTo>
                  <a:pt x="32881" y="41224"/>
                </a:lnTo>
                <a:lnTo>
                  <a:pt x="61749" y="41224"/>
                </a:lnTo>
                <a:lnTo>
                  <a:pt x="65962" y="25768"/>
                </a:lnTo>
                <a:lnTo>
                  <a:pt x="65921" y="23202"/>
                </a:lnTo>
                <a:lnTo>
                  <a:pt x="65647" y="20955"/>
                </a:lnTo>
                <a:lnTo>
                  <a:pt x="63754" y="15265"/>
                </a:lnTo>
                <a:lnTo>
                  <a:pt x="63505" y="14833"/>
                </a:lnTo>
                <a:close/>
              </a:path>
            </a:pathLst>
          </a:custGeom>
          <a:solidFill>
            <a:srgbClr val="00FFCC"/>
          </a:solidFill>
        </p:spPr>
        <p:txBody>
          <a:bodyPr wrap="square" lIns="0" tIns="0" rIns="0" bIns="0" rtlCol="0"/>
          <a:lstStyle/>
          <a:p>
            <a:endParaRPr/>
          </a:p>
        </p:txBody>
      </p:sp>
      <p:sp>
        <p:nvSpPr>
          <p:cNvPr id="39" name="bk object 39"/>
          <p:cNvSpPr/>
          <p:nvPr/>
        </p:nvSpPr>
        <p:spPr>
          <a:xfrm>
            <a:off x="749808" y="111252"/>
            <a:ext cx="158495" cy="169163"/>
          </a:xfrm>
          <a:prstGeom prst="rect">
            <a:avLst/>
          </a:prstGeom>
          <a:blipFill>
            <a:blip r:embed="rId23"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0" name="bk object 40"/>
          <p:cNvSpPr/>
          <p:nvPr/>
        </p:nvSpPr>
        <p:spPr>
          <a:xfrm>
            <a:off x="789809" y="124593"/>
            <a:ext cx="79375" cy="90805"/>
          </a:xfrm>
          <a:custGeom>
            <a:avLst/>
            <a:gdLst/>
            <a:ahLst/>
            <a:cxnLst/>
            <a:rect l="l" t="t" r="r" b="b"/>
            <a:pathLst>
              <a:path w="79375" h="90804">
                <a:moveTo>
                  <a:pt x="29959" y="0"/>
                </a:moveTo>
                <a:lnTo>
                  <a:pt x="28359" y="101"/>
                </a:lnTo>
                <a:lnTo>
                  <a:pt x="25514" y="1549"/>
                </a:lnTo>
                <a:lnTo>
                  <a:pt x="24485" y="2959"/>
                </a:lnTo>
                <a:lnTo>
                  <a:pt x="0" y="83997"/>
                </a:lnTo>
                <a:lnTo>
                  <a:pt x="12" y="84442"/>
                </a:lnTo>
                <a:lnTo>
                  <a:pt x="14605" y="90449"/>
                </a:lnTo>
                <a:lnTo>
                  <a:pt x="16090" y="90411"/>
                </a:lnTo>
                <a:lnTo>
                  <a:pt x="16662" y="90258"/>
                </a:lnTo>
                <a:lnTo>
                  <a:pt x="17462" y="89725"/>
                </a:lnTo>
                <a:lnTo>
                  <a:pt x="17729" y="89357"/>
                </a:lnTo>
                <a:lnTo>
                  <a:pt x="26276" y="61061"/>
                </a:lnTo>
                <a:lnTo>
                  <a:pt x="65868" y="61061"/>
                </a:lnTo>
                <a:lnTo>
                  <a:pt x="68592" y="58915"/>
                </a:lnTo>
                <a:lnTo>
                  <a:pt x="73939" y="52285"/>
                </a:lnTo>
                <a:lnTo>
                  <a:pt x="74599" y="50977"/>
                </a:lnTo>
                <a:lnTo>
                  <a:pt x="43688" y="50977"/>
                </a:lnTo>
                <a:lnTo>
                  <a:pt x="41198" y="50634"/>
                </a:lnTo>
                <a:lnTo>
                  <a:pt x="30416" y="47383"/>
                </a:lnTo>
                <a:lnTo>
                  <a:pt x="39357" y="17779"/>
                </a:lnTo>
                <a:lnTo>
                  <a:pt x="72330" y="17779"/>
                </a:lnTo>
                <a:lnTo>
                  <a:pt x="69354" y="14871"/>
                </a:lnTo>
                <a:lnTo>
                  <a:pt x="54394" y="7391"/>
                </a:lnTo>
                <a:lnTo>
                  <a:pt x="29959" y="0"/>
                </a:lnTo>
                <a:close/>
              </a:path>
              <a:path w="79375" h="90804">
                <a:moveTo>
                  <a:pt x="65868" y="61061"/>
                </a:moveTo>
                <a:lnTo>
                  <a:pt x="26276" y="61061"/>
                </a:lnTo>
                <a:lnTo>
                  <a:pt x="39319" y="64998"/>
                </a:lnTo>
                <a:lnTo>
                  <a:pt x="44513" y="65836"/>
                </a:lnTo>
                <a:lnTo>
                  <a:pt x="53835" y="65709"/>
                </a:lnTo>
                <a:lnTo>
                  <a:pt x="58013" y="64820"/>
                </a:lnTo>
                <a:lnTo>
                  <a:pt x="65417" y="61417"/>
                </a:lnTo>
                <a:lnTo>
                  <a:pt x="65868" y="61061"/>
                </a:lnTo>
                <a:close/>
              </a:path>
              <a:path w="79375" h="90804">
                <a:moveTo>
                  <a:pt x="72330" y="17779"/>
                </a:moveTo>
                <a:lnTo>
                  <a:pt x="39357" y="17779"/>
                </a:lnTo>
                <a:lnTo>
                  <a:pt x="48755" y="20624"/>
                </a:lnTo>
                <a:lnTo>
                  <a:pt x="50495" y="21285"/>
                </a:lnTo>
                <a:lnTo>
                  <a:pt x="59702" y="33223"/>
                </a:lnTo>
                <a:lnTo>
                  <a:pt x="59486" y="35902"/>
                </a:lnTo>
                <a:lnTo>
                  <a:pt x="43688" y="50977"/>
                </a:lnTo>
                <a:lnTo>
                  <a:pt x="74599" y="50977"/>
                </a:lnTo>
                <a:lnTo>
                  <a:pt x="76009" y="48183"/>
                </a:lnTo>
                <a:lnTo>
                  <a:pt x="78562" y="39725"/>
                </a:lnTo>
                <a:lnTo>
                  <a:pt x="79032" y="36372"/>
                </a:lnTo>
                <a:lnTo>
                  <a:pt x="78778" y="30073"/>
                </a:lnTo>
                <a:lnTo>
                  <a:pt x="78105" y="27139"/>
                </a:lnTo>
                <a:lnTo>
                  <a:pt x="75615" y="21729"/>
                </a:lnTo>
                <a:lnTo>
                  <a:pt x="73863" y="19278"/>
                </a:lnTo>
                <a:lnTo>
                  <a:pt x="72330" y="17779"/>
                </a:lnTo>
                <a:close/>
              </a:path>
            </a:pathLst>
          </a:custGeom>
          <a:solidFill>
            <a:srgbClr val="00FFCC"/>
          </a:solidFill>
        </p:spPr>
        <p:txBody>
          <a:bodyPr wrap="square" lIns="0" tIns="0" rIns="0" bIns="0" rtlCol="0"/>
          <a:lstStyle/>
          <a:p>
            <a:endParaRPr/>
          </a:p>
        </p:txBody>
      </p:sp>
      <p:sp>
        <p:nvSpPr>
          <p:cNvPr id="41" name="bk object 41"/>
          <p:cNvSpPr/>
          <p:nvPr/>
        </p:nvSpPr>
        <p:spPr>
          <a:xfrm>
            <a:off x="821436" y="140207"/>
            <a:ext cx="167639" cy="187451"/>
          </a:xfrm>
          <a:prstGeom prst="rect">
            <a:avLst/>
          </a:prstGeom>
          <a:blipFill>
            <a:blip r:embed="rId24"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2" name="bk object 42"/>
          <p:cNvSpPr/>
          <p:nvPr/>
        </p:nvSpPr>
        <p:spPr>
          <a:xfrm>
            <a:off x="861267" y="153544"/>
            <a:ext cx="88265" cy="109855"/>
          </a:xfrm>
          <a:custGeom>
            <a:avLst/>
            <a:gdLst/>
            <a:ahLst/>
            <a:cxnLst/>
            <a:rect l="l" t="t" r="r" b="b"/>
            <a:pathLst>
              <a:path w="88265" h="109854">
                <a:moveTo>
                  <a:pt x="80981" y="54902"/>
                </a:moveTo>
                <a:lnTo>
                  <a:pt x="32321" y="54902"/>
                </a:lnTo>
                <a:lnTo>
                  <a:pt x="39255" y="58356"/>
                </a:lnTo>
                <a:lnTo>
                  <a:pt x="40678" y="59410"/>
                </a:lnTo>
                <a:lnTo>
                  <a:pt x="44919" y="74498"/>
                </a:lnTo>
                <a:lnTo>
                  <a:pt x="44767" y="76987"/>
                </a:lnTo>
                <a:lnTo>
                  <a:pt x="42938" y="99974"/>
                </a:lnTo>
                <a:lnTo>
                  <a:pt x="43078" y="100939"/>
                </a:lnTo>
                <a:lnTo>
                  <a:pt x="59055" y="109321"/>
                </a:lnTo>
                <a:lnTo>
                  <a:pt x="59588" y="109258"/>
                </a:lnTo>
                <a:lnTo>
                  <a:pt x="62890" y="82473"/>
                </a:lnTo>
                <a:lnTo>
                  <a:pt x="62989" y="81064"/>
                </a:lnTo>
                <a:lnTo>
                  <a:pt x="58508" y="62191"/>
                </a:lnTo>
                <a:lnTo>
                  <a:pt x="68499" y="62191"/>
                </a:lnTo>
                <a:lnTo>
                  <a:pt x="69443" y="62077"/>
                </a:lnTo>
                <a:lnTo>
                  <a:pt x="71869" y="61366"/>
                </a:lnTo>
                <a:lnTo>
                  <a:pt x="76314" y="59182"/>
                </a:lnTo>
                <a:lnTo>
                  <a:pt x="78333" y="57670"/>
                </a:lnTo>
                <a:lnTo>
                  <a:pt x="80981" y="54902"/>
                </a:lnTo>
                <a:close/>
              </a:path>
              <a:path w="88265" h="109854">
                <a:moveTo>
                  <a:pt x="41897" y="0"/>
                </a:moveTo>
                <a:lnTo>
                  <a:pt x="39192" y="698"/>
                </a:lnTo>
                <a:lnTo>
                  <a:pt x="38049" y="1803"/>
                </a:lnTo>
                <a:lnTo>
                  <a:pt x="63" y="78168"/>
                </a:lnTo>
                <a:lnTo>
                  <a:pt x="0" y="78600"/>
                </a:lnTo>
                <a:lnTo>
                  <a:pt x="165" y="79527"/>
                </a:lnTo>
                <a:lnTo>
                  <a:pt x="14846" y="87172"/>
                </a:lnTo>
                <a:lnTo>
                  <a:pt x="15443" y="87122"/>
                </a:lnTo>
                <a:lnTo>
                  <a:pt x="16332" y="86715"/>
                </a:lnTo>
                <a:lnTo>
                  <a:pt x="16637" y="86410"/>
                </a:lnTo>
                <a:lnTo>
                  <a:pt x="32321" y="54902"/>
                </a:lnTo>
                <a:lnTo>
                  <a:pt x="80981" y="54902"/>
                </a:lnTo>
                <a:lnTo>
                  <a:pt x="81965" y="53873"/>
                </a:lnTo>
                <a:lnTo>
                  <a:pt x="83553" y="51549"/>
                </a:lnTo>
                <a:lnTo>
                  <a:pt x="84705" y="49225"/>
                </a:lnTo>
                <a:lnTo>
                  <a:pt x="55600" y="49225"/>
                </a:lnTo>
                <a:lnTo>
                  <a:pt x="51498" y="48602"/>
                </a:lnTo>
                <a:lnTo>
                  <a:pt x="49301" y="47853"/>
                </a:lnTo>
                <a:lnTo>
                  <a:pt x="38493" y="42481"/>
                </a:lnTo>
                <a:lnTo>
                  <a:pt x="50012" y="19342"/>
                </a:lnTo>
                <a:lnTo>
                  <a:pt x="78718" y="19342"/>
                </a:lnTo>
                <a:lnTo>
                  <a:pt x="77685" y="18427"/>
                </a:lnTo>
                <a:lnTo>
                  <a:pt x="43268" y="177"/>
                </a:lnTo>
                <a:lnTo>
                  <a:pt x="41897" y="0"/>
                </a:lnTo>
                <a:close/>
              </a:path>
              <a:path w="88265" h="109854">
                <a:moveTo>
                  <a:pt x="68499" y="62191"/>
                </a:moveTo>
                <a:lnTo>
                  <a:pt x="58508" y="62191"/>
                </a:lnTo>
                <a:lnTo>
                  <a:pt x="61429" y="62649"/>
                </a:lnTo>
                <a:lnTo>
                  <a:pt x="64198" y="62712"/>
                </a:lnTo>
                <a:lnTo>
                  <a:pt x="68499" y="62191"/>
                </a:lnTo>
                <a:close/>
              </a:path>
              <a:path w="88265" h="109854">
                <a:moveTo>
                  <a:pt x="78718" y="19342"/>
                </a:moveTo>
                <a:lnTo>
                  <a:pt x="50012" y="19342"/>
                </a:lnTo>
                <a:lnTo>
                  <a:pt x="59347" y="23990"/>
                </a:lnTo>
                <a:lnTo>
                  <a:pt x="60794" y="24790"/>
                </a:lnTo>
                <a:lnTo>
                  <a:pt x="68770" y="36728"/>
                </a:lnTo>
                <a:lnTo>
                  <a:pt x="68249" y="39293"/>
                </a:lnTo>
                <a:lnTo>
                  <a:pt x="55600" y="49225"/>
                </a:lnTo>
                <a:lnTo>
                  <a:pt x="84705" y="49225"/>
                </a:lnTo>
                <a:lnTo>
                  <a:pt x="86512" y="45580"/>
                </a:lnTo>
                <a:lnTo>
                  <a:pt x="87464" y="42468"/>
                </a:lnTo>
                <a:lnTo>
                  <a:pt x="88023" y="36512"/>
                </a:lnTo>
                <a:lnTo>
                  <a:pt x="87693" y="33642"/>
                </a:lnTo>
                <a:lnTo>
                  <a:pt x="85864" y="28168"/>
                </a:lnTo>
                <a:lnTo>
                  <a:pt x="84366" y="25577"/>
                </a:lnTo>
                <a:lnTo>
                  <a:pt x="80238" y="20688"/>
                </a:lnTo>
                <a:lnTo>
                  <a:pt x="78718" y="19342"/>
                </a:lnTo>
                <a:close/>
              </a:path>
            </a:pathLst>
          </a:custGeom>
          <a:solidFill>
            <a:srgbClr val="00FFCC"/>
          </a:solidFill>
        </p:spPr>
        <p:txBody>
          <a:bodyPr wrap="square" lIns="0" tIns="0" rIns="0" bIns="0" rtlCol="0"/>
          <a:lstStyle/>
          <a:p>
            <a:endParaRPr/>
          </a:p>
        </p:txBody>
      </p:sp>
      <p:sp>
        <p:nvSpPr>
          <p:cNvPr id="43" name="bk object 43"/>
          <p:cNvSpPr/>
          <p:nvPr/>
        </p:nvSpPr>
        <p:spPr>
          <a:xfrm>
            <a:off x="900683" y="195071"/>
            <a:ext cx="175259" cy="173735"/>
          </a:xfrm>
          <a:prstGeom prst="rect">
            <a:avLst/>
          </a:prstGeom>
          <a:blipFill>
            <a:blip r:embed="rId25"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4" name="bk object 44"/>
          <p:cNvSpPr/>
          <p:nvPr/>
        </p:nvSpPr>
        <p:spPr>
          <a:xfrm>
            <a:off x="939739" y="208260"/>
            <a:ext cx="201736" cy="197123"/>
          </a:xfrm>
          <a:prstGeom prst="rect">
            <a:avLst/>
          </a:prstGeom>
          <a:blipFill>
            <a:blip r:embed="rId26"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5" name="bk object 45"/>
          <p:cNvSpPr/>
          <p:nvPr/>
        </p:nvSpPr>
        <p:spPr>
          <a:xfrm>
            <a:off x="1005168" y="269259"/>
            <a:ext cx="97155" cy="72390"/>
          </a:xfrm>
          <a:custGeom>
            <a:avLst/>
            <a:gdLst/>
            <a:ahLst/>
            <a:cxnLst/>
            <a:rect l="l" t="t" r="r" b="b"/>
            <a:pathLst>
              <a:path w="97155" h="72389">
                <a:moveTo>
                  <a:pt x="54455" y="51587"/>
                </a:moveTo>
                <a:lnTo>
                  <a:pt x="34594" y="51587"/>
                </a:lnTo>
                <a:lnTo>
                  <a:pt x="43789" y="61620"/>
                </a:lnTo>
                <a:lnTo>
                  <a:pt x="47840" y="64998"/>
                </a:lnTo>
                <a:lnTo>
                  <a:pt x="55918" y="69634"/>
                </a:lnTo>
                <a:lnTo>
                  <a:pt x="59956" y="71005"/>
                </a:lnTo>
                <a:lnTo>
                  <a:pt x="68071" y="71856"/>
                </a:lnTo>
                <a:lnTo>
                  <a:pt x="72085" y="71323"/>
                </a:lnTo>
                <a:lnTo>
                  <a:pt x="94265" y="54101"/>
                </a:lnTo>
                <a:lnTo>
                  <a:pt x="60515" y="54101"/>
                </a:lnTo>
                <a:lnTo>
                  <a:pt x="58585" y="53657"/>
                </a:lnTo>
                <a:lnTo>
                  <a:pt x="54711" y="51790"/>
                </a:lnTo>
                <a:lnTo>
                  <a:pt x="54455" y="51587"/>
                </a:lnTo>
                <a:close/>
              </a:path>
              <a:path w="97155" h="72389">
                <a:moveTo>
                  <a:pt x="64300" y="0"/>
                </a:moveTo>
                <a:lnTo>
                  <a:pt x="62687" y="698"/>
                </a:lnTo>
                <a:lnTo>
                  <a:pt x="292" y="57911"/>
                </a:lnTo>
                <a:lnTo>
                  <a:pt x="76" y="58305"/>
                </a:lnTo>
                <a:lnTo>
                  <a:pt x="0" y="59791"/>
                </a:lnTo>
                <a:lnTo>
                  <a:pt x="609" y="61150"/>
                </a:lnTo>
                <a:lnTo>
                  <a:pt x="11417" y="71793"/>
                </a:lnTo>
                <a:lnTo>
                  <a:pt x="12395" y="71742"/>
                </a:lnTo>
                <a:lnTo>
                  <a:pt x="12801" y="71564"/>
                </a:lnTo>
                <a:lnTo>
                  <a:pt x="34594" y="51587"/>
                </a:lnTo>
                <a:lnTo>
                  <a:pt x="54455" y="51587"/>
                </a:lnTo>
                <a:lnTo>
                  <a:pt x="52743" y="50228"/>
                </a:lnTo>
                <a:lnTo>
                  <a:pt x="45135" y="41922"/>
                </a:lnTo>
                <a:lnTo>
                  <a:pt x="67919" y="21031"/>
                </a:lnTo>
                <a:lnTo>
                  <a:pt x="87221" y="21031"/>
                </a:lnTo>
                <a:lnTo>
                  <a:pt x="86156" y="19761"/>
                </a:lnTo>
                <a:lnTo>
                  <a:pt x="68910" y="952"/>
                </a:lnTo>
                <a:lnTo>
                  <a:pt x="67475" y="203"/>
                </a:lnTo>
                <a:lnTo>
                  <a:pt x="64300" y="0"/>
                </a:lnTo>
                <a:close/>
              </a:path>
              <a:path w="97155" h="72389">
                <a:moveTo>
                  <a:pt x="87221" y="21031"/>
                </a:moveTo>
                <a:lnTo>
                  <a:pt x="67919" y="21031"/>
                </a:lnTo>
                <a:lnTo>
                  <a:pt x="74548" y="28270"/>
                </a:lnTo>
                <a:lnTo>
                  <a:pt x="75717" y="29730"/>
                </a:lnTo>
                <a:lnTo>
                  <a:pt x="77774" y="32740"/>
                </a:lnTo>
                <a:lnTo>
                  <a:pt x="78485" y="34429"/>
                </a:lnTo>
                <a:lnTo>
                  <a:pt x="79260" y="38188"/>
                </a:lnTo>
                <a:lnTo>
                  <a:pt x="79070" y="40246"/>
                </a:lnTo>
                <a:lnTo>
                  <a:pt x="60515" y="54101"/>
                </a:lnTo>
                <a:lnTo>
                  <a:pt x="94265" y="54101"/>
                </a:lnTo>
                <a:lnTo>
                  <a:pt x="95479" y="51854"/>
                </a:lnTo>
                <a:lnTo>
                  <a:pt x="95595" y="51587"/>
                </a:lnTo>
                <a:lnTo>
                  <a:pt x="96469" y="48844"/>
                </a:lnTo>
                <a:lnTo>
                  <a:pt x="97091" y="42925"/>
                </a:lnTo>
                <a:lnTo>
                  <a:pt x="96837" y="39928"/>
                </a:lnTo>
                <a:lnTo>
                  <a:pt x="87477" y="21335"/>
                </a:lnTo>
                <a:lnTo>
                  <a:pt x="87221" y="21031"/>
                </a:lnTo>
                <a:close/>
              </a:path>
            </a:pathLst>
          </a:custGeom>
          <a:solidFill>
            <a:srgbClr val="00FFCC"/>
          </a:solidFill>
        </p:spPr>
        <p:txBody>
          <a:bodyPr wrap="square" lIns="0" tIns="0" rIns="0" bIns="0" rtlCol="0"/>
          <a:lstStyle/>
          <a:p>
            <a:endParaRPr/>
          </a:p>
        </p:txBody>
      </p:sp>
      <p:sp>
        <p:nvSpPr>
          <p:cNvPr id="46" name="bk object 46"/>
          <p:cNvSpPr/>
          <p:nvPr/>
        </p:nvSpPr>
        <p:spPr>
          <a:xfrm>
            <a:off x="1024127" y="321564"/>
            <a:ext cx="184403" cy="178307"/>
          </a:xfrm>
          <a:prstGeom prst="rect">
            <a:avLst/>
          </a:prstGeom>
          <a:blipFill>
            <a:blip r:embed="rId27"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7" name="bk object 47"/>
          <p:cNvSpPr/>
          <p:nvPr/>
        </p:nvSpPr>
        <p:spPr>
          <a:xfrm>
            <a:off x="1064267" y="336080"/>
            <a:ext cx="105410" cy="99695"/>
          </a:xfrm>
          <a:custGeom>
            <a:avLst/>
            <a:gdLst/>
            <a:ahLst/>
            <a:cxnLst/>
            <a:rect l="l" t="t" r="r" b="b"/>
            <a:pathLst>
              <a:path w="105409" h="99695">
                <a:moveTo>
                  <a:pt x="64976" y="0"/>
                </a:moveTo>
                <a:lnTo>
                  <a:pt x="12525" y="33337"/>
                </a:lnTo>
                <a:lnTo>
                  <a:pt x="0" y="58712"/>
                </a:lnTo>
                <a:lnTo>
                  <a:pt x="130" y="61099"/>
                </a:lnTo>
                <a:lnTo>
                  <a:pt x="22495" y="95326"/>
                </a:lnTo>
                <a:lnTo>
                  <a:pt x="39602" y="99517"/>
                </a:lnTo>
                <a:lnTo>
                  <a:pt x="48809" y="97535"/>
                </a:lnTo>
                <a:lnTo>
                  <a:pt x="53470" y="95529"/>
                </a:lnTo>
                <a:lnTo>
                  <a:pt x="75530" y="81432"/>
                </a:lnTo>
                <a:lnTo>
                  <a:pt x="35195" y="81432"/>
                </a:lnTo>
                <a:lnTo>
                  <a:pt x="30585" y="80594"/>
                </a:lnTo>
                <a:lnTo>
                  <a:pt x="17529" y="60261"/>
                </a:lnTo>
                <a:lnTo>
                  <a:pt x="18660" y="55575"/>
                </a:lnTo>
                <a:lnTo>
                  <a:pt x="19815" y="53314"/>
                </a:lnTo>
                <a:lnTo>
                  <a:pt x="23333" y="48958"/>
                </a:lnTo>
                <a:lnTo>
                  <a:pt x="25733" y="46888"/>
                </a:lnTo>
                <a:lnTo>
                  <a:pt x="74514" y="15722"/>
                </a:lnTo>
                <a:lnTo>
                  <a:pt x="74794" y="15366"/>
                </a:lnTo>
                <a:lnTo>
                  <a:pt x="75098" y="14439"/>
                </a:lnTo>
                <a:lnTo>
                  <a:pt x="75073" y="13855"/>
                </a:lnTo>
                <a:lnTo>
                  <a:pt x="74717" y="12420"/>
                </a:lnTo>
                <a:lnTo>
                  <a:pt x="65904" y="76"/>
                </a:lnTo>
                <a:lnTo>
                  <a:pt x="64976" y="0"/>
                </a:lnTo>
                <a:close/>
              </a:path>
              <a:path w="105409" h="99695">
                <a:moveTo>
                  <a:pt x="95202" y="47307"/>
                </a:moveTo>
                <a:lnTo>
                  <a:pt x="94771" y="47409"/>
                </a:lnTo>
                <a:lnTo>
                  <a:pt x="45444" y="78930"/>
                </a:lnTo>
                <a:lnTo>
                  <a:pt x="42815" y="80098"/>
                </a:lnTo>
                <a:lnTo>
                  <a:pt x="37646" y="81330"/>
                </a:lnTo>
                <a:lnTo>
                  <a:pt x="35195" y="81432"/>
                </a:lnTo>
                <a:lnTo>
                  <a:pt x="75530" y="81432"/>
                </a:lnTo>
                <a:lnTo>
                  <a:pt x="104626" y="62839"/>
                </a:lnTo>
                <a:lnTo>
                  <a:pt x="104905" y="62496"/>
                </a:lnTo>
                <a:lnTo>
                  <a:pt x="105235" y="61620"/>
                </a:lnTo>
                <a:lnTo>
                  <a:pt x="105223" y="61036"/>
                </a:lnTo>
                <a:lnTo>
                  <a:pt x="96130" y="47370"/>
                </a:lnTo>
                <a:lnTo>
                  <a:pt x="95202" y="47307"/>
                </a:lnTo>
                <a:close/>
              </a:path>
            </a:pathLst>
          </a:custGeom>
          <a:solidFill>
            <a:srgbClr val="00FFCC"/>
          </a:solidFill>
        </p:spPr>
        <p:txBody>
          <a:bodyPr wrap="square" lIns="0" tIns="0" rIns="0" bIns="0" rtlCol="0"/>
          <a:lstStyle/>
          <a:p>
            <a:endParaRPr/>
          </a:p>
        </p:txBody>
      </p:sp>
      <p:sp>
        <p:nvSpPr>
          <p:cNvPr id="48" name="bk object 48"/>
          <p:cNvSpPr/>
          <p:nvPr/>
        </p:nvSpPr>
        <p:spPr>
          <a:xfrm>
            <a:off x="1063752" y="413004"/>
            <a:ext cx="166115" cy="160019"/>
          </a:xfrm>
          <a:prstGeom prst="rect">
            <a:avLst/>
          </a:prstGeom>
          <a:blipFill>
            <a:blip r:embed="rId28"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9" name="bk object 49"/>
          <p:cNvSpPr/>
          <p:nvPr/>
        </p:nvSpPr>
        <p:spPr>
          <a:xfrm>
            <a:off x="1102544" y="427285"/>
            <a:ext cx="88900" cy="80645"/>
          </a:xfrm>
          <a:custGeom>
            <a:avLst/>
            <a:gdLst/>
            <a:ahLst/>
            <a:cxnLst/>
            <a:rect l="l" t="t" r="r" b="b"/>
            <a:pathLst>
              <a:path w="88900" h="80645">
                <a:moveTo>
                  <a:pt x="80479" y="0"/>
                </a:moveTo>
                <a:lnTo>
                  <a:pt x="80035" y="25"/>
                </a:lnTo>
                <a:lnTo>
                  <a:pt x="1968" y="34391"/>
                </a:lnTo>
                <a:lnTo>
                  <a:pt x="825" y="35483"/>
                </a:lnTo>
                <a:lnTo>
                  <a:pt x="0" y="38150"/>
                </a:lnTo>
                <a:lnTo>
                  <a:pt x="101" y="39535"/>
                </a:lnTo>
                <a:lnTo>
                  <a:pt x="17754" y="79616"/>
                </a:lnTo>
                <a:lnTo>
                  <a:pt x="18046" y="79921"/>
                </a:lnTo>
                <a:lnTo>
                  <a:pt x="18834" y="80340"/>
                </a:lnTo>
                <a:lnTo>
                  <a:pt x="19380" y="80429"/>
                </a:lnTo>
                <a:lnTo>
                  <a:pt x="20726" y="80340"/>
                </a:lnTo>
                <a:lnTo>
                  <a:pt x="19989" y="46774"/>
                </a:lnTo>
                <a:lnTo>
                  <a:pt x="87528" y="17043"/>
                </a:lnTo>
                <a:lnTo>
                  <a:pt x="87845" y="16738"/>
                </a:lnTo>
                <a:lnTo>
                  <a:pt x="88290" y="15875"/>
                </a:lnTo>
                <a:lnTo>
                  <a:pt x="88366" y="15290"/>
                </a:lnTo>
                <a:lnTo>
                  <a:pt x="88226" y="13804"/>
                </a:lnTo>
                <a:lnTo>
                  <a:pt x="81406" y="254"/>
                </a:lnTo>
                <a:lnTo>
                  <a:pt x="80479" y="0"/>
                </a:lnTo>
                <a:close/>
              </a:path>
            </a:pathLst>
          </a:custGeom>
          <a:solidFill>
            <a:srgbClr val="00FFCC"/>
          </a:solidFill>
        </p:spPr>
        <p:txBody>
          <a:bodyPr wrap="square" lIns="0" tIns="0" rIns="0" bIns="0" rtlCol="0"/>
          <a:lstStyle/>
          <a:p>
            <a:endParaRPr/>
          </a:p>
        </p:txBody>
      </p:sp>
      <p:sp>
        <p:nvSpPr>
          <p:cNvPr id="50" name="bk object 50"/>
          <p:cNvSpPr/>
          <p:nvPr/>
        </p:nvSpPr>
        <p:spPr>
          <a:xfrm>
            <a:off x="1086611" y="481584"/>
            <a:ext cx="176783" cy="147827"/>
          </a:xfrm>
          <a:prstGeom prst="rect">
            <a:avLst/>
          </a:prstGeom>
          <a:blipFill>
            <a:blip r:embed="rId29"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1" name="bk object 51"/>
          <p:cNvSpPr/>
          <p:nvPr/>
        </p:nvSpPr>
        <p:spPr>
          <a:xfrm>
            <a:off x="1101852" y="495585"/>
            <a:ext cx="172211" cy="170402"/>
          </a:xfrm>
          <a:prstGeom prst="rect">
            <a:avLst/>
          </a:prstGeom>
          <a:blipFill>
            <a:blip r:embed="rId30"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2" name="bk object 52"/>
          <p:cNvSpPr/>
          <p:nvPr/>
        </p:nvSpPr>
        <p:spPr>
          <a:xfrm>
            <a:off x="1142203" y="565985"/>
            <a:ext cx="92075" cy="34925"/>
          </a:xfrm>
          <a:custGeom>
            <a:avLst/>
            <a:gdLst/>
            <a:ahLst/>
            <a:cxnLst/>
            <a:rect l="l" t="t" r="r" b="b"/>
            <a:pathLst>
              <a:path w="92075" h="34925">
                <a:moveTo>
                  <a:pt x="86906" y="0"/>
                </a:moveTo>
                <a:lnTo>
                  <a:pt x="1422" y="16192"/>
                </a:lnTo>
                <a:lnTo>
                  <a:pt x="0" y="20154"/>
                </a:lnTo>
                <a:lnTo>
                  <a:pt x="165" y="22555"/>
                </a:lnTo>
                <a:lnTo>
                  <a:pt x="4889" y="34467"/>
                </a:lnTo>
                <a:lnTo>
                  <a:pt x="90373" y="18275"/>
                </a:lnTo>
                <a:lnTo>
                  <a:pt x="91795" y="14325"/>
                </a:lnTo>
                <a:lnTo>
                  <a:pt x="91630" y="11963"/>
                </a:lnTo>
                <a:lnTo>
                  <a:pt x="86906" y="0"/>
                </a:lnTo>
                <a:close/>
              </a:path>
            </a:pathLst>
          </a:custGeom>
          <a:solidFill>
            <a:srgbClr val="00FFCC"/>
          </a:solidFill>
        </p:spPr>
        <p:txBody>
          <a:bodyPr wrap="square" lIns="0" tIns="0" rIns="0" bIns="0" rtlCol="0"/>
          <a:lstStyle/>
          <a:p>
            <a:endParaRPr/>
          </a:p>
        </p:txBody>
      </p:sp>
      <p:sp>
        <p:nvSpPr>
          <p:cNvPr id="53" name="bk object 53"/>
          <p:cNvSpPr/>
          <p:nvPr/>
        </p:nvSpPr>
        <p:spPr>
          <a:xfrm>
            <a:off x="1109472" y="597408"/>
            <a:ext cx="173735" cy="166115"/>
          </a:xfrm>
          <a:prstGeom prst="rect">
            <a:avLst/>
          </a:prstGeom>
          <a:blipFill>
            <a:blip r:embed="rId31"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4" name="bk object 54"/>
          <p:cNvSpPr/>
          <p:nvPr/>
        </p:nvSpPr>
        <p:spPr>
          <a:xfrm>
            <a:off x="1149439" y="611468"/>
            <a:ext cx="95250" cy="86995"/>
          </a:xfrm>
          <a:custGeom>
            <a:avLst/>
            <a:gdLst/>
            <a:ahLst/>
            <a:cxnLst/>
            <a:rect l="l" t="t" r="r" b="b"/>
            <a:pathLst>
              <a:path w="95250" h="86995">
                <a:moveTo>
                  <a:pt x="51778" y="0"/>
                </a:moveTo>
                <a:lnTo>
                  <a:pt x="13309" y="9258"/>
                </a:lnTo>
                <a:lnTo>
                  <a:pt x="0" y="40487"/>
                </a:lnTo>
                <a:lnTo>
                  <a:pt x="686" y="52514"/>
                </a:lnTo>
                <a:lnTo>
                  <a:pt x="24485" y="83286"/>
                </a:lnTo>
                <a:lnTo>
                  <a:pt x="43408" y="86906"/>
                </a:lnTo>
                <a:lnTo>
                  <a:pt x="58826" y="86017"/>
                </a:lnTo>
                <a:lnTo>
                  <a:pt x="90286" y="67373"/>
                </a:lnTo>
                <a:lnTo>
                  <a:pt x="44501" y="67373"/>
                </a:lnTo>
                <a:lnTo>
                  <a:pt x="40360" y="67221"/>
                </a:lnTo>
                <a:lnTo>
                  <a:pt x="15316" y="40487"/>
                </a:lnTo>
                <a:lnTo>
                  <a:pt x="15837" y="36677"/>
                </a:lnTo>
                <a:lnTo>
                  <a:pt x="50698" y="19532"/>
                </a:lnTo>
                <a:lnTo>
                  <a:pt x="88657" y="19532"/>
                </a:lnTo>
                <a:lnTo>
                  <a:pt x="87693" y="17487"/>
                </a:lnTo>
                <a:lnTo>
                  <a:pt x="84264" y="13081"/>
                </a:lnTo>
                <a:lnTo>
                  <a:pt x="75590" y="6146"/>
                </a:lnTo>
                <a:lnTo>
                  <a:pt x="70434" y="3644"/>
                </a:lnTo>
                <a:lnTo>
                  <a:pt x="58445" y="558"/>
                </a:lnTo>
                <a:lnTo>
                  <a:pt x="51778" y="0"/>
                </a:lnTo>
                <a:close/>
              </a:path>
              <a:path w="95250" h="86995">
                <a:moveTo>
                  <a:pt x="88657" y="19532"/>
                </a:moveTo>
                <a:lnTo>
                  <a:pt x="50698" y="19532"/>
                </a:lnTo>
                <a:lnTo>
                  <a:pt x="54762" y="19697"/>
                </a:lnTo>
                <a:lnTo>
                  <a:pt x="62496" y="20802"/>
                </a:lnTo>
                <a:lnTo>
                  <a:pt x="79629" y="46380"/>
                </a:lnTo>
                <a:lnTo>
                  <a:pt x="79083" y="50177"/>
                </a:lnTo>
                <a:lnTo>
                  <a:pt x="44501" y="67373"/>
                </a:lnTo>
                <a:lnTo>
                  <a:pt x="90286" y="67373"/>
                </a:lnTo>
                <a:lnTo>
                  <a:pt x="91376" y="65430"/>
                </a:lnTo>
                <a:lnTo>
                  <a:pt x="94424" y="54673"/>
                </a:lnTo>
                <a:lnTo>
                  <a:pt x="94899" y="49580"/>
                </a:lnTo>
                <a:lnTo>
                  <a:pt x="94872" y="46380"/>
                </a:lnTo>
                <a:lnTo>
                  <a:pt x="94183" y="34429"/>
                </a:lnTo>
                <a:lnTo>
                  <a:pt x="92722" y="28155"/>
                </a:lnTo>
                <a:lnTo>
                  <a:pt x="88657" y="19532"/>
                </a:lnTo>
                <a:close/>
              </a:path>
            </a:pathLst>
          </a:custGeom>
          <a:solidFill>
            <a:srgbClr val="00FFCC"/>
          </a:solidFill>
        </p:spPr>
        <p:txBody>
          <a:bodyPr wrap="square" lIns="0" tIns="0" rIns="0" bIns="0" rtlCol="0"/>
          <a:lstStyle/>
          <a:p>
            <a:endParaRPr/>
          </a:p>
        </p:txBody>
      </p:sp>
      <p:sp>
        <p:nvSpPr>
          <p:cNvPr id="55" name="bk object 55"/>
          <p:cNvSpPr/>
          <p:nvPr/>
        </p:nvSpPr>
        <p:spPr>
          <a:xfrm>
            <a:off x="1104900" y="699516"/>
            <a:ext cx="176771" cy="164591"/>
          </a:xfrm>
          <a:prstGeom prst="rect">
            <a:avLst/>
          </a:prstGeom>
          <a:blipFill>
            <a:blip r:embed="rId32" cstate="print"/>
            <a:stretch>
              <a:fillRect/>
            </a:stretch>
          </a:blipFill>
        </p:spPr>
        <p:txBody>
          <a:bodyPr wrap="square" lIns="0" tIns="0" rIns="0" bIns="0" rtlCol="0"/>
          <a:lstStyle/>
          <a:p>
            <a:endParaRPr/>
          </a:p>
        </p:txBody>
      </p:sp>
      <p:sp>
        <p:nvSpPr>
          <p:cNvPr id="56" name="bk object 56"/>
          <p:cNvSpPr/>
          <p:nvPr/>
        </p:nvSpPr>
        <p:spPr>
          <a:xfrm>
            <a:off x="1143925" y="714305"/>
            <a:ext cx="99060" cy="85725"/>
          </a:xfrm>
          <a:custGeom>
            <a:avLst/>
            <a:gdLst/>
            <a:ahLst/>
            <a:cxnLst/>
            <a:rect l="l" t="t" r="r" b="b"/>
            <a:pathLst>
              <a:path w="99059" h="85725">
                <a:moveTo>
                  <a:pt x="11010" y="0"/>
                </a:moveTo>
                <a:lnTo>
                  <a:pt x="7200" y="13957"/>
                </a:lnTo>
                <a:lnTo>
                  <a:pt x="7556" y="15290"/>
                </a:lnTo>
                <a:lnTo>
                  <a:pt x="60197" y="23101"/>
                </a:lnTo>
                <a:lnTo>
                  <a:pt x="77063" y="24688"/>
                </a:lnTo>
                <a:lnTo>
                  <a:pt x="77038" y="24828"/>
                </a:lnTo>
                <a:lnTo>
                  <a:pt x="14300" y="47421"/>
                </a:lnTo>
                <a:lnTo>
                  <a:pt x="11823" y="48285"/>
                </a:lnTo>
                <a:lnTo>
                  <a:pt x="0" y="68224"/>
                </a:lnTo>
                <a:lnTo>
                  <a:pt x="21" y="68961"/>
                </a:lnTo>
                <a:lnTo>
                  <a:pt x="87515" y="85521"/>
                </a:lnTo>
                <a:lnTo>
                  <a:pt x="87960" y="85458"/>
                </a:lnTo>
                <a:lnTo>
                  <a:pt x="91416" y="74650"/>
                </a:lnTo>
                <a:lnTo>
                  <a:pt x="91363" y="71691"/>
                </a:lnTo>
                <a:lnTo>
                  <a:pt x="43548" y="63080"/>
                </a:lnTo>
                <a:lnTo>
                  <a:pt x="26377" y="61315"/>
                </a:lnTo>
                <a:lnTo>
                  <a:pt x="86093" y="39547"/>
                </a:lnTo>
                <a:lnTo>
                  <a:pt x="88023" y="38887"/>
                </a:lnTo>
                <a:lnTo>
                  <a:pt x="98612" y="16560"/>
                </a:lnTo>
                <a:lnTo>
                  <a:pt x="98522" y="15290"/>
                </a:lnTo>
                <a:lnTo>
                  <a:pt x="98336" y="14401"/>
                </a:lnTo>
                <a:lnTo>
                  <a:pt x="96469" y="11557"/>
                </a:lnTo>
                <a:lnTo>
                  <a:pt x="94919" y="10706"/>
                </a:lnTo>
                <a:lnTo>
                  <a:pt x="11010" y="0"/>
                </a:lnTo>
                <a:close/>
              </a:path>
            </a:pathLst>
          </a:custGeom>
          <a:solidFill>
            <a:srgbClr val="00FFCC"/>
          </a:solidFill>
        </p:spPr>
        <p:txBody>
          <a:bodyPr wrap="square" lIns="0" tIns="0" rIns="0" bIns="0" rtlCol="0"/>
          <a:lstStyle/>
          <a:p>
            <a:endParaRPr/>
          </a:p>
        </p:txBody>
      </p:sp>
      <p:sp>
        <p:nvSpPr>
          <p:cNvPr id="3" name="Holder 3"/>
          <p:cNvSpPr>
            <a:spLocks noGrp="1"/>
          </p:cNvSpPr>
          <p:nvPr>
            <p:ph type="body" idx="1"/>
          </p:nvPr>
        </p:nvSpPr>
        <p:spPr>
          <a:xfrm>
            <a:off x="769597" y="1935475"/>
            <a:ext cx="10399395" cy="243141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7" name="bk object 57">
            <a:extLst>
              <a:ext uri="{FF2B5EF4-FFF2-40B4-BE49-F238E27FC236}">
                <a16:creationId xmlns:a16="http://schemas.microsoft.com/office/drawing/2014/main" id="{98621FF4-60D5-6BD7-031F-D18F3F757FBF}"/>
              </a:ext>
            </a:extLst>
          </p:cNvPr>
          <p:cNvSpPr/>
          <p:nvPr userDrawn="1"/>
        </p:nvSpPr>
        <p:spPr>
          <a:xfrm>
            <a:off x="396240" y="381000"/>
            <a:ext cx="585215" cy="521207"/>
          </a:xfrm>
          <a:prstGeom prst="rect">
            <a:avLst/>
          </a:prstGeom>
          <a:blipFill>
            <a:blip r:embed="rId33"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9" name="Slide Number Placeholder 5">
            <a:extLst>
              <a:ext uri="{FF2B5EF4-FFF2-40B4-BE49-F238E27FC236}">
                <a16:creationId xmlns:a16="http://schemas.microsoft.com/office/drawing/2014/main" id="{52DE94E4-4580-A5D1-A886-B06363004930}"/>
              </a:ext>
            </a:extLst>
          </p:cNvPr>
          <p:cNvSpPr>
            <a:spLocks noGrp="1"/>
          </p:cNvSpPr>
          <p:nvPr>
            <p:ph type="sldNum" sz="quarter" idx="4"/>
          </p:nvPr>
        </p:nvSpPr>
        <p:spPr>
          <a:xfrm>
            <a:off x="11588818" y="6629400"/>
            <a:ext cx="603181" cy="228600"/>
          </a:xfrm>
          <a:prstGeom prst="rect">
            <a:avLst/>
          </a:prstGeom>
        </p:spPr>
        <p:txBody>
          <a:bodyPr anchor="ctr"/>
          <a:lstStyle>
            <a:lvl1pPr algn="r">
              <a:defRPr sz="1200"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285508137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png"/><Relationship Id="rId18" Type="http://schemas.openxmlformats.org/officeDocument/2006/relationships/image" Target="../media/image47.png"/><Relationship Id="rId26" Type="http://schemas.openxmlformats.org/officeDocument/2006/relationships/image" Target="../media/image55.png"/><Relationship Id="rId3" Type="http://schemas.openxmlformats.org/officeDocument/2006/relationships/image" Target="../media/image32.png"/><Relationship Id="rId21" Type="http://schemas.openxmlformats.org/officeDocument/2006/relationships/image" Target="../media/image50.png"/><Relationship Id="rId7" Type="http://schemas.openxmlformats.org/officeDocument/2006/relationships/image" Target="../media/image36.png"/><Relationship Id="rId12" Type="http://schemas.openxmlformats.org/officeDocument/2006/relationships/image" Target="../media/image41.png"/><Relationship Id="rId17" Type="http://schemas.openxmlformats.org/officeDocument/2006/relationships/image" Target="../media/image46.png"/><Relationship Id="rId25" Type="http://schemas.openxmlformats.org/officeDocument/2006/relationships/image" Target="../media/image54.png"/><Relationship Id="rId2" Type="http://schemas.openxmlformats.org/officeDocument/2006/relationships/image" Target="../media/image31.png"/><Relationship Id="rId16" Type="http://schemas.openxmlformats.org/officeDocument/2006/relationships/image" Target="../media/image45.png"/><Relationship Id="rId20" Type="http://schemas.openxmlformats.org/officeDocument/2006/relationships/image" Target="../media/image49.png"/><Relationship Id="rId1" Type="http://schemas.openxmlformats.org/officeDocument/2006/relationships/slideLayout" Target="../slideLayouts/slideLayout32.xml"/><Relationship Id="rId6" Type="http://schemas.openxmlformats.org/officeDocument/2006/relationships/image" Target="../media/image35.png"/><Relationship Id="rId11" Type="http://schemas.openxmlformats.org/officeDocument/2006/relationships/image" Target="../media/image40.png"/><Relationship Id="rId24" Type="http://schemas.openxmlformats.org/officeDocument/2006/relationships/image" Target="../media/image53.png"/><Relationship Id="rId5" Type="http://schemas.openxmlformats.org/officeDocument/2006/relationships/image" Target="../media/image34.png"/><Relationship Id="rId15" Type="http://schemas.openxmlformats.org/officeDocument/2006/relationships/image" Target="../media/image44.png"/><Relationship Id="rId23" Type="http://schemas.openxmlformats.org/officeDocument/2006/relationships/image" Target="../media/image52.png"/><Relationship Id="rId28" Type="http://schemas.openxmlformats.org/officeDocument/2006/relationships/image" Target="../media/image30.png"/><Relationship Id="rId10" Type="http://schemas.openxmlformats.org/officeDocument/2006/relationships/image" Target="../media/image39.png"/><Relationship Id="rId19" Type="http://schemas.openxmlformats.org/officeDocument/2006/relationships/image" Target="../media/image48.png"/><Relationship Id="rId4" Type="http://schemas.openxmlformats.org/officeDocument/2006/relationships/image" Target="../media/image33.png"/><Relationship Id="rId9" Type="http://schemas.openxmlformats.org/officeDocument/2006/relationships/image" Target="../media/image38.png"/><Relationship Id="rId14" Type="http://schemas.openxmlformats.org/officeDocument/2006/relationships/image" Target="../media/image43.png"/><Relationship Id="rId22" Type="http://schemas.openxmlformats.org/officeDocument/2006/relationships/image" Target="../media/image51.png"/><Relationship Id="rId27" Type="http://schemas.openxmlformats.org/officeDocument/2006/relationships/image" Target="../media/image56.png"/></Relationships>
</file>

<file path=ppt/slides/_rels/slide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32.xml"/><Relationship Id="rId5" Type="http://schemas.openxmlformats.org/officeDocument/2006/relationships/image" Target="../media/image60.jpeg"/><Relationship Id="rId4" Type="http://schemas.openxmlformats.org/officeDocument/2006/relationships/image" Target="../media/image59.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66.jpeg"/><Relationship Id="rId5" Type="http://schemas.openxmlformats.org/officeDocument/2006/relationships/image" Target="../media/image65.png"/><Relationship Id="rId4" Type="http://schemas.openxmlformats.org/officeDocument/2006/relationships/image" Target="../media/image64.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99733" y="164590"/>
            <a:ext cx="1024890" cy="992505"/>
          </a:xfrm>
          <a:custGeom>
            <a:avLst/>
            <a:gdLst/>
            <a:ahLst/>
            <a:cxnLst/>
            <a:rect l="l" t="t" r="r" b="b"/>
            <a:pathLst>
              <a:path w="1024890" h="992505">
                <a:moveTo>
                  <a:pt x="512298" y="992369"/>
                </a:moveTo>
                <a:lnTo>
                  <a:pt x="462957" y="990098"/>
                </a:lnTo>
                <a:lnTo>
                  <a:pt x="414944" y="983423"/>
                </a:lnTo>
                <a:lnTo>
                  <a:pt x="368473" y="972552"/>
                </a:lnTo>
                <a:lnTo>
                  <a:pt x="323758" y="957693"/>
                </a:lnTo>
                <a:lnTo>
                  <a:pt x="281016" y="939054"/>
                </a:lnTo>
                <a:lnTo>
                  <a:pt x="240459" y="916842"/>
                </a:lnTo>
                <a:lnTo>
                  <a:pt x="202303" y="891266"/>
                </a:lnTo>
                <a:lnTo>
                  <a:pt x="166763" y="862533"/>
                </a:lnTo>
                <a:lnTo>
                  <a:pt x="134052" y="830851"/>
                </a:lnTo>
                <a:lnTo>
                  <a:pt x="104386" y="796429"/>
                </a:lnTo>
                <a:lnTo>
                  <a:pt x="77980" y="759473"/>
                </a:lnTo>
                <a:lnTo>
                  <a:pt x="55047" y="720192"/>
                </a:lnTo>
                <a:lnTo>
                  <a:pt x="35802" y="678794"/>
                </a:lnTo>
                <a:lnTo>
                  <a:pt x="20460" y="635486"/>
                </a:lnTo>
                <a:lnTo>
                  <a:pt x="9236" y="590477"/>
                </a:lnTo>
                <a:lnTo>
                  <a:pt x="2344" y="543973"/>
                </a:lnTo>
                <a:lnTo>
                  <a:pt x="0" y="496184"/>
                </a:lnTo>
                <a:lnTo>
                  <a:pt x="2344" y="448846"/>
                </a:lnTo>
                <a:lnTo>
                  <a:pt x="9236" y="402685"/>
                </a:lnTo>
                <a:lnTo>
                  <a:pt x="20460" y="357919"/>
                </a:lnTo>
                <a:lnTo>
                  <a:pt x="35802" y="314766"/>
                </a:lnTo>
                <a:lnTo>
                  <a:pt x="55047" y="273445"/>
                </a:lnTo>
                <a:lnTo>
                  <a:pt x="77980" y="234175"/>
                </a:lnTo>
                <a:lnTo>
                  <a:pt x="104386" y="197173"/>
                </a:lnTo>
                <a:lnTo>
                  <a:pt x="134052" y="162659"/>
                </a:lnTo>
                <a:lnTo>
                  <a:pt x="166763" y="130851"/>
                </a:lnTo>
                <a:lnTo>
                  <a:pt x="202303" y="101966"/>
                </a:lnTo>
                <a:lnTo>
                  <a:pt x="240459" y="76224"/>
                </a:lnTo>
                <a:lnTo>
                  <a:pt x="281016" y="53844"/>
                </a:lnTo>
                <a:lnTo>
                  <a:pt x="323758" y="35042"/>
                </a:lnTo>
                <a:lnTo>
                  <a:pt x="368473" y="20039"/>
                </a:lnTo>
                <a:lnTo>
                  <a:pt x="414944" y="9051"/>
                </a:lnTo>
                <a:lnTo>
                  <a:pt x="462957" y="2299"/>
                </a:lnTo>
                <a:lnTo>
                  <a:pt x="512298" y="0"/>
                </a:lnTo>
                <a:lnTo>
                  <a:pt x="561174" y="2299"/>
                </a:lnTo>
                <a:lnTo>
                  <a:pt x="608834" y="9051"/>
                </a:lnTo>
                <a:lnTo>
                  <a:pt x="655054" y="20039"/>
                </a:lnTo>
                <a:lnTo>
                  <a:pt x="699608" y="35042"/>
                </a:lnTo>
                <a:lnTo>
                  <a:pt x="742271" y="53844"/>
                </a:lnTo>
                <a:lnTo>
                  <a:pt x="782817" y="76224"/>
                </a:lnTo>
                <a:lnTo>
                  <a:pt x="821020" y="101966"/>
                </a:lnTo>
                <a:lnTo>
                  <a:pt x="856655" y="130851"/>
                </a:lnTo>
                <a:lnTo>
                  <a:pt x="889496" y="162659"/>
                </a:lnTo>
                <a:lnTo>
                  <a:pt x="919319" y="197173"/>
                </a:lnTo>
                <a:lnTo>
                  <a:pt x="945896" y="234175"/>
                </a:lnTo>
                <a:lnTo>
                  <a:pt x="969004" y="273445"/>
                </a:lnTo>
                <a:lnTo>
                  <a:pt x="988416" y="314766"/>
                </a:lnTo>
                <a:lnTo>
                  <a:pt x="1003907" y="357919"/>
                </a:lnTo>
                <a:lnTo>
                  <a:pt x="1015251" y="402685"/>
                </a:lnTo>
                <a:lnTo>
                  <a:pt x="1022223" y="448846"/>
                </a:lnTo>
                <a:lnTo>
                  <a:pt x="1024597" y="496184"/>
                </a:lnTo>
                <a:lnTo>
                  <a:pt x="1022223" y="543973"/>
                </a:lnTo>
                <a:lnTo>
                  <a:pt x="1015251" y="590477"/>
                </a:lnTo>
                <a:lnTo>
                  <a:pt x="1003907" y="635486"/>
                </a:lnTo>
                <a:lnTo>
                  <a:pt x="988416" y="678794"/>
                </a:lnTo>
                <a:lnTo>
                  <a:pt x="969004" y="720192"/>
                </a:lnTo>
                <a:lnTo>
                  <a:pt x="945896" y="759473"/>
                </a:lnTo>
                <a:lnTo>
                  <a:pt x="919319" y="796429"/>
                </a:lnTo>
                <a:lnTo>
                  <a:pt x="889496" y="830851"/>
                </a:lnTo>
                <a:lnTo>
                  <a:pt x="856655" y="862533"/>
                </a:lnTo>
                <a:lnTo>
                  <a:pt x="821020" y="891266"/>
                </a:lnTo>
                <a:lnTo>
                  <a:pt x="782817" y="916842"/>
                </a:lnTo>
                <a:lnTo>
                  <a:pt x="742271" y="939054"/>
                </a:lnTo>
                <a:lnTo>
                  <a:pt x="699608" y="957693"/>
                </a:lnTo>
                <a:lnTo>
                  <a:pt x="655054" y="972552"/>
                </a:lnTo>
                <a:lnTo>
                  <a:pt x="608834" y="983423"/>
                </a:lnTo>
                <a:lnTo>
                  <a:pt x="561174" y="990098"/>
                </a:lnTo>
                <a:lnTo>
                  <a:pt x="512298" y="992369"/>
                </a:lnTo>
                <a:close/>
              </a:path>
            </a:pathLst>
          </a:custGeom>
          <a:solidFill>
            <a:srgbClr val="0066B3"/>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object 3"/>
          <p:cNvSpPr/>
          <p:nvPr/>
        </p:nvSpPr>
        <p:spPr>
          <a:xfrm>
            <a:off x="709054" y="207862"/>
            <a:ext cx="9525" cy="6350"/>
          </a:xfrm>
          <a:custGeom>
            <a:avLst/>
            <a:gdLst/>
            <a:ahLst/>
            <a:cxnLst/>
            <a:rect l="l" t="t" r="r" b="b"/>
            <a:pathLst>
              <a:path w="9525" h="6350">
                <a:moveTo>
                  <a:pt x="8935" y="5769"/>
                </a:moveTo>
                <a:lnTo>
                  <a:pt x="0" y="5769"/>
                </a:lnTo>
                <a:lnTo>
                  <a:pt x="0" y="0"/>
                </a:lnTo>
                <a:lnTo>
                  <a:pt x="8935" y="0"/>
                </a:lnTo>
                <a:lnTo>
                  <a:pt x="8935" y="5769"/>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object 4"/>
          <p:cNvSpPr/>
          <p:nvPr/>
        </p:nvSpPr>
        <p:spPr>
          <a:xfrm>
            <a:off x="735860" y="265558"/>
            <a:ext cx="12065" cy="12065"/>
          </a:xfrm>
          <a:custGeom>
            <a:avLst/>
            <a:gdLst/>
            <a:ahLst/>
            <a:cxnLst/>
            <a:rect l="l" t="t" r="r" b="b"/>
            <a:pathLst>
              <a:path w="12065" h="12064">
                <a:moveTo>
                  <a:pt x="8935" y="11539"/>
                </a:moveTo>
                <a:lnTo>
                  <a:pt x="2978" y="11539"/>
                </a:lnTo>
                <a:lnTo>
                  <a:pt x="0" y="8654"/>
                </a:lnTo>
                <a:lnTo>
                  <a:pt x="0" y="2884"/>
                </a:lnTo>
                <a:lnTo>
                  <a:pt x="2978" y="0"/>
                </a:lnTo>
                <a:lnTo>
                  <a:pt x="8935" y="0"/>
                </a:lnTo>
                <a:lnTo>
                  <a:pt x="11913" y="2884"/>
                </a:lnTo>
                <a:lnTo>
                  <a:pt x="11913" y="8654"/>
                </a:lnTo>
                <a:lnTo>
                  <a:pt x="8935" y="11539"/>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object 5"/>
          <p:cNvSpPr/>
          <p:nvPr/>
        </p:nvSpPr>
        <p:spPr>
          <a:xfrm>
            <a:off x="810322" y="366526"/>
            <a:ext cx="12065" cy="12065"/>
          </a:xfrm>
          <a:custGeom>
            <a:avLst/>
            <a:gdLst/>
            <a:ahLst/>
            <a:cxnLst/>
            <a:rect l="l" t="t" r="r" b="b"/>
            <a:pathLst>
              <a:path w="12065" h="12064">
                <a:moveTo>
                  <a:pt x="8935" y="11539"/>
                </a:moveTo>
                <a:lnTo>
                  <a:pt x="2978" y="11539"/>
                </a:lnTo>
                <a:lnTo>
                  <a:pt x="0" y="8654"/>
                </a:lnTo>
                <a:lnTo>
                  <a:pt x="0" y="2884"/>
                </a:lnTo>
                <a:lnTo>
                  <a:pt x="2978" y="0"/>
                </a:lnTo>
                <a:lnTo>
                  <a:pt x="8935" y="0"/>
                </a:lnTo>
                <a:lnTo>
                  <a:pt x="11913" y="2884"/>
                </a:lnTo>
                <a:lnTo>
                  <a:pt x="11913" y="8654"/>
                </a:lnTo>
                <a:lnTo>
                  <a:pt x="8935" y="11539"/>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object 6"/>
          <p:cNvSpPr/>
          <p:nvPr/>
        </p:nvSpPr>
        <p:spPr>
          <a:xfrm>
            <a:off x="694161" y="303061"/>
            <a:ext cx="6350" cy="8890"/>
          </a:xfrm>
          <a:custGeom>
            <a:avLst/>
            <a:gdLst/>
            <a:ahLst/>
            <a:cxnLst/>
            <a:rect l="l" t="t" r="r" b="b"/>
            <a:pathLst>
              <a:path w="6350" h="8889">
                <a:moveTo>
                  <a:pt x="5956" y="8654"/>
                </a:moveTo>
                <a:lnTo>
                  <a:pt x="0" y="8654"/>
                </a:lnTo>
                <a:lnTo>
                  <a:pt x="0" y="0"/>
                </a:lnTo>
                <a:lnTo>
                  <a:pt x="5956" y="0"/>
                </a:lnTo>
                <a:lnTo>
                  <a:pt x="5956" y="865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object 7"/>
          <p:cNvSpPr/>
          <p:nvPr/>
        </p:nvSpPr>
        <p:spPr>
          <a:xfrm>
            <a:off x="738838" y="326139"/>
            <a:ext cx="6350" cy="8890"/>
          </a:xfrm>
          <a:custGeom>
            <a:avLst/>
            <a:gdLst/>
            <a:ahLst/>
            <a:cxnLst/>
            <a:rect l="l" t="t" r="r" b="b"/>
            <a:pathLst>
              <a:path w="6350" h="8889">
                <a:moveTo>
                  <a:pt x="5956" y="8654"/>
                </a:moveTo>
                <a:lnTo>
                  <a:pt x="0" y="8654"/>
                </a:lnTo>
                <a:lnTo>
                  <a:pt x="0" y="0"/>
                </a:lnTo>
                <a:lnTo>
                  <a:pt x="5956" y="0"/>
                </a:lnTo>
                <a:lnTo>
                  <a:pt x="5956" y="865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object 8"/>
          <p:cNvSpPr/>
          <p:nvPr/>
        </p:nvSpPr>
        <p:spPr>
          <a:xfrm>
            <a:off x="676290" y="259789"/>
            <a:ext cx="12065" cy="12065"/>
          </a:xfrm>
          <a:custGeom>
            <a:avLst/>
            <a:gdLst/>
            <a:ahLst/>
            <a:cxnLst/>
            <a:rect l="l" t="t" r="r" b="b"/>
            <a:pathLst>
              <a:path w="12065" h="12064">
                <a:moveTo>
                  <a:pt x="8935" y="11539"/>
                </a:moveTo>
                <a:lnTo>
                  <a:pt x="2978" y="11539"/>
                </a:lnTo>
                <a:lnTo>
                  <a:pt x="0" y="8654"/>
                </a:lnTo>
                <a:lnTo>
                  <a:pt x="0" y="2884"/>
                </a:lnTo>
                <a:lnTo>
                  <a:pt x="2978" y="0"/>
                </a:lnTo>
                <a:lnTo>
                  <a:pt x="8935" y="0"/>
                </a:lnTo>
                <a:lnTo>
                  <a:pt x="11913" y="2884"/>
                </a:lnTo>
                <a:lnTo>
                  <a:pt x="11913" y="8654"/>
                </a:lnTo>
                <a:lnTo>
                  <a:pt x="8935" y="11539"/>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object 9"/>
          <p:cNvSpPr/>
          <p:nvPr/>
        </p:nvSpPr>
        <p:spPr>
          <a:xfrm>
            <a:off x="610764" y="300176"/>
            <a:ext cx="9525" cy="8890"/>
          </a:xfrm>
          <a:custGeom>
            <a:avLst/>
            <a:gdLst/>
            <a:ahLst/>
            <a:cxnLst/>
            <a:rect l="l" t="t" r="r" b="b"/>
            <a:pathLst>
              <a:path w="9525" h="8889">
                <a:moveTo>
                  <a:pt x="5956" y="8654"/>
                </a:moveTo>
                <a:lnTo>
                  <a:pt x="2978" y="8654"/>
                </a:lnTo>
                <a:lnTo>
                  <a:pt x="0" y="5769"/>
                </a:lnTo>
                <a:lnTo>
                  <a:pt x="0" y="2884"/>
                </a:lnTo>
                <a:lnTo>
                  <a:pt x="2978" y="0"/>
                </a:lnTo>
                <a:lnTo>
                  <a:pt x="5956" y="0"/>
                </a:lnTo>
                <a:lnTo>
                  <a:pt x="8935" y="2884"/>
                </a:lnTo>
                <a:lnTo>
                  <a:pt x="8935" y="5769"/>
                </a:lnTo>
                <a:lnTo>
                  <a:pt x="5956" y="865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object 10"/>
          <p:cNvSpPr/>
          <p:nvPr/>
        </p:nvSpPr>
        <p:spPr>
          <a:xfrm>
            <a:off x="622678" y="308830"/>
            <a:ext cx="9525" cy="8890"/>
          </a:xfrm>
          <a:custGeom>
            <a:avLst/>
            <a:gdLst/>
            <a:ahLst/>
            <a:cxnLst/>
            <a:rect l="l" t="t" r="r" b="b"/>
            <a:pathLst>
              <a:path w="9525" h="8889">
                <a:moveTo>
                  <a:pt x="5956" y="8654"/>
                </a:moveTo>
                <a:lnTo>
                  <a:pt x="2978" y="8654"/>
                </a:lnTo>
                <a:lnTo>
                  <a:pt x="0" y="5769"/>
                </a:lnTo>
                <a:lnTo>
                  <a:pt x="0" y="2884"/>
                </a:lnTo>
                <a:lnTo>
                  <a:pt x="2978" y="0"/>
                </a:lnTo>
                <a:lnTo>
                  <a:pt x="5956" y="0"/>
                </a:lnTo>
                <a:lnTo>
                  <a:pt x="8935" y="2884"/>
                </a:lnTo>
                <a:lnTo>
                  <a:pt x="8935" y="5769"/>
                </a:lnTo>
                <a:lnTo>
                  <a:pt x="5956" y="865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object 11"/>
          <p:cNvSpPr/>
          <p:nvPr/>
        </p:nvSpPr>
        <p:spPr>
          <a:xfrm>
            <a:off x="634592" y="317485"/>
            <a:ext cx="9525" cy="8890"/>
          </a:xfrm>
          <a:custGeom>
            <a:avLst/>
            <a:gdLst/>
            <a:ahLst/>
            <a:cxnLst/>
            <a:rect l="l" t="t" r="r" b="b"/>
            <a:pathLst>
              <a:path w="9525" h="8889">
                <a:moveTo>
                  <a:pt x="8935" y="8654"/>
                </a:moveTo>
                <a:lnTo>
                  <a:pt x="2978" y="8654"/>
                </a:lnTo>
                <a:lnTo>
                  <a:pt x="0" y="5769"/>
                </a:lnTo>
                <a:lnTo>
                  <a:pt x="0" y="2884"/>
                </a:lnTo>
                <a:lnTo>
                  <a:pt x="2978" y="0"/>
                </a:lnTo>
                <a:lnTo>
                  <a:pt x="8935" y="0"/>
                </a:lnTo>
                <a:lnTo>
                  <a:pt x="8935" y="865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object 12"/>
          <p:cNvSpPr/>
          <p:nvPr/>
        </p:nvSpPr>
        <p:spPr>
          <a:xfrm>
            <a:off x="616721" y="331909"/>
            <a:ext cx="9525" cy="8890"/>
          </a:xfrm>
          <a:custGeom>
            <a:avLst/>
            <a:gdLst/>
            <a:ahLst/>
            <a:cxnLst/>
            <a:rect l="l" t="t" r="r" b="b"/>
            <a:pathLst>
              <a:path w="9525" h="8889">
                <a:moveTo>
                  <a:pt x="5956" y="8654"/>
                </a:moveTo>
                <a:lnTo>
                  <a:pt x="2978" y="8654"/>
                </a:lnTo>
                <a:lnTo>
                  <a:pt x="0" y="5769"/>
                </a:lnTo>
                <a:lnTo>
                  <a:pt x="0" y="2884"/>
                </a:lnTo>
                <a:lnTo>
                  <a:pt x="2978" y="0"/>
                </a:lnTo>
                <a:lnTo>
                  <a:pt x="5956" y="0"/>
                </a:lnTo>
                <a:lnTo>
                  <a:pt x="8935" y="2884"/>
                </a:lnTo>
                <a:lnTo>
                  <a:pt x="8935" y="5769"/>
                </a:lnTo>
                <a:lnTo>
                  <a:pt x="5956" y="865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object 13"/>
          <p:cNvSpPr/>
          <p:nvPr/>
        </p:nvSpPr>
        <p:spPr>
          <a:xfrm>
            <a:off x="521409" y="398259"/>
            <a:ext cx="6350" cy="8890"/>
          </a:xfrm>
          <a:custGeom>
            <a:avLst/>
            <a:gdLst/>
            <a:ahLst/>
            <a:cxnLst/>
            <a:rect l="l" t="t" r="r" b="b"/>
            <a:pathLst>
              <a:path w="6350" h="8890">
                <a:moveTo>
                  <a:pt x="5956" y="8654"/>
                </a:moveTo>
                <a:lnTo>
                  <a:pt x="0" y="8654"/>
                </a:lnTo>
                <a:lnTo>
                  <a:pt x="0" y="0"/>
                </a:lnTo>
                <a:lnTo>
                  <a:pt x="5956" y="0"/>
                </a:lnTo>
                <a:lnTo>
                  <a:pt x="5956" y="865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object 14"/>
          <p:cNvSpPr/>
          <p:nvPr/>
        </p:nvSpPr>
        <p:spPr>
          <a:xfrm>
            <a:off x="539280" y="418452"/>
            <a:ext cx="6350" cy="8890"/>
          </a:xfrm>
          <a:custGeom>
            <a:avLst/>
            <a:gdLst/>
            <a:ahLst/>
            <a:cxnLst/>
            <a:rect l="l" t="t" r="r" b="b"/>
            <a:pathLst>
              <a:path w="6350" h="8890">
                <a:moveTo>
                  <a:pt x="5956" y="8654"/>
                </a:moveTo>
                <a:lnTo>
                  <a:pt x="0" y="8654"/>
                </a:lnTo>
                <a:lnTo>
                  <a:pt x="0" y="0"/>
                </a:lnTo>
                <a:lnTo>
                  <a:pt x="5956" y="0"/>
                </a:lnTo>
                <a:lnTo>
                  <a:pt x="5956" y="865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 name="object 15"/>
          <p:cNvSpPr/>
          <p:nvPr/>
        </p:nvSpPr>
        <p:spPr>
          <a:xfrm>
            <a:off x="524388" y="761743"/>
            <a:ext cx="9525" cy="8890"/>
          </a:xfrm>
          <a:custGeom>
            <a:avLst/>
            <a:gdLst/>
            <a:ahLst/>
            <a:cxnLst/>
            <a:rect l="l" t="t" r="r" b="b"/>
            <a:pathLst>
              <a:path w="9525" h="8890">
                <a:moveTo>
                  <a:pt x="5956" y="8654"/>
                </a:moveTo>
                <a:lnTo>
                  <a:pt x="0" y="8654"/>
                </a:lnTo>
                <a:lnTo>
                  <a:pt x="0" y="0"/>
                </a:lnTo>
                <a:lnTo>
                  <a:pt x="8935" y="0"/>
                </a:lnTo>
                <a:lnTo>
                  <a:pt x="8935" y="5769"/>
                </a:lnTo>
                <a:lnTo>
                  <a:pt x="5956" y="865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 name="object 16"/>
          <p:cNvSpPr/>
          <p:nvPr/>
        </p:nvSpPr>
        <p:spPr>
          <a:xfrm>
            <a:off x="524388" y="854057"/>
            <a:ext cx="12065" cy="12065"/>
          </a:xfrm>
          <a:custGeom>
            <a:avLst/>
            <a:gdLst/>
            <a:ahLst/>
            <a:cxnLst/>
            <a:rect l="l" t="t" r="r" b="b"/>
            <a:pathLst>
              <a:path w="12065" h="12065">
                <a:moveTo>
                  <a:pt x="8935" y="11539"/>
                </a:moveTo>
                <a:lnTo>
                  <a:pt x="2978" y="11539"/>
                </a:lnTo>
                <a:lnTo>
                  <a:pt x="0" y="8654"/>
                </a:lnTo>
                <a:lnTo>
                  <a:pt x="0" y="2884"/>
                </a:lnTo>
                <a:lnTo>
                  <a:pt x="2978" y="0"/>
                </a:lnTo>
                <a:lnTo>
                  <a:pt x="8935" y="0"/>
                </a:lnTo>
                <a:lnTo>
                  <a:pt x="11913" y="2884"/>
                </a:lnTo>
                <a:lnTo>
                  <a:pt x="11913" y="8654"/>
                </a:lnTo>
                <a:lnTo>
                  <a:pt x="8935" y="11539"/>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object 17"/>
          <p:cNvSpPr/>
          <p:nvPr/>
        </p:nvSpPr>
        <p:spPr>
          <a:xfrm>
            <a:off x="470775" y="903098"/>
            <a:ext cx="9525" cy="8890"/>
          </a:xfrm>
          <a:custGeom>
            <a:avLst/>
            <a:gdLst/>
            <a:ahLst/>
            <a:cxnLst/>
            <a:rect l="l" t="t" r="r" b="b"/>
            <a:pathLst>
              <a:path w="9525" h="8890">
                <a:moveTo>
                  <a:pt x="5956" y="8654"/>
                </a:moveTo>
                <a:lnTo>
                  <a:pt x="2978" y="8654"/>
                </a:lnTo>
                <a:lnTo>
                  <a:pt x="0" y="5769"/>
                </a:lnTo>
                <a:lnTo>
                  <a:pt x="0" y="2884"/>
                </a:lnTo>
                <a:lnTo>
                  <a:pt x="2978" y="0"/>
                </a:lnTo>
                <a:lnTo>
                  <a:pt x="5956" y="0"/>
                </a:lnTo>
                <a:lnTo>
                  <a:pt x="8935" y="2884"/>
                </a:lnTo>
                <a:lnTo>
                  <a:pt x="8935" y="5769"/>
                </a:lnTo>
                <a:lnTo>
                  <a:pt x="5956" y="865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object 18"/>
          <p:cNvSpPr/>
          <p:nvPr/>
        </p:nvSpPr>
        <p:spPr>
          <a:xfrm>
            <a:off x="402270" y="923292"/>
            <a:ext cx="12065" cy="8890"/>
          </a:xfrm>
          <a:custGeom>
            <a:avLst/>
            <a:gdLst/>
            <a:ahLst/>
            <a:cxnLst/>
            <a:rect l="l" t="t" r="r" b="b"/>
            <a:pathLst>
              <a:path w="12065" h="8890">
                <a:moveTo>
                  <a:pt x="8935" y="8654"/>
                </a:moveTo>
                <a:lnTo>
                  <a:pt x="2978" y="8654"/>
                </a:lnTo>
                <a:lnTo>
                  <a:pt x="0" y="5769"/>
                </a:lnTo>
                <a:lnTo>
                  <a:pt x="0" y="0"/>
                </a:lnTo>
                <a:lnTo>
                  <a:pt x="11913" y="0"/>
                </a:lnTo>
                <a:lnTo>
                  <a:pt x="11913" y="5769"/>
                </a:lnTo>
                <a:lnTo>
                  <a:pt x="8935" y="865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object 19"/>
          <p:cNvSpPr/>
          <p:nvPr/>
        </p:nvSpPr>
        <p:spPr>
          <a:xfrm>
            <a:off x="390356" y="880020"/>
            <a:ext cx="9525" cy="8890"/>
          </a:xfrm>
          <a:custGeom>
            <a:avLst/>
            <a:gdLst/>
            <a:ahLst/>
            <a:cxnLst/>
            <a:rect l="l" t="t" r="r" b="b"/>
            <a:pathLst>
              <a:path w="9525" h="8890">
                <a:moveTo>
                  <a:pt x="5956" y="8654"/>
                </a:moveTo>
                <a:lnTo>
                  <a:pt x="2978" y="8654"/>
                </a:lnTo>
                <a:lnTo>
                  <a:pt x="0" y="5769"/>
                </a:lnTo>
                <a:lnTo>
                  <a:pt x="0" y="0"/>
                </a:lnTo>
                <a:lnTo>
                  <a:pt x="8935" y="0"/>
                </a:lnTo>
                <a:lnTo>
                  <a:pt x="8935" y="5769"/>
                </a:lnTo>
                <a:lnTo>
                  <a:pt x="5956" y="865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object 20"/>
          <p:cNvSpPr/>
          <p:nvPr/>
        </p:nvSpPr>
        <p:spPr>
          <a:xfrm>
            <a:off x="384399" y="905983"/>
            <a:ext cx="9525" cy="8890"/>
          </a:xfrm>
          <a:custGeom>
            <a:avLst/>
            <a:gdLst/>
            <a:ahLst/>
            <a:cxnLst/>
            <a:rect l="l" t="t" r="r" b="b"/>
            <a:pathLst>
              <a:path w="9525" h="8890">
                <a:moveTo>
                  <a:pt x="8935" y="8654"/>
                </a:moveTo>
                <a:lnTo>
                  <a:pt x="0" y="8654"/>
                </a:lnTo>
                <a:lnTo>
                  <a:pt x="0" y="0"/>
                </a:lnTo>
                <a:lnTo>
                  <a:pt x="5956" y="0"/>
                </a:lnTo>
                <a:lnTo>
                  <a:pt x="8935" y="2884"/>
                </a:lnTo>
                <a:lnTo>
                  <a:pt x="8935" y="865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1" name="object 21"/>
          <p:cNvSpPr/>
          <p:nvPr/>
        </p:nvSpPr>
        <p:spPr>
          <a:xfrm>
            <a:off x="333765" y="882905"/>
            <a:ext cx="9525" cy="8890"/>
          </a:xfrm>
          <a:custGeom>
            <a:avLst/>
            <a:gdLst/>
            <a:ahLst/>
            <a:cxnLst/>
            <a:rect l="l" t="t" r="r" b="b"/>
            <a:pathLst>
              <a:path w="9525" h="8890">
                <a:moveTo>
                  <a:pt x="8935" y="8654"/>
                </a:moveTo>
                <a:lnTo>
                  <a:pt x="0" y="8654"/>
                </a:lnTo>
                <a:lnTo>
                  <a:pt x="0" y="2884"/>
                </a:lnTo>
                <a:lnTo>
                  <a:pt x="2978" y="0"/>
                </a:lnTo>
                <a:lnTo>
                  <a:pt x="5956" y="0"/>
                </a:lnTo>
                <a:lnTo>
                  <a:pt x="8935" y="2884"/>
                </a:lnTo>
                <a:lnTo>
                  <a:pt x="8935" y="865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2" name="object 22"/>
          <p:cNvSpPr/>
          <p:nvPr/>
        </p:nvSpPr>
        <p:spPr>
          <a:xfrm>
            <a:off x="506517" y="960794"/>
            <a:ext cx="9525" cy="8890"/>
          </a:xfrm>
          <a:custGeom>
            <a:avLst/>
            <a:gdLst/>
            <a:ahLst/>
            <a:cxnLst/>
            <a:rect l="l" t="t" r="r" b="b"/>
            <a:pathLst>
              <a:path w="9525" h="8890">
                <a:moveTo>
                  <a:pt x="8935" y="8654"/>
                </a:moveTo>
                <a:lnTo>
                  <a:pt x="0" y="8654"/>
                </a:lnTo>
                <a:lnTo>
                  <a:pt x="0" y="2884"/>
                </a:lnTo>
                <a:lnTo>
                  <a:pt x="2978" y="0"/>
                </a:lnTo>
                <a:lnTo>
                  <a:pt x="5956" y="0"/>
                </a:lnTo>
                <a:lnTo>
                  <a:pt x="8935" y="2884"/>
                </a:lnTo>
                <a:lnTo>
                  <a:pt x="8935" y="865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3" name="object 23"/>
          <p:cNvSpPr/>
          <p:nvPr/>
        </p:nvSpPr>
        <p:spPr>
          <a:xfrm>
            <a:off x="557151" y="923292"/>
            <a:ext cx="9525" cy="12065"/>
          </a:xfrm>
          <a:custGeom>
            <a:avLst/>
            <a:gdLst/>
            <a:ahLst/>
            <a:cxnLst/>
            <a:rect l="l" t="t" r="r" b="b"/>
            <a:pathLst>
              <a:path w="9525" h="12065">
                <a:moveTo>
                  <a:pt x="8935" y="11539"/>
                </a:moveTo>
                <a:lnTo>
                  <a:pt x="2978" y="11539"/>
                </a:lnTo>
                <a:lnTo>
                  <a:pt x="0" y="8654"/>
                </a:lnTo>
                <a:lnTo>
                  <a:pt x="0" y="2884"/>
                </a:lnTo>
                <a:lnTo>
                  <a:pt x="2978" y="0"/>
                </a:lnTo>
                <a:lnTo>
                  <a:pt x="8935" y="0"/>
                </a:lnTo>
                <a:lnTo>
                  <a:pt x="8935" y="11539"/>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4" name="object 24"/>
          <p:cNvSpPr/>
          <p:nvPr/>
        </p:nvSpPr>
        <p:spPr>
          <a:xfrm>
            <a:off x="566086" y="972334"/>
            <a:ext cx="6350" cy="8890"/>
          </a:xfrm>
          <a:custGeom>
            <a:avLst/>
            <a:gdLst/>
            <a:ahLst/>
            <a:cxnLst/>
            <a:rect l="l" t="t" r="r" b="b"/>
            <a:pathLst>
              <a:path w="6350" h="8890">
                <a:moveTo>
                  <a:pt x="5956" y="8654"/>
                </a:moveTo>
                <a:lnTo>
                  <a:pt x="0" y="8654"/>
                </a:lnTo>
                <a:lnTo>
                  <a:pt x="0" y="0"/>
                </a:lnTo>
                <a:lnTo>
                  <a:pt x="5956" y="0"/>
                </a:lnTo>
                <a:lnTo>
                  <a:pt x="5956" y="865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5" name="object 25"/>
          <p:cNvSpPr/>
          <p:nvPr/>
        </p:nvSpPr>
        <p:spPr>
          <a:xfrm>
            <a:off x="777559" y="926177"/>
            <a:ext cx="9525" cy="8890"/>
          </a:xfrm>
          <a:custGeom>
            <a:avLst/>
            <a:gdLst/>
            <a:ahLst/>
            <a:cxnLst/>
            <a:rect l="l" t="t" r="r" b="b"/>
            <a:pathLst>
              <a:path w="9525" h="8890">
                <a:moveTo>
                  <a:pt x="8935" y="8654"/>
                </a:moveTo>
                <a:lnTo>
                  <a:pt x="0" y="8654"/>
                </a:lnTo>
                <a:lnTo>
                  <a:pt x="0" y="2884"/>
                </a:lnTo>
                <a:lnTo>
                  <a:pt x="2978" y="0"/>
                </a:lnTo>
                <a:lnTo>
                  <a:pt x="8935" y="0"/>
                </a:lnTo>
                <a:lnTo>
                  <a:pt x="8935" y="865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6" name="object 26"/>
          <p:cNvSpPr/>
          <p:nvPr/>
        </p:nvSpPr>
        <p:spPr>
          <a:xfrm>
            <a:off x="679269" y="960794"/>
            <a:ext cx="9525" cy="8890"/>
          </a:xfrm>
          <a:custGeom>
            <a:avLst/>
            <a:gdLst/>
            <a:ahLst/>
            <a:cxnLst/>
            <a:rect l="l" t="t" r="r" b="b"/>
            <a:pathLst>
              <a:path w="9525" h="8890">
                <a:moveTo>
                  <a:pt x="5956" y="8654"/>
                </a:moveTo>
                <a:lnTo>
                  <a:pt x="2978" y="8654"/>
                </a:lnTo>
                <a:lnTo>
                  <a:pt x="0" y="5769"/>
                </a:lnTo>
                <a:lnTo>
                  <a:pt x="0" y="2884"/>
                </a:lnTo>
                <a:lnTo>
                  <a:pt x="2978" y="0"/>
                </a:lnTo>
                <a:lnTo>
                  <a:pt x="5956" y="0"/>
                </a:lnTo>
                <a:lnTo>
                  <a:pt x="8935" y="2884"/>
                </a:lnTo>
                <a:lnTo>
                  <a:pt x="8935" y="5769"/>
                </a:lnTo>
                <a:lnTo>
                  <a:pt x="5956" y="865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7" name="object 27"/>
          <p:cNvSpPr/>
          <p:nvPr/>
        </p:nvSpPr>
        <p:spPr>
          <a:xfrm>
            <a:off x="947332" y="1009836"/>
            <a:ext cx="9525" cy="8890"/>
          </a:xfrm>
          <a:custGeom>
            <a:avLst/>
            <a:gdLst/>
            <a:ahLst/>
            <a:cxnLst/>
            <a:rect l="l" t="t" r="r" b="b"/>
            <a:pathLst>
              <a:path w="9525" h="8890">
                <a:moveTo>
                  <a:pt x="5956" y="8654"/>
                </a:moveTo>
                <a:lnTo>
                  <a:pt x="2978" y="8654"/>
                </a:lnTo>
                <a:lnTo>
                  <a:pt x="0" y="5769"/>
                </a:lnTo>
                <a:lnTo>
                  <a:pt x="0" y="2884"/>
                </a:lnTo>
                <a:lnTo>
                  <a:pt x="2978" y="0"/>
                </a:lnTo>
                <a:lnTo>
                  <a:pt x="5956" y="0"/>
                </a:lnTo>
                <a:lnTo>
                  <a:pt x="8935" y="2884"/>
                </a:lnTo>
                <a:lnTo>
                  <a:pt x="8935" y="5769"/>
                </a:lnTo>
                <a:lnTo>
                  <a:pt x="5956" y="865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8" name="object 28"/>
          <p:cNvSpPr/>
          <p:nvPr/>
        </p:nvSpPr>
        <p:spPr>
          <a:xfrm>
            <a:off x="968181" y="819439"/>
            <a:ext cx="9525" cy="8890"/>
          </a:xfrm>
          <a:custGeom>
            <a:avLst/>
            <a:gdLst/>
            <a:ahLst/>
            <a:cxnLst/>
            <a:rect l="l" t="t" r="r" b="b"/>
            <a:pathLst>
              <a:path w="9525" h="8890">
                <a:moveTo>
                  <a:pt x="5956" y="8654"/>
                </a:moveTo>
                <a:lnTo>
                  <a:pt x="0" y="8654"/>
                </a:lnTo>
                <a:lnTo>
                  <a:pt x="0" y="0"/>
                </a:lnTo>
                <a:lnTo>
                  <a:pt x="8935" y="0"/>
                </a:lnTo>
                <a:lnTo>
                  <a:pt x="8935" y="5769"/>
                </a:lnTo>
                <a:lnTo>
                  <a:pt x="5956" y="865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9" name="object 29"/>
          <p:cNvSpPr/>
          <p:nvPr/>
        </p:nvSpPr>
        <p:spPr>
          <a:xfrm>
            <a:off x="926483" y="845402"/>
            <a:ext cx="9525" cy="8890"/>
          </a:xfrm>
          <a:custGeom>
            <a:avLst/>
            <a:gdLst/>
            <a:ahLst/>
            <a:cxnLst/>
            <a:rect l="l" t="t" r="r" b="b"/>
            <a:pathLst>
              <a:path w="9525" h="8890">
                <a:moveTo>
                  <a:pt x="8935" y="8654"/>
                </a:moveTo>
                <a:lnTo>
                  <a:pt x="0" y="8654"/>
                </a:lnTo>
                <a:lnTo>
                  <a:pt x="0" y="2884"/>
                </a:lnTo>
                <a:lnTo>
                  <a:pt x="2978" y="0"/>
                </a:lnTo>
                <a:lnTo>
                  <a:pt x="8935" y="0"/>
                </a:lnTo>
                <a:lnTo>
                  <a:pt x="8935" y="865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0" name="object 30"/>
          <p:cNvSpPr/>
          <p:nvPr/>
        </p:nvSpPr>
        <p:spPr>
          <a:xfrm>
            <a:off x="965203" y="854057"/>
            <a:ext cx="12065" cy="8890"/>
          </a:xfrm>
          <a:custGeom>
            <a:avLst/>
            <a:gdLst/>
            <a:ahLst/>
            <a:cxnLst/>
            <a:rect l="l" t="t" r="r" b="b"/>
            <a:pathLst>
              <a:path w="12065" h="8890">
                <a:moveTo>
                  <a:pt x="8935" y="8654"/>
                </a:moveTo>
                <a:lnTo>
                  <a:pt x="2978" y="8654"/>
                </a:lnTo>
                <a:lnTo>
                  <a:pt x="0" y="5769"/>
                </a:lnTo>
                <a:lnTo>
                  <a:pt x="0" y="0"/>
                </a:lnTo>
                <a:lnTo>
                  <a:pt x="11913" y="0"/>
                </a:lnTo>
                <a:lnTo>
                  <a:pt x="11913" y="5769"/>
                </a:lnTo>
                <a:lnTo>
                  <a:pt x="8935" y="865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1" name="object 31"/>
          <p:cNvSpPr/>
          <p:nvPr/>
        </p:nvSpPr>
        <p:spPr>
          <a:xfrm>
            <a:off x="926483" y="903098"/>
            <a:ext cx="9525" cy="8890"/>
          </a:xfrm>
          <a:custGeom>
            <a:avLst/>
            <a:gdLst/>
            <a:ahLst/>
            <a:cxnLst/>
            <a:rect l="l" t="t" r="r" b="b"/>
            <a:pathLst>
              <a:path w="9525" h="8890">
                <a:moveTo>
                  <a:pt x="8935" y="8654"/>
                </a:moveTo>
                <a:lnTo>
                  <a:pt x="2978" y="8654"/>
                </a:lnTo>
                <a:lnTo>
                  <a:pt x="0" y="5769"/>
                </a:lnTo>
                <a:lnTo>
                  <a:pt x="0" y="0"/>
                </a:lnTo>
                <a:lnTo>
                  <a:pt x="8935" y="0"/>
                </a:lnTo>
                <a:lnTo>
                  <a:pt x="8935" y="865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2" name="object 32"/>
          <p:cNvSpPr/>
          <p:nvPr/>
        </p:nvSpPr>
        <p:spPr>
          <a:xfrm>
            <a:off x="1033708" y="793476"/>
            <a:ext cx="6350" cy="6350"/>
          </a:xfrm>
          <a:custGeom>
            <a:avLst/>
            <a:gdLst/>
            <a:ahLst/>
            <a:cxnLst/>
            <a:rect l="l" t="t" r="r" b="b"/>
            <a:pathLst>
              <a:path w="6350" h="6350">
                <a:moveTo>
                  <a:pt x="5956" y="5769"/>
                </a:moveTo>
                <a:lnTo>
                  <a:pt x="0" y="5769"/>
                </a:lnTo>
                <a:lnTo>
                  <a:pt x="0" y="0"/>
                </a:lnTo>
                <a:lnTo>
                  <a:pt x="5956" y="0"/>
                </a:lnTo>
                <a:lnTo>
                  <a:pt x="5956" y="5769"/>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3" name="object 33"/>
          <p:cNvSpPr/>
          <p:nvPr/>
        </p:nvSpPr>
        <p:spPr>
          <a:xfrm>
            <a:off x="1039665" y="816554"/>
            <a:ext cx="12065" cy="8890"/>
          </a:xfrm>
          <a:custGeom>
            <a:avLst/>
            <a:gdLst/>
            <a:ahLst/>
            <a:cxnLst/>
            <a:rect l="l" t="t" r="r" b="b"/>
            <a:pathLst>
              <a:path w="12065" h="8890">
                <a:moveTo>
                  <a:pt x="8935" y="8654"/>
                </a:moveTo>
                <a:lnTo>
                  <a:pt x="2978" y="8654"/>
                </a:lnTo>
                <a:lnTo>
                  <a:pt x="0" y="5769"/>
                </a:lnTo>
                <a:lnTo>
                  <a:pt x="0" y="2884"/>
                </a:lnTo>
                <a:lnTo>
                  <a:pt x="2978" y="0"/>
                </a:lnTo>
                <a:lnTo>
                  <a:pt x="8935" y="0"/>
                </a:lnTo>
                <a:lnTo>
                  <a:pt x="11913" y="2884"/>
                </a:lnTo>
                <a:lnTo>
                  <a:pt x="11913" y="5769"/>
                </a:lnTo>
                <a:lnTo>
                  <a:pt x="8935" y="865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4" name="object 34"/>
          <p:cNvSpPr/>
          <p:nvPr/>
        </p:nvSpPr>
        <p:spPr>
          <a:xfrm>
            <a:off x="1111148" y="845402"/>
            <a:ext cx="12065" cy="8890"/>
          </a:xfrm>
          <a:custGeom>
            <a:avLst/>
            <a:gdLst/>
            <a:ahLst/>
            <a:cxnLst/>
            <a:rect l="l" t="t" r="r" b="b"/>
            <a:pathLst>
              <a:path w="12065" h="8890">
                <a:moveTo>
                  <a:pt x="11913" y="8654"/>
                </a:moveTo>
                <a:lnTo>
                  <a:pt x="0" y="8654"/>
                </a:lnTo>
                <a:lnTo>
                  <a:pt x="0" y="2884"/>
                </a:lnTo>
                <a:lnTo>
                  <a:pt x="2978" y="0"/>
                </a:lnTo>
                <a:lnTo>
                  <a:pt x="8935" y="0"/>
                </a:lnTo>
                <a:lnTo>
                  <a:pt x="11913" y="2884"/>
                </a:lnTo>
                <a:lnTo>
                  <a:pt x="11913" y="865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5" name="object 35"/>
          <p:cNvSpPr/>
          <p:nvPr/>
        </p:nvSpPr>
        <p:spPr>
          <a:xfrm>
            <a:off x="1042643" y="897329"/>
            <a:ext cx="6350" cy="8890"/>
          </a:xfrm>
          <a:custGeom>
            <a:avLst/>
            <a:gdLst/>
            <a:ahLst/>
            <a:cxnLst/>
            <a:rect l="l" t="t" r="r" b="b"/>
            <a:pathLst>
              <a:path w="6350" h="8890">
                <a:moveTo>
                  <a:pt x="5956" y="8654"/>
                </a:moveTo>
                <a:lnTo>
                  <a:pt x="0" y="8654"/>
                </a:lnTo>
                <a:lnTo>
                  <a:pt x="0" y="0"/>
                </a:lnTo>
                <a:lnTo>
                  <a:pt x="5956" y="0"/>
                </a:lnTo>
                <a:lnTo>
                  <a:pt x="5956" y="865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6" name="object 36"/>
          <p:cNvSpPr/>
          <p:nvPr/>
        </p:nvSpPr>
        <p:spPr>
          <a:xfrm>
            <a:off x="1087321" y="856942"/>
            <a:ext cx="9525" cy="6350"/>
          </a:xfrm>
          <a:custGeom>
            <a:avLst/>
            <a:gdLst/>
            <a:ahLst/>
            <a:cxnLst/>
            <a:rect l="l" t="t" r="r" b="b"/>
            <a:pathLst>
              <a:path w="9525" h="6350">
                <a:moveTo>
                  <a:pt x="8935" y="5769"/>
                </a:moveTo>
                <a:lnTo>
                  <a:pt x="0" y="5769"/>
                </a:lnTo>
                <a:lnTo>
                  <a:pt x="0" y="0"/>
                </a:lnTo>
                <a:lnTo>
                  <a:pt x="8935" y="0"/>
                </a:lnTo>
                <a:lnTo>
                  <a:pt x="8935" y="5769"/>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7" name="object 37"/>
          <p:cNvSpPr/>
          <p:nvPr/>
        </p:nvSpPr>
        <p:spPr>
          <a:xfrm>
            <a:off x="1078385" y="920407"/>
            <a:ext cx="9525" cy="8890"/>
          </a:xfrm>
          <a:custGeom>
            <a:avLst/>
            <a:gdLst/>
            <a:ahLst/>
            <a:cxnLst/>
            <a:rect l="l" t="t" r="r" b="b"/>
            <a:pathLst>
              <a:path w="9525" h="8890">
                <a:moveTo>
                  <a:pt x="5956" y="8654"/>
                </a:moveTo>
                <a:lnTo>
                  <a:pt x="2978" y="8654"/>
                </a:lnTo>
                <a:lnTo>
                  <a:pt x="0" y="5769"/>
                </a:lnTo>
                <a:lnTo>
                  <a:pt x="0" y="2884"/>
                </a:lnTo>
                <a:lnTo>
                  <a:pt x="2978" y="0"/>
                </a:lnTo>
                <a:lnTo>
                  <a:pt x="5956" y="0"/>
                </a:lnTo>
                <a:lnTo>
                  <a:pt x="8935" y="2884"/>
                </a:lnTo>
                <a:lnTo>
                  <a:pt x="8935" y="5769"/>
                </a:lnTo>
                <a:lnTo>
                  <a:pt x="5956" y="865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8" name="object 38"/>
          <p:cNvSpPr/>
          <p:nvPr/>
        </p:nvSpPr>
        <p:spPr>
          <a:xfrm>
            <a:off x="798408" y="245365"/>
            <a:ext cx="36195" cy="34925"/>
          </a:xfrm>
          <a:custGeom>
            <a:avLst/>
            <a:gdLst/>
            <a:ahLst/>
            <a:cxnLst/>
            <a:rect l="l" t="t" r="r" b="b"/>
            <a:pathLst>
              <a:path w="36194" h="34925">
                <a:moveTo>
                  <a:pt x="20849" y="11539"/>
                </a:moveTo>
                <a:lnTo>
                  <a:pt x="11913" y="11539"/>
                </a:lnTo>
                <a:lnTo>
                  <a:pt x="14892" y="8654"/>
                </a:lnTo>
                <a:lnTo>
                  <a:pt x="14892" y="0"/>
                </a:lnTo>
                <a:lnTo>
                  <a:pt x="17870" y="8654"/>
                </a:lnTo>
                <a:lnTo>
                  <a:pt x="20849" y="11539"/>
                </a:lnTo>
                <a:close/>
              </a:path>
              <a:path w="36194" h="34925">
                <a:moveTo>
                  <a:pt x="20849" y="23078"/>
                </a:moveTo>
                <a:lnTo>
                  <a:pt x="11913" y="23078"/>
                </a:lnTo>
                <a:lnTo>
                  <a:pt x="8935" y="20193"/>
                </a:lnTo>
                <a:lnTo>
                  <a:pt x="8935" y="17308"/>
                </a:lnTo>
                <a:lnTo>
                  <a:pt x="0" y="17308"/>
                </a:lnTo>
                <a:lnTo>
                  <a:pt x="8935" y="14423"/>
                </a:lnTo>
                <a:lnTo>
                  <a:pt x="8935" y="11539"/>
                </a:lnTo>
                <a:lnTo>
                  <a:pt x="23827" y="11539"/>
                </a:lnTo>
                <a:lnTo>
                  <a:pt x="23827" y="14423"/>
                </a:lnTo>
                <a:lnTo>
                  <a:pt x="35741" y="17308"/>
                </a:lnTo>
                <a:lnTo>
                  <a:pt x="23827" y="20193"/>
                </a:lnTo>
                <a:lnTo>
                  <a:pt x="20849" y="23078"/>
                </a:lnTo>
                <a:close/>
              </a:path>
              <a:path w="36194" h="34925">
                <a:moveTo>
                  <a:pt x="14892" y="34617"/>
                </a:moveTo>
                <a:lnTo>
                  <a:pt x="14892" y="23078"/>
                </a:lnTo>
                <a:lnTo>
                  <a:pt x="17870" y="23078"/>
                </a:lnTo>
                <a:lnTo>
                  <a:pt x="14892" y="34617"/>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9" name="object 39"/>
          <p:cNvSpPr/>
          <p:nvPr/>
        </p:nvSpPr>
        <p:spPr>
          <a:xfrm>
            <a:off x="509495" y="1006951"/>
            <a:ext cx="36195" cy="34925"/>
          </a:xfrm>
          <a:custGeom>
            <a:avLst/>
            <a:gdLst/>
            <a:ahLst/>
            <a:cxnLst/>
            <a:rect l="l" t="t" r="r" b="b"/>
            <a:pathLst>
              <a:path w="36195" h="34925">
                <a:moveTo>
                  <a:pt x="23827" y="17308"/>
                </a:moveTo>
                <a:lnTo>
                  <a:pt x="8935" y="17308"/>
                </a:lnTo>
                <a:lnTo>
                  <a:pt x="11913" y="14423"/>
                </a:lnTo>
                <a:lnTo>
                  <a:pt x="11913" y="11539"/>
                </a:lnTo>
                <a:lnTo>
                  <a:pt x="14892" y="11539"/>
                </a:lnTo>
                <a:lnTo>
                  <a:pt x="17870" y="0"/>
                </a:lnTo>
                <a:lnTo>
                  <a:pt x="20849" y="11539"/>
                </a:lnTo>
                <a:lnTo>
                  <a:pt x="23827" y="14423"/>
                </a:lnTo>
                <a:lnTo>
                  <a:pt x="23827" y="17308"/>
                </a:lnTo>
                <a:close/>
              </a:path>
              <a:path w="36195" h="34925">
                <a:moveTo>
                  <a:pt x="17870" y="34617"/>
                </a:moveTo>
                <a:lnTo>
                  <a:pt x="14892" y="25963"/>
                </a:lnTo>
                <a:lnTo>
                  <a:pt x="8935" y="20193"/>
                </a:lnTo>
                <a:lnTo>
                  <a:pt x="0" y="17308"/>
                </a:lnTo>
                <a:lnTo>
                  <a:pt x="35741" y="17308"/>
                </a:lnTo>
                <a:lnTo>
                  <a:pt x="23827" y="20193"/>
                </a:lnTo>
                <a:lnTo>
                  <a:pt x="23827" y="23078"/>
                </a:lnTo>
                <a:lnTo>
                  <a:pt x="20849" y="23078"/>
                </a:lnTo>
                <a:lnTo>
                  <a:pt x="17870" y="25963"/>
                </a:lnTo>
                <a:lnTo>
                  <a:pt x="17870" y="34617"/>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0" name="object 40"/>
          <p:cNvSpPr/>
          <p:nvPr/>
        </p:nvSpPr>
        <p:spPr>
          <a:xfrm>
            <a:off x="1039665" y="908868"/>
            <a:ext cx="36195" cy="34925"/>
          </a:xfrm>
          <a:custGeom>
            <a:avLst/>
            <a:gdLst/>
            <a:ahLst/>
            <a:cxnLst/>
            <a:rect l="l" t="t" r="r" b="b"/>
            <a:pathLst>
              <a:path w="36194" h="34925">
                <a:moveTo>
                  <a:pt x="17870" y="11539"/>
                </a:moveTo>
                <a:lnTo>
                  <a:pt x="14892" y="11539"/>
                </a:lnTo>
                <a:lnTo>
                  <a:pt x="17870" y="0"/>
                </a:lnTo>
                <a:lnTo>
                  <a:pt x="17870" y="11539"/>
                </a:lnTo>
                <a:close/>
              </a:path>
              <a:path w="36194" h="34925">
                <a:moveTo>
                  <a:pt x="23827" y="23078"/>
                </a:moveTo>
                <a:lnTo>
                  <a:pt x="8935" y="23078"/>
                </a:lnTo>
                <a:lnTo>
                  <a:pt x="8935" y="20193"/>
                </a:lnTo>
                <a:lnTo>
                  <a:pt x="0" y="17308"/>
                </a:lnTo>
                <a:lnTo>
                  <a:pt x="8935" y="14423"/>
                </a:lnTo>
                <a:lnTo>
                  <a:pt x="11913" y="11539"/>
                </a:lnTo>
                <a:lnTo>
                  <a:pt x="20849" y="11539"/>
                </a:lnTo>
                <a:lnTo>
                  <a:pt x="23827" y="14423"/>
                </a:lnTo>
                <a:lnTo>
                  <a:pt x="23827" y="17308"/>
                </a:lnTo>
                <a:lnTo>
                  <a:pt x="35741" y="17308"/>
                </a:lnTo>
                <a:lnTo>
                  <a:pt x="23827" y="20193"/>
                </a:lnTo>
                <a:lnTo>
                  <a:pt x="23827" y="23078"/>
                </a:lnTo>
                <a:close/>
              </a:path>
              <a:path w="36194" h="34925">
                <a:moveTo>
                  <a:pt x="17870" y="34617"/>
                </a:moveTo>
                <a:lnTo>
                  <a:pt x="14892" y="23078"/>
                </a:lnTo>
                <a:lnTo>
                  <a:pt x="20849" y="23078"/>
                </a:lnTo>
                <a:lnTo>
                  <a:pt x="17870" y="25963"/>
                </a:lnTo>
                <a:lnTo>
                  <a:pt x="17870" y="34617"/>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1" name="object 41"/>
          <p:cNvSpPr/>
          <p:nvPr/>
        </p:nvSpPr>
        <p:spPr>
          <a:xfrm>
            <a:off x="1081364" y="799246"/>
            <a:ext cx="36195" cy="34925"/>
          </a:xfrm>
          <a:custGeom>
            <a:avLst/>
            <a:gdLst/>
            <a:ahLst/>
            <a:cxnLst/>
            <a:rect l="l" t="t" r="r" b="b"/>
            <a:pathLst>
              <a:path w="36194" h="34925">
                <a:moveTo>
                  <a:pt x="17870" y="11539"/>
                </a:moveTo>
                <a:lnTo>
                  <a:pt x="14892" y="11539"/>
                </a:lnTo>
                <a:lnTo>
                  <a:pt x="17870" y="0"/>
                </a:lnTo>
                <a:lnTo>
                  <a:pt x="17870" y="11539"/>
                </a:lnTo>
                <a:close/>
              </a:path>
              <a:path w="36194" h="34925">
                <a:moveTo>
                  <a:pt x="23827" y="23078"/>
                </a:moveTo>
                <a:lnTo>
                  <a:pt x="8935" y="23078"/>
                </a:lnTo>
                <a:lnTo>
                  <a:pt x="8935" y="20193"/>
                </a:lnTo>
                <a:lnTo>
                  <a:pt x="0" y="17308"/>
                </a:lnTo>
                <a:lnTo>
                  <a:pt x="8935" y="14423"/>
                </a:lnTo>
                <a:lnTo>
                  <a:pt x="11913" y="14423"/>
                </a:lnTo>
                <a:lnTo>
                  <a:pt x="11913" y="11539"/>
                </a:lnTo>
                <a:lnTo>
                  <a:pt x="20849" y="11539"/>
                </a:lnTo>
                <a:lnTo>
                  <a:pt x="23827" y="14423"/>
                </a:lnTo>
                <a:lnTo>
                  <a:pt x="23827" y="17308"/>
                </a:lnTo>
                <a:lnTo>
                  <a:pt x="35741" y="17308"/>
                </a:lnTo>
                <a:lnTo>
                  <a:pt x="23827" y="20193"/>
                </a:lnTo>
                <a:lnTo>
                  <a:pt x="23827" y="23078"/>
                </a:lnTo>
                <a:close/>
              </a:path>
              <a:path w="36194" h="34925">
                <a:moveTo>
                  <a:pt x="17870" y="34617"/>
                </a:moveTo>
                <a:lnTo>
                  <a:pt x="14892" y="23078"/>
                </a:lnTo>
                <a:lnTo>
                  <a:pt x="20849" y="23078"/>
                </a:lnTo>
                <a:lnTo>
                  <a:pt x="17870" y="25963"/>
                </a:lnTo>
                <a:lnTo>
                  <a:pt x="17870" y="34617"/>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2" name="object 42"/>
          <p:cNvSpPr/>
          <p:nvPr/>
        </p:nvSpPr>
        <p:spPr>
          <a:xfrm>
            <a:off x="560130" y="395374"/>
            <a:ext cx="36195" cy="34925"/>
          </a:xfrm>
          <a:custGeom>
            <a:avLst/>
            <a:gdLst/>
            <a:ahLst/>
            <a:cxnLst/>
            <a:rect l="l" t="t" r="r" b="b"/>
            <a:pathLst>
              <a:path w="36195" h="34925">
                <a:moveTo>
                  <a:pt x="35741" y="17308"/>
                </a:moveTo>
                <a:lnTo>
                  <a:pt x="0" y="17308"/>
                </a:lnTo>
                <a:lnTo>
                  <a:pt x="11913" y="14423"/>
                </a:lnTo>
                <a:lnTo>
                  <a:pt x="11913" y="11539"/>
                </a:lnTo>
                <a:lnTo>
                  <a:pt x="14892" y="11539"/>
                </a:lnTo>
                <a:lnTo>
                  <a:pt x="17870" y="8654"/>
                </a:lnTo>
                <a:lnTo>
                  <a:pt x="17870" y="0"/>
                </a:lnTo>
                <a:lnTo>
                  <a:pt x="20849" y="8654"/>
                </a:lnTo>
                <a:lnTo>
                  <a:pt x="26806" y="14423"/>
                </a:lnTo>
                <a:lnTo>
                  <a:pt x="35741" y="17308"/>
                </a:lnTo>
                <a:close/>
              </a:path>
              <a:path w="36195" h="34925">
                <a:moveTo>
                  <a:pt x="17870" y="34617"/>
                </a:moveTo>
                <a:lnTo>
                  <a:pt x="14892" y="23078"/>
                </a:lnTo>
                <a:lnTo>
                  <a:pt x="11913" y="20193"/>
                </a:lnTo>
                <a:lnTo>
                  <a:pt x="11913" y="17308"/>
                </a:lnTo>
                <a:lnTo>
                  <a:pt x="23827" y="17308"/>
                </a:lnTo>
                <a:lnTo>
                  <a:pt x="23827" y="23078"/>
                </a:lnTo>
                <a:lnTo>
                  <a:pt x="20849" y="23078"/>
                </a:lnTo>
                <a:lnTo>
                  <a:pt x="17870" y="34617"/>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3" name="object 43"/>
          <p:cNvSpPr/>
          <p:nvPr/>
        </p:nvSpPr>
        <p:spPr>
          <a:xfrm>
            <a:off x="527366" y="640582"/>
            <a:ext cx="201930" cy="233679"/>
          </a:xfrm>
          <a:custGeom>
            <a:avLst/>
            <a:gdLst/>
            <a:ahLst/>
            <a:cxnLst/>
            <a:rect l="l" t="t" r="r" b="b"/>
            <a:pathLst>
              <a:path w="201929" h="233680">
                <a:moveTo>
                  <a:pt x="199558" y="233668"/>
                </a:moveTo>
                <a:lnTo>
                  <a:pt x="176474" y="230918"/>
                </a:lnTo>
                <a:lnTo>
                  <a:pt x="148924" y="205181"/>
                </a:lnTo>
                <a:lnTo>
                  <a:pt x="125840" y="175657"/>
                </a:lnTo>
                <a:lnTo>
                  <a:pt x="116160" y="161548"/>
                </a:lnTo>
                <a:lnTo>
                  <a:pt x="87120" y="126209"/>
                </a:lnTo>
                <a:lnTo>
                  <a:pt x="58080" y="88707"/>
                </a:lnTo>
                <a:lnTo>
                  <a:pt x="29040" y="47959"/>
                </a:lnTo>
                <a:lnTo>
                  <a:pt x="0" y="2884"/>
                </a:lnTo>
                <a:lnTo>
                  <a:pt x="8935" y="0"/>
                </a:lnTo>
                <a:lnTo>
                  <a:pt x="38859" y="45029"/>
                </a:lnTo>
                <a:lnTo>
                  <a:pt x="69621" y="85462"/>
                </a:lnTo>
                <a:lnTo>
                  <a:pt x="99825" y="122108"/>
                </a:lnTo>
                <a:lnTo>
                  <a:pt x="128074" y="155778"/>
                </a:lnTo>
                <a:lnTo>
                  <a:pt x="154741" y="182553"/>
                </a:lnTo>
                <a:lnTo>
                  <a:pt x="182804" y="203378"/>
                </a:lnTo>
                <a:lnTo>
                  <a:pt x="201373" y="219875"/>
                </a:lnTo>
                <a:lnTo>
                  <a:pt x="199558" y="233668"/>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4" name="object 44"/>
          <p:cNvSpPr/>
          <p:nvPr/>
        </p:nvSpPr>
        <p:spPr>
          <a:xfrm>
            <a:off x="137185" y="210747"/>
            <a:ext cx="1239520" cy="603250"/>
          </a:xfrm>
          <a:custGeom>
            <a:avLst/>
            <a:gdLst/>
            <a:ahLst/>
            <a:cxnLst/>
            <a:rect l="l" t="t" r="r" b="b"/>
            <a:pathLst>
              <a:path w="1239520" h="603250">
                <a:moveTo>
                  <a:pt x="11913" y="602922"/>
                </a:moveTo>
                <a:lnTo>
                  <a:pt x="74304" y="555644"/>
                </a:lnTo>
                <a:lnTo>
                  <a:pt x="115648" y="536067"/>
                </a:lnTo>
                <a:lnTo>
                  <a:pt x="159395" y="517144"/>
                </a:lnTo>
                <a:lnTo>
                  <a:pt x="205254" y="498780"/>
                </a:lnTo>
                <a:lnTo>
                  <a:pt x="252932" y="480876"/>
                </a:lnTo>
                <a:lnTo>
                  <a:pt x="302137" y="463335"/>
                </a:lnTo>
                <a:lnTo>
                  <a:pt x="352577" y="446061"/>
                </a:lnTo>
                <a:lnTo>
                  <a:pt x="560838" y="377682"/>
                </a:lnTo>
                <a:lnTo>
                  <a:pt x="664777" y="342563"/>
                </a:lnTo>
                <a:lnTo>
                  <a:pt x="715675" y="324431"/>
                </a:lnTo>
                <a:lnTo>
                  <a:pt x="765469" y="305788"/>
                </a:lnTo>
                <a:lnTo>
                  <a:pt x="819263" y="284101"/>
                </a:lnTo>
                <a:lnTo>
                  <a:pt x="871633" y="261465"/>
                </a:lnTo>
                <a:lnTo>
                  <a:pt x="922339" y="237788"/>
                </a:lnTo>
                <a:lnTo>
                  <a:pt x="971138" y="212980"/>
                </a:lnTo>
                <a:lnTo>
                  <a:pt x="1017789" y="186950"/>
                </a:lnTo>
                <a:lnTo>
                  <a:pt x="1062050" y="159606"/>
                </a:lnTo>
                <a:lnTo>
                  <a:pt x="1103680" y="130858"/>
                </a:lnTo>
                <a:lnTo>
                  <a:pt x="1142436" y="100614"/>
                </a:lnTo>
                <a:lnTo>
                  <a:pt x="1178077" y="68784"/>
                </a:lnTo>
                <a:lnTo>
                  <a:pt x="1210361" y="35276"/>
                </a:lnTo>
                <a:lnTo>
                  <a:pt x="1239047" y="0"/>
                </a:lnTo>
                <a:lnTo>
                  <a:pt x="1214099" y="44432"/>
                </a:lnTo>
                <a:lnTo>
                  <a:pt x="1186633" y="85705"/>
                </a:lnTo>
                <a:lnTo>
                  <a:pt x="1156808" y="123973"/>
                </a:lnTo>
                <a:lnTo>
                  <a:pt x="1124784" y="159390"/>
                </a:lnTo>
                <a:lnTo>
                  <a:pt x="1090720" y="192112"/>
                </a:lnTo>
                <a:lnTo>
                  <a:pt x="1054776" y="222292"/>
                </a:lnTo>
                <a:lnTo>
                  <a:pt x="1017112" y="250086"/>
                </a:lnTo>
                <a:lnTo>
                  <a:pt x="977887" y="275647"/>
                </a:lnTo>
                <a:lnTo>
                  <a:pt x="937261" y="299131"/>
                </a:lnTo>
                <a:lnTo>
                  <a:pt x="895393" y="320691"/>
                </a:lnTo>
                <a:lnTo>
                  <a:pt x="852443" y="340483"/>
                </a:lnTo>
                <a:lnTo>
                  <a:pt x="808570" y="358661"/>
                </a:lnTo>
                <a:lnTo>
                  <a:pt x="763934" y="375379"/>
                </a:lnTo>
                <a:lnTo>
                  <a:pt x="718694" y="390793"/>
                </a:lnTo>
                <a:lnTo>
                  <a:pt x="673011" y="405056"/>
                </a:lnTo>
                <a:lnTo>
                  <a:pt x="627043" y="418323"/>
                </a:lnTo>
                <a:lnTo>
                  <a:pt x="580951" y="430749"/>
                </a:lnTo>
                <a:lnTo>
                  <a:pt x="534893" y="442488"/>
                </a:lnTo>
                <a:lnTo>
                  <a:pt x="310712" y="496292"/>
                </a:lnTo>
                <a:lnTo>
                  <a:pt x="268214" y="507156"/>
                </a:lnTo>
                <a:lnTo>
                  <a:pt x="226868" y="518415"/>
                </a:lnTo>
                <a:lnTo>
                  <a:pt x="186833" y="530224"/>
                </a:lnTo>
                <a:lnTo>
                  <a:pt x="148269" y="542737"/>
                </a:lnTo>
                <a:lnTo>
                  <a:pt x="111336" y="556109"/>
                </a:lnTo>
                <a:lnTo>
                  <a:pt x="42998" y="586047"/>
                </a:lnTo>
                <a:lnTo>
                  <a:pt x="11913" y="602922"/>
                </a:lnTo>
                <a:close/>
              </a:path>
            </a:pathLst>
          </a:custGeom>
          <a:solidFill>
            <a:srgbClr val="EC1C23"/>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5" name="object 45"/>
          <p:cNvSpPr/>
          <p:nvPr/>
        </p:nvSpPr>
        <p:spPr>
          <a:xfrm>
            <a:off x="518431" y="571347"/>
            <a:ext cx="223386" cy="181742"/>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6" name="object 46"/>
          <p:cNvSpPr/>
          <p:nvPr/>
        </p:nvSpPr>
        <p:spPr>
          <a:xfrm>
            <a:off x="947332" y="571347"/>
            <a:ext cx="223520" cy="182245"/>
          </a:xfrm>
          <a:custGeom>
            <a:avLst/>
            <a:gdLst/>
            <a:ahLst/>
            <a:cxnLst/>
            <a:rect l="l" t="t" r="r" b="b"/>
            <a:pathLst>
              <a:path w="223519" h="182245">
                <a:moveTo>
                  <a:pt x="59569" y="181742"/>
                </a:moveTo>
                <a:lnTo>
                  <a:pt x="0" y="181742"/>
                </a:lnTo>
                <a:lnTo>
                  <a:pt x="20849" y="161548"/>
                </a:lnTo>
                <a:lnTo>
                  <a:pt x="62548" y="20193"/>
                </a:lnTo>
                <a:lnTo>
                  <a:pt x="41698" y="0"/>
                </a:lnTo>
                <a:lnTo>
                  <a:pt x="134031" y="0"/>
                </a:lnTo>
                <a:lnTo>
                  <a:pt x="154827" y="49041"/>
                </a:lnTo>
                <a:lnTo>
                  <a:pt x="80418" y="49041"/>
                </a:lnTo>
                <a:lnTo>
                  <a:pt x="59569" y="112507"/>
                </a:lnTo>
                <a:lnTo>
                  <a:pt x="181740" y="112507"/>
                </a:lnTo>
                <a:lnTo>
                  <a:pt x="193973" y="141355"/>
                </a:lnTo>
                <a:lnTo>
                  <a:pt x="50634" y="141355"/>
                </a:lnTo>
                <a:lnTo>
                  <a:pt x="44677" y="164433"/>
                </a:lnTo>
                <a:lnTo>
                  <a:pt x="59569" y="181742"/>
                </a:lnTo>
                <a:close/>
              </a:path>
              <a:path w="223519" h="182245">
                <a:moveTo>
                  <a:pt x="181740" y="112507"/>
                </a:moveTo>
                <a:lnTo>
                  <a:pt x="107225" y="112507"/>
                </a:lnTo>
                <a:lnTo>
                  <a:pt x="80418" y="49041"/>
                </a:lnTo>
                <a:lnTo>
                  <a:pt x="154827" y="49041"/>
                </a:lnTo>
                <a:lnTo>
                  <a:pt x="181740" y="112507"/>
                </a:lnTo>
                <a:close/>
              </a:path>
              <a:path w="223519" h="182245">
                <a:moveTo>
                  <a:pt x="223386" y="181742"/>
                </a:moveTo>
                <a:lnTo>
                  <a:pt x="104246" y="181742"/>
                </a:lnTo>
                <a:lnTo>
                  <a:pt x="125096" y="161548"/>
                </a:lnTo>
                <a:lnTo>
                  <a:pt x="119139" y="141355"/>
                </a:lnTo>
                <a:lnTo>
                  <a:pt x="193973" y="141355"/>
                </a:lnTo>
                <a:lnTo>
                  <a:pt x="202536" y="161548"/>
                </a:lnTo>
                <a:lnTo>
                  <a:pt x="223386" y="181742"/>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7" name="object 47"/>
          <p:cNvSpPr/>
          <p:nvPr/>
        </p:nvSpPr>
        <p:spPr>
          <a:xfrm>
            <a:off x="283131" y="571347"/>
            <a:ext cx="202536" cy="181742"/>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8" name="object 48"/>
          <p:cNvSpPr/>
          <p:nvPr/>
        </p:nvSpPr>
        <p:spPr>
          <a:xfrm>
            <a:off x="771602" y="562692"/>
            <a:ext cx="163195" cy="201930"/>
          </a:xfrm>
          <a:custGeom>
            <a:avLst/>
            <a:gdLst/>
            <a:ahLst/>
            <a:cxnLst/>
            <a:rect l="l" t="t" r="r" b="b"/>
            <a:pathLst>
              <a:path w="163194" h="201929">
                <a:moveTo>
                  <a:pt x="143594" y="11539"/>
                </a:moveTo>
                <a:lnTo>
                  <a:pt x="125096" y="11539"/>
                </a:lnTo>
                <a:lnTo>
                  <a:pt x="142967" y="0"/>
                </a:lnTo>
                <a:lnTo>
                  <a:pt x="143594" y="11539"/>
                </a:lnTo>
                <a:close/>
              </a:path>
              <a:path w="163194" h="201929">
                <a:moveTo>
                  <a:pt x="150016" y="170202"/>
                </a:moveTo>
                <a:lnTo>
                  <a:pt x="74462" y="170202"/>
                </a:lnTo>
                <a:lnTo>
                  <a:pt x="84142" y="169121"/>
                </a:lnTo>
                <a:lnTo>
                  <a:pt x="93822" y="165875"/>
                </a:lnTo>
                <a:lnTo>
                  <a:pt x="101268" y="160466"/>
                </a:lnTo>
                <a:lnTo>
                  <a:pt x="104246" y="152894"/>
                </a:lnTo>
                <a:lnTo>
                  <a:pt x="99174" y="143473"/>
                </a:lnTo>
                <a:lnTo>
                  <a:pt x="86003" y="135946"/>
                </a:lnTo>
                <a:lnTo>
                  <a:pt x="47655" y="121161"/>
                </a:lnTo>
                <a:lnTo>
                  <a:pt x="31832" y="113904"/>
                </a:lnTo>
                <a:lnTo>
                  <a:pt x="17126" y="104213"/>
                </a:lnTo>
                <a:lnTo>
                  <a:pt x="5770" y="90735"/>
                </a:lnTo>
                <a:lnTo>
                  <a:pt x="0" y="72119"/>
                </a:lnTo>
                <a:lnTo>
                  <a:pt x="2326" y="52151"/>
                </a:lnTo>
                <a:lnTo>
                  <a:pt x="41698" y="14423"/>
                </a:lnTo>
                <a:lnTo>
                  <a:pt x="82280" y="5408"/>
                </a:lnTo>
                <a:lnTo>
                  <a:pt x="104107" y="6716"/>
                </a:lnTo>
                <a:lnTo>
                  <a:pt x="125096" y="11539"/>
                </a:lnTo>
                <a:lnTo>
                  <a:pt x="143594" y="11539"/>
                </a:lnTo>
                <a:lnTo>
                  <a:pt x="144691" y="31732"/>
                </a:lnTo>
                <a:lnTo>
                  <a:pt x="80418" y="31732"/>
                </a:lnTo>
                <a:lnTo>
                  <a:pt x="65107" y="36645"/>
                </a:lnTo>
                <a:lnTo>
                  <a:pt x="58452" y="45074"/>
                </a:lnTo>
                <a:lnTo>
                  <a:pt x="59057" y="54044"/>
                </a:lnTo>
                <a:lnTo>
                  <a:pt x="65526" y="60580"/>
                </a:lnTo>
                <a:lnTo>
                  <a:pt x="75997" y="64547"/>
                </a:lnTo>
                <a:lnTo>
                  <a:pt x="91215" y="70677"/>
                </a:lnTo>
                <a:lnTo>
                  <a:pt x="106992" y="76807"/>
                </a:lnTo>
                <a:lnTo>
                  <a:pt x="119139" y="80774"/>
                </a:lnTo>
                <a:lnTo>
                  <a:pt x="129377" y="86183"/>
                </a:lnTo>
                <a:lnTo>
                  <a:pt x="157859" y="115391"/>
                </a:lnTo>
                <a:lnTo>
                  <a:pt x="163037" y="144239"/>
                </a:lnTo>
                <a:lnTo>
                  <a:pt x="154880" y="165875"/>
                </a:lnTo>
                <a:lnTo>
                  <a:pt x="150016" y="170202"/>
                </a:lnTo>
                <a:close/>
              </a:path>
              <a:path w="163194" h="201929">
                <a:moveTo>
                  <a:pt x="145945" y="54811"/>
                </a:moveTo>
                <a:lnTo>
                  <a:pt x="136544" y="48365"/>
                </a:lnTo>
                <a:lnTo>
                  <a:pt x="119883" y="40026"/>
                </a:lnTo>
                <a:lnTo>
                  <a:pt x="99872" y="33310"/>
                </a:lnTo>
                <a:lnTo>
                  <a:pt x="80418" y="31732"/>
                </a:lnTo>
                <a:lnTo>
                  <a:pt x="144691" y="31732"/>
                </a:lnTo>
                <a:lnTo>
                  <a:pt x="145945" y="54811"/>
                </a:lnTo>
                <a:close/>
              </a:path>
              <a:path w="163194" h="201929">
                <a:moveTo>
                  <a:pt x="5956" y="201935"/>
                </a:moveTo>
                <a:lnTo>
                  <a:pt x="0" y="144239"/>
                </a:lnTo>
                <a:lnTo>
                  <a:pt x="18755" y="158032"/>
                </a:lnTo>
                <a:lnTo>
                  <a:pt x="40581" y="165875"/>
                </a:lnTo>
                <a:lnTo>
                  <a:pt x="60733" y="169391"/>
                </a:lnTo>
                <a:lnTo>
                  <a:pt x="74462" y="170202"/>
                </a:lnTo>
                <a:lnTo>
                  <a:pt x="150016" y="170202"/>
                </a:lnTo>
                <a:lnTo>
                  <a:pt x="137754" y="181111"/>
                </a:lnTo>
                <a:lnTo>
                  <a:pt x="122869" y="187511"/>
                </a:lnTo>
                <a:lnTo>
                  <a:pt x="26806" y="187511"/>
                </a:lnTo>
                <a:lnTo>
                  <a:pt x="5956" y="201935"/>
                </a:lnTo>
                <a:close/>
              </a:path>
              <a:path w="163194" h="201929">
                <a:moveTo>
                  <a:pt x="70366" y="195444"/>
                </a:moveTo>
                <a:lnTo>
                  <a:pt x="47888" y="192830"/>
                </a:lnTo>
                <a:lnTo>
                  <a:pt x="26806" y="187511"/>
                </a:lnTo>
                <a:lnTo>
                  <a:pt x="122869" y="187511"/>
                </a:lnTo>
                <a:lnTo>
                  <a:pt x="116160" y="190396"/>
                </a:lnTo>
                <a:lnTo>
                  <a:pt x="93403" y="194813"/>
                </a:lnTo>
                <a:lnTo>
                  <a:pt x="70366" y="19544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9" name="object 49"/>
          <p:cNvSpPr/>
          <p:nvPr/>
        </p:nvSpPr>
        <p:spPr>
          <a:xfrm>
            <a:off x="277174" y="210748"/>
            <a:ext cx="1099185" cy="894715"/>
          </a:xfrm>
          <a:custGeom>
            <a:avLst/>
            <a:gdLst/>
            <a:ahLst/>
            <a:cxnLst/>
            <a:rect l="l" t="t" r="r" b="b"/>
            <a:pathLst>
              <a:path w="1099185" h="894715">
                <a:moveTo>
                  <a:pt x="0" y="894286"/>
                </a:moveTo>
                <a:lnTo>
                  <a:pt x="41502" y="840060"/>
                </a:lnTo>
                <a:lnTo>
                  <a:pt x="81188" y="804450"/>
                </a:lnTo>
                <a:lnTo>
                  <a:pt x="121900" y="770055"/>
                </a:lnTo>
                <a:lnTo>
                  <a:pt x="163504" y="736782"/>
                </a:lnTo>
                <a:lnTo>
                  <a:pt x="205865" y="704540"/>
                </a:lnTo>
                <a:lnTo>
                  <a:pt x="248848" y="673237"/>
                </a:lnTo>
                <a:lnTo>
                  <a:pt x="292318" y="642779"/>
                </a:lnTo>
                <a:lnTo>
                  <a:pt x="336141" y="613075"/>
                </a:lnTo>
                <a:lnTo>
                  <a:pt x="380181" y="584032"/>
                </a:lnTo>
                <a:lnTo>
                  <a:pt x="424304" y="555559"/>
                </a:lnTo>
                <a:lnTo>
                  <a:pt x="641443" y="418500"/>
                </a:lnTo>
                <a:lnTo>
                  <a:pt x="683232" y="391504"/>
                </a:lnTo>
                <a:lnTo>
                  <a:pt x="724159" y="364431"/>
                </a:lnTo>
                <a:lnTo>
                  <a:pt x="764091" y="337190"/>
                </a:lnTo>
                <a:lnTo>
                  <a:pt x="802892" y="309687"/>
                </a:lnTo>
                <a:lnTo>
                  <a:pt x="840428" y="281831"/>
                </a:lnTo>
                <a:lnTo>
                  <a:pt x="876564" y="253529"/>
                </a:lnTo>
                <a:lnTo>
                  <a:pt x="911164" y="224690"/>
                </a:lnTo>
                <a:lnTo>
                  <a:pt x="944094" y="195220"/>
                </a:lnTo>
                <a:lnTo>
                  <a:pt x="975220" y="165027"/>
                </a:lnTo>
                <a:lnTo>
                  <a:pt x="1004406" y="134020"/>
                </a:lnTo>
                <a:lnTo>
                  <a:pt x="1031518" y="102106"/>
                </a:lnTo>
                <a:lnTo>
                  <a:pt x="1056421" y="69193"/>
                </a:lnTo>
                <a:lnTo>
                  <a:pt x="1078979" y="35188"/>
                </a:lnTo>
                <a:lnTo>
                  <a:pt x="1099059" y="0"/>
                </a:lnTo>
                <a:lnTo>
                  <a:pt x="1086474" y="33255"/>
                </a:lnTo>
                <a:lnTo>
                  <a:pt x="1052362" y="97009"/>
                </a:lnTo>
                <a:lnTo>
                  <a:pt x="1007305" y="157595"/>
                </a:lnTo>
                <a:lnTo>
                  <a:pt x="981039" y="186888"/>
                </a:lnTo>
                <a:lnTo>
                  <a:pt x="952478" y="215616"/>
                </a:lnTo>
                <a:lnTo>
                  <a:pt x="921769" y="243854"/>
                </a:lnTo>
                <a:lnTo>
                  <a:pt x="889058" y="271678"/>
                </a:lnTo>
                <a:lnTo>
                  <a:pt x="854492" y="299164"/>
                </a:lnTo>
                <a:lnTo>
                  <a:pt x="818219" y="326386"/>
                </a:lnTo>
                <a:lnTo>
                  <a:pt x="780385" y="353422"/>
                </a:lnTo>
                <a:lnTo>
                  <a:pt x="741137" y="380346"/>
                </a:lnTo>
                <a:lnTo>
                  <a:pt x="700623" y="407234"/>
                </a:lnTo>
                <a:lnTo>
                  <a:pt x="658988" y="434161"/>
                </a:lnTo>
                <a:lnTo>
                  <a:pt x="393892" y="600799"/>
                </a:lnTo>
                <a:lnTo>
                  <a:pt x="348532" y="630123"/>
                </a:lnTo>
                <a:lnTo>
                  <a:pt x="303228" y="660092"/>
                </a:lnTo>
                <a:lnTo>
                  <a:pt x="258127" y="690781"/>
                </a:lnTo>
                <a:lnTo>
                  <a:pt x="213375" y="722267"/>
                </a:lnTo>
                <a:lnTo>
                  <a:pt x="169119" y="754625"/>
                </a:lnTo>
                <a:lnTo>
                  <a:pt x="125507" y="787930"/>
                </a:lnTo>
                <a:lnTo>
                  <a:pt x="82685" y="822258"/>
                </a:lnTo>
                <a:lnTo>
                  <a:pt x="40800" y="857685"/>
                </a:lnTo>
                <a:lnTo>
                  <a:pt x="0" y="894286"/>
                </a:lnTo>
                <a:close/>
              </a:path>
            </a:pathLst>
          </a:custGeom>
          <a:solidFill>
            <a:srgbClr val="EC1C23"/>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0" name="object 50"/>
          <p:cNvSpPr/>
          <p:nvPr/>
        </p:nvSpPr>
        <p:spPr>
          <a:xfrm>
            <a:off x="455417" y="334304"/>
            <a:ext cx="535940" cy="611505"/>
          </a:xfrm>
          <a:custGeom>
            <a:avLst/>
            <a:gdLst/>
            <a:ahLst/>
            <a:cxnLst/>
            <a:rect l="l" t="t" r="r" b="b"/>
            <a:pathLst>
              <a:path w="535940" h="611505">
                <a:moveTo>
                  <a:pt x="71948" y="309163"/>
                </a:moveTo>
                <a:lnTo>
                  <a:pt x="68970" y="303393"/>
                </a:lnTo>
                <a:lnTo>
                  <a:pt x="63013" y="294739"/>
                </a:lnTo>
                <a:lnTo>
                  <a:pt x="60035" y="288969"/>
                </a:lnTo>
                <a:lnTo>
                  <a:pt x="36070" y="241950"/>
                </a:lnTo>
                <a:lnTo>
                  <a:pt x="17933" y="196049"/>
                </a:lnTo>
                <a:lnTo>
                  <a:pt x="5838" y="152384"/>
                </a:lnTo>
                <a:lnTo>
                  <a:pt x="0" y="112075"/>
                </a:lnTo>
                <a:lnTo>
                  <a:pt x="633" y="76240"/>
                </a:lnTo>
                <a:lnTo>
                  <a:pt x="7953" y="45996"/>
                </a:lnTo>
                <a:lnTo>
                  <a:pt x="22174" y="22462"/>
                </a:lnTo>
                <a:lnTo>
                  <a:pt x="43511" y="6757"/>
                </a:lnTo>
                <a:lnTo>
                  <a:pt x="72179" y="0"/>
                </a:lnTo>
                <a:lnTo>
                  <a:pt x="108393" y="3307"/>
                </a:lnTo>
                <a:lnTo>
                  <a:pt x="136871" y="12692"/>
                </a:lnTo>
                <a:lnTo>
                  <a:pt x="87172" y="12692"/>
                </a:lnTo>
                <a:lnTo>
                  <a:pt x="61213" y="15242"/>
                </a:lnTo>
                <a:lnTo>
                  <a:pt x="40028" y="24630"/>
                </a:lnTo>
                <a:lnTo>
                  <a:pt x="24066" y="40770"/>
                </a:lnTo>
                <a:lnTo>
                  <a:pt x="13774" y="63575"/>
                </a:lnTo>
                <a:lnTo>
                  <a:pt x="9598" y="92959"/>
                </a:lnTo>
                <a:lnTo>
                  <a:pt x="11987" y="128835"/>
                </a:lnTo>
                <a:lnTo>
                  <a:pt x="21388" y="171115"/>
                </a:lnTo>
                <a:lnTo>
                  <a:pt x="38247" y="219714"/>
                </a:lnTo>
                <a:lnTo>
                  <a:pt x="63013" y="274545"/>
                </a:lnTo>
                <a:lnTo>
                  <a:pt x="76416" y="298074"/>
                </a:lnTo>
                <a:lnTo>
                  <a:pt x="80884" y="306278"/>
                </a:lnTo>
                <a:lnTo>
                  <a:pt x="71948" y="309163"/>
                </a:lnTo>
                <a:close/>
              </a:path>
              <a:path w="535940" h="611505">
                <a:moveTo>
                  <a:pt x="481329" y="608510"/>
                </a:moveTo>
                <a:lnTo>
                  <a:pt x="455589" y="608510"/>
                </a:lnTo>
                <a:lnTo>
                  <a:pt x="484576" y="604410"/>
                </a:lnTo>
                <a:lnTo>
                  <a:pt x="505932" y="592360"/>
                </a:lnTo>
                <a:lnTo>
                  <a:pt x="520147" y="573329"/>
                </a:lnTo>
                <a:lnTo>
                  <a:pt x="527707" y="548288"/>
                </a:lnTo>
                <a:lnTo>
                  <a:pt x="529102" y="518205"/>
                </a:lnTo>
                <a:lnTo>
                  <a:pt x="524820" y="484048"/>
                </a:lnTo>
                <a:lnTo>
                  <a:pt x="515348" y="446787"/>
                </a:lnTo>
                <a:lnTo>
                  <a:pt x="501174" y="407391"/>
                </a:lnTo>
                <a:lnTo>
                  <a:pt x="482786" y="366830"/>
                </a:lnTo>
                <a:lnTo>
                  <a:pt x="460673" y="326071"/>
                </a:lnTo>
                <a:lnTo>
                  <a:pt x="435323" y="286084"/>
                </a:lnTo>
                <a:lnTo>
                  <a:pt x="401071" y="239821"/>
                </a:lnTo>
                <a:lnTo>
                  <a:pt x="364832" y="196762"/>
                </a:lnTo>
                <a:lnTo>
                  <a:pt x="328098" y="157711"/>
                </a:lnTo>
                <a:lnTo>
                  <a:pt x="292356" y="123467"/>
                </a:lnTo>
                <a:lnTo>
                  <a:pt x="259096" y="94833"/>
                </a:lnTo>
                <a:lnTo>
                  <a:pt x="189224" y="46939"/>
                </a:lnTo>
                <a:lnTo>
                  <a:pt x="151625" y="28454"/>
                </a:lnTo>
                <a:lnTo>
                  <a:pt x="87172" y="12692"/>
                </a:lnTo>
                <a:lnTo>
                  <a:pt x="136871" y="12692"/>
                </a:lnTo>
                <a:lnTo>
                  <a:pt x="193516" y="38562"/>
                </a:lnTo>
                <a:lnTo>
                  <a:pt x="233872" y="64176"/>
                </a:lnTo>
                <a:lnTo>
                  <a:pt x="273087" y="93913"/>
                </a:lnTo>
                <a:lnTo>
                  <a:pt x="310811" y="127043"/>
                </a:lnTo>
                <a:lnTo>
                  <a:pt x="346696" y="162840"/>
                </a:lnTo>
                <a:lnTo>
                  <a:pt x="380392" y="200574"/>
                </a:lnTo>
                <a:lnTo>
                  <a:pt x="411551" y="239518"/>
                </a:lnTo>
                <a:lnTo>
                  <a:pt x="439823" y="278943"/>
                </a:lnTo>
                <a:lnTo>
                  <a:pt x="464859" y="318120"/>
                </a:lnTo>
                <a:lnTo>
                  <a:pt x="486311" y="356323"/>
                </a:lnTo>
                <a:lnTo>
                  <a:pt x="503828" y="392822"/>
                </a:lnTo>
                <a:lnTo>
                  <a:pt x="520804" y="438710"/>
                </a:lnTo>
                <a:lnTo>
                  <a:pt x="534181" y="501295"/>
                </a:lnTo>
                <a:lnTo>
                  <a:pt x="535627" y="533160"/>
                </a:lnTo>
                <a:lnTo>
                  <a:pt x="531500" y="562372"/>
                </a:lnTo>
                <a:lnTo>
                  <a:pt x="520244" y="586656"/>
                </a:lnTo>
                <a:lnTo>
                  <a:pt x="500301" y="603735"/>
                </a:lnTo>
                <a:lnTo>
                  <a:pt x="481329" y="608510"/>
                </a:lnTo>
                <a:close/>
              </a:path>
              <a:path w="535940" h="611505">
                <a:moveTo>
                  <a:pt x="470114" y="611334"/>
                </a:moveTo>
                <a:lnTo>
                  <a:pt x="428124" y="607176"/>
                </a:lnTo>
                <a:lnTo>
                  <a:pt x="372775" y="588988"/>
                </a:lnTo>
                <a:lnTo>
                  <a:pt x="418485" y="603693"/>
                </a:lnTo>
                <a:lnTo>
                  <a:pt x="455589" y="608510"/>
                </a:lnTo>
                <a:lnTo>
                  <a:pt x="481329" y="608510"/>
                </a:lnTo>
                <a:lnTo>
                  <a:pt x="470114" y="61133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1" name="object 51"/>
          <p:cNvSpPr/>
          <p:nvPr/>
        </p:nvSpPr>
        <p:spPr>
          <a:xfrm>
            <a:off x="10652759" y="192023"/>
            <a:ext cx="1402079" cy="826007"/>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2" name="object 52"/>
          <p:cNvSpPr/>
          <p:nvPr/>
        </p:nvSpPr>
        <p:spPr>
          <a:xfrm>
            <a:off x="0" y="0"/>
            <a:ext cx="12191998" cy="6857999"/>
          </a:xfrm>
          <a:prstGeom prst="rect">
            <a:avLst/>
          </a:prstGeom>
          <a:blipFill>
            <a:blip r:embed="rId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3" name="object 53"/>
          <p:cNvSpPr/>
          <p:nvPr/>
        </p:nvSpPr>
        <p:spPr>
          <a:xfrm>
            <a:off x="106679" y="736091"/>
            <a:ext cx="173735" cy="146303"/>
          </a:xfrm>
          <a:prstGeom prst="rect">
            <a:avLst/>
          </a:prstGeom>
          <a:blipFill>
            <a:blip r:embed="rId6"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4" name="object 54"/>
          <p:cNvSpPr/>
          <p:nvPr/>
        </p:nvSpPr>
        <p:spPr>
          <a:xfrm>
            <a:off x="145632" y="750757"/>
            <a:ext cx="95885" cy="67945"/>
          </a:xfrm>
          <a:custGeom>
            <a:avLst/>
            <a:gdLst/>
            <a:ahLst/>
            <a:cxnLst/>
            <a:rect l="l" t="t" r="r" b="b"/>
            <a:pathLst>
              <a:path w="95885" h="67944">
                <a:moveTo>
                  <a:pt x="14034" y="17106"/>
                </a:moveTo>
                <a:lnTo>
                  <a:pt x="0" y="34163"/>
                </a:lnTo>
                <a:lnTo>
                  <a:pt x="342" y="38455"/>
                </a:lnTo>
                <a:lnTo>
                  <a:pt x="25363" y="67424"/>
                </a:lnTo>
                <a:lnTo>
                  <a:pt x="29287" y="67360"/>
                </a:lnTo>
                <a:lnTo>
                  <a:pt x="52485" y="48856"/>
                </a:lnTo>
                <a:lnTo>
                  <a:pt x="24702" y="48856"/>
                </a:lnTo>
                <a:lnTo>
                  <a:pt x="22112" y="48450"/>
                </a:lnTo>
                <a:lnTo>
                  <a:pt x="14324" y="34163"/>
                </a:lnTo>
                <a:lnTo>
                  <a:pt x="14528" y="30619"/>
                </a:lnTo>
                <a:lnTo>
                  <a:pt x="14617" y="29375"/>
                </a:lnTo>
                <a:lnTo>
                  <a:pt x="14847" y="27559"/>
                </a:lnTo>
                <a:lnTo>
                  <a:pt x="16016" y="22491"/>
                </a:lnTo>
                <a:lnTo>
                  <a:pt x="16790" y="20002"/>
                </a:lnTo>
                <a:lnTo>
                  <a:pt x="16865" y="19532"/>
                </a:lnTo>
                <a:lnTo>
                  <a:pt x="15304" y="17157"/>
                </a:lnTo>
                <a:lnTo>
                  <a:pt x="14034" y="17106"/>
                </a:lnTo>
                <a:close/>
              </a:path>
              <a:path w="95885" h="67944">
                <a:moveTo>
                  <a:pt x="91911" y="18910"/>
                </a:moveTo>
                <a:lnTo>
                  <a:pt x="68784" y="18910"/>
                </a:lnTo>
                <a:lnTo>
                  <a:pt x="71921" y="19532"/>
                </a:lnTo>
                <a:lnTo>
                  <a:pt x="73318" y="20193"/>
                </a:lnTo>
                <a:lnTo>
                  <a:pt x="80903" y="36169"/>
                </a:lnTo>
                <a:lnTo>
                  <a:pt x="80885" y="39027"/>
                </a:lnTo>
                <a:lnTo>
                  <a:pt x="77902" y="53340"/>
                </a:lnTo>
                <a:lnTo>
                  <a:pt x="77825" y="54978"/>
                </a:lnTo>
                <a:lnTo>
                  <a:pt x="80595" y="56794"/>
                </a:lnTo>
                <a:lnTo>
                  <a:pt x="81408" y="56769"/>
                </a:lnTo>
                <a:lnTo>
                  <a:pt x="95746" y="41490"/>
                </a:lnTo>
                <a:lnTo>
                  <a:pt x="95619" y="33528"/>
                </a:lnTo>
                <a:lnTo>
                  <a:pt x="95213" y="30619"/>
                </a:lnTo>
                <a:lnTo>
                  <a:pt x="93444" y="22948"/>
                </a:lnTo>
                <a:lnTo>
                  <a:pt x="91911" y="18910"/>
                </a:lnTo>
                <a:close/>
              </a:path>
              <a:path w="95885" h="67944">
                <a:moveTo>
                  <a:pt x="67730" y="0"/>
                </a:moveTo>
                <a:lnTo>
                  <a:pt x="37042" y="31788"/>
                </a:lnTo>
                <a:lnTo>
                  <a:pt x="36234" y="36169"/>
                </a:lnTo>
                <a:lnTo>
                  <a:pt x="35650" y="38455"/>
                </a:lnTo>
                <a:lnTo>
                  <a:pt x="24702" y="48856"/>
                </a:lnTo>
                <a:lnTo>
                  <a:pt x="52485" y="48856"/>
                </a:lnTo>
                <a:lnTo>
                  <a:pt x="53138" y="46964"/>
                </a:lnTo>
                <a:lnTo>
                  <a:pt x="53870" y="44323"/>
                </a:lnTo>
                <a:lnTo>
                  <a:pt x="55547" y="36169"/>
                </a:lnTo>
                <a:lnTo>
                  <a:pt x="56414" y="31610"/>
                </a:lnTo>
                <a:lnTo>
                  <a:pt x="57011" y="29375"/>
                </a:lnTo>
                <a:lnTo>
                  <a:pt x="68784" y="18910"/>
                </a:lnTo>
                <a:lnTo>
                  <a:pt x="91911" y="18910"/>
                </a:lnTo>
                <a:lnTo>
                  <a:pt x="87707" y="11493"/>
                </a:lnTo>
                <a:lnTo>
                  <a:pt x="85129" y="8420"/>
                </a:lnTo>
                <a:lnTo>
                  <a:pt x="79058" y="3543"/>
                </a:lnTo>
                <a:lnTo>
                  <a:pt x="75579" y="1866"/>
                </a:lnTo>
                <a:lnTo>
                  <a:pt x="67730" y="0"/>
                </a:lnTo>
                <a:close/>
              </a:path>
            </a:pathLst>
          </a:custGeom>
          <a:solidFill>
            <a:srgbClr val="00FFC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5" name="object 55"/>
          <p:cNvSpPr/>
          <p:nvPr/>
        </p:nvSpPr>
        <p:spPr>
          <a:xfrm>
            <a:off x="96011" y="662940"/>
            <a:ext cx="172211" cy="143255"/>
          </a:xfrm>
          <a:prstGeom prst="rect">
            <a:avLst/>
          </a:prstGeom>
          <a:blipFill>
            <a:blip r:embed="rId7"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6" name="object 56"/>
          <p:cNvSpPr/>
          <p:nvPr/>
        </p:nvSpPr>
        <p:spPr>
          <a:xfrm>
            <a:off x="135748" y="676864"/>
            <a:ext cx="93980" cy="65405"/>
          </a:xfrm>
          <a:custGeom>
            <a:avLst/>
            <a:gdLst/>
            <a:ahLst/>
            <a:cxnLst/>
            <a:rect l="l" t="t" r="r" b="b"/>
            <a:pathLst>
              <a:path w="93979" h="65404">
                <a:moveTo>
                  <a:pt x="29632" y="0"/>
                </a:moveTo>
                <a:lnTo>
                  <a:pt x="54" y="27152"/>
                </a:lnTo>
                <a:lnTo>
                  <a:pt x="0" y="33807"/>
                </a:lnTo>
                <a:lnTo>
                  <a:pt x="111" y="35674"/>
                </a:lnTo>
                <a:lnTo>
                  <a:pt x="2530" y="60871"/>
                </a:lnTo>
                <a:lnTo>
                  <a:pt x="3216" y="62331"/>
                </a:lnTo>
                <a:lnTo>
                  <a:pt x="5642" y="64414"/>
                </a:lnTo>
                <a:lnTo>
                  <a:pt x="7344" y="64820"/>
                </a:lnTo>
                <a:lnTo>
                  <a:pt x="91608" y="56743"/>
                </a:lnTo>
                <a:lnTo>
                  <a:pt x="93399" y="52997"/>
                </a:lnTo>
                <a:lnTo>
                  <a:pt x="93373" y="49098"/>
                </a:lnTo>
                <a:lnTo>
                  <a:pt x="93023" y="45440"/>
                </a:lnTo>
                <a:lnTo>
                  <a:pt x="15408" y="45440"/>
                </a:lnTo>
                <a:lnTo>
                  <a:pt x="14468" y="35674"/>
                </a:lnTo>
                <a:lnTo>
                  <a:pt x="30051" y="19418"/>
                </a:lnTo>
                <a:lnTo>
                  <a:pt x="56630" y="19418"/>
                </a:lnTo>
                <a:lnTo>
                  <a:pt x="54270" y="13868"/>
                </a:lnTo>
                <a:lnTo>
                  <a:pt x="51870" y="10337"/>
                </a:lnTo>
                <a:lnTo>
                  <a:pt x="45901" y="4775"/>
                </a:lnTo>
                <a:lnTo>
                  <a:pt x="42383" y="2781"/>
                </a:lnTo>
                <a:lnTo>
                  <a:pt x="34217" y="355"/>
                </a:lnTo>
                <a:lnTo>
                  <a:pt x="29632" y="0"/>
                </a:lnTo>
                <a:close/>
              </a:path>
              <a:path w="93979" h="65404">
                <a:moveTo>
                  <a:pt x="56630" y="19418"/>
                </a:moveTo>
                <a:lnTo>
                  <a:pt x="30051" y="19418"/>
                </a:lnTo>
                <a:lnTo>
                  <a:pt x="32248" y="19532"/>
                </a:lnTo>
                <a:lnTo>
                  <a:pt x="36350" y="20459"/>
                </a:lnTo>
                <a:lnTo>
                  <a:pt x="46180" y="42494"/>
                </a:lnTo>
                <a:lnTo>
                  <a:pt x="15408" y="45440"/>
                </a:lnTo>
                <a:lnTo>
                  <a:pt x="93023" y="45440"/>
                </a:lnTo>
                <a:lnTo>
                  <a:pt x="92815" y="44005"/>
                </a:lnTo>
                <a:lnTo>
                  <a:pt x="92307" y="41694"/>
                </a:lnTo>
                <a:lnTo>
                  <a:pt x="92140" y="41122"/>
                </a:lnTo>
                <a:lnTo>
                  <a:pt x="60417" y="41122"/>
                </a:lnTo>
                <a:lnTo>
                  <a:pt x="59122" y="27571"/>
                </a:lnTo>
                <a:lnTo>
                  <a:pt x="57915" y="22440"/>
                </a:lnTo>
                <a:lnTo>
                  <a:pt x="56630" y="19418"/>
                </a:lnTo>
                <a:close/>
              </a:path>
              <a:path w="93979" h="65404">
                <a:moveTo>
                  <a:pt x="89843" y="38303"/>
                </a:moveTo>
                <a:lnTo>
                  <a:pt x="60417" y="41122"/>
                </a:lnTo>
                <a:lnTo>
                  <a:pt x="92140" y="41122"/>
                </a:lnTo>
                <a:lnTo>
                  <a:pt x="89843" y="38303"/>
                </a:lnTo>
                <a:close/>
              </a:path>
            </a:pathLst>
          </a:custGeom>
          <a:solidFill>
            <a:srgbClr val="00FFC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7" name="object 57"/>
          <p:cNvSpPr/>
          <p:nvPr/>
        </p:nvSpPr>
        <p:spPr>
          <a:xfrm>
            <a:off x="94488" y="579120"/>
            <a:ext cx="172211" cy="163067"/>
          </a:xfrm>
          <a:prstGeom prst="rect">
            <a:avLst/>
          </a:prstGeom>
          <a:blipFill>
            <a:blip r:embed="rId8"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8" name="object 58"/>
          <p:cNvSpPr/>
          <p:nvPr/>
        </p:nvSpPr>
        <p:spPr>
          <a:xfrm>
            <a:off x="133965" y="592608"/>
            <a:ext cx="93980" cy="84455"/>
          </a:xfrm>
          <a:custGeom>
            <a:avLst/>
            <a:gdLst/>
            <a:ahLst/>
            <a:cxnLst/>
            <a:rect l="l" t="t" r="r" b="b"/>
            <a:pathLst>
              <a:path w="93979" h="84454">
                <a:moveTo>
                  <a:pt x="91821" y="0"/>
                </a:moveTo>
                <a:lnTo>
                  <a:pt x="89839" y="177"/>
                </a:lnTo>
                <a:lnTo>
                  <a:pt x="88480" y="457"/>
                </a:lnTo>
                <a:lnTo>
                  <a:pt x="86766" y="939"/>
                </a:lnTo>
                <a:lnTo>
                  <a:pt x="4648" y="24942"/>
                </a:lnTo>
                <a:lnTo>
                  <a:pt x="3733" y="25171"/>
                </a:lnTo>
                <a:lnTo>
                  <a:pt x="0" y="46558"/>
                </a:lnTo>
                <a:lnTo>
                  <a:pt x="431" y="48221"/>
                </a:lnTo>
                <a:lnTo>
                  <a:pt x="84061" y="83172"/>
                </a:lnTo>
                <a:lnTo>
                  <a:pt x="87312" y="83972"/>
                </a:lnTo>
                <a:lnTo>
                  <a:pt x="88074" y="83845"/>
                </a:lnTo>
                <a:lnTo>
                  <a:pt x="90360" y="73850"/>
                </a:lnTo>
                <a:lnTo>
                  <a:pt x="90335" y="69723"/>
                </a:lnTo>
                <a:lnTo>
                  <a:pt x="87401" y="65709"/>
                </a:lnTo>
                <a:lnTo>
                  <a:pt x="69900" y="59029"/>
                </a:lnTo>
                <a:lnTo>
                  <a:pt x="70145" y="54229"/>
                </a:lnTo>
                <a:lnTo>
                  <a:pt x="55892" y="54229"/>
                </a:lnTo>
                <a:lnTo>
                  <a:pt x="17868" y="39370"/>
                </a:lnTo>
                <a:lnTo>
                  <a:pt x="57213" y="28409"/>
                </a:lnTo>
                <a:lnTo>
                  <a:pt x="71459" y="28409"/>
                </a:lnTo>
                <a:lnTo>
                  <a:pt x="71640" y="24841"/>
                </a:lnTo>
                <a:lnTo>
                  <a:pt x="90246" y="19659"/>
                </a:lnTo>
                <a:lnTo>
                  <a:pt x="90868" y="19507"/>
                </a:lnTo>
                <a:lnTo>
                  <a:pt x="91376" y="19304"/>
                </a:lnTo>
                <a:lnTo>
                  <a:pt x="93802" y="6680"/>
                </a:lnTo>
                <a:lnTo>
                  <a:pt x="93738" y="2235"/>
                </a:lnTo>
                <a:lnTo>
                  <a:pt x="93484" y="1308"/>
                </a:lnTo>
                <a:lnTo>
                  <a:pt x="92544" y="228"/>
                </a:lnTo>
                <a:lnTo>
                  <a:pt x="91821" y="0"/>
                </a:lnTo>
                <a:close/>
              </a:path>
              <a:path w="93979" h="84454">
                <a:moveTo>
                  <a:pt x="71459" y="28409"/>
                </a:moveTo>
                <a:lnTo>
                  <a:pt x="57213" y="28409"/>
                </a:lnTo>
                <a:lnTo>
                  <a:pt x="55892" y="54229"/>
                </a:lnTo>
                <a:lnTo>
                  <a:pt x="70145" y="54229"/>
                </a:lnTo>
                <a:lnTo>
                  <a:pt x="71459" y="28409"/>
                </a:lnTo>
                <a:close/>
              </a:path>
            </a:pathLst>
          </a:custGeom>
          <a:solidFill>
            <a:srgbClr val="00FFC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9" name="object 59"/>
          <p:cNvSpPr/>
          <p:nvPr/>
        </p:nvSpPr>
        <p:spPr>
          <a:xfrm>
            <a:off x="106680" y="493776"/>
            <a:ext cx="172211" cy="153923"/>
          </a:xfrm>
          <a:prstGeom prst="rect">
            <a:avLst/>
          </a:prstGeom>
          <a:blipFill>
            <a:blip r:embed="rId9"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0" name="object 60"/>
          <p:cNvSpPr/>
          <p:nvPr/>
        </p:nvSpPr>
        <p:spPr>
          <a:xfrm>
            <a:off x="145493" y="507323"/>
            <a:ext cx="94615" cy="75565"/>
          </a:xfrm>
          <a:custGeom>
            <a:avLst/>
            <a:gdLst/>
            <a:ahLst/>
            <a:cxnLst/>
            <a:rect l="l" t="t" r="r" b="b"/>
            <a:pathLst>
              <a:path w="94614" h="75565">
                <a:moveTo>
                  <a:pt x="17043" y="0"/>
                </a:moveTo>
                <a:lnTo>
                  <a:pt x="15697" y="0"/>
                </a:lnTo>
                <a:lnTo>
                  <a:pt x="15125" y="76"/>
                </a:lnTo>
                <a:lnTo>
                  <a:pt x="0" y="33756"/>
                </a:lnTo>
                <a:lnTo>
                  <a:pt x="2006" y="44780"/>
                </a:lnTo>
                <a:lnTo>
                  <a:pt x="32372" y="71513"/>
                </a:lnTo>
                <a:lnTo>
                  <a:pt x="54114" y="75120"/>
                </a:lnTo>
                <a:lnTo>
                  <a:pt x="66103" y="73799"/>
                </a:lnTo>
                <a:lnTo>
                  <a:pt x="71335" y="72135"/>
                </a:lnTo>
                <a:lnTo>
                  <a:pt x="80264" y="66814"/>
                </a:lnTo>
                <a:lnTo>
                  <a:pt x="83959" y="63220"/>
                </a:lnTo>
                <a:lnTo>
                  <a:pt x="89363" y="54838"/>
                </a:lnTo>
                <a:lnTo>
                  <a:pt x="52984" y="54838"/>
                </a:lnTo>
                <a:lnTo>
                  <a:pt x="48336" y="54419"/>
                </a:lnTo>
                <a:lnTo>
                  <a:pt x="16129" y="31127"/>
                </a:lnTo>
                <a:lnTo>
                  <a:pt x="16065" y="27812"/>
                </a:lnTo>
                <a:lnTo>
                  <a:pt x="17487" y="21056"/>
                </a:lnTo>
                <a:lnTo>
                  <a:pt x="28282" y="6362"/>
                </a:lnTo>
                <a:lnTo>
                  <a:pt x="28879" y="5575"/>
                </a:lnTo>
                <a:lnTo>
                  <a:pt x="28927" y="5346"/>
                </a:lnTo>
                <a:lnTo>
                  <a:pt x="29044" y="4076"/>
                </a:lnTo>
                <a:lnTo>
                  <a:pt x="28625" y="3314"/>
                </a:lnTo>
                <a:lnTo>
                  <a:pt x="17818" y="50"/>
                </a:lnTo>
                <a:lnTo>
                  <a:pt x="17043" y="0"/>
                </a:lnTo>
                <a:close/>
              </a:path>
              <a:path w="94614" h="75565">
                <a:moveTo>
                  <a:pt x="77927" y="12585"/>
                </a:moveTo>
                <a:lnTo>
                  <a:pt x="75530" y="15138"/>
                </a:lnTo>
                <a:lnTo>
                  <a:pt x="75641" y="15671"/>
                </a:lnTo>
                <a:lnTo>
                  <a:pt x="76657" y="18135"/>
                </a:lnTo>
                <a:lnTo>
                  <a:pt x="77203" y="19697"/>
                </a:lnTo>
                <a:lnTo>
                  <a:pt x="78333" y="23431"/>
                </a:lnTo>
                <a:lnTo>
                  <a:pt x="78752" y="25615"/>
                </a:lnTo>
                <a:lnTo>
                  <a:pt x="79286" y="30619"/>
                </a:lnTo>
                <a:lnTo>
                  <a:pt x="79070" y="33489"/>
                </a:lnTo>
                <a:lnTo>
                  <a:pt x="52984" y="54838"/>
                </a:lnTo>
                <a:lnTo>
                  <a:pt x="89363" y="54838"/>
                </a:lnTo>
                <a:lnTo>
                  <a:pt x="89789" y="54178"/>
                </a:lnTo>
                <a:lnTo>
                  <a:pt x="91897" y="48869"/>
                </a:lnTo>
                <a:lnTo>
                  <a:pt x="93827" y="39636"/>
                </a:lnTo>
                <a:lnTo>
                  <a:pt x="94195" y="36677"/>
                </a:lnTo>
                <a:lnTo>
                  <a:pt x="94075" y="27812"/>
                </a:lnTo>
                <a:lnTo>
                  <a:pt x="78714" y="12611"/>
                </a:lnTo>
                <a:lnTo>
                  <a:pt x="77927" y="12585"/>
                </a:lnTo>
                <a:close/>
              </a:path>
            </a:pathLst>
          </a:custGeom>
          <a:solidFill>
            <a:srgbClr val="00FFC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1" name="object 61"/>
          <p:cNvSpPr/>
          <p:nvPr/>
        </p:nvSpPr>
        <p:spPr>
          <a:xfrm>
            <a:off x="123444" y="417576"/>
            <a:ext cx="179831" cy="158495"/>
          </a:xfrm>
          <a:prstGeom prst="rect">
            <a:avLst/>
          </a:prstGeom>
          <a:blipFill>
            <a:blip r:embed="rId10"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2" name="object 62"/>
          <p:cNvSpPr/>
          <p:nvPr/>
        </p:nvSpPr>
        <p:spPr>
          <a:xfrm>
            <a:off x="162173" y="432222"/>
            <a:ext cx="102235" cy="79375"/>
          </a:xfrm>
          <a:custGeom>
            <a:avLst/>
            <a:gdLst/>
            <a:ahLst/>
            <a:cxnLst/>
            <a:rect l="l" t="t" r="r" b="b"/>
            <a:pathLst>
              <a:path w="102235" h="79375">
                <a:moveTo>
                  <a:pt x="18859" y="0"/>
                </a:moveTo>
                <a:lnTo>
                  <a:pt x="12" y="45567"/>
                </a:lnTo>
                <a:lnTo>
                  <a:pt x="0" y="46939"/>
                </a:lnTo>
                <a:lnTo>
                  <a:pt x="1003" y="49555"/>
                </a:lnTo>
                <a:lnTo>
                  <a:pt x="2222" y="50558"/>
                </a:lnTo>
                <a:lnTo>
                  <a:pt x="80784" y="79082"/>
                </a:lnTo>
                <a:lnTo>
                  <a:pt x="82372" y="79082"/>
                </a:lnTo>
                <a:lnTo>
                  <a:pt x="84810" y="77724"/>
                </a:lnTo>
                <a:lnTo>
                  <a:pt x="85686" y="76657"/>
                </a:lnTo>
                <a:lnTo>
                  <a:pt x="92436" y="58064"/>
                </a:lnTo>
                <a:lnTo>
                  <a:pt x="77000" y="58064"/>
                </a:lnTo>
                <a:lnTo>
                  <a:pt x="52831" y="49301"/>
                </a:lnTo>
                <a:lnTo>
                  <a:pt x="54582" y="44475"/>
                </a:lnTo>
                <a:lnTo>
                  <a:pt x="39522" y="44475"/>
                </a:lnTo>
                <a:lnTo>
                  <a:pt x="18605" y="36880"/>
                </a:lnTo>
                <a:lnTo>
                  <a:pt x="29857" y="5892"/>
                </a:lnTo>
                <a:lnTo>
                  <a:pt x="29857" y="5499"/>
                </a:lnTo>
                <a:lnTo>
                  <a:pt x="19634" y="101"/>
                </a:lnTo>
                <a:lnTo>
                  <a:pt x="18859" y="0"/>
                </a:lnTo>
                <a:close/>
              </a:path>
              <a:path w="102235" h="79375">
                <a:moveTo>
                  <a:pt x="91020" y="25819"/>
                </a:moveTo>
                <a:lnTo>
                  <a:pt x="77000" y="58064"/>
                </a:lnTo>
                <a:lnTo>
                  <a:pt x="92436" y="58064"/>
                </a:lnTo>
                <a:lnTo>
                  <a:pt x="101980" y="31775"/>
                </a:lnTo>
                <a:lnTo>
                  <a:pt x="101993" y="31369"/>
                </a:lnTo>
                <a:lnTo>
                  <a:pt x="101739" y="30530"/>
                </a:lnTo>
                <a:lnTo>
                  <a:pt x="91020" y="25819"/>
                </a:lnTo>
                <a:close/>
              </a:path>
              <a:path w="102235" h="79375">
                <a:moveTo>
                  <a:pt x="51701" y="17170"/>
                </a:moveTo>
                <a:lnTo>
                  <a:pt x="39522" y="44475"/>
                </a:lnTo>
                <a:lnTo>
                  <a:pt x="54582" y="44475"/>
                </a:lnTo>
                <a:lnTo>
                  <a:pt x="62369" y="23012"/>
                </a:lnTo>
                <a:lnTo>
                  <a:pt x="62395" y="22606"/>
                </a:lnTo>
                <a:lnTo>
                  <a:pt x="62191" y="21793"/>
                </a:lnTo>
                <a:lnTo>
                  <a:pt x="51701" y="17170"/>
                </a:lnTo>
                <a:close/>
              </a:path>
            </a:pathLst>
          </a:custGeom>
          <a:solidFill>
            <a:srgbClr val="00FFC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3" name="object 63"/>
          <p:cNvSpPr/>
          <p:nvPr/>
        </p:nvSpPr>
        <p:spPr>
          <a:xfrm>
            <a:off x="179831" y="278892"/>
            <a:ext cx="192023" cy="190499"/>
          </a:xfrm>
          <a:prstGeom prst="rect">
            <a:avLst/>
          </a:prstGeom>
          <a:blipFill>
            <a:blip r:embed="rId11"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4" name="object 64"/>
          <p:cNvSpPr/>
          <p:nvPr/>
        </p:nvSpPr>
        <p:spPr>
          <a:xfrm>
            <a:off x="219745" y="293498"/>
            <a:ext cx="113664" cy="111760"/>
          </a:xfrm>
          <a:custGeom>
            <a:avLst/>
            <a:gdLst/>
            <a:ahLst/>
            <a:cxnLst/>
            <a:rect l="l" t="t" r="r" b="b"/>
            <a:pathLst>
              <a:path w="113664" h="111760">
                <a:moveTo>
                  <a:pt x="15671" y="41147"/>
                </a:moveTo>
                <a:lnTo>
                  <a:pt x="0" y="58318"/>
                </a:lnTo>
                <a:lnTo>
                  <a:pt x="247" y="60769"/>
                </a:lnTo>
                <a:lnTo>
                  <a:pt x="70878" y="111340"/>
                </a:lnTo>
                <a:lnTo>
                  <a:pt x="72174" y="111531"/>
                </a:lnTo>
                <a:lnTo>
                  <a:pt x="72709" y="111340"/>
                </a:lnTo>
                <a:lnTo>
                  <a:pt x="80987" y="99364"/>
                </a:lnTo>
                <a:lnTo>
                  <a:pt x="80975" y="98818"/>
                </a:lnTo>
                <a:lnTo>
                  <a:pt x="37103" y="67665"/>
                </a:lnTo>
                <a:lnTo>
                  <a:pt x="23634" y="58991"/>
                </a:lnTo>
                <a:lnTo>
                  <a:pt x="109992" y="58877"/>
                </a:lnTo>
                <a:lnTo>
                  <a:pt x="112077" y="55867"/>
                </a:lnTo>
                <a:lnTo>
                  <a:pt x="112471" y="55067"/>
                </a:lnTo>
                <a:lnTo>
                  <a:pt x="113042" y="53339"/>
                </a:lnTo>
                <a:lnTo>
                  <a:pt x="113131" y="52489"/>
                </a:lnTo>
                <a:lnTo>
                  <a:pt x="112928" y="50812"/>
                </a:lnTo>
                <a:lnTo>
                  <a:pt x="112636" y="49987"/>
                </a:lnTo>
                <a:lnTo>
                  <a:pt x="85445" y="49898"/>
                </a:lnTo>
                <a:lnTo>
                  <a:pt x="83426" y="49517"/>
                </a:lnTo>
                <a:lnTo>
                  <a:pt x="70916" y="47485"/>
                </a:lnTo>
                <a:lnTo>
                  <a:pt x="68757" y="47180"/>
                </a:lnTo>
                <a:lnTo>
                  <a:pt x="59944" y="46024"/>
                </a:lnTo>
                <a:lnTo>
                  <a:pt x="22453" y="41643"/>
                </a:lnTo>
                <a:lnTo>
                  <a:pt x="20434" y="41338"/>
                </a:lnTo>
                <a:lnTo>
                  <a:pt x="18681" y="41173"/>
                </a:lnTo>
                <a:lnTo>
                  <a:pt x="15671" y="41147"/>
                </a:lnTo>
                <a:close/>
              </a:path>
              <a:path w="113664" h="111760">
                <a:moveTo>
                  <a:pt x="109992" y="58877"/>
                </a:moveTo>
                <a:lnTo>
                  <a:pt x="23710" y="58877"/>
                </a:lnTo>
                <a:lnTo>
                  <a:pt x="26606" y="59562"/>
                </a:lnTo>
                <a:lnTo>
                  <a:pt x="89801" y="67729"/>
                </a:lnTo>
                <a:lnTo>
                  <a:pt x="92405" y="68110"/>
                </a:lnTo>
                <a:lnTo>
                  <a:pt x="94576" y="68325"/>
                </a:lnTo>
                <a:lnTo>
                  <a:pt x="98082" y="68465"/>
                </a:lnTo>
                <a:lnTo>
                  <a:pt x="99642" y="68325"/>
                </a:lnTo>
                <a:lnTo>
                  <a:pt x="102171" y="67665"/>
                </a:lnTo>
                <a:lnTo>
                  <a:pt x="103289" y="67094"/>
                </a:lnTo>
                <a:lnTo>
                  <a:pt x="105194" y="65506"/>
                </a:lnTo>
                <a:lnTo>
                  <a:pt x="106146" y="64427"/>
                </a:lnTo>
                <a:lnTo>
                  <a:pt x="109992" y="58877"/>
                </a:lnTo>
                <a:close/>
              </a:path>
              <a:path w="113664" h="111760">
                <a:moveTo>
                  <a:pt x="41084" y="0"/>
                </a:moveTo>
                <a:lnTo>
                  <a:pt x="32308" y="12090"/>
                </a:lnTo>
                <a:lnTo>
                  <a:pt x="32308" y="12661"/>
                </a:lnTo>
                <a:lnTo>
                  <a:pt x="71069" y="40360"/>
                </a:lnTo>
                <a:lnTo>
                  <a:pt x="85496" y="49834"/>
                </a:lnTo>
                <a:lnTo>
                  <a:pt x="112581" y="49898"/>
                </a:lnTo>
                <a:lnTo>
                  <a:pt x="111671" y="48412"/>
                </a:lnTo>
                <a:lnTo>
                  <a:pt x="110985" y="47713"/>
                </a:lnTo>
                <a:lnTo>
                  <a:pt x="42379" y="177"/>
                </a:lnTo>
                <a:lnTo>
                  <a:pt x="41960" y="38"/>
                </a:lnTo>
                <a:lnTo>
                  <a:pt x="41084" y="0"/>
                </a:lnTo>
                <a:close/>
              </a:path>
            </a:pathLst>
          </a:custGeom>
          <a:solidFill>
            <a:srgbClr val="00FFC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5" name="object 65"/>
          <p:cNvSpPr/>
          <p:nvPr/>
        </p:nvSpPr>
        <p:spPr>
          <a:xfrm>
            <a:off x="243839" y="201168"/>
            <a:ext cx="182879" cy="182879"/>
          </a:xfrm>
          <a:prstGeom prst="rect">
            <a:avLst/>
          </a:prstGeom>
          <a:blipFill>
            <a:blip r:embed="rId1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6" name="object 66"/>
          <p:cNvSpPr/>
          <p:nvPr/>
        </p:nvSpPr>
        <p:spPr>
          <a:xfrm>
            <a:off x="283965" y="149352"/>
            <a:ext cx="217430" cy="173735"/>
          </a:xfrm>
          <a:prstGeom prst="rect">
            <a:avLst/>
          </a:prstGeom>
          <a:blipFill>
            <a:blip r:embed="rId13"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7" name="object 67"/>
          <p:cNvSpPr/>
          <p:nvPr/>
        </p:nvSpPr>
        <p:spPr>
          <a:xfrm>
            <a:off x="374277" y="163450"/>
            <a:ext cx="86995" cy="94615"/>
          </a:xfrm>
          <a:custGeom>
            <a:avLst/>
            <a:gdLst/>
            <a:ahLst/>
            <a:cxnLst/>
            <a:rect l="l" t="t" r="r" b="b"/>
            <a:pathLst>
              <a:path w="86995" h="94614">
                <a:moveTo>
                  <a:pt x="39446" y="0"/>
                </a:moveTo>
                <a:lnTo>
                  <a:pt x="3520" y="23964"/>
                </a:lnTo>
                <a:lnTo>
                  <a:pt x="0" y="39916"/>
                </a:lnTo>
                <a:lnTo>
                  <a:pt x="431" y="45720"/>
                </a:lnTo>
                <a:lnTo>
                  <a:pt x="19824" y="82003"/>
                </a:lnTo>
                <a:lnTo>
                  <a:pt x="44386" y="94246"/>
                </a:lnTo>
                <a:lnTo>
                  <a:pt x="49530" y="94234"/>
                </a:lnTo>
                <a:lnTo>
                  <a:pt x="81464" y="75819"/>
                </a:lnTo>
                <a:lnTo>
                  <a:pt x="51790" y="75819"/>
                </a:lnTo>
                <a:lnTo>
                  <a:pt x="48691" y="75628"/>
                </a:lnTo>
                <a:lnTo>
                  <a:pt x="19672" y="43091"/>
                </a:lnTo>
                <a:lnTo>
                  <a:pt x="19075" y="39497"/>
                </a:lnTo>
                <a:lnTo>
                  <a:pt x="19304" y="32702"/>
                </a:lnTo>
                <a:lnTo>
                  <a:pt x="46431" y="14503"/>
                </a:lnTo>
                <a:lnTo>
                  <a:pt x="50114" y="14503"/>
                </a:lnTo>
                <a:lnTo>
                  <a:pt x="51041" y="13868"/>
                </a:lnTo>
                <a:lnTo>
                  <a:pt x="51282" y="13538"/>
                </a:lnTo>
                <a:lnTo>
                  <a:pt x="51511" y="12700"/>
                </a:lnTo>
                <a:lnTo>
                  <a:pt x="51498" y="12179"/>
                </a:lnTo>
                <a:lnTo>
                  <a:pt x="40792" y="12"/>
                </a:lnTo>
                <a:lnTo>
                  <a:pt x="39446" y="0"/>
                </a:lnTo>
                <a:close/>
              </a:path>
              <a:path w="86995" h="94614">
                <a:moveTo>
                  <a:pt x="79095" y="52768"/>
                </a:moveTo>
                <a:lnTo>
                  <a:pt x="78422" y="52768"/>
                </a:lnTo>
                <a:lnTo>
                  <a:pt x="78054" y="52908"/>
                </a:lnTo>
                <a:lnTo>
                  <a:pt x="77165" y="53505"/>
                </a:lnTo>
                <a:lnTo>
                  <a:pt x="76669" y="54305"/>
                </a:lnTo>
                <a:lnTo>
                  <a:pt x="75619" y="56908"/>
                </a:lnTo>
                <a:lnTo>
                  <a:pt x="74980" y="58267"/>
                </a:lnTo>
                <a:lnTo>
                  <a:pt x="51790" y="75819"/>
                </a:lnTo>
                <a:lnTo>
                  <a:pt x="81464" y="75819"/>
                </a:lnTo>
                <a:lnTo>
                  <a:pt x="86918" y="65443"/>
                </a:lnTo>
                <a:lnTo>
                  <a:pt x="86815" y="63601"/>
                </a:lnTo>
                <a:lnTo>
                  <a:pt x="79502" y="52946"/>
                </a:lnTo>
                <a:lnTo>
                  <a:pt x="79095" y="52768"/>
                </a:lnTo>
                <a:close/>
              </a:path>
              <a:path w="86995" h="94614">
                <a:moveTo>
                  <a:pt x="50114" y="14503"/>
                </a:moveTo>
                <a:lnTo>
                  <a:pt x="46431" y="14503"/>
                </a:lnTo>
                <a:lnTo>
                  <a:pt x="49149" y="14655"/>
                </a:lnTo>
                <a:lnTo>
                  <a:pt x="50114" y="14503"/>
                </a:lnTo>
                <a:close/>
              </a:path>
            </a:pathLst>
          </a:custGeom>
          <a:solidFill>
            <a:srgbClr val="00FFC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8" name="object 68"/>
          <p:cNvSpPr/>
          <p:nvPr/>
        </p:nvSpPr>
        <p:spPr>
          <a:xfrm>
            <a:off x="399288" y="124968"/>
            <a:ext cx="161543" cy="166115"/>
          </a:xfrm>
          <a:prstGeom prst="rect">
            <a:avLst/>
          </a:prstGeom>
          <a:blipFill>
            <a:blip r:embed="rId14"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9" name="object 69"/>
          <p:cNvSpPr/>
          <p:nvPr/>
        </p:nvSpPr>
        <p:spPr>
          <a:xfrm>
            <a:off x="438128" y="139115"/>
            <a:ext cx="82550" cy="87630"/>
          </a:xfrm>
          <a:custGeom>
            <a:avLst/>
            <a:gdLst/>
            <a:ahLst/>
            <a:cxnLst/>
            <a:rect l="l" t="t" r="r" b="b"/>
            <a:pathLst>
              <a:path w="82550" h="87629">
                <a:moveTo>
                  <a:pt x="15024" y="0"/>
                </a:moveTo>
                <a:lnTo>
                  <a:pt x="0" y="8381"/>
                </a:lnTo>
                <a:lnTo>
                  <a:pt x="50" y="8826"/>
                </a:lnTo>
                <a:lnTo>
                  <a:pt x="36931" y="85737"/>
                </a:lnTo>
                <a:lnTo>
                  <a:pt x="38061" y="86842"/>
                </a:lnTo>
                <a:lnTo>
                  <a:pt x="40754" y="87591"/>
                </a:lnTo>
                <a:lnTo>
                  <a:pt x="42125" y="87439"/>
                </a:lnTo>
                <a:lnTo>
                  <a:pt x="81610" y="68503"/>
                </a:lnTo>
                <a:lnTo>
                  <a:pt x="81915" y="68198"/>
                </a:lnTo>
                <a:lnTo>
                  <a:pt x="82308" y="67386"/>
                </a:lnTo>
                <a:lnTo>
                  <a:pt x="48729" y="67322"/>
                </a:lnTo>
                <a:lnTo>
                  <a:pt x="16814" y="787"/>
                </a:lnTo>
                <a:lnTo>
                  <a:pt x="16497" y="469"/>
                </a:lnTo>
                <a:lnTo>
                  <a:pt x="15621" y="63"/>
                </a:lnTo>
                <a:lnTo>
                  <a:pt x="15024" y="0"/>
                </a:lnTo>
                <a:close/>
              </a:path>
              <a:path w="82550" h="87629">
                <a:moveTo>
                  <a:pt x="75425" y="54660"/>
                </a:moveTo>
                <a:lnTo>
                  <a:pt x="74993" y="54724"/>
                </a:lnTo>
                <a:lnTo>
                  <a:pt x="48729" y="67322"/>
                </a:lnTo>
                <a:lnTo>
                  <a:pt x="82316" y="67322"/>
                </a:lnTo>
                <a:lnTo>
                  <a:pt x="75425" y="54660"/>
                </a:lnTo>
                <a:close/>
              </a:path>
            </a:pathLst>
          </a:custGeom>
          <a:solidFill>
            <a:srgbClr val="00FFC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0" name="object 70"/>
          <p:cNvSpPr/>
          <p:nvPr/>
        </p:nvSpPr>
        <p:spPr>
          <a:xfrm>
            <a:off x="464819" y="86868"/>
            <a:ext cx="155447" cy="179831"/>
          </a:xfrm>
          <a:prstGeom prst="rect">
            <a:avLst/>
          </a:prstGeom>
          <a:blipFill>
            <a:blip r:embed="rId15"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1" name="object 71"/>
          <p:cNvSpPr/>
          <p:nvPr/>
        </p:nvSpPr>
        <p:spPr>
          <a:xfrm>
            <a:off x="504140" y="101028"/>
            <a:ext cx="76835" cy="101600"/>
          </a:xfrm>
          <a:custGeom>
            <a:avLst/>
            <a:gdLst/>
            <a:ahLst/>
            <a:cxnLst/>
            <a:rect l="l" t="t" r="r" b="b"/>
            <a:pathLst>
              <a:path w="76834" h="101600">
                <a:moveTo>
                  <a:pt x="48234" y="0"/>
                </a:moveTo>
                <a:lnTo>
                  <a:pt x="47840" y="0"/>
                </a:lnTo>
                <a:lnTo>
                  <a:pt x="2616" y="14427"/>
                </a:lnTo>
                <a:lnTo>
                  <a:pt x="1511" y="15265"/>
                </a:lnTo>
                <a:lnTo>
                  <a:pt x="50" y="17640"/>
                </a:lnTo>
                <a:lnTo>
                  <a:pt x="0" y="19227"/>
                </a:lnTo>
                <a:lnTo>
                  <a:pt x="25400" y="98856"/>
                </a:lnTo>
                <a:lnTo>
                  <a:pt x="26352" y="100114"/>
                </a:lnTo>
                <a:lnTo>
                  <a:pt x="28917" y="101219"/>
                </a:lnTo>
                <a:lnTo>
                  <a:pt x="30302" y="101257"/>
                </a:lnTo>
                <a:lnTo>
                  <a:pt x="75793" y="86753"/>
                </a:lnTo>
                <a:lnTo>
                  <a:pt x="76123" y="86512"/>
                </a:lnTo>
                <a:lnTo>
                  <a:pt x="76644" y="85801"/>
                </a:lnTo>
                <a:lnTo>
                  <a:pt x="76796" y="85318"/>
                </a:lnTo>
                <a:lnTo>
                  <a:pt x="76787" y="83032"/>
                </a:lnTo>
                <a:lnTo>
                  <a:pt x="39712" y="83032"/>
                </a:lnTo>
                <a:lnTo>
                  <a:pt x="31902" y="58534"/>
                </a:lnTo>
                <a:lnTo>
                  <a:pt x="59639" y="46786"/>
                </a:lnTo>
                <a:lnTo>
                  <a:pt x="59328" y="45046"/>
                </a:lnTo>
                <a:lnTo>
                  <a:pt x="27609" y="45046"/>
                </a:lnTo>
                <a:lnTo>
                  <a:pt x="20840" y="23837"/>
                </a:lnTo>
                <a:lnTo>
                  <a:pt x="53225" y="10452"/>
                </a:lnTo>
                <a:lnTo>
                  <a:pt x="52895" y="8636"/>
                </a:lnTo>
                <a:lnTo>
                  <a:pt x="48996" y="254"/>
                </a:lnTo>
                <a:lnTo>
                  <a:pt x="48234" y="0"/>
                </a:lnTo>
                <a:close/>
              </a:path>
              <a:path w="76834" h="101600">
                <a:moveTo>
                  <a:pt x="71386" y="72923"/>
                </a:moveTo>
                <a:lnTo>
                  <a:pt x="39712" y="83032"/>
                </a:lnTo>
                <a:lnTo>
                  <a:pt x="76787" y="83032"/>
                </a:lnTo>
                <a:lnTo>
                  <a:pt x="71386" y="72923"/>
                </a:lnTo>
                <a:close/>
              </a:path>
              <a:path w="76834" h="101600">
                <a:moveTo>
                  <a:pt x="54241" y="36550"/>
                </a:moveTo>
                <a:lnTo>
                  <a:pt x="27609" y="45046"/>
                </a:lnTo>
                <a:lnTo>
                  <a:pt x="59328" y="45046"/>
                </a:lnTo>
                <a:lnTo>
                  <a:pt x="54241" y="36550"/>
                </a:lnTo>
                <a:close/>
              </a:path>
            </a:pathLst>
          </a:custGeom>
          <a:solidFill>
            <a:srgbClr val="00FFC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2" name="object 72"/>
          <p:cNvSpPr/>
          <p:nvPr/>
        </p:nvSpPr>
        <p:spPr>
          <a:xfrm>
            <a:off x="545591" y="73152"/>
            <a:ext cx="163067" cy="176783"/>
          </a:xfrm>
          <a:prstGeom prst="rect">
            <a:avLst/>
          </a:prstGeom>
          <a:blipFill>
            <a:blip r:embed="rId16"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3" name="object 73"/>
          <p:cNvSpPr/>
          <p:nvPr/>
        </p:nvSpPr>
        <p:spPr>
          <a:xfrm>
            <a:off x="586050" y="68580"/>
            <a:ext cx="200333" cy="173735"/>
          </a:xfrm>
          <a:prstGeom prst="rect">
            <a:avLst/>
          </a:prstGeom>
          <a:blipFill>
            <a:blip r:embed="rId17"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4" name="object 74"/>
          <p:cNvSpPr/>
          <p:nvPr/>
        </p:nvSpPr>
        <p:spPr>
          <a:xfrm>
            <a:off x="679036" y="83162"/>
            <a:ext cx="67945" cy="94615"/>
          </a:xfrm>
          <a:custGeom>
            <a:avLst/>
            <a:gdLst/>
            <a:ahLst/>
            <a:cxnLst/>
            <a:rect l="l" t="t" r="r" b="b"/>
            <a:pathLst>
              <a:path w="67945" h="94614">
                <a:moveTo>
                  <a:pt x="52183" y="54508"/>
                </a:moveTo>
                <a:lnTo>
                  <a:pt x="20155" y="54508"/>
                </a:lnTo>
                <a:lnTo>
                  <a:pt x="27889" y="54876"/>
                </a:lnTo>
                <a:lnTo>
                  <a:pt x="29617" y="55270"/>
                </a:lnTo>
                <a:lnTo>
                  <a:pt x="47625" y="90449"/>
                </a:lnTo>
                <a:lnTo>
                  <a:pt x="47790" y="91020"/>
                </a:lnTo>
                <a:lnTo>
                  <a:pt x="47978" y="91478"/>
                </a:lnTo>
                <a:lnTo>
                  <a:pt x="61316" y="94157"/>
                </a:lnTo>
                <a:lnTo>
                  <a:pt x="64046" y="94107"/>
                </a:lnTo>
                <a:lnTo>
                  <a:pt x="67464" y="92341"/>
                </a:lnTo>
                <a:lnTo>
                  <a:pt x="67339" y="90081"/>
                </a:lnTo>
                <a:lnTo>
                  <a:pt x="67030" y="88773"/>
                </a:lnTo>
                <a:lnTo>
                  <a:pt x="66663" y="87579"/>
                </a:lnTo>
                <a:lnTo>
                  <a:pt x="66040" y="85763"/>
                </a:lnTo>
                <a:lnTo>
                  <a:pt x="59206" y="67386"/>
                </a:lnTo>
                <a:lnTo>
                  <a:pt x="58446" y="65252"/>
                </a:lnTo>
                <a:lnTo>
                  <a:pt x="57620" y="63284"/>
                </a:lnTo>
                <a:lnTo>
                  <a:pt x="55918" y="59766"/>
                </a:lnTo>
                <a:lnTo>
                  <a:pt x="54991" y="58191"/>
                </a:lnTo>
                <a:lnTo>
                  <a:pt x="53010" y="55422"/>
                </a:lnTo>
                <a:lnTo>
                  <a:pt x="52183" y="54508"/>
                </a:lnTo>
                <a:close/>
              </a:path>
              <a:path w="67945" h="94614">
                <a:moveTo>
                  <a:pt x="8179" y="0"/>
                </a:moveTo>
                <a:lnTo>
                  <a:pt x="107" y="85763"/>
                </a:lnTo>
                <a:lnTo>
                  <a:pt x="0" y="88900"/>
                </a:lnTo>
                <a:lnTo>
                  <a:pt x="89" y="89204"/>
                </a:lnTo>
                <a:lnTo>
                  <a:pt x="10897" y="91795"/>
                </a:lnTo>
                <a:lnTo>
                  <a:pt x="12395" y="91795"/>
                </a:lnTo>
                <a:lnTo>
                  <a:pt x="20155" y="54508"/>
                </a:lnTo>
                <a:lnTo>
                  <a:pt x="52183" y="54508"/>
                </a:lnTo>
                <a:lnTo>
                  <a:pt x="51931" y="54229"/>
                </a:lnTo>
                <a:lnTo>
                  <a:pt x="49632" y="52235"/>
                </a:lnTo>
                <a:lnTo>
                  <a:pt x="48400" y="51371"/>
                </a:lnTo>
                <a:lnTo>
                  <a:pt x="47066" y="50660"/>
                </a:lnTo>
                <a:lnTo>
                  <a:pt x="49924" y="49898"/>
                </a:lnTo>
                <a:lnTo>
                  <a:pt x="52489" y="48844"/>
                </a:lnTo>
                <a:lnTo>
                  <a:pt x="57036" y="46151"/>
                </a:lnTo>
                <a:lnTo>
                  <a:pt x="58966" y="44526"/>
                </a:lnTo>
                <a:lnTo>
                  <a:pt x="61749" y="41224"/>
                </a:lnTo>
                <a:lnTo>
                  <a:pt x="32881" y="41224"/>
                </a:lnTo>
                <a:lnTo>
                  <a:pt x="20816" y="40652"/>
                </a:lnTo>
                <a:lnTo>
                  <a:pt x="22060" y="14833"/>
                </a:lnTo>
                <a:lnTo>
                  <a:pt x="63505" y="14833"/>
                </a:lnTo>
                <a:lnTo>
                  <a:pt x="62319" y="12776"/>
                </a:lnTo>
                <a:lnTo>
                  <a:pt x="35687" y="1308"/>
                </a:lnTo>
                <a:lnTo>
                  <a:pt x="8179" y="0"/>
                </a:lnTo>
                <a:close/>
              </a:path>
              <a:path w="67945" h="94614">
                <a:moveTo>
                  <a:pt x="63505" y="14833"/>
                </a:moveTo>
                <a:lnTo>
                  <a:pt x="22060" y="14833"/>
                </a:lnTo>
                <a:lnTo>
                  <a:pt x="32474" y="15328"/>
                </a:lnTo>
                <a:lnTo>
                  <a:pt x="34125" y="15481"/>
                </a:lnTo>
                <a:lnTo>
                  <a:pt x="46774" y="25768"/>
                </a:lnTo>
                <a:lnTo>
                  <a:pt x="46546" y="30746"/>
                </a:lnTo>
                <a:lnTo>
                  <a:pt x="32881" y="41224"/>
                </a:lnTo>
                <a:lnTo>
                  <a:pt x="61749" y="41224"/>
                </a:lnTo>
                <a:lnTo>
                  <a:pt x="65962" y="25768"/>
                </a:lnTo>
                <a:lnTo>
                  <a:pt x="65921" y="23202"/>
                </a:lnTo>
                <a:lnTo>
                  <a:pt x="65647" y="20955"/>
                </a:lnTo>
                <a:lnTo>
                  <a:pt x="63754" y="15265"/>
                </a:lnTo>
                <a:lnTo>
                  <a:pt x="63505" y="14833"/>
                </a:lnTo>
                <a:close/>
              </a:path>
            </a:pathLst>
          </a:custGeom>
          <a:solidFill>
            <a:srgbClr val="00FFC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5" name="object 75"/>
          <p:cNvSpPr/>
          <p:nvPr/>
        </p:nvSpPr>
        <p:spPr>
          <a:xfrm>
            <a:off x="749808" y="85343"/>
            <a:ext cx="158495" cy="169163"/>
          </a:xfrm>
          <a:prstGeom prst="rect">
            <a:avLst/>
          </a:prstGeom>
          <a:blipFill>
            <a:blip r:embed="rId18"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6" name="object 76"/>
          <p:cNvSpPr/>
          <p:nvPr/>
        </p:nvSpPr>
        <p:spPr>
          <a:xfrm>
            <a:off x="789809" y="99710"/>
            <a:ext cx="79375" cy="90805"/>
          </a:xfrm>
          <a:custGeom>
            <a:avLst/>
            <a:gdLst/>
            <a:ahLst/>
            <a:cxnLst/>
            <a:rect l="l" t="t" r="r" b="b"/>
            <a:pathLst>
              <a:path w="79375" h="90805">
                <a:moveTo>
                  <a:pt x="29959" y="0"/>
                </a:moveTo>
                <a:lnTo>
                  <a:pt x="28359" y="101"/>
                </a:lnTo>
                <a:lnTo>
                  <a:pt x="25514" y="1549"/>
                </a:lnTo>
                <a:lnTo>
                  <a:pt x="24485" y="2959"/>
                </a:lnTo>
                <a:lnTo>
                  <a:pt x="0" y="83997"/>
                </a:lnTo>
                <a:lnTo>
                  <a:pt x="12" y="84442"/>
                </a:lnTo>
                <a:lnTo>
                  <a:pt x="14605" y="90449"/>
                </a:lnTo>
                <a:lnTo>
                  <a:pt x="16090" y="90411"/>
                </a:lnTo>
                <a:lnTo>
                  <a:pt x="16662" y="90258"/>
                </a:lnTo>
                <a:lnTo>
                  <a:pt x="17462" y="89725"/>
                </a:lnTo>
                <a:lnTo>
                  <a:pt x="17729" y="89357"/>
                </a:lnTo>
                <a:lnTo>
                  <a:pt x="26276" y="61061"/>
                </a:lnTo>
                <a:lnTo>
                  <a:pt x="65868" y="61061"/>
                </a:lnTo>
                <a:lnTo>
                  <a:pt x="68592" y="58915"/>
                </a:lnTo>
                <a:lnTo>
                  <a:pt x="73939" y="52285"/>
                </a:lnTo>
                <a:lnTo>
                  <a:pt x="74599" y="50977"/>
                </a:lnTo>
                <a:lnTo>
                  <a:pt x="43688" y="50977"/>
                </a:lnTo>
                <a:lnTo>
                  <a:pt x="41198" y="50634"/>
                </a:lnTo>
                <a:lnTo>
                  <a:pt x="30416" y="47383"/>
                </a:lnTo>
                <a:lnTo>
                  <a:pt x="39357" y="17779"/>
                </a:lnTo>
                <a:lnTo>
                  <a:pt x="72330" y="17779"/>
                </a:lnTo>
                <a:lnTo>
                  <a:pt x="69354" y="14871"/>
                </a:lnTo>
                <a:lnTo>
                  <a:pt x="54394" y="7391"/>
                </a:lnTo>
                <a:lnTo>
                  <a:pt x="29959" y="0"/>
                </a:lnTo>
                <a:close/>
              </a:path>
              <a:path w="79375" h="90805">
                <a:moveTo>
                  <a:pt x="65868" y="61061"/>
                </a:moveTo>
                <a:lnTo>
                  <a:pt x="26276" y="61061"/>
                </a:lnTo>
                <a:lnTo>
                  <a:pt x="39319" y="64998"/>
                </a:lnTo>
                <a:lnTo>
                  <a:pt x="44513" y="65836"/>
                </a:lnTo>
                <a:lnTo>
                  <a:pt x="53835" y="65709"/>
                </a:lnTo>
                <a:lnTo>
                  <a:pt x="58013" y="64820"/>
                </a:lnTo>
                <a:lnTo>
                  <a:pt x="65417" y="61417"/>
                </a:lnTo>
                <a:lnTo>
                  <a:pt x="65868" y="61061"/>
                </a:lnTo>
                <a:close/>
              </a:path>
              <a:path w="79375" h="90805">
                <a:moveTo>
                  <a:pt x="72330" y="17779"/>
                </a:moveTo>
                <a:lnTo>
                  <a:pt x="39357" y="17779"/>
                </a:lnTo>
                <a:lnTo>
                  <a:pt x="48755" y="20624"/>
                </a:lnTo>
                <a:lnTo>
                  <a:pt x="50495" y="21285"/>
                </a:lnTo>
                <a:lnTo>
                  <a:pt x="59702" y="33223"/>
                </a:lnTo>
                <a:lnTo>
                  <a:pt x="59486" y="35902"/>
                </a:lnTo>
                <a:lnTo>
                  <a:pt x="43688" y="50977"/>
                </a:lnTo>
                <a:lnTo>
                  <a:pt x="74599" y="50977"/>
                </a:lnTo>
                <a:lnTo>
                  <a:pt x="76009" y="48183"/>
                </a:lnTo>
                <a:lnTo>
                  <a:pt x="78562" y="39725"/>
                </a:lnTo>
                <a:lnTo>
                  <a:pt x="79032" y="36372"/>
                </a:lnTo>
                <a:lnTo>
                  <a:pt x="78778" y="30073"/>
                </a:lnTo>
                <a:lnTo>
                  <a:pt x="78105" y="27139"/>
                </a:lnTo>
                <a:lnTo>
                  <a:pt x="75615" y="21729"/>
                </a:lnTo>
                <a:lnTo>
                  <a:pt x="73863" y="19278"/>
                </a:lnTo>
                <a:lnTo>
                  <a:pt x="72330" y="17779"/>
                </a:lnTo>
                <a:close/>
              </a:path>
            </a:pathLst>
          </a:custGeom>
          <a:solidFill>
            <a:srgbClr val="00FFC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7" name="object 77"/>
          <p:cNvSpPr/>
          <p:nvPr/>
        </p:nvSpPr>
        <p:spPr>
          <a:xfrm>
            <a:off x="821436" y="114300"/>
            <a:ext cx="167639" cy="188975"/>
          </a:xfrm>
          <a:prstGeom prst="rect">
            <a:avLst/>
          </a:prstGeom>
          <a:blipFill>
            <a:blip r:embed="rId19"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8" name="object 78"/>
          <p:cNvSpPr/>
          <p:nvPr/>
        </p:nvSpPr>
        <p:spPr>
          <a:xfrm>
            <a:off x="861267" y="128659"/>
            <a:ext cx="88265" cy="109855"/>
          </a:xfrm>
          <a:custGeom>
            <a:avLst/>
            <a:gdLst/>
            <a:ahLst/>
            <a:cxnLst/>
            <a:rect l="l" t="t" r="r" b="b"/>
            <a:pathLst>
              <a:path w="88265" h="109854">
                <a:moveTo>
                  <a:pt x="80981" y="54902"/>
                </a:moveTo>
                <a:lnTo>
                  <a:pt x="32321" y="54902"/>
                </a:lnTo>
                <a:lnTo>
                  <a:pt x="39255" y="58356"/>
                </a:lnTo>
                <a:lnTo>
                  <a:pt x="40678" y="59410"/>
                </a:lnTo>
                <a:lnTo>
                  <a:pt x="44919" y="74498"/>
                </a:lnTo>
                <a:lnTo>
                  <a:pt x="44767" y="76987"/>
                </a:lnTo>
                <a:lnTo>
                  <a:pt x="42938" y="99974"/>
                </a:lnTo>
                <a:lnTo>
                  <a:pt x="43078" y="100939"/>
                </a:lnTo>
                <a:lnTo>
                  <a:pt x="59055" y="109321"/>
                </a:lnTo>
                <a:lnTo>
                  <a:pt x="59588" y="109258"/>
                </a:lnTo>
                <a:lnTo>
                  <a:pt x="62890" y="82473"/>
                </a:lnTo>
                <a:lnTo>
                  <a:pt x="62989" y="81064"/>
                </a:lnTo>
                <a:lnTo>
                  <a:pt x="58508" y="62191"/>
                </a:lnTo>
                <a:lnTo>
                  <a:pt x="68499" y="62191"/>
                </a:lnTo>
                <a:lnTo>
                  <a:pt x="69443" y="62077"/>
                </a:lnTo>
                <a:lnTo>
                  <a:pt x="71869" y="61366"/>
                </a:lnTo>
                <a:lnTo>
                  <a:pt x="76314" y="59182"/>
                </a:lnTo>
                <a:lnTo>
                  <a:pt x="78333" y="57670"/>
                </a:lnTo>
                <a:lnTo>
                  <a:pt x="80981" y="54902"/>
                </a:lnTo>
                <a:close/>
              </a:path>
              <a:path w="88265" h="109854">
                <a:moveTo>
                  <a:pt x="41897" y="0"/>
                </a:moveTo>
                <a:lnTo>
                  <a:pt x="39192" y="698"/>
                </a:lnTo>
                <a:lnTo>
                  <a:pt x="38049" y="1803"/>
                </a:lnTo>
                <a:lnTo>
                  <a:pt x="63" y="78168"/>
                </a:lnTo>
                <a:lnTo>
                  <a:pt x="0" y="78600"/>
                </a:lnTo>
                <a:lnTo>
                  <a:pt x="165" y="79527"/>
                </a:lnTo>
                <a:lnTo>
                  <a:pt x="14846" y="87172"/>
                </a:lnTo>
                <a:lnTo>
                  <a:pt x="15443" y="87122"/>
                </a:lnTo>
                <a:lnTo>
                  <a:pt x="16332" y="86715"/>
                </a:lnTo>
                <a:lnTo>
                  <a:pt x="16637" y="86410"/>
                </a:lnTo>
                <a:lnTo>
                  <a:pt x="32321" y="54902"/>
                </a:lnTo>
                <a:lnTo>
                  <a:pt x="80981" y="54902"/>
                </a:lnTo>
                <a:lnTo>
                  <a:pt x="81965" y="53873"/>
                </a:lnTo>
                <a:lnTo>
                  <a:pt x="83553" y="51549"/>
                </a:lnTo>
                <a:lnTo>
                  <a:pt x="84705" y="49225"/>
                </a:lnTo>
                <a:lnTo>
                  <a:pt x="55600" y="49225"/>
                </a:lnTo>
                <a:lnTo>
                  <a:pt x="51498" y="48602"/>
                </a:lnTo>
                <a:lnTo>
                  <a:pt x="49301" y="47853"/>
                </a:lnTo>
                <a:lnTo>
                  <a:pt x="38493" y="42481"/>
                </a:lnTo>
                <a:lnTo>
                  <a:pt x="50012" y="19342"/>
                </a:lnTo>
                <a:lnTo>
                  <a:pt x="78718" y="19342"/>
                </a:lnTo>
                <a:lnTo>
                  <a:pt x="77685" y="18427"/>
                </a:lnTo>
                <a:lnTo>
                  <a:pt x="43268" y="177"/>
                </a:lnTo>
                <a:lnTo>
                  <a:pt x="41897" y="0"/>
                </a:lnTo>
                <a:close/>
              </a:path>
              <a:path w="88265" h="109854">
                <a:moveTo>
                  <a:pt x="68499" y="62191"/>
                </a:moveTo>
                <a:lnTo>
                  <a:pt x="58508" y="62191"/>
                </a:lnTo>
                <a:lnTo>
                  <a:pt x="61429" y="62649"/>
                </a:lnTo>
                <a:lnTo>
                  <a:pt x="64198" y="62712"/>
                </a:lnTo>
                <a:lnTo>
                  <a:pt x="68499" y="62191"/>
                </a:lnTo>
                <a:close/>
              </a:path>
              <a:path w="88265" h="109854">
                <a:moveTo>
                  <a:pt x="78718" y="19342"/>
                </a:moveTo>
                <a:lnTo>
                  <a:pt x="50012" y="19342"/>
                </a:lnTo>
                <a:lnTo>
                  <a:pt x="59347" y="23990"/>
                </a:lnTo>
                <a:lnTo>
                  <a:pt x="60794" y="24790"/>
                </a:lnTo>
                <a:lnTo>
                  <a:pt x="68770" y="36728"/>
                </a:lnTo>
                <a:lnTo>
                  <a:pt x="68249" y="39293"/>
                </a:lnTo>
                <a:lnTo>
                  <a:pt x="55600" y="49225"/>
                </a:lnTo>
                <a:lnTo>
                  <a:pt x="84705" y="49225"/>
                </a:lnTo>
                <a:lnTo>
                  <a:pt x="86512" y="45580"/>
                </a:lnTo>
                <a:lnTo>
                  <a:pt x="87464" y="42468"/>
                </a:lnTo>
                <a:lnTo>
                  <a:pt x="88023" y="36512"/>
                </a:lnTo>
                <a:lnTo>
                  <a:pt x="87693" y="33642"/>
                </a:lnTo>
                <a:lnTo>
                  <a:pt x="85864" y="28168"/>
                </a:lnTo>
                <a:lnTo>
                  <a:pt x="84366" y="25577"/>
                </a:lnTo>
                <a:lnTo>
                  <a:pt x="80238" y="20688"/>
                </a:lnTo>
                <a:lnTo>
                  <a:pt x="78718" y="19342"/>
                </a:lnTo>
                <a:close/>
              </a:path>
            </a:pathLst>
          </a:custGeom>
          <a:solidFill>
            <a:srgbClr val="00FFC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9" name="object 79"/>
          <p:cNvSpPr/>
          <p:nvPr/>
        </p:nvSpPr>
        <p:spPr>
          <a:xfrm>
            <a:off x="900683" y="169164"/>
            <a:ext cx="175259" cy="173735"/>
          </a:xfrm>
          <a:prstGeom prst="rect">
            <a:avLst/>
          </a:prstGeom>
          <a:blipFill>
            <a:blip r:embed="rId20"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0" name="object 80"/>
          <p:cNvSpPr/>
          <p:nvPr/>
        </p:nvSpPr>
        <p:spPr>
          <a:xfrm>
            <a:off x="939739" y="183377"/>
            <a:ext cx="201736" cy="197622"/>
          </a:xfrm>
          <a:prstGeom prst="rect">
            <a:avLst/>
          </a:prstGeom>
          <a:blipFill>
            <a:blip r:embed="rId21"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1" name="object 81"/>
          <p:cNvSpPr/>
          <p:nvPr/>
        </p:nvSpPr>
        <p:spPr>
          <a:xfrm>
            <a:off x="1005168" y="244375"/>
            <a:ext cx="97155" cy="72390"/>
          </a:xfrm>
          <a:custGeom>
            <a:avLst/>
            <a:gdLst/>
            <a:ahLst/>
            <a:cxnLst/>
            <a:rect l="l" t="t" r="r" b="b"/>
            <a:pathLst>
              <a:path w="97155" h="72389">
                <a:moveTo>
                  <a:pt x="54455" y="51587"/>
                </a:moveTo>
                <a:lnTo>
                  <a:pt x="34594" y="51587"/>
                </a:lnTo>
                <a:lnTo>
                  <a:pt x="43789" y="61620"/>
                </a:lnTo>
                <a:lnTo>
                  <a:pt x="47840" y="64998"/>
                </a:lnTo>
                <a:lnTo>
                  <a:pt x="55918" y="69634"/>
                </a:lnTo>
                <a:lnTo>
                  <a:pt x="59956" y="71005"/>
                </a:lnTo>
                <a:lnTo>
                  <a:pt x="68071" y="71856"/>
                </a:lnTo>
                <a:lnTo>
                  <a:pt x="72085" y="71323"/>
                </a:lnTo>
                <a:lnTo>
                  <a:pt x="94265" y="54101"/>
                </a:lnTo>
                <a:lnTo>
                  <a:pt x="60515" y="54101"/>
                </a:lnTo>
                <a:lnTo>
                  <a:pt x="58585" y="53657"/>
                </a:lnTo>
                <a:lnTo>
                  <a:pt x="54711" y="51790"/>
                </a:lnTo>
                <a:lnTo>
                  <a:pt x="54455" y="51587"/>
                </a:lnTo>
                <a:close/>
              </a:path>
              <a:path w="97155" h="72389">
                <a:moveTo>
                  <a:pt x="64300" y="0"/>
                </a:moveTo>
                <a:lnTo>
                  <a:pt x="62687" y="698"/>
                </a:lnTo>
                <a:lnTo>
                  <a:pt x="292" y="57911"/>
                </a:lnTo>
                <a:lnTo>
                  <a:pt x="76" y="58305"/>
                </a:lnTo>
                <a:lnTo>
                  <a:pt x="0" y="59791"/>
                </a:lnTo>
                <a:lnTo>
                  <a:pt x="609" y="61150"/>
                </a:lnTo>
                <a:lnTo>
                  <a:pt x="11417" y="71793"/>
                </a:lnTo>
                <a:lnTo>
                  <a:pt x="12395" y="71742"/>
                </a:lnTo>
                <a:lnTo>
                  <a:pt x="12801" y="71564"/>
                </a:lnTo>
                <a:lnTo>
                  <a:pt x="34594" y="51587"/>
                </a:lnTo>
                <a:lnTo>
                  <a:pt x="54455" y="51587"/>
                </a:lnTo>
                <a:lnTo>
                  <a:pt x="52743" y="50228"/>
                </a:lnTo>
                <a:lnTo>
                  <a:pt x="45135" y="41922"/>
                </a:lnTo>
                <a:lnTo>
                  <a:pt x="67919" y="21031"/>
                </a:lnTo>
                <a:lnTo>
                  <a:pt x="87221" y="21031"/>
                </a:lnTo>
                <a:lnTo>
                  <a:pt x="86156" y="19761"/>
                </a:lnTo>
                <a:lnTo>
                  <a:pt x="68910" y="952"/>
                </a:lnTo>
                <a:lnTo>
                  <a:pt x="67475" y="203"/>
                </a:lnTo>
                <a:lnTo>
                  <a:pt x="64300" y="0"/>
                </a:lnTo>
                <a:close/>
              </a:path>
              <a:path w="97155" h="72389">
                <a:moveTo>
                  <a:pt x="87221" y="21031"/>
                </a:moveTo>
                <a:lnTo>
                  <a:pt x="67919" y="21031"/>
                </a:lnTo>
                <a:lnTo>
                  <a:pt x="74548" y="28270"/>
                </a:lnTo>
                <a:lnTo>
                  <a:pt x="75717" y="29730"/>
                </a:lnTo>
                <a:lnTo>
                  <a:pt x="77774" y="32740"/>
                </a:lnTo>
                <a:lnTo>
                  <a:pt x="78485" y="34429"/>
                </a:lnTo>
                <a:lnTo>
                  <a:pt x="79260" y="38188"/>
                </a:lnTo>
                <a:lnTo>
                  <a:pt x="79070" y="40246"/>
                </a:lnTo>
                <a:lnTo>
                  <a:pt x="60515" y="54101"/>
                </a:lnTo>
                <a:lnTo>
                  <a:pt x="94265" y="54101"/>
                </a:lnTo>
                <a:lnTo>
                  <a:pt x="95479" y="51854"/>
                </a:lnTo>
                <a:lnTo>
                  <a:pt x="95595" y="51587"/>
                </a:lnTo>
                <a:lnTo>
                  <a:pt x="96469" y="48844"/>
                </a:lnTo>
                <a:lnTo>
                  <a:pt x="97091" y="42925"/>
                </a:lnTo>
                <a:lnTo>
                  <a:pt x="96837" y="39928"/>
                </a:lnTo>
                <a:lnTo>
                  <a:pt x="87477" y="21335"/>
                </a:lnTo>
                <a:lnTo>
                  <a:pt x="87221" y="21031"/>
                </a:lnTo>
                <a:close/>
              </a:path>
            </a:pathLst>
          </a:custGeom>
          <a:solidFill>
            <a:srgbClr val="00FFC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2" name="object 82"/>
          <p:cNvSpPr/>
          <p:nvPr/>
        </p:nvSpPr>
        <p:spPr>
          <a:xfrm>
            <a:off x="1024127" y="297180"/>
            <a:ext cx="184403" cy="178307"/>
          </a:xfrm>
          <a:prstGeom prst="rect">
            <a:avLst/>
          </a:prstGeom>
          <a:blipFill>
            <a:blip r:embed="rId22"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3" name="object 83"/>
          <p:cNvSpPr/>
          <p:nvPr/>
        </p:nvSpPr>
        <p:spPr>
          <a:xfrm>
            <a:off x="1064267" y="311196"/>
            <a:ext cx="105410" cy="99695"/>
          </a:xfrm>
          <a:custGeom>
            <a:avLst/>
            <a:gdLst/>
            <a:ahLst/>
            <a:cxnLst/>
            <a:rect l="l" t="t" r="r" b="b"/>
            <a:pathLst>
              <a:path w="105409" h="99695">
                <a:moveTo>
                  <a:pt x="64976" y="0"/>
                </a:moveTo>
                <a:lnTo>
                  <a:pt x="12525" y="33337"/>
                </a:lnTo>
                <a:lnTo>
                  <a:pt x="0" y="58712"/>
                </a:lnTo>
                <a:lnTo>
                  <a:pt x="130" y="61099"/>
                </a:lnTo>
                <a:lnTo>
                  <a:pt x="22495" y="95326"/>
                </a:lnTo>
                <a:lnTo>
                  <a:pt x="39602" y="99517"/>
                </a:lnTo>
                <a:lnTo>
                  <a:pt x="48809" y="97535"/>
                </a:lnTo>
                <a:lnTo>
                  <a:pt x="53470" y="95529"/>
                </a:lnTo>
                <a:lnTo>
                  <a:pt x="75530" y="81432"/>
                </a:lnTo>
                <a:lnTo>
                  <a:pt x="35195" y="81432"/>
                </a:lnTo>
                <a:lnTo>
                  <a:pt x="30585" y="80594"/>
                </a:lnTo>
                <a:lnTo>
                  <a:pt x="17529" y="60261"/>
                </a:lnTo>
                <a:lnTo>
                  <a:pt x="18660" y="55575"/>
                </a:lnTo>
                <a:lnTo>
                  <a:pt x="19815" y="53314"/>
                </a:lnTo>
                <a:lnTo>
                  <a:pt x="23333" y="48958"/>
                </a:lnTo>
                <a:lnTo>
                  <a:pt x="25733" y="46888"/>
                </a:lnTo>
                <a:lnTo>
                  <a:pt x="74514" y="15722"/>
                </a:lnTo>
                <a:lnTo>
                  <a:pt x="74794" y="15366"/>
                </a:lnTo>
                <a:lnTo>
                  <a:pt x="75098" y="14439"/>
                </a:lnTo>
                <a:lnTo>
                  <a:pt x="75073" y="13855"/>
                </a:lnTo>
                <a:lnTo>
                  <a:pt x="74717" y="12420"/>
                </a:lnTo>
                <a:lnTo>
                  <a:pt x="65904" y="76"/>
                </a:lnTo>
                <a:lnTo>
                  <a:pt x="64976" y="0"/>
                </a:lnTo>
                <a:close/>
              </a:path>
              <a:path w="105409" h="99695">
                <a:moveTo>
                  <a:pt x="95202" y="47307"/>
                </a:moveTo>
                <a:lnTo>
                  <a:pt x="94771" y="47409"/>
                </a:lnTo>
                <a:lnTo>
                  <a:pt x="45444" y="78930"/>
                </a:lnTo>
                <a:lnTo>
                  <a:pt x="42815" y="80098"/>
                </a:lnTo>
                <a:lnTo>
                  <a:pt x="37646" y="81330"/>
                </a:lnTo>
                <a:lnTo>
                  <a:pt x="35195" y="81432"/>
                </a:lnTo>
                <a:lnTo>
                  <a:pt x="75530" y="81432"/>
                </a:lnTo>
                <a:lnTo>
                  <a:pt x="104626" y="62839"/>
                </a:lnTo>
                <a:lnTo>
                  <a:pt x="104905" y="62496"/>
                </a:lnTo>
                <a:lnTo>
                  <a:pt x="105235" y="61620"/>
                </a:lnTo>
                <a:lnTo>
                  <a:pt x="105223" y="61036"/>
                </a:lnTo>
                <a:lnTo>
                  <a:pt x="96130" y="47370"/>
                </a:lnTo>
                <a:lnTo>
                  <a:pt x="95202" y="47307"/>
                </a:lnTo>
                <a:close/>
              </a:path>
            </a:pathLst>
          </a:custGeom>
          <a:solidFill>
            <a:srgbClr val="00FFC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4" name="object 84"/>
          <p:cNvSpPr/>
          <p:nvPr/>
        </p:nvSpPr>
        <p:spPr>
          <a:xfrm>
            <a:off x="1063752" y="388620"/>
            <a:ext cx="166115" cy="158495"/>
          </a:xfrm>
          <a:prstGeom prst="rect">
            <a:avLst/>
          </a:prstGeom>
          <a:blipFill>
            <a:blip r:embed="rId23"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5" name="object 85"/>
          <p:cNvSpPr/>
          <p:nvPr/>
        </p:nvSpPr>
        <p:spPr>
          <a:xfrm>
            <a:off x="1102544" y="402400"/>
            <a:ext cx="88900" cy="80645"/>
          </a:xfrm>
          <a:custGeom>
            <a:avLst/>
            <a:gdLst/>
            <a:ahLst/>
            <a:cxnLst/>
            <a:rect l="l" t="t" r="r" b="b"/>
            <a:pathLst>
              <a:path w="88900" h="80645">
                <a:moveTo>
                  <a:pt x="80479" y="0"/>
                </a:moveTo>
                <a:lnTo>
                  <a:pt x="80035" y="25"/>
                </a:lnTo>
                <a:lnTo>
                  <a:pt x="1968" y="34391"/>
                </a:lnTo>
                <a:lnTo>
                  <a:pt x="825" y="35483"/>
                </a:lnTo>
                <a:lnTo>
                  <a:pt x="0" y="38150"/>
                </a:lnTo>
                <a:lnTo>
                  <a:pt x="101" y="39535"/>
                </a:lnTo>
                <a:lnTo>
                  <a:pt x="17754" y="79616"/>
                </a:lnTo>
                <a:lnTo>
                  <a:pt x="18046" y="79921"/>
                </a:lnTo>
                <a:lnTo>
                  <a:pt x="18834" y="80340"/>
                </a:lnTo>
                <a:lnTo>
                  <a:pt x="19380" y="80429"/>
                </a:lnTo>
                <a:lnTo>
                  <a:pt x="20726" y="80340"/>
                </a:lnTo>
                <a:lnTo>
                  <a:pt x="19989" y="46774"/>
                </a:lnTo>
                <a:lnTo>
                  <a:pt x="87528" y="17043"/>
                </a:lnTo>
                <a:lnTo>
                  <a:pt x="87845" y="16738"/>
                </a:lnTo>
                <a:lnTo>
                  <a:pt x="88290" y="15875"/>
                </a:lnTo>
                <a:lnTo>
                  <a:pt x="88366" y="15290"/>
                </a:lnTo>
                <a:lnTo>
                  <a:pt x="88226" y="13804"/>
                </a:lnTo>
                <a:lnTo>
                  <a:pt x="81406" y="254"/>
                </a:lnTo>
                <a:lnTo>
                  <a:pt x="80479" y="0"/>
                </a:lnTo>
                <a:close/>
              </a:path>
            </a:pathLst>
          </a:custGeom>
          <a:solidFill>
            <a:srgbClr val="00FFC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6" name="object 86"/>
          <p:cNvSpPr/>
          <p:nvPr/>
        </p:nvSpPr>
        <p:spPr>
          <a:xfrm>
            <a:off x="1086611" y="457200"/>
            <a:ext cx="176783" cy="147827"/>
          </a:xfrm>
          <a:prstGeom prst="rect">
            <a:avLst/>
          </a:prstGeom>
          <a:blipFill>
            <a:blip r:embed="rId24"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7" name="object 87"/>
          <p:cNvSpPr/>
          <p:nvPr/>
        </p:nvSpPr>
        <p:spPr>
          <a:xfrm>
            <a:off x="1101852" y="470701"/>
            <a:ext cx="172211" cy="169378"/>
          </a:xfrm>
          <a:prstGeom prst="rect">
            <a:avLst/>
          </a:prstGeom>
          <a:blipFill>
            <a:blip r:embed="rId25"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8" name="object 88"/>
          <p:cNvSpPr/>
          <p:nvPr/>
        </p:nvSpPr>
        <p:spPr>
          <a:xfrm>
            <a:off x="1142203" y="541101"/>
            <a:ext cx="92075" cy="34925"/>
          </a:xfrm>
          <a:custGeom>
            <a:avLst/>
            <a:gdLst/>
            <a:ahLst/>
            <a:cxnLst/>
            <a:rect l="l" t="t" r="r" b="b"/>
            <a:pathLst>
              <a:path w="92075" h="34925">
                <a:moveTo>
                  <a:pt x="86906" y="0"/>
                </a:moveTo>
                <a:lnTo>
                  <a:pt x="1422" y="16192"/>
                </a:lnTo>
                <a:lnTo>
                  <a:pt x="0" y="20154"/>
                </a:lnTo>
                <a:lnTo>
                  <a:pt x="165" y="22555"/>
                </a:lnTo>
                <a:lnTo>
                  <a:pt x="4889" y="34467"/>
                </a:lnTo>
                <a:lnTo>
                  <a:pt x="90373" y="18275"/>
                </a:lnTo>
                <a:lnTo>
                  <a:pt x="91795" y="14325"/>
                </a:lnTo>
                <a:lnTo>
                  <a:pt x="91630" y="11963"/>
                </a:lnTo>
                <a:lnTo>
                  <a:pt x="86906" y="0"/>
                </a:lnTo>
                <a:close/>
              </a:path>
            </a:pathLst>
          </a:custGeom>
          <a:solidFill>
            <a:srgbClr val="00FFC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9" name="object 89"/>
          <p:cNvSpPr/>
          <p:nvPr/>
        </p:nvSpPr>
        <p:spPr>
          <a:xfrm>
            <a:off x="1109472" y="573023"/>
            <a:ext cx="173735" cy="164591"/>
          </a:xfrm>
          <a:prstGeom prst="rect">
            <a:avLst/>
          </a:prstGeom>
          <a:blipFill>
            <a:blip r:embed="rId26"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0" name="object 90"/>
          <p:cNvSpPr/>
          <p:nvPr/>
        </p:nvSpPr>
        <p:spPr>
          <a:xfrm>
            <a:off x="1149439" y="586583"/>
            <a:ext cx="95250" cy="86995"/>
          </a:xfrm>
          <a:custGeom>
            <a:avLst/>
            <a:gdLst/>
            <a:ahLst/>
            <a:cxnLst/>
            <a:rect l="l" t="t" r="r" b="b"/>
            <a:pathLst>
              <a:path w="95250" h="86995">
                <a:moveTo>
                  <a:pt x="51778" y="0"/>
                </a:moveTo>
                <a:lnTo>
                  <a:pt x="13309" y="9258"/>
                </a:lnTo>
                <a:lnTo>
                  <a:pt x="0" y="40487"/>
                </a:lnTo>
                <a:lnTo>
                  <a:pt x="686" y="52514"/>
                </a:lnTo>
                <a:lnTo>
                  <a:pt x="24485" y="83286"/>
                </a:lnTo>
                <a:lnTo>
                  <a:pt x="43408" y="86906"/>
                </a:lnTo>
                <a:lnTo>
                  <a:pt x="58826" y="86017"/>
                </a:lnTo>
                <a:lnTo>
                  <a:pt x="90286" y="67373"/>
                </a:lnTo>
                <a:lnTo>
                  <a:pt x="44501" y="67373"/>
                </a:lnTo>
                <a:lnTo>
                  <a:pt x="40360" y="67221"/>
                </a:lnTo>
                <a:lnTo>
                  <a:pt x="15316" y="40487"/>
                </a:lnTo>
                <a:lnTo>
                  <a:pt x="15837" y="36677"/>
                </a:lnTo>
                <a:lnTo>
                  <a:pt x="50698" y="19532"/>
                </a:lnTo>
                <a:lnTo>
                  <a:pt x="88657" y="19532"/>
                </a:lnTo>
                <a:lnTo>
                  <a:pt x="87693" y="17487"/>
                </a:lnTo>
                <a:lnTo>
                  <a:pt x="84264" y="13081"/>
                </a:lnTo>
                <a:lnTo>
                  <a:pt x="75590" y="6146"/>
                </a:lnTo>
                <a:lnTo>
                  <a:pt x="70434" y="3644"/>
                </a:lnTo>
                <a:lnTo>
                  <a:pt x="58445" y="558"/>
                </a:lnTo>
                <a:lnTo>
                  <a:pt x="51778" y="0"/>
                </a:lnTo>
                <a:close/>
              </a:path>
              <a:path w="95250" h="86995">
                <a:moveTo>
                  <a:pt x="88657" y="19532"/>
                </a:moveTo>
                <a:lnTo>
                  <a:pt x="50698" y="19532"/>
                </a:lnTo>
                <a:lnTo>
                  <a:pt x="54762" y="19697"/>
                </a:lnTo>
                <a:lnTo>
                  <a:pt x="62496" y="20802"/>
                </a:lnTo>
                <a:lnTo>
                  <a:pt x="79629" y="46380"/>
                </a:lnTo>
                <a:lnTo>
                  <a:pt x="79083" y="50177"/>
                </a:lnTo>
                <a:lnTo>
                  <a:pt x="44501" y="67373"/>
                </a:lnTo>
                <a:lnTo>
                  <a:pt x="90286" y="67373"/>
                </a:lnTo>
                <a:lnTo>
                  <a:pt x="91376" y="65430"/>
                </a:lnTo>
                <a:lnTo>
                  <a:pt x="94424" y="54673"/>
                </a:lnTo>
                <a:lnTo>
                  <a:pt x="94899" y="49580"/>
                </a:lnTo>
                <a:lnTo>
                  <a:pt x="94872" y="46380"/>
                </a:lnTo>
                <a:lnTo>
                  <a:pt x="94183" y="34429"/>
                </a:lnTo>
                <a:lnTo>
                  <a:pt x="92722" y="28155"/>
                </a:lnTo>
                <a:lnTo>
                  <a:pt x="88657" y="19532"/>
                </a:lnTo>
                <a:close/>
              </a:path>
            </a:pathLst>
          </a:custGeom>
          <a:solidFill>
            <a:srgbClr val="00FFC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1" name="object 91"/>
          <p:cNvSpPr/>
          <p:nvPr/>
        </p:nvSpPr>
        <p:spPr>
          <a:xfrm>
            <a:off x="1104900" y="675132"/>
            <a:ext cx="176771" cy="164591"/>
          </a:xfrm>
          <a:prstGeom prst="rect">
            <a:avLst/>
          </a:prstGeom>
          <a:blipFill>
            <a:blip r:embed="rId27"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2" name="object 92"/>
          <p:cNvSpPr/>
          <p:nvPr/>
        </p:nvSpPr>
        <p:spPr>
          <a:xfrm>
            <a:off x="1143925" y="689422"/>
            <a:ext cx="99060" cy="85725"/>
          </a:xfrm>
          <a:custGeom>
            <a:avLst/>
            <a:gdLst/>
            <a:ahLst/>
            <a:cxnLst/>
            <a:rect l="l" t="t" r="r" b="b"/>
            <a:pathLst>
              <a:path w="99059" h="85725">
                <a:moveTo>
                  <a:pt x="11010" y="0"/>
                </a:moveTo>
                <a:lnTo>
                  <a:pt x="7200" y="13957"/>
                </a:lnTo>
                <a:lnTo>
                  <a:pt x="7556" y="15290"/>
                </a:lnTo>
                <a:lnTo>
                  <a:pt x="60197" y="23101"/>
                </a:lnTo>
                <a:lnTo>
                  <a:pt x="77063" y="24688"/>
                </a:lnTo>
                <a:lnTo>
                  <a:pt x="77038" y="24828"/>
                </a:lnTo>
                <a:lnTo>
                  <a:pt x="14300" y="47421"/>
                </a:lnTo>
                <a:lnTo>
                  <a:pt x="11823" y="48285"/>
                </a:lnTo>
                <a:lnTo>
                  <a:pt x="0" y="68224"/>
                </a:lnTo>
                <a:lnTo>
                  <a:pt x="21" y="68961"/>
                </a:lnTo>
                <a:lnTo>
                  <a:pt x="87515" y="85521"/>
                </a:lnTo>
                <a:lnTo>
                  <a:pt x="87960" y="85458"/>
                </a:lnTo>
                <a:lnTo>
                  <a:pt x="91416" y="74650"/>
                </a:lnTo>
                <a:lnTo>
                  <a:pt x="91363" y="71691"/>
                </a:lnTo>
                <a:lnTo>
                  <a:pt x="43548" y="63080"/>
                </a:lnTo>
                <a:lnTo>
                  <a:pt x="26377" y="61315"/>
                </a:lnTo>
                <a:lnTo>
                  <a:pt x="86093" y="39547"/>
                </a:lnTo>
                <a:lnTo>
                  <a:pt x="88023" y="38887"/>
                </a:lnTo>
                <a:lnTo>
                  <a:pt x="98612" y="16560"/>
                </a:lnTo>
                <a:lnTo>
                  <a:pt x="98522" y="15290"/>
                </a:lnTo>
                <a:lnTo>
                  <a:pt x="98336" y="14401"/>
                </a:lnTo>
                <a:lnTo>
                  <a:pt x="96469" y="11557"/>
                </a:lnTo>
                <a:lnTo>
                  <a:pt x="94919" y="10706"/>
                </a:lnTo>
                <a:lnTo>
                  <a:pt x="11010" y="0"/>
                </a:lnTo>
                <a:close/>
              </a:path>
            </a:pathLst>
          </a:custGeom>
          <a:solidFill>
            <a:srgbClr val="00FFC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3" name="object 93"/>
          <p:cNvSpPr/>
          <p:nvPr/>
        </p:nvSpPr>
        <p:spPr>
          <a:xfrm>
            <a:off x="396240" y="352043"/>
            <a:ext cx="585215" cy="521206"/>
          </a:xfrm>
          <a:prstGeom prst="rect">
            <a:avLst/>
          </a:prstGeom>
          <a:blipFill>
            <a:blip r:embed="rId28"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4" name="object 94"/>
          <p:cNvSpPr txBox="1">
            <a:spLocks noGrp="1"/>
          </p:cNvSpPr>
          <p:nvPr>
            <p:ph type="title"/>
          </p:nvPr>
        </p:nvSpPr>
        <p:spPr>
          <a:xfrm>
            <a:off x="4648200" y="2110552"/>
            <a:ext cx="7315200" cy="998350"/>
          </a:xfrm>
          <a:prstGeom prst="rect">
            <a:avLst/>
          </a:prstGeom>
        </p:spPr>
        <p:txBody>
          <a:bodyPr vert="horz" wrap="square" lIns="0" tIns="13335" rIns="0" bIns="0" rtlCol="0" anchor="t">
            <a:spAutoFit/>
          </a:bodyPr>
          <a:lstStyle/>
          <a:p>
            <a:pPr marL="12700" marR="5080" indent="-12700" algn="r">
              <a:spcBef>
                <a:spcPts val="105"/>
              </a:spcBef>
            </a:pPr>
            <a:r>
              <a:rPr lang="en-US" sz="3200" b="1" spc="-5" dirty="0">
                <a:latin typeface="Calibri"/>
                <a:cs typeface="Calibri"/>
              </a:rPr>
              <a:t>Space Nuclear Reactor Commonalities with Advanced and Small Modular Reactors</a:t>
            </a:r>
            <a:endParaRPr sz="3200" dirty="0">
              <a:latin typeface="Calibri"/>
              <a:cs typeface="Calibri"/>
            </a:endParaRPr>
          </a:p>
        </p:txBody>
      </p:sp>
      <p:sp>
        <p:nvSpPr>
          <p:cNvPr id="95" name="object 95"/>
          <p:cNvSpPr txBox="1"/>
          <p:nvPr/>
        </p:nvSpPr>
        <p:spPr>
          <a:xfrm>
            <a:off x="6364710" y="3768798"/>
            <a:ext cx="5748655" cy="1539524"/>
          </a:xfrm>
          <a:prstGeom prst="rect">
            <a:avLst/>
          </a:prstGeom>
        </p:spPr>
        <p:txBody>
          <a:bodyPr vert="horz" wrap="square" lIns="0" tIns="13335" rIns="0" bIns="0" rtlCol="0">
            <a:spAutoFit/>
          </a:bodyPr>
          <a:lstStyle/>
          <a:p>
            <a:pPr marL="0" marR="0" lvl="0" indent="0" algn="l" defTabSz="914400" rtl="0" eaLnBrk="1" fontAlgn="auto" latinLnBrk="0" hangingPunct="1">
              <a:lnSpc>
                <a:spcPct val="100000"/>
              </a:lnSpc>
              <a:spcBef>
                <a:spcPts val="40"/>
              </a:spcBef>
              <a:spcAft>
                <a:spcPts val="0"/>
              </a:spcAft>
              <a:buClrTx/>
              <a:buSzTx/>
              <a:buFontTx/>
              <a:buNone/>
              <a:tabLst/>
              <a:defRPr/>
            </a:pPr>
            <a:endParaRPr kumimoji="0" sz="2250" b="0" i="0" u="none" strike="noStrike" kern="1200" cap="none" spc="0" normalizeH="0" baseline="0" noProof="0" dirty="0">
              <a:ln>
                <a:noFill/>
              </a:ln>
              <a:solidFill>
                <a:prstClr val="black"/>
              </a:solidFill>
              <a:effectLst/>
              <a:uLnTx/>
              <a:uFillTx/>
              <a:latin typeface="Calibri"/>
              <a:ea typeface="+mn-ea"/>
              <a:cs typeface="Calibri"/>
            </a:endParaRPr>
          </a:p>
          <a:p>
            <a:pPr marL="192405" marR="146685" lvl="0" indent="-180340" algn="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a:ea typeface="+mn-ea"/>
                <a:cs typeface="Arial"/>
              </a:rPr>
              <a:t>Michael G. Houts, PhD</a:t>
            </a:r>
          </a:p>
          <a:p>
            <a:pPr marL="192405" marR="146685" lvl="0" indent="-180340" algn="r" defTabSz="914400" rtl="0" eaLnBrk="1" fontAlgn="auto" latinLnBrk="0" hangingPunct="1">
              <a:lnSpc>
                <a:spcPct val="100000"/>
              </a:lnSpc>
              <a:spcBef>
                <a:spcPts val="0"/>
              </a:spcBef>
              <a:spcAft>
                <a:spcPts val="0"/>
              </a:spcAft>
              <a:buClrTx/>
              <a:buSzTx/>
              <a:buFontTx/>
              <a:buNone/>
              <a:tabLst/>
              <a:defRPr/>
            </a:pPr>
            <a:r>
              <a:rPr lang="en-US" sz="2000" b="1" dirty="0">
                <a:solidFill>
                  <a:srgbClr val="FFFFFF"/>
                </a:solidFill>
                <a:latin typeface="Arial"/>
                <a:cs typeface="Arial"/>
              </a:rPr>
              <a:t>NASA MSFC</a:t>
            </a:r>
          </a:p>
          <a:p>
            <a:pPr marL="192405" marR="146685" lvl="0" indent="-180340" algn="r" defTabSz="914400" rtl="0" eaLnBrk="1" fontAlgn="auto" latinLnBrk="0" hangingPunct="1">
              <a:lnSpc>
                <a:spcPct val="100000"/>
              </a:lnSpc>
              <a:spcBef>
                <a:spcPts val="0"/>
              </a:spcBef>
              <a:spcAft>
                <a:spcPts val="0"/>
              </a:spcAft>
              <a:buClrTx/>
              <a:buSzTx/>
              <a:buFontTx/>
              <a:buNone/>
              <a:tabLst/>
              <a:defRPr/>
            </a:pPr>
            <a:r>
              <a:rPr lang="en-US" sz="2000" b="1" dirty="0">
                <a:solidFill>
                  <a:srgbClr val="FFFFFF"/>
                </a:solidFill>
                <a:latin typeface="Arial"/>
                <a:cs typeface="Arial"/>
              </a:rPr>
              <a:t>m</a:t>
            </a:r>
            <a:r>
              <a:rPr kumimoji="0" lang="en-US" sz="2000" b="1" i="0" u="none" strike="noStrike" kern="1200" cap="none" spc="0" normalizeH="0" baseline="0" noProof="0" dirty="0">
                <a:ln>
                  <a:noFill/>
                </a:ln>
                <a:solidFill>
                  <a:srgbClr val="FFFFFF"/>
                </a:solidFill>
                <a:effectLst/>
                <a:uLnTx/>
                <a:uFillTx/>
                <a:latin typeface="Arial"/>
                <a:ea typeface="+mn-ea"/>
                <a:cs typeface="Arial"/>
              </a:rPr>
              <a:t>ichael.houts@nasa.gov</a:t>
            </a:r>
            <a:endParaRPr kumimoji="0" sz="2000" b="0" i="0" u="none" strike="noStrike" kern="1200" cap="none" spc="0" normalizeH="0" baseline="0" noProof="0" dirty="0">
              <a:ln>
                <a:noFill/>
              </a:ln>
              <a:solidFill>
                <a:prstClr val="black"/>
              </a:solidFill>
              <a:effectLst/>
              <a:uLnTx/>
              <a:uFillTx/>
              <a:latin typeface="Arial"/>
              <a:ea typeface="+mn-ea"/>
              <a:cs typeface="Arial"/>
            </a:endParaRPr>
          </a:p>
          <a:p>
            <a:pPr marL="0" marR="147955" lvl="0" indent="0" algn="r" defTabSz="914400" rtl="0" eaLnBrk="1" fontAlgn="auto" latinLnBrk="0" hangingPunct="1">
              <a:lnSpc>
                <a:spcPts val="1540"/>
              </a:lnSpc>
              <a:spcBef>
                <a:spcPts val="545"/>
              </a:spcBef>
              <a:spcAft>
                <a:spcPts val="0"/>
              </a:spcAft>
              <a:buClrTx/>
              <a:buSzTx/>
              <a:buFontTx/>
              <a:buNone/>
              <a:tabLst/>
              <a:defRPr/>
            </a:pPr>
            <a:endParaRPr kumimoji="0" sz="1600" b="0" i="0" u="none" strike="noStrike" kern="1200" cap="none" spc="0" normalizeH="0" baseline="0" noProof="0" dirty="0">
              <a:ln>
                <a:noFill/>
              </a:ln>
              <a:solidFill>
                <a:prstClr val="black"/>
              </a:solidFill>
              <a:effectLst/>
              <a:uLnTx/>
              <a:uFillTx/>
              <a:latin typeface="Arial"/>
              <a:ea typeface="+mn-ea"/>
              <a:cs typeface="Arial"/>
            </a:endParaRPr>
          </a:p>
        </p:txBody>
      </p:sp>
      <p:sp>
        <p:nvSpPr>
          <p:cNvPr id="96" name="object 95">
            <a:extLst>
              <a:ext uri="{FF2B5EF4-FFF2-40B4-BE49-F238E27FC236}">
                <a16:creationId xmlns:a16="http://schemas.microsoft.com/office/drawing/2014/main" id="{81C952EE-519E-DEE9-0604-B962DC50F867}"/>
              </a:ext>
            </a:extLst>
          </p:cNvPr>
          <p:cNvSpPr txBox="1"/>
          <p:nvPr/>
        </p:nvSpPr>
        <p:spPr>
          <a:xfrm>
            <a:off x="6364711" y="6178406"/>
            <a:ext cx="5748655" cy="616194"/>
          </a:xfrm>
          <a:prstGeom prst="rect">
            <a:avLst/>
          </a:prstGeom>
        </p:spPr>
        <p:txBody>
          <a:bodyPr vert="horz" wrap="square" lIns="0" tIns="13335" rIns="0" bIns="0" rtlCol="0">
            <a:spAutoFit/>
          </a:bodyPr>
          <a:lstStyle/>
          <a:p>
            <a:pPr marL="0" marR="0" lvl="0" indent="0" algn="l" defTabSz="914400" rtl="0" eaLnBrk="1" fontAlgn="auto" latinLnBrk="0" hangingPunct="1">
              <a:lnSpc>
                <a:spcPct val="100000"/>
              </a:lnSpc>
              <a:spcBef>
                <a:spcPts val="40"/>
              </a:spcBef>
              <a:spcAft>
                <a:spcPts val="0"/>
              </a:spcAft>
              <a:buClrTx/>
              <a:buSzTx/>
              <a:buFontTx/>
              <a:buNone/>
              <a:tabLst/>
              <a:defRPr/>
            </a:pPr>
            <a:endParaRPr kumimoji="0" sz="2250" b="0" i="0" u="none" strike="noStrike" kern="1200" cap="none" spc="0" normalizeH="0" baseline="0" noProof="0" dirty="0">
              <a:ln>
                <a:noFill/>
              </a:ln>
              <a:solidFill>
                <a:prstClr val="black"/>
              </a:solidFill>
              <a:effectLst/>
              <a:uLnTx/>
              <a:uFillTx/>
              <a:latin typeface="Calibri"/>
              <a:ea typeface="+mn-ea"/>
              <a:cs typeface="Calibri"/>
            </a:endParaRPr>
          </a:p>
          <a:p>
            <a:pPr marL="0" marR="147955" lvl="0" indent="0" algn="r" defTabSz="914400" rtl="0" eaLnBrk="1" fontAlgn="auto" latinLnBrk="0" hangingPunct="1">
              <a:lnSpc>
                <a:spcPts val="1540"/>
              </a:lnSpc>
              <a:spcBef>
                <a:spcPts val="545"/>
              </a:spcBef>
              <a:spcAft>
                <a:spcPts val="0"/>
              </a:spcAft>
              <a:buClrTx/>
              <a:buSzTx/>
              <a:buFontTx/>
              <a:buNone/>
              <a:tabLst/>
              <a:defRPr/>
            </a:pPr>
            <a:r>
              <a:rPr lang="en-US" sz="1600" b="1" spc="-25" dirty="0">
                <a:solidFill>
                  <a:srgbClr val="FFFFFF"/>
                </a:solidFill>
                <a:latin typeface="Arial"/>
                <a:cs typeface="Arial"/>
              </a:rPr>
              <a:t>25 March</a:t>
            </a:r>
            <a:r>
              <a:rPr kumimoji="0" lang="en-US" sz="1600" b="1" i="0" u="none" strike="noStrike" kern="1200" cap="none" spc="-25" normalizeH="0" baseline="0" noProof="0" dirty="0">
                <a:ln>
                  <a:noFill/>
                </a:ln>
                <a:solidFill>
                  <a:srgbClr val="FFFFFF"/>
                </a:solidFill>
                <a:effectLst/>
                <a:uLnTx/>
                <a:uFillTx/>
                <a:latin typeface="Arial"/>
                <a:ea typeface="+mn-ea"/>
                <a:cs typeface="Arial"/>
              </a:rPr>
              <a:t> 2024</a:t>
            </a:r>
            <a:endParaRPr kumimoji="0" sz="1600" b="0" i="0" u="none" strike="noStrike" kern="1200" cap="none" spc="0" normalizeH="0" baseline="0" noProof="0" dirty="0">
              <a:ln>
                <a:noFill/>
              </a:ln>
              <a:solidFill>
                <a:prstClr val="black"/>
              </a:solidFill>
              <a:effectLst/>
              <a:uLnTx/>
              <a:uFillTx/>
              <a:latin typeface="Arial"/>
              <a:ea typeface="+mn-ea"/>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1">
            <a:extLst>
              <a:ext uri="{FF2B5EF4-FFF2-40B4-BE49-F238E27FC236}">
                <a16:creationId xmlns:a16="http://schemas.microsoft.com/office/drawing/2014/main" id="{246B0056-2C09-2747-815D-45CA241475AC}"/>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78B44DA-456E-4C72-9489-89CDEBD6398D}" type="slidenum">
              <a:rPr lang="en-US" smtClean="0"/>
              <a:pPr/>
              <a:t>2</a:t>
            </a:fld>
            <a:endParaRPr kumimoji="0" lang="en-US" sz="1200" b="0" i="0" u="none" strike="noStrike" kern="1200" cap="none" spc="0" normalizeH="0" baseline="0" noProof="0" dirty="0">
              <a:ln>
                <a:noFill/>
              </a:ln>
              <a:solidFill>
                <a:srgbClr val="E7E6E6">
                  <a:lumMod val="90000"/>
                </a:srgbClr>
              </a:solidFill>
              <a:effectLst/>
              <a:uLnTx/>
              <a:uFillTx/>
              <a:latin typeface="Arial" panose="020B0604020202020204" pitchFamily="34" charset="0"/>
              <a:ea typeface="+mn-ea"/>
              <a:cs typeface="Arial" panose="020B0604020202020204" pitchFamily="34" charset="0"/>
            </a:endParaRPr>
          </a:p>
        </p:txBody>
      </p:sp>
      <p:sp>
        <p:nvSpPr>
          <p:cNvPr id="15" name="Content Placeholder 1">
            <a:extLst>
              <a:ext uri="{FF2B5EF4-FFF2-40B4-BE49-F238E27FC236}">
                <a16:creationId xmlns:a16="http://schemas.microsoft.com/office/drawing/2014/main" id="{5C593815-3176-44F4-B6ED-36DA9BFA4FEF}"/>
              </a:ext>
            </a:extLst>
          </p:cNvPr>
          <p:cNvSpPr>
            <a:spLocks noGrp="1"/>
          </p:cNvSpPr>
          <p:nvPr>
            <p:ph idx="1"/>
          </p:nvPr>
        </p:nvSpPr>
        <p:spPr>
          <a:xfrm>
            <a:off x="1098657" y="324367"/>
            <a:ext cx="9808828" cy="537289"/>
          </a:xfrm>
        </p:spPr>
        <p:txBody>
          <a:bodyPr vert="horz" lIns="91440" tIns="45720" rIns="91440" bIns="45720" rtlCol="0" anchor="t">
            <a:normAutofit/>
          </a:bodyPr>
          <a:lstStyle/>
          <a:p>
            <a:pPr marL="175895" indent="0" algn="ctr">
              <a:spcBef>
                <a:spcPts val="400"/>
              </a:spcBef>
              <a:spcAft>
                <a:spcPts val="400"/>
              </a:spcAft>
              <a:buNone/>
            </a:pPr>
            <a:r>
              <a:rPr lang="en-US" sz="2800" dirty="0">
                <a:solidFill>
                  <a:schemeClr val="bg1"/>
                </a:solidFill>
                <a:latin typeface="Arial"/>
                <a:cs typeface="Arial"/>
              </a:rPr>
              <a:t>Space Nuclear Power and Propulsion Mission Spaces</a:t>
            </a:r>
          </a:p>
        </p:txBody>
      </p:sp>
      <p:pic>
        <p:nvPicPr>
          <p:cNvPr id="20" name="Picture 19">
            <a:extLst>
              <a:ext uri="{FF2B5EF4-FFF2-40B4-BE49-F238E27FC236}">
                <a16:creationId xmlns:a16="http://schemas.microsoft.com/office/drawing/2014/main" id="{B69B4434-5047-4B07-B69F-9DF9D4DF42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272029" y="3735239"/>
            <a:ext cx="2218462" cy="2218460"/>
          </a:xfrm>
          <a:prstGeom prst="ellipse">
            <a:avLst/>
          </a:prstGeom>
        </p:spPr>
      </p:pic>
      <p:pic>
        <p:nvPicPr>
          <p:cNvPr id="21" name="Picture 20">
            <a:extLst>
              <a:ext uri="{FF2B5EF4-FFF2-40B4-BE49-F238E27FC236}">
                <a16:creationId xmlns:a16="http://schemas.microsoft.com/office/drawing/2014/main" id="{6C214CD6-319C-4BB5-8283-46BFFB73DAE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68116" y="2826884"/>
            <a:ext cx="982786" cy="1015663"/>
          </a:xfrm>
          <a:prstGeom prst="ellipse">
            <a:avLst/>
          </a:prstGeom>
        </p:spPr>
      </p:pic>
      <p:pic>
        <p:nvPicPr>
          <p:cNvPr id="22" name="Picture 21">
            <a:extLst>
              <a:ext uri="{FF2B5EF4-FFF2-40B4-BE49-F238E27FC236}">
                <a16:creationId xmlns:a16="http://schemas.microsoft.com/office/drawing/2014/main" id="{D21DDB7D-0F5F-4468-961C-895B7B53DE9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447200" y="3798011"/>
            <a:ext cx="2218462" cy="2235745"/>
          </a:xfrm>
          <a:prstGeom prst="ellipse">
            <a:avLst/>
          </a:prstGeom>
        </p:spPr>
      </p:pic>
      <p:pic>
        <p:nvPicPr>
          <p:cNvPr id="23" name="Picture 22">
            <a:extLst>
              <a:ext uri="{FF2B5EF4-FFF2-40B4-BE49-F238E27FC236}">
                <a16:creationId xmlns:a16="http://schemas.microsoft.com/office/drawing/2014/main" id="{B431DBA8-AD2D-4D7B-AA1A-CA64FC6A7B9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10800000">
            <a:off x="10413213" y="2569044"/>
            <a:ext cx="1408402" cy="1340097"/>
          </a:xfrm>
          <a:prstGeom prst="ellipse">
            <a:avLst/>
          </a:prstGeom>
        </p:spPr>
      </p:pic>
      <p:sp>
        <p:nvSpPr>
          <p:cNvPr id="24" name="TextBox 23">
            <a:extLst>
              <a:ext uri="{FF2B5EF4-FFF2-40B4-BE49-F238E27FC236}">
                <a16:creationId xmlns:a16="http://schemas.microsoft.com/office/drawing/2014/main" id="{59F13328-7464-4516-91AB-85A7EEADB6BA}"/>
              </a:ext>
            </a:extLst>
          </p:cNvPr>
          <p:cNvSpPr txBox="1"/>
          <p:nvPr/>
        </p:nvSpPr>
        <p:spPr>
          <a:xfrm>
            <a:off x="2925268" y="1488056"/>
            <a:ext cx="5838802" cy="4524315"/>
          </a:xfrm>
          <a:prstGeom prst="rect">
            <a:avLst/>
          </a:prstGeom>
          <a:noFill/>
        </p:spPr>
        <p:txBody>
          <a:bodyPr wrap="square" rtlCol="0">
            <a:spAutoFit/>
          </a:bodyPr>
          <a:lstStyle/>
          <a:p>
            <a:pPr algn="ctr"/>
            <a:r>
              <a:rPr lang="en-US" sz="2400" b="1" i="1" dirty="0">
                <a:solidFill>
                  <a:srgbClr val="0070C0"/>
                </a:solidFill>
              </a:rPr>
              <a:t>Orbital Transfers, Loitering, and Maneuvering</a:t>
            </a:r>
          </a:p>
          <a:p>
            <a:pPr algn="ctr"/>
            <a:endParaRPr lang="en-US" sz="2400" b="1" i="1" dirty="0">
              <a:solidFill>
                <a:srgbClr val="0070C0"/>
              </a:solidFill>
            </a:endParaRPr>
          </a:p>
          <a:p>
            <a:pPr algn="ctr"/>
            <a:r>
              <a:rPr lang="en-US" sz="2400" b="1" i="1" dirty="0">
                <a:solidFill>
                  <a:srgbClr val="0070C0"/>
                </a:solidFill>
              </a:rPr>
              <a:t>Cis-Lunar Maneuvering and Transportation</a:t>
            </a:r>
          </a:p>
          <a:p>
            <a:pPr algn="ctr"/>
            <a:endParaRPr lang="en-US" sz="2400" b="1" i="1" dirty="0">
              <a:solidFill>
                <a:srgbClr val="0070C0"/>
              </a:solidFill>
            </a:endParaRPr>
          </a:p>
          <a:p>
            <a:pPr algn="ctr"/>
            <a:r>
              <a:rPr lang="en-US" sz="2400" b="1" i="1" dirty="0">
                <a:solidFill>
                  <a:srgbClr val="0070C0"/>
                </a:solidFill>
              </a:rPr>
              <a:t>Deep Space Exploration and Science</a:t>
            </a:r>
          </a:p>
          <a:p>
            <a:pPr algn="ctr"/>
            <a:endParaRPr lang="en-US" sz="2400" b="1" i="1" dirty="0">
              <a:solidFill>
                <a:srgbClr val="0070C0"/>
              </a:solidFill>
            </a:endParaRPr>
          </a:p>
          <a:p>
            <a:pPr algn="ctr"/>
            <a:r>
              <a:rPr lang="en-US" sz="2400" b="1" i="1" dirty="0">
                <a:solidFill>
                  <a:srgbClr val="0070C0"/>
                </a:solidFill>
              </a:rPr>
              <a:t>Mars Cargo and Crew Transit</a:t>
            </a:r>
          </a:p>
          <a:p>
            <a:pPr algn="ctr"/>
            <a:endParaRPr lang="en-US" sz="2400" b="1" i="1" dirty="0">
              <a:solidFill>
                <a:srgbClr val="0070C0"/>
              </a:solidFill>
            </a:endParaRPr>
          </a:p>
          <a:p>
            <a:pPr algn="ctr"/>
            <a:r>
              <a:rPr lang="en-US" sz="2400" b="1" i="1" dirty="0">
                <a:solidFill>
                  <a:srgbClr val="0070C0"/>
                </a:solidFill>
              </a:rPr>
              <a:t>Fission Surface Power</a:t>
            </a:r>
          </a:p>
          <a:p>
            <a:pPr algn="ctr"/>
            <a:endParaRPr lang="en-US" sz="2400" b="1" i="1" dirty="0">
              <a:solidFill>
                <a:srgbClr val="0070C0"/>
              </a:solidFill>
            </a:endParaRPr>
          </a:p>
          <a:p>
            <a:pPr algn="ctr"/>
            <a:r>
              <a:rPr lang="en-US" sz="2400" b="1" i="1" dirty="0">
                <a:solidFill>
                  <a:srgbClr val="0070C0"/>
                </a:solidFill>
              </a:rPr>
              <a:t>Advanced Missions</a:t>
            </a:r>
          </a:p>
        </p:txBody>
      </p:sp>
    </p:spTree>
    <p:extLst>
      <p:ext uri="{BB962C8B-B14F-4D97-AF65-F5344CB8AC3E}">
        <p14:creationId xmlns:p14="http://schemas.microsoft.com/office/powerpoint/2010/main" val="4207138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4C624-0CAF-4B31-960C-D15399DCA2CB}"/>
              </a:ext>
            </a:extLst>
          </p:cNvPr>
          <p:cNvSpPr>
            <a:spLocks noGrp="1"/>
          </p:cNvSpPr>
          <p:nvPr>
            <p:ph type="title"/>
          </p:nvPr>
        </p:nvSpPr>
        <p:spPr>
          <a:xfrm>
            <a:off x="1608462" y="57353"/>
            <a:ext cx="9518573" cy="1105989"/>
          </a:xfrm>
        </p:spPr>
        <p:txBody>
          <a:bodyPr>
            <a:normAutofit fontScale="90000"/>
          </a:bodyPr>
          <a:lstStyle/>
          <a:p>
            <a:r>
              <a:rPr lang="en-US" dirty="0"/>
              <a:t>Space Nuclear Reactor Commonalities with Advanced and Small Modular Reactors</a:t>
            </a:r>
            <a:endParaRPr lang="en-US" i="1" dirty="0"/>
          </a:p>
        </p:txBody>
      </p:sp>
      <p:sp>
        <p:nvSpPr>
          <p:cNvPr id="3" name="Content Placeholder 2">
            <a:extLst>
              <a:ext uri="{FF2B5EF4-FFF2-40B4-BE49-F238E27FC236}">
                <a16:creationId xmlns:a16="http://schemas.microsoft.com/office/drawing/2014/main" id="{DA130181-00AE-4840-830D-42313AECA09D}"/>
              </a:ext>
            </a:extLst>
          </p:cNvPr>
          <p:cNvSpPr>
            <a:spLocks noGrp="1"/>
          </p:cNvSpPr>
          <p:nvPr>
            <p:ph idx="1"/>
          </p:nvPr>
        </p:nvSpPr>
        <p:spPr>
          <a:xfrm>
            <a:off x="182879" y="1502229"/>
            <a:ext cx="11756571" cy="4924697"/>
          </a:xfrm>
        </p:spPr>
        <p:txBody>
          <a:bodyPr>
            <a:normAutofit/>
          </a:bodyPr>
          <a:lstStyle/>
          <a:p>
            <a:pPr marL="457200" indent="-457200"/>
            <a:r>
              <a:rPr lang="en-US" sz="4800" dirty="0"/>
              <a:t>Opportunity for US “nuclear” leadership</a:t>
            </a:r>
          </a:p>
          <a:p>
            <a:pPr marL="457200" indent="-457200"/>
            <a:r>
              <a:rPr lang="en-US" sz="4800" dirty="0"/>
              <a:t>Innovative approaches (NSPM-20)</a:t>
            </a:r>
          </a:p>
          <a:p>
            <a:pPr marL="457200" indent="-457200"/>
            <a:r>
              <a:rPr lang="en-US" sz="4800" dirty="0"/>
              <a:t>Increased importance of mass and volume</a:t>
            </a:r>
          </a:p>
          <a:p>
            <a:pPr marL="457200" indent="-457200"/>
            <a:r>
              <a:rPr kumimoji="0" lang="en-US" sz="4800" b="0" i="0" u="none" strike="noStrike" kern="1200" cap="none" spc="0" normalizeH="0" baseline="0" noProof="0" dirty="0">
                <a:ln>
                  <a:noFill/>
                </a:ln>
                <a:effectLst/>
                <a:uLnTx/>
                <a:uFillTx/>
                <a:ea typeface="+mj-ea"/>
                <a:cs typeface="+mj-cs"/>
              </a:rPr>
              <a:t>Potential for Advanced Technologies / Capabilities</a:t>
            </a:r>
            <a:r>
              <a:rPr lang="en-US" sz="4800" dirty="0"/>
              <a:t> </a:t>
            </a:r>
          </a:p>
          <a:p>
            <a:pPr marL="457200" indent="-457200"/>
            <a:r>
              <a:rPr lang="en-US" sz="4800" dirty="0"/>
              <a:t>Summary</a:t>
            </a:r>
          </a:p>
          <a:p>
            <a:endParaRPr lang="en-US" dirty="0"/>
          </a:p>
          <a:p>
            <a:pPr marL="114300" lvl="1" indent="0">
              <a:buNone/>
            </a:pPr>
            <a:endParaRPr lang="en-US" b="1" dirty="0"/>
          </a:p>
        </p:txBody>
      </p:sp>
    </p:spTree>
    <p:extLst>
      <p:ext uri="{BB962C8B-B14F-4D97-AF65-F5344CB8AC3E}">
        <p14:creationId xmlns:p14="http://schemas.microsoft.com/office/powerpoint/2010/main" val="1911772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06DC7-9BE9-5FA2-9439-DFA439BB74A1}"/>
              </a:ext>
            </a:extLst>
          </p:cNvPr>
          <p:cNvSpPr>
            <a:spLocks noGrp="1"/>
          </p:cNvSpPr>
          <p:nvPr>
            <p:ph type="title"/>
          </p:nvPr>
        </p:nvSpPr>
        <p:spPr>
          <a:xfrm>
            <a:off x="2444486" y="0"/>
            <a:ext cx="9518573" cy="1105989"/>
          </a:xfrm>
        </p:spPr>
        <p:txBody>
          <a:bodyPr/>
          <a:lstStyle/>
          <a:p>
            <a:r>
              <a:rPr lang="en-US" dirty="0"/>
              <a:t>Opportunity for US Leadership</a:t>
            </a:r>
          </a:p>
        </p:txBody>
      </p:sp>
      <p:sp>
        <p:nvSpPr>
          <p:cNvPr id="3" name="Content Placeholder 2">
            <a:extLst>
              <a:ext uri="{FF2B5EF4-FFF2-40B4-BE49-F238E27FC236}">
                <a16:creationId xmlns:a16="http://schemas.microsoft.com/office/drawing/2014/main" id="{CEC53202-8A1D-CCC9-9D0D-22F519F2B54C}"/>
              </a:ext>
            </a:extLst>
          </p:cNvPr>
          <p:cNvSpPr>
            <a:spLocks noGrp="1"/>
          </p:cNvSpPr>
          <p:nvPr>
            <p:ph idx="1"/>
          </p:nvPr>
        </p:nvSpPr>
        <p:spPr>
          <a:xfrm>
            <a:off x="130629" y="1227909"/>
            <a:ext cx="11952514" cy="5421085"/>
          </a:xfrm>
        </p:spPr>
        <p:txBody>
          <a:bodyPr>
            <a:normAutofit lnSpcReduction="10000"/>
          </a:bodyPr>
          <a:lstStyle/>
          <a:p>
            <a:r>
              <a:rPr lang="en-US" sz="3200" b="1" dirty="0"/>
              <a:t>US falling behind in many “nuclear” areas.</a:t>
            </a:r>
          </a:p>
          <a:p>
            <a:pPr lvl="1"/>
            <a:r>
              <a:rPr lang="en-US" dirty="0"/>
              <a:t>“Finland in Front: The World’s Likely First Spent Fuel Repository Moves Toward Licensing”  (1 March 2024, Radwaste Solutions)</a:t>
            </a:r>
          </a:p>
          <a:p>
            <a:pPr lvl="1"/>
            <a:r>
              <a:rPr lang="en-US" dirty="0"/>
              <a:t>“AFCONE and </a:t>
            </a:r>
            <a:r>
              <a:rPr lang="en-US" dirty="0" err="1"/>
              <a:t>DeepGeo</a:t>
            </a:r>
            <a:r>
              <a:rPr lang="en-US" dirty="0"/>
              <a:t> launch African nuclear initiative” (5 March 2024)</a:t>
            </a:r>
          </a:p>
          <a:p>
            <a:pPr lvl="1"/>
            <a:r>
              <a:rPr lang="en-US" dirty="0"/>
              <a:t>“The Emirates Nuclear Energy Corporation announced last week start-up at its fourth nuclear unit at the Barakah plant in the UAE.” (6 March 2024, Korean-designed APR-1400)</a:t>
            </a:r>
          </a:p>
          <a:p>
            <a:pPr lvl="1"/>
            <a:r>
              <a:rPr lang="en-US" dirty="0"/>
              <a:t>China’s HTR-PM began commercial operation late 2023.  High-temperature, gas-cooled pebble bed, 210 MWe, additional 300 MW for process heat.</a:t>
            </a:r>
          </a:p>
          <a:p>
            <a:pPr lvl="1"/>
            <a:r>
              <a:rPr lang="en-US" dirty="0"/>
              <a:t>“China’s new </a:t>
            </a:r>
            <a:r>
              <a:rPr lang="en-US" dirty="0" err="1"/>
              <a:t>Linglong</a:t>
            </a:r>
            <a:r>
              <a:rPr lang="en-US" dirty="0"/>
              <a:t> One reactor just one piece of nuclear expansion” (13 March 2024)</a:t>
            </a:r>
          </a:p>
          <a:p>
            <a:pPr lvl="1"/>
            <a:r>
              <a:rPr lang="en-US" dirty="0"/>
              <a:t>Iran plans four new 1250 MWe nuclear power plants in next nine years, groundbreaking occurred February, 2024.</a:t>
            </a:r>
          </a:p>
          <a:p>
            <a:pPr lvl="1"/>
            <a:r>
              <a:rPr lang="en-US" dirty="0"/>
              <a:t>Russia and China announce plan to build shared nuclear reactor on the moon by 2035, 'without humans’ (13 March 2024)</a:t>
            </a:r>
          </a:p>
          <a:p>
            <a:r>
              <a:rPr lang="en-US" b="1" dirty="0"/>
              <a:t>Space reactors plus advanced and small modular nuclear reactors are areas where the US may have opportunity to lead. </a:t>
            </a:r>
          </a:p>
        </p:txBody>
      </p:sp>
    </p:spTree>
    <p:extLst>
      <p:ext uri="{BB962C8B-B14F-4D97-AF65-F5344CB8AC3E}">
        <p14:creationId xmlns:p14="http://schemas.microsoft.com/office/powerpoint/2010/main" val="34773682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06DC7-9BE9-5FA2-9439-DFA439BB74A1}"/>
              </a:ext>
            </a:extLst>
          </p:cNvPr>
          <p:cNvSpPr>
            <a:spLocks noGrp="1"/>
          </p:cNvSpPr>
          <p:nvPr>
            <p:ph type="title"/>
          </p:nvPr>
        </p:nvSpPr>
        <p:spPr>
          <a:xfrm>
            <a:off x="2444486" y="0"/>
            <a:ext cx="9518573" cy="1105989"/>
          </a:xfrm>
        </p:spPr>
        <p:txBody>
          <a:bodyPr/>
          <a:lstStyle/>
          <a:p>
            <a:r>
              <a:rPr lang="en-US" dirty="0"/>
              <a:t>Innovative Approaches (NSPM-20)</a:t>
            </a:r>
          </a:p>
        </p:txBody>
      </p:sp>
      <p:sp>
        <p:nvSpPr>
          <p:cNvPr id="3" name="Content Placeholder 2">
            <a:extLst>
              <a:ext uri="{FF2B5EF4-FFF2-40B4-BE49-F238E27FC236}">
                <a16:creationId xmlns:a16="http://schemas.microsoft.com/office/drawing/2014/main" id="{CEC53202-8A1D-CCC9-9D0D-22F519F2B54C}"/>
              </a:ext>
            </a:extLst>
          </p:cNvPr>
          <p:cNvSpPr>
            <a:spLocks noGrp="1"/>
          </p:cNvSpPr>
          <p:nvPr>
            <p:ph idx="1"/>
          </p:nvPr>
        </p:nvSpPr>
        <p:spPr>
          <a:xfrm>
            <a:off x="130629" y="1227909"/>
            <a:ext cx="11952514" cy="5421085"/>
          </a:xfrm>
        </p:spPr>
        <p:txBody>
          <a:bodyPr>
            <a:normAutofit/>
          </a:bodyPr>
          <a:lstStyle/>
          <a:p>
            <a:r>
              <a:rPr lang="en-US" sz="4400" b="1" dirty="0"/>
              <a:t>NSPM-20</a:t>
            </a:r>
          </a:p>
          <a:p>
            <a:pPr lvl="1"/>
            <a:r>
              <a:rPr lang="en-US" sz="3200" dirty="0"/>
              <a:t>NSPM-20 is a presidential memorandum that updates the process for launches of spacecraft containing space nuclear systems, such as radioisotope power systems and fission reactors. It establishes safety guidelines, launch authorization tiers, and roles and responsibilities for Federal Government and commercial entities involved in such launches.</a:t>
            </a:r>
          </a:p>
        </p:txBody>
      </p:sp>
    </p:spTree>
    <p:extLst>
      <p:ext uri="{BB962C8B-B14F-4D97-AF65-F5344CB8AC3E}">
        <p14:creationId xmlns:p14="http://schemas.microsoft.com/office/powerpoint/2010/main" val="2034945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06DC7-9BE9-5FA2-9439-DFA439BB74A1}"/>
              </a:ext>
            </a:extLst>
          </p:cNvPr>
          <p:cNvSpPr>
            <a:spLocks noGrp="1"/>
          </p:cNvSpPr>
          <p:nvPr>
            <p:ph type="title"/>
          </p:nvPr>
        </p:nvSpPr>
        <p:spPr>
          <a:xfrm>
            <a:off x="2444486" y="0"/>
            <a:ext cx="9518573" cy="1105989"/>
          </a:xfrm>
        </p:spPr>
        <p:txBody>
          <a:bodyPr/>
          <a:lstStyle/>
          <a:p>
            <a:r>
              <a:rPr lang="en-US" dirty="0"/>
              <a:t>Innovative Approaches (NSPM-20)</a:t>
            </a:r>
          </a:p>
        </p:txBody>
      </p:sp>
      <p:sp>
        <p:nvSpPr>
          <p:cNvPr id="3" name="Content Placeholder 2">
            <a:extLst>
              <a:ext uri="{FF2B5EF4-FFF2-40B4-BE49-F238E27FC236}">
                <a16:creationId xmlns:a16="http://schemas.microsoft.com/office/drawing/2014/main" id="{CEC53202-8A1D-CCC9-9D0D-22F519F2B54C}"/>
              </a:ext>
            </a:extLst>
          </p:cNvPr>
          <p:cNvSpPr>
            <a:spLocks noGrp="1"/>
          </p:cNvSpPr>
          <p:nvPr>
            <p:ph idx="1"/>
          </p:nvPr>
        </p:nvSpPr>
        <p:spPr>
          <a:xfrm>
            <a:off x="156754" y="1201783"/>
            <a:ext cx="12035246" cy="5904411"/>
          </a:xfrm>
        </p:spPr>
        <p:txBody>
          <a:bodyPr>
            <a:normAutofit fontScale="32500" lnSpcReduction="20000"/>
          </a:bodyPr>
          <a:lstStyle/>
          <a:p>
            <a:pPr marL="0" indent="0">
              <a:buNone/>
            </a:pPr>
            <a:r>
              <a:rPr lang="en-US" sz="9800" b="1" dirty="0"/>
              <a:t>NSPM-20</a:t>
            </a:r>
          </a:p>
          <a:p>
            <a:pPr marL="0" indent="0">
              <a:buNone/>
            </a:pPr>
            <a:r>
              <a:rPr lang="en-US" sz="8600" dirty="0"/>
              <a:t>Sec. 3. Safety Guidelines. (a) All United States Government entities involved in the launch of spacecraft containing space nuclear systems (including in the licensing of non-Government launches) shall seek to ensure safe operation. For any mission that includes a space nuclear system, mission planners and launch authorization authorities should, as appropriate, seek to ensure that:</a:t>
            </a:r>
          </a:p>
          <a:p>
            <a:pPr marL="0" indent="0">
              <a:buNone/>
            </a:pPr>
            <a:r>
              <a:rPr lang="en-US" sz="8600" dirty="0"/>
              <a:t>(i) normal operation of the space nuclear system is consistent with applicable Federal, State, and local requirements;</a:t>
            </a:r>
          </a:p>
          <a:p>
            <a:pPr marL="0" indent="0">
              <a:buNone/>
            </a:pPr>
            <a:r>
              <a:rPr lang="en-US" sz="8600" dirty="0"/>
              <a:t>(ii) an accident resulting in exposure in excess of 25 millirem but less than 5 rem total effective dose (TED), as that term is defined in section 835.2 of title 10, Code of Federal Regulations, to any member of the public is unlikely, such that the probability of such an event does not exceed 1 in 100; (iii) an accident resulting in exposure in the range of 5 rem to 25 rem TED to any member of the public is extremely unlikely, such that the probability of such an event does not exceed 1 in 10,000; and</a:t>
            </a:r>
          </a:p>
          <a:p>
            <a:pPr marL="0" indent="0">
              <a:buNone/>
            </a:pPr>
            <a:r>
              <a:rPr lang="en-US" sz="8600" dirty="0"/>
              <a:t>(iv) the probability of an accident resulting in exposure in excess of 25 rem TED to any member of the public does not exceed 1 in 100,000.</a:t>
            </a:r>
          </a:p>
        </p:txBody>
      </p:sp>
    </p:spTree>
    <p:extLst>
      <p:ext uri="{BB962C8B-B14F-4D97-AF65-F5344CB8AC3E}">
        <p14:creationId xmlns:p14="http://schemas.microsoft.com/office/powerpoint/2010/main" val="10192979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06DC7-9BE9-5FA2-9439-DFA439BB74A1}"/>
              </a:ext>
            </a:extLst>
          </p:cNvPr>
          <p:cNvSpPr>
            <a:spLocks noGrp="1"/>
          </p:cNvSpPr>
          <p:nvPr>
            <p:ph type="title"/>
          </p:nvPr>
        </p:nvSpPr>
        <p:spPr>
          <a:xfrm>
            <a:off x="1935035" y="0"/>
            <a:ext cx="9782348" cy="1105989"/>
          </a:xfrm>
        </p:spPr>
        <p:txBody>
          <a:bodyPr>
            <a:normAutofit/>
          </a:bodyPr>
          <a:lstStyle/>
          <a:p>
            <a:r>
              <a:rPr lang="en-US" sz="4000" dirty="0"/>
              <a:t>Increased Importance of Mass and Volume</a:t>
            </a:r>
          </a:p>
        </p:txBody>
      </p:sp>
      <p:sp>
        <p:nvSpPr>
          <p:cNvPr id="3" name="Content Placeholder 2">
            <a:extLst>
              <a:ext uri="{FF2B5EF4-FFF2-40B4-BE49-F238E27FC236}">
                <a16:creationId xmlns:a16="http://schemas.microsoft.com/office/drawing/2014/main" id="{CEC53202-8A1D-CCC9-9D0D-22F519F2B54C}"/>
              </a:ext>
            </a:extLst>
          </p:cNvPr>
          <p:cNvSpPr>
            <a:spLocks noGrp="1"/>
          </p:cNvSpPr>
          <p:nvPr>
            <p:ph idx="1"/>
          </p:nvPr>
        </p:nvSpPr>
        <p:spPr>
          <a:xfrm>
            <a:off x="235528" y="1105989"/>
            <a:ext cx="11952514" cy="5421085"/>
          </a:xfrm>
        </p:spPr>
        <p:txBody>
          <a:bodyPr>
            <a:normAutofit/>
          </a:bodyPr>
          <a:lstStyle/>
          <a:p>
            <a:r>
              <a:rPr lang="en-US" sz="3600" b="1" dirty="0"/>
              <a:t>Space reactors – mass and volume constraints of missions, launch vehicles, and (potentially) landers.</a:t>
            </a:r>
          </a:p>
          <a:p>
            <a:r>
              <a:rPr lang="en-US" sz="3600" b="1" dirty="0"/>
              <a:t>Small modular reactors – transportation of modules from factory and rapid/affordable installation at site.</a:t>
            </a:r>
          </a:p>
          <a:p>
            <a:endParaRPr lang="en-US" sz="4000" b="1" dirty="0"/>
          </a:p>
          <a:p>
            <a:endParaRPr lang="en-US" sz="4000" b="1" dirty="0"/>
          </a:p>
        </p:txBody>
      </p:sp>
      <p:pic>
        <p:nvPicPr>
          <p:cNvPr id="5" name="Picture 4" descr="A picture containing satellite, aircraft">
            <a:extLst>
              <a:ext uri="{FF2B5EF4-FFF2-40B4-BE49-F238E27FC236}">
                <a16:creationId xmlns:a16="http://schemas.microsoft.com/office/drawing/2014/main" id="{41630444-0FC3-4D17-FFEC-91B430BF29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9867" y="3382600"/>
            <a:ext cx="3973301" cy="2959808"/>
          </a:xfrm>
          <a:prstGeom prst="rect">
            <a:avLst/>
          </a:prstGeom>
        </p:spPr>
      </p:pic>
      <p:pic>
        <p:nvPicPr>
          <p:cNvPr id="7" name="Picture 6" descr="A picture containing ground, outdoor&#10;&#10;Description automatically generated">
            <a:extLst>
              <a:ext uri="{FF2B5EF4-FFF2-40B4-BE49-F238E27FC236}">
                <a16:creationId xmlns:a16="http://schemas.microsoft.com/office/drawing/2014/main" id="{65ABA487-8FD7-D6CB-D801-9BDAB3EA33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3422044"/>
            <a:ext cx="5333999" cy="2920364"/>
          </a:xfrm>
          <a:prstGeom prst="rect">
            <a:avLst/>
          </a:prstGeom>
        </p:spPr>
      </p:pic>
      <p:sp>
        <p:nvSpPr>
          <p:cNvPr id="8" name="TextBox 7">
            <a:extLst>
              <a:ext uri="{FF2B5EF4-FFF2-40B4-BE49-F238E27FC236}">
                <a16:creationId xmlns:a16="http://schemas.microsoft.com/office/drawing/2014/main" id="{0B2638D1-F33F-577C-4DA3-7FB92A200F66}"/>
              </a:ext>
            </a:extLst>
          </p:cNvPr>
          <p:cNvSpPr txBox="1"/>
          <p:nvPr/>
        </p:nvSpPr>
        <p:spPr>
          <a:xfrm>
            <a:off x="1832040" y="6342408"/>
            <a:ext cx="2028953" cy="369332"/>
          </a:xfrm>
          <a:prstGeom prst="rect">
            <a:avLst/>
          </a:prstGeom>
          <a:noFill/>
        </p:spPr>
        <p:txBody>
          <a:bodyPr wrap="none" rtlCol="0">
            <a:spAutoFit/>
          </a:bodyPr>
          <a:lstStyle/>
          <a:p>
            <a:r>
              <a:rPr lang="en-US" dirty="0"/>
              <a:t>Courtesy NASA GRC</a:t>
            </a:r>
          </a:p>
        </p:txBody>
      </p:sp>
      <p:sp>
        <p:nvSpPr>
          <p:cNvPr id="10" name="TextBox 9">
            <a:extLst>
              <a:ext uri="{FF2B5EF4-FFF2-40B4-BE49-F238E27FC236}">
                <a16:creationId xmlns:a16="http://schemas.microsoft.com/office/drawing/2014/main" id="{9AE80CE4-DC04-65A8-62BA-1B3B66A37FB3}"/>
              </a:ext>
            </a:extLst>
          </p:cNvPr>
          <p:cNvSpPr txBox="1"/>
          <p:nvPr/>
        </p:nvSpPr>
        <p:spPr>
          <a:xfrm>
            <a:off x="7828698" y="6342408"/>
            <a:ext cx="609382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Courtesy NASA GRC</a:t>
            </a:r>
          </a:p>
        </p:txBody>
      </p:sp>
    </p:spTree>
    <p:extLst>
      <p:ext uri="{BB962C8B-B14F-4D97-AF65-F5344CB8AC3E}">
        <p14:creationId xmlns:p14="http://schemas.microsoft.com/office/powerpoint/2010/main" val="3897158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06DC7-9BE9-5FA2-9439-DFA439BB74A1}"/>
              </a:ext>
            </a:extLst>
          </p:cNvPr>
          <p:cNvSpPr>
            <a:spLocks noGrp="1"/>
          </p:cNvSpPr>
          <p:nvPr>
            <p:ph type="title"/>
          </p:nvPr>
        </p:nvSpPr>
        <p:spPr>
          <a:xfrm>
            <a:off x="1543149" y="0"/>
            <a:ext cx="9782348" cy="1105989"/>
          </a:xfrm>
        </p:spPr>
        <p:txBody>
          <a:bodyPr>
            <a:normAutofit/>
          </a:bodyPr>
          <a:lstStyle/>
          <a:p>
            <a:r>
              <a:rPr lang="en-US" sz="3600" dirty="0"/>
              <a:t>Potential for Advanced Technologies / Capabilities</a:t>
            </a:r>
          </a:p>
        </p:txBody>
      </p:sp>
      <p:sp>
        <p:nvSpPr>
          <p:cNvPr id="3" name="Content Placeholder 2">
            <a:extLst>
              <a:ext uri="{FF2B5EF4-FFF2-40B4-BE49-F238E27FC236}">
                <a16:creationId xmlns:a16="http://schemas.microsoft.com/office/drawing/2014/main" id="{CEC53202-8A1D-CCC9-9D0D-22F519F2B54C}"/>
              </a:ext>
            </a:extLst>
          </p:cNvPr>
          <p:cNvSpPr>
            <a:spLocks noGrp="1"/>
          </p:cNvSpPr>
          <p:nvPr>
            <p:ph idx="1"/>
          </p:nvPr>
        </p:nvSpPr>
        <p:spPr>
          <a:xfrm>
            <a:off x="239486" y="1314996"/>
            <a:ext cx="11952514" cy="5421085"/>
          </a:xfrm>
        </p:spPr>
        <p:txBody>
          <a:bodyPr>
            <a:normAutofit/>
          </a:bodyPr>
          <a:lstStyle/>
          <a:p>
            <a:r>
              <a:rPr lang="en-US" sz="3600" dirty="0"/>
              <a:t>Autonomous or semi-autonomous operation.</a:t>
            </a:r>
          </a:p>
          <a:p>
            <a:r>
              <a:rPr lang="en-US" sz="3600" dirty="0"/>
              <a:t>Long life (&gt; 10 years) with little or no maintenance or refueling.</a:t>
            </a:r>
          </a:p>
          <a:p>
            <a:r>
              <a:rPr lang="en-US" sz="3600" dirty="0"/>
              <a:t>High temperature fuel systems with low parasitic neutron absorption.</a:t>
            </a:r>
          </a:p>
          <a:p>
            <a:r>
              <a:rPr lang="en-US" sz="3600" dirty="0"/>
              <a:t>High temperature moderators and control systems.</a:t>
            </a:r>
          </a:p>
          <a:p>
            <a:r>
              <a:rPr lang="en-US" sz="3600" dirty="0"/>
              <a:t>High temperature / high efficiency power conversion.</a:t>
            </a:r>
          </a:p>
          <a:p>
            <a:r>
              <a:rPr lang="en-US" sz="3600" dirty="0"/>
              <a:t>Beneficial uses for “waste heat”.</a:t>
            </a:r>
          </a:p>
          <a:p>
            <a:r>
              <a:rPr lang="en-US" sz="3600" dirty="0"/>
              <a:t>Advanced waste heat rejection techniques.</a:t>
            </a:r>
          </a:p>
          <a:p>
            <a:endParaRPr lang="en-US" sz="4000" b="1" dirty="0"/>
          </a:p>
          <a:p>
            <a:endParaRPr lang="en-US" sz="4000" b="1" dirty="0"/>
          </a:p>
        </p:txBody>
      </p:sp>
    </p:spTree>
    <p:extLst>
      <p:ext uri="{BB962C8B-B14F-4D97-AF65-F5344CB8AC3E}">
        <p14:creationId xmlns:p14="http://schemas.microsoft.com/office/powerpoint/2010/main" val="93059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74975-EB56-4E6D-D648-FA463F3AC912}"/>
              </a:ext>
            </a:extLst>
          </p:cNvPr>
          <p:cNvSpPr>
            <a:spLocks noGrp="1"/>
          </p:cNvSpPr>
          <p:nvPr>
            <p:ph type="title" idx="4294967295"/>
          </p:nvPr>
        </p:nvSpPr>
        <p:spPr>
          <a:xfrm>
            <a:off x="5401681" y="235230"/>
            <a:ext cx="12192000" cy="553998"/>
          </a:xfrm>
        </p:spPr>
        <p:txBody>
          <a:bodyPr vert="horz" lIns="0" tIns="0" rIns="0" bIns="0" rtlCol="0" anchor="ctr">
            <a:normAutofit/>
          </a:bodyPr>
          <a:lstStyle/>
          <a:p>
            <a:r>
              <a:rPr lang="en-US" sz="3600" dirty="0">
                <a:solidFill>
                  <a:schemeClr val="bg1"/>
                </a:solidFill>
                <a:latin typeface="Calibri" panose="020F0502020204030204" pitchFamily="34" charset="0"/>
                <a:ea typeface="+mj-ea"/>
                <a:cs typeface="Calibri" panose="020F0502020204030204" pitchFamily="34" charset="0"/>
              </a:rPr>
              <a:t>Summary</a:t>
            </a:r>
          </a:p>
        </p:txBody>
      </p:sp>
      <p:sp>
        <p:nvSpPr>
          <p:cNvPr id="16" name="Text Placeholder 5">
            <a:extLst>
              <a:ext uri="{FF2B5EF4-FFF2-40B4-BE49-F238E27FC236}">
                <a16:creationId xmlns:a16="http://schemas.microsoft.com/office/drawing/2014/main" id="{A9AE191E-556A-62F4-0862-CECD5EAA6DB3}"/>
              </a:ext>
            </a:extLst>
          </p:cNvPr>
          <p:cNvSpPr>
            <a:spLocks noGrp="1"/>
          </p:cNvSpPr>
          <p:nvPr>
            <p:ph idx="1"/>
          </p:nvPr>
        </p:nvSpPr>
        <p:spPr>
          <a:xfrm>
            <a:off x="234017" y="1294497"/>
            <a:ext cx="11723966" cy="506092"/>
          </a:xfrm>
        </p:spPr>
        <p:txBody>
          <a:bodyPr>
            <a:normAutofit fontScale="92500"/>
          </a:bodyPr>
          <a:lstStyle/>
          <a:p>
            <a:pPr algn="ctr"/>
            <a:r>
              <a:rPr lang="en-US" sz="2800" b="1" dirty="0">
                <a:cs typeface="Arial" panose="020B0604020202020204" pitchFamily="34" charset="0"/>
              </a:rPr>
              <a:t>Space Nuclear Reactor Commonalities with Advanced and Small Modular Reactors</a:t>
            </a:r>
          </a:p>
        </p:txBody>
      </p:sp>
      <p:sp>
        <p:nvSpPr>
          <p:cNvPr id="14" name="object 5">
            <a:extLst>
              <a:ext uri="{FF2B5EF4-FFF2-40B4-BE49-F238E27FC236}">
                <a16:creationId xmlns:a16="http://schemas.microsoft.com/office/drawing/2014/main" id="{97C0EE01-EC64-CD88-8653-7CF8D96E34E8}"/>
              </a:ext>
            </a:extLst>
          </p:cNvPr>
          <p:cNvSpPr txBox="1"/>
          <p:nvPr/>
        </p:nvSpPr>
        <p:spPr>
          <a:xfrm>
            <a:off x="11878618" y="6573798"/>
            <a:ext cx="259136" cy="156068"/>
          </a:xfrm>
          <a:prstGeom prst="rect">
            <a:avLst/>
          </a:prstGeom>
        </p:spPr>
        <p:txBody>
          <a:bodyPr vert="horz" wrap="square" lIns="0" tIns="0" rIns="0" bIns="0" rtlCol="0">
            <a:spAutoFit/>
          </a:bodyPr>
          <a:lstStyle/>
          <a:p>
            <a:pPr marL="38100" marR="0" lvl="0" indent="0" algn="l" defTabSz="914400" rtl="0" eaLnBrk="1" fontAlgn="auto" latinLnBrk="0" hangingPunct="1">
              <a:lnSpc>
                <a:spcPts val="1240"/>
              </a:lnSpc>
              <a:spcBef>
                <a:spcPts val="0"/>
              </a:spcBef>
              <a:spcAft>
                <a:spcPts val="0"/>
              </a:spcAft>
              <a:buClrTx/>
              <a:buSzTx/>
              <a:buFontTx/>
              <a:buNone/>
              <a:tabLst/>
              <a:defRPr/>
            </a:pPr>
            <a:fld id="{81D60167-4931-47E6-BA6A-407CBD079E47}" type="slidenum">
              <a:rPr kumimoji="0" sz="1200" b="0" i="0" u="none" strike="noStrike" kern="1200" cap="none" spc="0" normalizeH="0" baseline="0" noProof="0" dirty="0">
                <a:ln>
                  <a:noFill/>
                </a:ln>
                <a:solidFill>
                  <a:prstClr val="black"/>
                </a:solidFill>
                <a:effectLst/>
                <a:uLnTx/>
                <a:uFillTx/>
                <a:latin typeface="Calibri"/>
                <a:ea typeface="+mn-ea"/>
                <a:cs typeface="Calibri"/>
              </a:rPr>
              <a:pPr marL="38100" marR="0" lvl="0" indent="0" algn="l" defTabSz="914400" rtl="0" eaLnBrk="1" fontAlgn="auto" latinLnBrk="0" hangingPunct="1">
                <a:lnSpc>
                  <a:spcPts val="1240"/>
                </a:lnSpc>
                <a:spcBef>
                  <a:spcPts val="0"/>
                </a:spcBef>
                <a:spcAft>
                  <a:spcPts val="0"/>
                </a:spcAft>
                <a:buClrTx/>
                <a:buSzTx/>
                <a:buFontTx/>
                <a:buNone/>
                <a:tabLst/>
                <a:defRPr/>
              </a:pPr>
              <a:t>9</a:t>
            </a:fld>
            <a:endParaRPr kumimoji="0" sz="1200" b="0" i="0" u="none" strike="noStrike" kern="1200" cap="none" spc="0" normalizeH="0" baseline="0" noProof="0" dirty="0">
              <a:ln>
                <a:noFill/>
              </a:ln>
              <a:solidFill>
                <a:prstClr val="black"/>
              </a:solidFill>
              <a:effectLst/>
              <a:uLnTx/>
              <a:uFillTx/>
              <a:latin typeface="Calibri"/>
              <a:ea typeface="+mn-ea"/>
              <a:cs typeface="Calibri"/>
            </a:endParaRPr>
          </a:p>
        </p:txBody>
      </p:sp>
      <p:pic>
        <p:nvPicPr>
          <p:cNvPr id="13" name="Picture 12" descr="A space ship in space&#10;&#10;Description automatically generated with low confidence">
            <a:extLst>
              <a:ext uri="{FF2B5EF4-FFF2-40B4-BE49-F238E27FC236}">
                <a16:creationId xmlns:a16="http://schemas.microsoft.com/office/drawing/2014/main" id="{802FA260-2FF4-0450-698C-E332622CFA0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37210" y="4518017"/>
            <a:ext cx="3570976" cy="2055781"/>
          </a:xfrm>
          <a:prstGeom prst="rect">
            <a:avLst/>
          </a:prstGeom>
        </p:spPr>
      </p:pic>
      <p:pic>
        <p:nvPicPr>
          <p:cNvPr id="19" name="Picture 18">
            <a:extLst>
              <a:ext uri="{FF2B5EF4-FFF2-40B4-BE49-F238E27FC236}">
                <a16:creationId xmlns:a16="http://schemas.microsoft.com/office/drawing/2014/main" id="{21DC962A-3355-4CAF-5597-D3CDA46317A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87114" y="4518016"/>
            <a:ext cx="3952196" cy="2055781"/>
          </a:xfrm>
          <a:prstGeom prst="rect">
            <a:avLst/>
          </a:prstGeom>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855A636E-2487-9782-BB1C-08D984144F85}"/>
              </a:ext>
            </a:extLst>
          </p:cNvPr>
          <p:cNvPicPr>
            <a:picLocks noChangeAspect="1"/>
          </p:cNvPicPr>
          <p:nvPr/>
        </p:nvPicPr>
        <p:blipFill>
          <a:blip r:embed="rId5"/>
          <a:stretch>
            <a:fillRect/>
          </a:stretch>
        </p:blipFill>
        <p:spPr>
          <a:xfrm>
            <a:off x="287114" y="2009931"/>
            <a:ext cx="4030572" cy="2276811"/>
          </a:xfrm>
          <a:prstGeom prst="rect">
            <a:avLst/>
          </a:prstGeom>
        </p:spPr>
      </p:pic>
      <p:pic>
        <p:nvPicPr>
          <p:cNvPr id="7" name="Picture 6">
            <a:extLst>
              <a:ext uri="{FF2B5EF4-FFF2-40B4-BE49-F238E27FC236}">
                <a16:creationId xmlns:a16="http://schemas.microsoft.com/office/drawing/2014/main" id="{CE3588BA-3D1A-F39E-2609-233AA97740E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590239" y="4518016"/>
            <a:ext cx="3384491" cy="2055781"/>
          </a:xfrm>
          <a:prstGeom prst="rect">
            <a:avLst/>
          </a:prstGeom>
          <a:effectLst>
            <a:outerShdw blurRad="50800" dist="38100" dir="2700000" algn="tl" rotWithShape="0">
              <a:prstClr val="black">
                <a:alpha val="40000"/>
              </a:prstClr>
            </a:outerShdw>
          </a:effectLst>
        </p:spPr>
      </p:pic>
      <p:sp>
        <p:nvSpPr>
          <p:cNvPr id="8" name="Content Placeholder 2">
            <a:extLst>
              <a:ext uri="{FF2B5EF4-FFF2-40B4-BE49-F238E27FC236}">
                <a16:creationId xmlns:a16="http://schemas.microsoft.com/office/drawing/2014/main" id="{A70F24AC-B638-811E-2473-B01401588ED8}"/>
              </a:ext>
            </a:extLst>
          </p:cNvPr>
          <p:cNvSpPr txBox="1">
            <a:spLocks/>
          </p:cNvSpPr>
          <p:nvPr/>
        </p:nvSpPr>
        <p:spPr>
          <a:xfrm>
            <a:off x="4561781" y="1933303"/>
            <a:ext cx="7288379" cy="492469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Wingdings" panose="05000000000000000000" pitchFamily="2" charset="2"/>
              <a:buChar char="§"/>
            </a:pPr>
            <a:r>
              <a:rPr lang="en-US" sz="3000" dirty="0"/>
              <a:t>Opportunity for US “nuclear” leadership</a:t>
            </a:r>
          </a:p>
          <a:p>
            <a:pPr marL="457200" indent="-457200">
              <a:buFont typeface="Wingdings" panose="05000000000000000000" pitchFamily="2" charset="2"/>
              <a:buChar char="§"/>
            </a:pPr>
            <a:r>
              <a:rPr lang="en-US" sz="3000" dirty="0"/>
              <a:t>Innovative approaches (NSPM-20)</a:t>
            </a:r>
          </a:p>
          <a:p>
            <a:pPr marL="457200" indent="-457200">
              <a:buFont typeface="Wingdings" panose="05000000000000000000" pitchFamily="2" charset="2"/>
              <a:buChar char="§"/>
            </a:pPr>
            <a:r>
              <a:rPr lang="en-US" sz="3000" dirty="0"/>
              <a:t>Increased importance of mass and volume</a:t>
            </a:r>
          </a:p>
          <a:p>
            <a:pPr marL="457200" indent="-457200">
              <a:buFont typeface="Wingdings" panose="05000000000000000000" pitchFamily="2" charset="2"/>
              <a:buChar char="§"/>
            </a:pPr>
            <a:r>
              <a:rPr lang="en-US" sz="3000" dirty="0">
                <a:ea typeface="+mj-ea"/>
                <a:cs typeface="+mj-cs"/>
              </a:rPr>
              <a:t>Potential for Advanced Technologies / Capabilities</a:t>
            </a:r>
            <a:r>
              <a:rPr lang="en-US" sz="3000" dirty="0"/>
              <a:t> </a:t>
            </a:r>
          </a:p>
          <a:p>
            <a:pPr marL="114300" lvl="1" indent="0">
              <a:buFont typeface="Arial" panose="020B0604020202020204" pitchFamily="34" charset="0"/>
              <a:buNone/>
            </a:pPr>
            <a:endParaRPr lang="en-US" b="1" dirty="0"/>
          </a:p>
        </p:txBody>
      </p:sp>
    </p:spTree>
    <p:extLst>
      <p:ext uri="{BB962C8B-B14F-4D97-AF65-F5344CB8AC3E}">
        <p14:creationId xmlns:p14="http://schemas.microsoft.com/office/powerpoint/2010/main" val="3075762323"/>
      </p:ext>
    </p:extLst>
  </p:cSld>
  <p:clrMapOvr>
    <a:masterClrMapping/>
  </p:clrMapOvr>
</p:sld>
</file>

<file path=ppt/theme/theme1.xml><?xml version="1.0" encoding="utf-8"?>
<a:theme xmlns:a="http://schemas.openxmlformats.org/drawingml/2006/main" name="Office Theme">
  <a:themeElements>
    <a:clrScheme name="SNP_Theme_Colors">
      <a:dk1>
        <a:sysClr val="windowText" lastClr="000000"/>
      </a:dk1>
      <a:lt1>
        <a:sysClr val="window" lastClr="FFFFFF"/>
      </a:lt1>
      <a:dk2>
        <a:srgbClr val="44546A"/>
      </a:dk2>
      <a:lt2>
        <a:srgbClr val="E7E6E6"/>
      </a:lt2>
      <a:accent1>
        <a:srgbClr val="6F6E54"/>
      </a:accent1>
      <a:accent2>
        <a:srgbClr val="64ACD4"/>
      </a:accent2>
      <a:accent3>
        <a:srgbClr val="66878B"/>
      </a:accent3>
      <a:accent4>
        <a:srgbClr val="2C4E60"/>
      </a:accent4>
      <a:accent5>
        <a:srgbClr val="1E3C5A"/>
      </a:accent5>
      <a:accent6>
        <a:srgbClr val="426370"/>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NTP Demo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eme1" id="{6B8C2269-4732-45AF-B042-6600AAC6DA57}" vid="{37807119-B141-44DE-BFAF-FA15E0E84F8B}"/>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Theme_SNP_BasicColors</Template>
  <TotalTime>2339</TotalTime>
  <Words>725</Words>
  <Application>Microsoft Office PowerPoint</Application>
  <PresentationFormat>Widescreen</PresentationFormat>
  <Paragraphs>66</Paragraphs>
  <Slides>9</Slides>
  <Notes>1</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9</vt:i4>
      </vt:variant>
    </vt:vector>
  </HeadingPairs>
  <TitlesOfParts>
    <vt:vector size="19" baseType="lpstr">
      <vt:lpstr>Arial</vt:lpstr>
      <vt:lpstr>Arial Regular</vt:lpstr>
      <vt:lpstr>Calibri</vt:lpstr>
      <vt:lpstr>Calibri Light</vt:lpstr>
      <vt:lpstr>System Font Regular</vt:lpstr>
      <vt:lpstr>Wingdings</vt:lpstr>
      <vt:lpstr>Office Theme</vt:lpstr>
      <vt:lpstr>Custom Design</vt:lpstr>
      <vt:lpstr>NTP Demo Master</vt:lpstr>
      <vt:lpstr>1_Office Theme</vt:lpstr>
      <vt:lpstr>Space Nuclear Reactor Commonalities with Advanced and Small Modular Reactors</vt:lpstr>
      <vt:lpstr>PowerPoint Presentation</vt:lpstr>
      <vt:lpstr>Space Nuclear Reactor Commonalities with Advanced and Small Modular Reactors</vt:lpstr>
      <vt:lpstr>Opportunity for US Leadership</vt:lpstr>
      <vt:lpstr>Innovative Approaches (NSPM-20)</vt:lpstr>
      <vt:lpstr>Innovative Approaches (NSPM-20)</vt:lpstr>
      <vt:lpstr>Increased Importance of Mass and Volume</vt:lpstr>
      <vt:lpstr>Potential for Advanced Technologies / Capabilities</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Turpin, Jason B. (MSFC-ST01)</dc:creator>
  <cp:lastModifiedBy>Houts, Michael G. (MSFC-ST23)</cp:lastModifiedBy>
  <cp:revision>48</cp:revision>
  <dcterms:created xsi:type="dcterms:W3CDTF">2023-03-28T19:50:14Z</dcterms:created>
  <dcterms:modified xsi:type="dcterms:W3CDTF">2024-03-18T19:04:25Z</dcterms:modified>
</cp:coreProperties>
</file>