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37290" r:id="rId2"/>
    <p:sldId id="38292" r:id="rId3"/>
    <p:sldId id="37313" r:id="rId4"/>
    <p:sldId id="37314" r:id="rId5"/>
    <p:sldId id="37295" r:id="rId6"/>
    <p:sldId id="37315" r:id="rId7"/>
    <p:sldId id="2104" r:id="rId8"/>
    <p:sldId id="15818" r:id="rId9"/>
    <p:sldId id="37316" r:id="rId10"/>
    <p:sldId id="37317" r:id="rId11"/>
    <p:sldId id="37627" r:id="rId12"/>
    <p:sldId id="38235" r:id="rId13"/>
    <p:sldId id="38283" r:id="rId14"/>
    <p:sldId id="38265" r:id="rId15"/>
    <p:sldId id="37626" r:id="rId16"/>
    <p:sldId id="38282" r:id="rId17"/>
    <p:sldId id="37319" r:id="rId18"/>
    <p:sldId id="37318" r:id="rId19"/>
    <p:sldId id="38261" r:id="rId20"/>
    <p:sldId id="38262" r:id="rId21"/>
    <p:sldId id="38284" r:id="rId22"/>
    <p:sldId id="38285" r:id="rId23"/>
    <p:sldId id="38286" r:id="rId24"/>
    <p:sldId id="38287" r:id="rId25"/>
    <p:sldId id="38293" r:id="rId26"/>
    <p:sldId id="38288" r:id="rId27"/>
    <p:sldId id="38289"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5B6D17-5A6B-4E53-8892-734D31B371A5}" v="1" dt="2024-06-20T17:33:13.5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39" d="100"/>
          <a:sy n="39" d="100"/>
        </p:scale>
        <p:origin x="828" y="2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racie Prater" userId="5ecdb663-cff7-4838-8e8b-f7dffd7dbde7" providerId="ADAL" clId="{2BBBFF6F-4F9F-4256-86F8-9E82BE49C9D2}"/>
    <pc:docChg chg="undo custSel addSld delSld modSld sldOrd delMainMaster">
      <pc:chgData name="Tracie Prater" userId="5ecdb663-cff7-4838-8e8b-f7dffd7dbde7" providerId="ADAL" clId="{2BBBFF6F-4F9F-4256-86F8-9E82BE49C9D2}" dt="2024-03-20T12:19:17.409" v="5828" actId="14100"/>
      <pc:docMkLst>
        <pc:docMk/>
      </pc:docMkLst>
      <pc:sldChg chg="del">
        <pc:chgData name="Tracie Prater" userId="5ecdb663-cff7-4838-8e8b-f7dffd7dbde7" providerId="ADAL" clId="{2BBBFF6F-4F9F-4256-86F8-9E82BE49C9D2}" dt="2024-03-20T11:55:04.738" v="5711" actId="47"/>
        <pc:sldMkLst>
          <pc:docMk/>
          <pc:sldMk cId="446142185" sldId="256"/>
        </pc:sldMkLst>
      </pc:sldChg>
      <pc:sldChg chg="addSp delSp modSp mod ord">
        <pc:chgData name="Tracie Prater" userId="5ecdb663-cff7-4838-8e8b-f7dffd7dbde7" providerId="ADAL" clId="{2BBBFF6F-4F9F-4256-86F8-9E82BE49C9D2}" dt="2024-03-19T19:25:04.154" v="1117" actId="1076"/>
        <pc:sldMkLst>
          <pc:docMk/>
          <pc:sldMk cId="530913167" sldId="37318"/>
        </pc:sldMkLst>
        <pc:spChg chg="add mod">
          <ac:chgData name="Tracie Prater" userId="5ecdb663-cff7-4838-8e8b-f7dffd7dbde7" providerId="ADAL" clId="{2BBBFF6F-4F9F-4256-86F8-9E82BE49C9D2}" dt="2024-03-19T19:20:59.960" v="956" actId="1076"/>
          <ac:spMkLst>
            <pc:docMk/>
            <pc:sldMk cId="530913167" sldId="37318"/>
            <ac:spMk id="2" creationId="{4C9FED60-B17D-2A5C-ACDE-CB44E107AFB8}"/>
          </ac:spMkLst>
        </pc:spChg>
        <pc:spChg chg="mod">
          <ac:chgData name="Tracie Prater" userId="5ecdb663-cff7-4838-8e8b-f7dffd7dbde7" providerId="ADAL" clId="{2BBBFF6F-4F9F-4256-86F8-9E82BE49C9D2}" dt="2024-03-19T19:24:37.379" v="1110" actId="1076"/>
          <ac:spMkLst>
            <pc:docMk/>
            <pc:sldMk cId="530913167" sldId="37318"/>
            <ac:spMk id="4" creationId="{CF2DD3ED-3683-BC9B-FBFB-32B035722027}"/>
          </ac:spMkLst>
        </pc:spChg>
        <pc:spChg chg="mod">
          <ac:chgData name="Tracie Prater" userId="5ecdb663-cff7-4838-8e8b-f7dffd7dbde7" providerId="ADAL" clId="{2BBBFF6F-4F9F-4256-86F8-9E82BE49C9D2}" dt="2024-03-19T19:24:52.174" v="1113" actId="255"/>
          <ac:spMkLst>
            <pc:docMk/>
            <pc:sldMk cId="530913167" sldId="37318"/>
            <ac:spMk id="6" creationId="{9D71EBD5-40B5-009A-C3C3-D3215C12804D}"/>
          </ac:spMkLst>
        </pc:spChg>
        <pc:spChg chg="add del mod">
          <ac:chgData name="Tracie Prater" userId="5ecdb663-cff7-4838-8e8b-f7dffd7dbde7" providerId="ADAL" clId="{2BBBFF6F-4F9F-4256-86F8-9E82BE49C9D2}" dt="2024-03-19T19:21:11.961" v="960" actId="478"/>
          <ac:spMkLst>
            <pc:docMk/>
            <pc:sldMk cId="530913167" sldId="37318"/>
            <ac:spMk id="8" creationId="{9DA24872-F158-627F-091D-4F147F0F57D1}"/>
          </ac:spMkLst>
        </pc:spChg>
        <pc:spChg chg="add mod">
          <ac:chgData name="Tracie Prater" userId="5ecdb663-cff7-4838-8e8b-f7dffd7dbde7" providerId="ADAL" clId="{2BBBFF6F-4F9F-4256-86F8-9E82BE49C9D2}" dt="2024-03-19T19:25:02.047" v="1116" actId="1076"/>
          <ac:spMkLst>
            <pc:docMk/>
            <pc:sldMk cId="530913167" sldId="37318"/>
            <ac:spMk id="9" creationId="{C969121E-FA3B-45EB-4270-C525C67FEC5F}"/>
          </ac:spMkLst>
        </pc:spChg>
        <pc:picChg chg="mod">
          <ac:chgData name="Tracie Prater" userId="5ecdb663-cff7-4838-8e8b-f7dffd7dbde7" providerId="ADAL" clId="{2BBBFF6F-4F9F-4256-86F8-9E82BE49C9D2}" dt="2024-03-19T19:24:42.226" v="1111" actId="14100"/>
          <ac:picMkLst>
            <pc:docMk/>
            <pc:sldMk cId="530913167" sldId="37318"/>
            <ac:picMk id="3" creationId="{D74CD98F-641E-2AF6-E4AC-87281A39C4A8}"/>
          </ac:picMkLst>
        </pc:picChg>
        <pc:picChg chg="add mod">
          <ac:chgData name="Tracie Prater" userId="5ecdb663-cff7-4838-8e8b-f7dffd7dbde7" providerId="ADAL" clId="{2BBBFF6F-4F9F-4256-86F8-9E82BE49C9D2}" dt="2024-03-19T19:23:51.849" v="1099" actId="1076"/>
          <ac:picMkLst>
            <pc:docMk/>
            <pc:sldMk cId="530913167" sldId="37318"/>
            <ac:picMk id="11" creationId="{813D2768-CD19-F5B4-8DA3-6DD03CED48EA}"/>
          </ac:picMkLst>
        </pc:picChg>
        <pc:picChg chg="add mod">
          <ac:chgData name="Tracie Prater" userId="5ecdb663-cff7-4838-8e8b-f7dffd7dbde7" providerId="ADAL" clId="{2BBBFF6F-4F9F-4256-86F8-9E82BE49C9D2}" dt="2024-03-19T19:25:04.154" v="1117" actId="1076"/>
          <ac:picMkLst>
            <pc:docMk/>
            <pc:sldMk cId="530913167" sldId="37318"/>
            <ac:picMk id="1026" creationId="{91F89F41-89FA-C62D-3297-8D9D76C56317}"/>
          </ac:picMkLst>
        </pc:picChg>
        <pc:picChg chg="add del">
          <ac:chgData name="Tracie Prater" userId="5ecdb663-cff7-4838-8e8b-f7dffd7dbde7" providerId="ADAL" clId="{2BBBFF6F-4F9F-4256-86F8-9E82BE49C9D2}" dt="2024-03-19T19:21:11.961" v="960" actId="478"/>
          <ac:picMkLst>
            <pc:docMk/>
            <pc:sldMk cId="530913167" sldId="37318"/>
            <ac:picMk id="1028" creationId="{2BD4C973-CE5C-84CD-9B73-A45FBB129C75}"/>
          </ac:picMkLst>
        </pc:picChg>
        <pc:cxnChg chg="add del">
          <ac:chgData name="Tracie Prater" userId="5ecdb663-cff7-4838-8e8b-f7dffd7dbde7" providerId="ADAL" clId="{2BBBFF6F-4F9F-4256-86F8-9E82BE49C9D2}" dt="2024-03-19T19:19:26.544" v="946" actId="478"/>
          <ac:cxnSpMkLst>
            <pc:docMk/>
            <pc:sldMk cId="530913167" sldId="37318"/>
            <ac:cxnSpMk id="7" creationId="{E11568A5-D187-38B2-1C06-C8910A08A0B5}"/>
          </ac:cxnSpMkLst>
        </pc:cxnChg>
        <pc:cxnChg chg="add mod">
          <ac:chgData name="Tracie Prater" userId="5ecdb663-cff7-4838-8e8b-f7dffd7dbde7" providerId="ADAL" clId="{2BBBFF6F-4F9F-4256-86F8-9E82BE49C9D2}" dt="2024-03-19T19:24:31.015" v="1109" actId="1076"/>
          <ac:cxnSpMkLst>
            <pc:docMk/>
            <pc:sldMk cId="530913167" sldId="37318"/>
            <ac:cxnSpMk id="13" creationId="{9616E76E-F885-56FB-904A-08ABD4C16B79}"/>
          </ac:cxnSpMkLst>
        </pc:cxnChg>
      </pc:sldChg>
      <pc:sldChg chg="addSp modSp mod">
        <pc:chgData name="Tracie Prater" userId="5ecdb663-cff7-4838-8e8b-f7dffd7dbde7" providerId="ADAL" clId="{2BBBFF6F-4F9F-4256-86F8-9E82BE49C9D2}" dt="2024-03-19T19:16:35.621" v="915" actId="1076"/>
        <pc:sldMkLst>
          <pc:docMk/>
          <pc:sldMk cId="1909369538" sldId="37319"/>
        </pc:sldMkLst>
        <pc:spChg chg="add mod">
          <ac:chgData name="Tracie Prater" userId="5ecdb663-cff7-4838-8e8b-f7dffd7dbde7" providerId="ADAL" clId="{2BBBFF6F-4F9F-4256-86F8-9E82BE49C9D2}" dt="2024-03-19T19:16:35.621" v="915" actId="1076"/>
          <ac:spMkLst>
            <pc:docMk/>
            <pc:sldMk cId="1909369538" sldId="37319"/>
            <ac:spMk id="7" creationId="{B269A8EB-BDFD-D276-F4DA-A328B93D699C}"/>
          </ac:spMkLst>
        </pc:spChg>
        <pc:picChg chg="add mod">
          <ac:chgData name="Tracie Prater" userId="5ecdb663-cff7-4838-8e8b-f7dffd7dbde7" providerId="ADAL" clId="{2BBBFF6F-4F9F-4256-86F8-9E82BE49C9D2}" dt="2024-03-19T19:15:23.499" v="808" actId="1076"/>
          <ac:picMkLst>
            <pc:docMk/>
            <pc:sldMk cId="1909369538" sldId="37319"/>
            <ac:picMk id="2" creationId="{F5B82239-1B5C-3711-9DEB-0E68138D43D1}"/>
          </ac:picMkLst>
        </pc:picChg>
        <pc:picChg chg="add mod">
          <ac:chgData name="Tracie Prater" userId="5ecdb663-cff7-4838-8e8b-f7dffd7dbde7" providerId="ADAL" clId="{2BBBFF6F-4F9F-4256-86F8-9E82BE49C9D2}" dt="2024-03-19T19:15:20.202" v="806" actId="1076"/>
          <ac:picMkLst>
            <pc:docMk/>
            <pc:sldMk cId="1909369538" sldId="37319"/>
            <ac:picMk id="3" creationId="{73CA9D8B-7D3A-7A16-E8FD-2262A103B5CF}"/>
          </ac:picMkLst>
        </pc:picChg>
        <pc:picChg chg="add mod">
          <ac:chgData name="Tracie Prater" userId="5ecdb663-cff7-4838-8e8b-f7dffd7dbde7" providerId="ADAL" clId="{2BBBFF6F-4F9F-4256-86F8-9E82BE49C9D2}" dt="2024-03-19T19:15:31.524" v="810" actId="1076"/>
          <ac:picMkLst>
            <pc:docMk/>
            <pc:sldMk cId="1909369538" sldId="37319"/>
            <ac:picMk id="5" creationId="{F6BA64E4-73DA-3895-4F8B-7FE656AF9CD9}"/>
          </ac:picMkLst>
        </pc:picChg>
        <pc:picChg chg="add mod">
          <ac:chgData name="Tracie Prater" userId="5ecdb663-cff7-4838-8e8b-f7dffd7dbde7" providerId="ADAL" clId="{2BBBFF6F-4F9F-4256-86F8-9E82BE49C9D2}" dt="2024-03-19T19:15:41.924" v="813" actId="1076"/>
          <ac:picMkLst>
            <pc:docMk/>
            <pc:sldMk cId="1909369538" sldId="37319"/>
            <ac:picMk id="6" creationId="{539B55BD-7DD6-E228-FC5C-A009A6856E46}"/>
          </ac:picMkLst>
        </pc:picChg>
      </pc:sldChg>
      <pc:sldChg chg="del">
        <pc:chgData name="Tracie Prater" userId="5ecdb663-cff7-4838-8e8b-f7dffd7dbde7" providerId="ADAL" clId="{2BBBFF6F-4F9F-4256-86F8-9E82BE49C9D2}" dt="2024-03-20T11:55:03.984" v="5710" actId="47"/>
        <pc:sldMkLst>
          <pc:docMk/>
          <pc:sldMk cId="184768105" sldId="37320"/>
        </pc:sldMkLst>
      </pc:sldChg>
      <pc:sldChg chg="addSp modSp new mod">
        <pc:chgData name="Tracie Prater" userId="5ecdb663-cff7-4838-8e8b-f7dffd7dbde7" providerId="ADAL" clId="{2BBBFF6F-4F9F-4256-86F8-9E82BE49C9D2}" dt="2024-03-19T19:09:25.327" v="523" actId="1076"/>
        <pc:sldMkLst>
          <pc:docMk/>
          <pc:sldMk cId="326451033" sldId="37627"/>
        </pc:sldMkLst>
        <pc:spChg chg="add mod">
          <ac:chgData name="Tracie Prater" userId="5ecdb663-cff7-4838-8e8b-f7dffd7dbde7" providerId="ADAL" clId="{2BBBFF6F-4F9F-4256-86F8-9E82BE49C9D2}" dt="2024-03-19T18:37:49.711" v="56" actId="20577"/>
          <ac:spMkLst>
            <pc:docMk/>
            <pc:sldMk cId="326451033" sldId="37627"/>
            <ac:spMk id="2" creationId="{A1210417-5558-6565-4968-630502230652}"/>
          </ac:spMkLst>
        </pc:spChg>
        <pc:spChg chg="add mod">
          <ac:chgData name="Tracie Prater" userId="5ecdb663-cff7-4838-8e8b-f7dffd7dbde7" providerId="ADAL" clId="{2BBBFF6F-4F9F-4256-86F8-9E82BE49C9D2}" dt="2024-03-19T18:38:41.995" v="133" actId="1076"/>
          <ac:spMkLst>
            <pc:docMk/>
            <pc:sldMk cId="326451033" sldId="37627"/>
            <ac:spMk id="3" creationId="{0D102C6B-3506-8CEC-A1EC-65B97AC99A80}"/>
          </ac:spMkLst>
        </pc:spChg>
        <pc:spChg chg="add mod">
          <ac:chgData name="Tracie Prater" userId="5ecdb663-cff7-4838-8e8b-f7dffd7dbde7" providerId="ADAL" clId="{2BBBFF6F-4F9F-4256-86F8-9E82BE49C9D2}" dt="2024-03-19T19:09:25.327" v="523" actId="1076"/>
          <ac:spMkLst>
            <pc:docMk/>
            <pc:sldMk cId="326451033" sldId="37627"/>
            <ac:spMk id="6" creationId="{2317598A-C332-89E9-0096-9BC62AD71B3D}"/>
          </ac:spMkLst>
        </pc:spChg>
        <pc:picChg chg="add mod">
          <ac:chgData name="Tracie Prater" userId="5ecdb663-cff7-4838-8e8b-f7dffd7dbde7" providerId="ADAL" clId="{2BBBFF6F-4F9F-4256-86F8-9E82BE49C9D2}" dt="2024-03-19T19:09:20.568" v="521" actId="1076"/>
          <ac:picMkLst>
            <pc:docMk/>
            <pc:sldMk cId="326451033" sldId="37627"/>
            <ac:picMk id="1026" creationId="{BEFE7589-1BEA-1B3E-C18A-7A9A3BFAF59A}"/>
          </ac:picMkLst>
        </pc:picChg>
        <pc:cxnChg chg="add mod">
          <ac:chgData name="Tracie Prater" userId="5ecdb663-cff7-4838-8e8b-f7dffd7dbde7" providerId="ADAL" clId="{2BBBFF6F-4F9F-4256-86F8-9E82BE49C9D2}" dt="2024-03-19T19:08:59.498" v="500" actId="208"/>
          <ac:cxnSpMkLst>
            <pc:docMk/>
            <pc:sldMk cId="326451033" sldId="37627"/>
            <ac:cxnSpMk id="5" creationId="{396CDB1F-D6EC-60C2-6B2B-D961CB51BC3F}"/>
          </ac:cxnSpMkLst>
        </pc:cxnChg>
      </pc:sldChg>
      <pc:sldChg chg="addSp modSp mod">
        <pc:chgData name="Tracie Prater" userId="5ecdb663-cff7-4838-8e8b-f7dffd7dbde7" providerId="ADAL" clId="{2BBBFF6F-4F9F-4256-86F8-9E82BE49C9D2}" dt="2024-03-19T19:08:39.221" v="498" actId="1076"/>
        <pc:sldMkLst>
          <pc:docMk/>
          <pc:sldMk cId="2556944216" sldId="38235"/>
        </pc:sldMkLst>
        <pc:spChg chg="add mod">
          <ac:chgData name="Tracie Prater" userId="5ecdb663-cff7-4838-8e8b-f7dffd7dbde7" providerId="ADAL" clId="{2BBBFF6F-4F9F-4256-86F8-9E82BE49C9D2}" dt="2024-03-19T19:08:39.221" v="498" actId="1076"/>
          <ac:spMkLst>
            <pc:docMk/>
            <pc:sldMk cId="2556944216" sldId="38235"/>
            <ac:spMk id="3" creationId="{C1FDADE0-F8EB-7569-8637-56355B7AF91D}"/>
          </ac:spMkLst>
        </pc:spChg>
      </pc:sldChg>
      <pc:sldChg chg="modSp del mod">
        <pc:chgData name="Tracie Prater" userId="5ecdb663-cff7-4838-8e8b-f7dffd7dbde7" providerId="ADAL" clId="{2BBBFF6F-4F9F-4256-86F8-9E82BE49C9D2}" dt="2024-03-19T19:03:10.714" v="310" actId="47"/>
        <pc:sldMkLst>
          <pc:docMk/>
          <pc:sldMk cId="2540092748" sldId="38260"/>
        </pc:sldMkLst>
        <pc:spChg chg="mod">
          <ac:chgData name="Tracie Prater" userId="5ecdb663-cff7-4838-8e8b-f7dffd7dbde7" providerId="ADAL" clId="{2BBBFF6F-4F9F-4256-86F8-9E82BE49C9D2}" dt="2024-03-19T18:44:58.650" v="134" actId="1076"/>
          <ac:spMkLst>
            <pc:docMk/>
            <pc:sldMk cId="2540092748" sldId="38260"/>
            <ac:spMk id="9" creationId="{41669EA6-56EB-1C40-99F4-B4214CA0BA4B}"/>
          </ac:spMkLst>
        </pc:spChg>
      </pc:sldChg>
      <pc:sldChg chg="addSp delSp modSp new mod">
        <pc:chgData name="Tracie Prater" userId="5ecdb663-cff7-4838-8e8b-f7dffd7dbde7" providerId="ADAL" clId="{2BBBFF6F-4F9F-4256-86F8-9E82BE49C9D2}" dt="2024-03-19T20:54:47.981" v="3148" actId="20577"/>
        <pc:sldMkLst>
          <pc:docMk/>
          <pc:sldMk cId="3157173632" sldId="38261"/>
        </pc:sldMkLst>
        <pc:spChg chg="add mod">
          <ac:chgData name="Tracie Prater" userId="5ecdb663-cff7-4838-8e8b-f7dffd7dbde7" providerId="ADAL" clId="{2BBBFF6F-4F9F-4256-86F8-9E82BE49C9D2}" dt="2024-03-19T20:53:51.675" v="3089" actId="20577"/>
          <ac:spMkLst>
            <pc:docMk/>
            <pc:sldMk cId="3157173632" sldId="38261"/>
            <ac:spMk id="2" creationId="{69A687EC-635B-DF15-CAFE-A125AE9648D4}"/>
          </ac:spMkLst>
        </pc:spChg>
        <pc:spChg chg="add mod">
          <ac:chgData name="Tracie Prater" userId="5ecdb663-cff7-4838-8e8b-f7dffd7dbde7" providerId="ADAL" clId="{2BBBFF6F-4F9F-4256-86F8-9E82BE49C9D2}" dt="2024-03-19T20:15:03.462" v="1404" actId="1076"/>
          <ac:spMkLst>
            <pc:docMk/>
            <pc:sldMk cId="3157173632" sldId="38261"/>
            <ac:spMk id="6" creationId="{AF1862A4-06F7-480A-0C5F-351563EE0334}"/>
          </ac:spMkLst>
        </pc:spChg>
        <pc:spChg chg="add mod">
          <ac:chgData name="Tracie Prater" userId="5ecdb663-cff7-4838-8e8b-f7dffd7dbde7" providerId="ADAL" clId="{2BBBFF6F-4F9F-4256-86F8-9E82BE49C9D2}" dt="2024-03-19T20:14:56.173" v="1402" actId="1076"/>
          <ac:spMkLst>
            <pc:docMk/>
            <pc:sldMk cId="3157173632" sldId="38261"/>
            <ac:spMk id="7" creationId="{6734B3DA-71FA-81C2-DA3F-BCDAA94455EB}"/>
          </ac:spMkLst>
        </pc:spChg>
        <pc:spChg chg="add mod">
          <ac:chgData name="Tracie Prater" userId="5ecdb663-cff7-4838-8e8b-f7dffd7dbde7" providerId="ADAL" clId="{2BBBFF6F-4F9F-4256-86F8-9E82BE49C9D2}" dt="2024-03-19T20:15:06.941" v="1405" actId="1076"/>
          <ac:spMkLst>
            <pc:docMk/>
            <pc:sldMk cId="3157173632" sldId="38261"/>
            <ac:spMk id="8" creationId="{500C963C-C37C-857C-1282-8750A139F002}"/>
          </ac:spMkLst>
        </pc:spChg>
        <pc:spChg chg="add mod">
          <ac:chgData name="Tracie Prater" userId="5ecdb663-cff7-4838-8e8b-f7dffd7dbde7" providerId="ADAL" clId="{2BBBFF6F-4F9F-4256-86F8-9E82BE49C9D2}" dt="2024-03-19T20:54:47.981" v="3148" actId="20577"/>
          <ac:spMkLst>
            <pc:docMk/>
            <pc:sldMk cId="3157173632" sldId="38261"/>
            <ac:spMk id="9" creationId="{C9E5053B-D21B-7F0B-F0DD-BEE2BE4DFB97}"/>
          </ac:spMkLst>
        </pc:spChg>
        <pc:spChg chg="add del mod">
          <ac:chgData name="Tracie Prater" userId="5ecdb663-cff7-4838-8e8b-f7dffd7dbde7" providerId="ADAL" clId="{2BBBFF6F-4F9F-4256-86F8-9E82BE49C9D2}" dt="2024-03-19T20:54:18.842" v="3146"/>
          <ac:spMkLst>
            <pc:docMk/>
            <pc:sldMk cId="3157173632" sldId="38261"/>
            <ac:spMk id="10" creationId="{03982A5F-F5FA-0896-7E16-56ADD7A64936}"/>
          </ac:spMkLst>
        </pc:spChg>
        <pc:spChg chg="add mod">
          <ac:chgData name="Tracie Prater" userId="5ecdb663-cff7-4838-8e8b-f7dffd7dbde7" providerId="ADAL" clId="{2BBBFF6F-4F9F-4256-86F8-9E82BE49C9D2}" dt="2024-03-19T20:54:18.351" v="3144" actId="1076"/>
          <ac:spMkLst>
            <pc:docMk/>
            <pc:sldMk cId="3157173632" sldId="38261"/>
            <ac:spMk id="11" creationId="{CCD72030-5237-76AD-C527-6F710B3EA1DA}"/>
          </ac:spMkLst>
        </pc:spChg>
        <pc:picChg chg="add mod">
          <ac:chgData name="Tracie Prater" userId="5ecdb663-cff7-4838-8e8b-f7dffd7dbde7" providerId="ADAL" clId="{2BBBFF6F-4F9F-4256-86F8-9E82BE49C9D2}" dt="2024-03-19T20:13:52.728" v="1296" actId="1076"/>
          <ac:picMkLst>
            <pc:docMk/>
            <pc:sldMk cId="3157173632" sldId="38261"/>
            <ac:picMk id="3" creationId="{726A9315-9721-F4BD-EFF9-ED5E8FAC2682}"/>
          </ac:picMkLst>
        </pc:picChg>
        <pc:picChg chg="add mod">
          <ac:chgData name="Tracie Prater" userId="5ecdb663-cff7-4838-8e8b-f7dffd7dbde7" providerId="ADAL" clId="{2BBBFF6F-4F9F-4256-86F8-9E82BE49C9D2}" dt="2024-03-19T20:13:51.199" v="1295" actId="1076"/>
          <ac:picMkLst>
            <pc:docMk/>
            <pc:sldMk cId="3157173632" sldId="38261"/>
            <ac:picMk id="4" creationId="{1CB7131E-D888-BC4E-ECD5-9B320D033E76}"/>
          </ac:picMkLst>
        </pc:picChg>
      </pc:sldChg>
      <pc:sldChg chg="addSp delSp modSp new mod">
        <pc:chgData name="Tracie Prater" userId="5ecdb663-cff7-4838-8e8b-f7dffd7dbde7" providerId="ADAL" clId="{2BBBFF6F-4F9F-4256-86F8-9E82BE49C9D2}" dt="2024-03-19T21:13:42.369" v="3188" actId="1076"/>
        <pc:sldMkLst>
          <pc:docMk/>
          <pc:sldMk cId="3904957210" sldId="38262"/>
        </pc:sldMkLst>
        <pc:spChg chg="add mod">
          <ac:chgData name="Tracie Prater" userId="5ecdb663-cff7-4838-8e8b-f7dffd7dbde7" providerId="ADAL" clId="{2BBBFF6F-4F9F-4256-86F8-9E82BE49C9D2}" dt="2024-03-19T20:52:01.327" v="3078" actId="20577"/>
          <ac:spMkLst>
            <pc:docMk/>
            <pc:sldMk cId="3904957210" sldId="38262"/>
            <ac:spMk id="2" creationId="{1F7C3289-6676-D086-58C0-8D74A9F27214}"/>
          </ac:spMkLst>
        </pc:spChg>
        <pc:spChg chg="add mod">
          <ac:chgData name="Tracie Prater" userId="5ecdb663-cff7-4838-8e8b-f7dffd7dbde7" providerId="ADAL" clId="{2BBBFF6F-4F9F-4256-86F8-9E82BE49C9D2}" dt="2024-03-19T20:41:44.493" v="2408" actId="1076"/>
          <ac:spMkLst>
            <pc:docMk/>
            <pc:sldMk cId="3904957210" sldId="38262"/>
            <ac:spMk id="3" creationId="{15F1B13B-4590-24D5-76D1-167AAE372905}"/>
          </ac:spMkLst>
        </pc:spChg>
        <pc:spChg chg="add mod">
          <ac:chgData name="Tracie Prater" userId="5ecdb663-cff7-4838-8e8b-f7dffd7dbde7" providerId="ADAL" clId="{2BBBFF6F-4F9F-4256-86F8-9E82BE49C9D2}" dt="2024-03-19T21:13:42.369" v="3188" actId="1076"/>
          <ac:spMkLst>
            <pc:docMk/>
            <pc:sldMk cId="3904957210" sldId="38262"/>
            <ac:spMk id="4" creationId="{9C82E563-A57F-3875-58F4-3B8CCEFBE3FC}"/>
          </ac:spMkLst>
        </pc:spChg>
        <pc:spChg chg="add mod">
          <ac:chgData name="Tracie Prater" userId="5ecdb663-cff7-4838-8e8b-f7dffd7dbde7" providerId="ADAL" clId="{2BBBFF6F-4F9F-4256-86F8-9E82BE49C9D2}" dt="2024-03-19T20:47:45.762" v="2753" actId="14100"/>
          <ac:spMkLst>
            <pc:docMk/>
            <pc:sldMk cId="3904957210" sldId="38262"/>
            <ac:spMk id="14" creationId="{70F2D8B3-73F1-08B1-703C-78C90E42BDE9}"/>
          </ac:spMkLst>
        </pc:spChg>
        <pc:spChg chg="add mod">
          <ac:chgData name="Tracie Prater" userId="5ecdb663-cff7-4838-8e8b-f7dffd7dbde7" providerId="ADAL" clId="{2BBBFF6F-4F9F-4256-86F8-9E82BE49C9D2}" dt="2024-03-19T20:52:17.600" v="3082" actId="20577"/>
          <ac:spMkLst>
            <pc:docMk/>
            <pc:sldMk cId="3904957210" sldId="38262"/>
            <ac:spMk id="15" creationId="{5B04BBEF-C35D-887E-A8AC-045A71C6EDDF}"/>
          </ac:spMkLst>
        </pc:spChg>
        <pc:spChg chg="add mod">
          <ac:chgData name="Tracie Prater" userId="5ecdb663-cff7-4838-8e8b-f7dffd7dbde7" providerId="ADAL" clId="{2BBBFF6F-4F9F-4256-86F8-9E82BE49C9D2}" dt="2024-03-19T20:51:46.454" v="3061" actId="1076"/>
          <ac:spMkLst>
            <pc:docMk/>
            <pc:sldMk cId="3904957210" sldId="38262"/>
            <ac:spMk id="18" creationId="{E4DAD592-BA7D-2300-3050-84552217E8CD}"/>
          </ac:spMkLst>
        </pc:spChg>
        <pc:spChg chg="add mod ord">
          <ac:chgData name="Tracie Prater" userId="5ecdb663-cff7-4838-8e8b-f7dffd7dbde7" providerId="ADAL" clId="{2BBBFF6F-4F9F-4256-86F8-9E82BE49C9D2}" dt="2024-03-19T21:13:32.484" v="3187" actId="14100"/>
          <ac:spMkLst>
            <pc:docMk/>
            <pc:sldMk cId="3904957210" sldId="38262"/>
            <ac:spMk id="22" creationId="{83390441-7704-5E5A-19FF-458F3C6AE8DA}"/>
          </ac:spMkLst>
        </pc:spChg>
        <pc:spChg chg="add mod ord">
          <ac:chgData name="Tracie Prater" userId="5ecdb663-cff7-4838-8e8b-f7dffd7dbde7" providerId="ADAL" clId="{2BBBFF6F-4F9F-4256-86F8-9E82BE49C9D2}" dt="2024-03-19T21:12:58.153" v="3183" actId="14100"/>
          <ac:spMkLst>
            <pc:docMk/>
            <pc:sldMk cId="3904957210" sldId="38262"/>
            <ac:spMk id="23" creationId="{630EC34E-C1CC-26EE-BF92-0DF99910D78F}"/>
          </ac:spMkLst>
        </pc:spChg>
        <pc:picChg chg="add mod">
          <ac:chgData name="Tracie Prater" userId="5ecdb663-cff7-4838-8e8b-f7dffd7dbde7" providerId="ADAL" clId="{2BBBFF6F-4F9F-4256-86F8-9E82BE49C9D2}" dt="2024-03-19T20:40:17.009" v="2396" actId="14100"/>
          <ac:picMkLst>
            <pc:docMk/>
            <pc:sldMk cId="3904957210" sldId="38262"/>
            <ac:picMk id="5" creationId="{6DBAC1AA-D3F7-891F-7997-F79B919225DA}"/>
          </ac:picMkLst>
        </pc:picChg>
        <pc:picChg chg="add mod">
          <ac:chgData name="Tracie Prater" userId="5ecdb663-cff7-4838-8e8b-f7dffd7dbde7" providerId="ADAL" clId="{2BBBFF6F-4F9F-4256-86F8-9E82BE49C9D2}" dt="2024-03-19T20:45:13.792" v="2429" actId="1076"/>
          <ac:picMkLst>
            <pc:docMk/>
            <pc:sldMk cId="3904957210" sldId="38262"/>
            <ac:picMk id="7" creationId="{00F212F6-9B92-AB8B-6AA8-FAD28A92D722}"/>
          </ac:picMkLst>
        </pc:picChg>
        <pc:picChg chg="add mod">
          <ac:chgData name="Tracie Prater" userId="5ecdb663-cff7-4838-8e8b-f7dffd7dbde7" providerId="ADAL" clId="{2BBBFF6F-4F9F-4256-86F8-9E82BE49C9D2}" dt="2024-03-19T20:45:10.620" v="2428" actId="1076"/>
          <ac:picMkLst>
            <pc:docMk/>
            <pc:sldMk cId="3904957210" sldId="38262"/>
            <ac:picMk id="9" creationId="{66743438-335C-37F0-219D-74DFE3A0EADD}"/>
          </ac:picMkLst>
        </pc:picChg>
        <pc:picChg chg="add mod">
          <ac:chgData name="Tracie Prater" userId="5ecdb663-cff7-4838-8e8b-f7dffd7dbde7" providerId="ADAL" clId="{2BBBFF6F-4F9F-4256-86F8-9E82BE49C9D2}" dt="2024-03-19T20:52:36.662" v="3087" actId="1076"/>
          <ac:picMkLst>
            <pc:docMk/>
            <pc:sldMk cId="3904957210" sldId="38262"/>
            <ac:picMk id="11" creationId="{733311C4-C1B3-DF74-2A68-C4E037091C79}"/>
          </ac:picMkLst>
        </pc:picChg>
        <pc:picChg chg="add mod">
          <ac:chgData name="Tracie Prater" userId="5ecdb663-cff7-4838-8e8b-f7dffd7dbde7" providerId="ADAL" clId="{2BBBFF6F-4F9F-4256-86F8-9E82BE49C9D2}" dt="2024-03-19T20:52:32.086" v="3085" actId="1076"/>
          <ac:picMkLst>
            <pc:docMk/>
            <pc:sldMk cId="3904957210" sldId="38262"/>
            <ac:picMk id="13" creationId="{324EAD69-AA2C-2B94-D699-0FCEF3BBF255}"/>
          </ac:picMkLst>
        </pc:picChg>
        <pc:picChg chg="add mod">
          <ac:chgData name="Tracie Prater" userId="5ecdb663-cff7-4838-8e8b-f7dffd7dbde7" providerId="ADAL" clId="{2BBBFF6F-4F9F-4256-86F8-9E82BE49C9D2}" dt="2024-03-19T20:49:28.268" v="2910" actId="1076"/>
          <ac:picMkLst>
            <pc:docMk/>
            <pc:sldMk cId="3904957210" sldId="38262"/>
            <ac:picMk id="17" creationId="{24BB8EDA-054C-875D-3B3E-EAF87FE87BF5}"/>
          </ac:picMkLst>
        </pc:picChg>
        <pc:picChg chg="add del mod">
          <ac:chgData name="Tracie Prater" userId="5ecdb663-cff7-4838-8e8b-f7dffd7dbde7" providerId="ADAL" clId="{2BBBFF6F-4F9F-4256-86F8-9E82BE49C9D2}" dt="2024-03-19T20:50:11.919" v="2912" actId="478"/>
          <ac:picMkLst>
            <pc:docMk/>
            <pc:sldMk cId="3904957210" sldId="38262"/>
            <ac:picMk id="19" creationId="{9335602D-6178-D6EB-9899-36CB3706808A}"/>
          </ac:picMkLst>
        </pc:picChg>
        <pc:picChg chg="add mod">
          <ac:chgData name="Tracie Prater" userId="5ecdb663-cff7-4838-8e8b-f7dffd7dbde7" providerId="ADAL" clId="{2BBBFF6F-4F9F-4256-86F8-9E82BE49C9D2}" dt="2024-03-19T20:52:10.275" v="3079" actId="14100"/>
          <ac:picMkLst>
            <pc:docMk/>
            <pc:sldMk cId="3904957210" sldId="38262"/>
            <ac:picMk id="21" creationId="{7388B35A-3997-F3CC-B07F-FD0BE936F557}"/>
          </ac:picMkLst>
        </pc:picChg>
      </pc:sldChg>
      <pc:sldChg chg="new del">
        <pc:chgData name="Tracie Prater" userId="5ecdb663-cff7-4838-8e8b-f7dffd7dbde7" providerId="ADAL" clId="{2BBBFF6F-4F9F-4256-86F8-9E82BE49C9D2}" dt="2024-03-19T19:03:18.790" v="311" actId="47"/>
        <pc:sldMkLst>
          <pc:docMk/>
          <pc:sldMk cId="804347335" sldId="38263"/>
        </pc:sldMkLst>
      </pc:sldChg>
      <pc:sldChg chg="new del">
        <pc:chgData name="Tracie Prater" userId="5ecdb663-cff7-4838-8e8b-f7dffd7dbde7" providerId="ADAL" clId="{2BBBFF6F-4F9F-4256-86F8-9E82BE49C9D2}" dt="2024-03-19T19:03:24.994" v="312" actId="47"/>
        <pc:sldMkLst>
          <pc:docMk/>
          <pc:sldMk cId="521962685" sldId="38264"/>
        </pc:sldMkLst>
      </pc:sldChg>
      <pc:sldChg chg="modSp add mod ord">
        <pc:chgData name="Tracie Prater" userId="5ecdb663-cff7-4838-8e8b-f7dffd7dbde7" providerId="ADAL" clId="{2BBBFF6F-4F9F-4256-86F8-9E82BE49C9D2}" dt="2024-03-19T19:03:31.707" v="314"/>
        <pc:sldMkLst>
          <pc:docMk/>
          <pc:sldMk cId="3726280557" sldId="38265"/>
        </pc:sldMkLst>
        <pc:spChg chg="mod">
          <ac:chgData name="Tracie Prater" userId="5ecdb663-cff7-4838-8e8b-f7dffd7dbde7" providerId="ADAL" clId="{2BBBFF6F-4F9F-4256-86F8-9E82BE49C9D2}" dt="2024-03-19T19:02:50.236" v="307" actId="20577"/>
          <ac:spMkLst>
            <pc:docMk/>
            <pc:sldMk cId="3726280557" sldId="38265"/>
            <ac:spMk id="3" creationId="{9D47147D-E199-254A-8375-93C3DD7D588B}"/>
          </ac:spMkLst>
        </pc:spChg>
      </pc:sldChg>
      <pc:sldChg chg="add del">
        <pc:chgData name="Tracie Prater" userId="5ecdb663-cff7-4838-8e8b-f7dffd7dbde7" providerId="ADAL" clId="{2BBBFF6F-4F9F-4256-86F8-9E82BE49C9D2}" dt="2024-03-19T19:03:04.714" v="309" actId="47"/>
        <pc:sldMkLst>
          <pc:docMk/>
          <pc:sldMk cId="2622452531" sldId="38266"/>
        </pc:sldMkLst>
      </pc:sldChg>
      <pc:sldChg chg="del">
        <pc:chgData name="Tracie Prater" userId="5ecdb663-cff7-4838-8e8b-f7dffd7dbde7" providerId="ADAL" clId="{2BBBFF6F-4F9F-4256-86F8-9E82BE49C9D2}" dt="2024-03-19T19:04:01.718" v="315" actId="47"/>
        <pc:sldMkLst>
          <pc:docMk/>
          <pc:sldMk cId="2475337805" sldId="38267"/>
        </pc:sldMkLst>
      </pc:sldChg>
      <pc:sldChg chg="addSp modSp mod">
        <pc:chgData name="Tracie Prater" userId="5ecdb663-cff7-4838-8e8b-f7dffd7dbde7" providerId="ADAL" clId="{2BBBFF6F-4F9F-4256-86F8-9E82BE49C9D2}" dt="2024-03-19T19:13:27.607" v="801" actId="255"/>
        <pc:sldMkLst>
          <pc:docMk/>
          <pc:sldMk cId="156809464" sldId="38282"/>
        </pc:sldMkLst>
        <pc:spChg chg="add mod">
          <ac:chgData name="Tracie Prater" userId="5ecdb663-cff7-4838-8e8b-f7dffd7dbde7" providerId="ADAL" clId="{2BBBFF6F-4F9F-4256-86F8-9E82BE49C9D2}" dt="2024-03-19T19:13:27.607" v="801" actId="255"/>
          <ac:spMkLst>
            <pc:docMk/>
            <pc:sldMk cId="156809464" sldId="38282"/>
            <ac:spMk id="2" creationId="{31D6A38A-B607-68A4-CF5D-0A5DD3A85C98}"/>
          </ac:spMkLst>
        </pc:spChg>
      </pc:sldChg>
      <pc:sldChg chg="addSp modSp new mod">
        <pc:chgData name="Tracie Prater" userId="5ecdb663-cff7-4838-8e8b-f7dffd7dbde7" providerId="ADAL" clId="{2BBBFF6F-4F9F-4256-86F8-9E82BE49C9D2}" dt="2024-03-19T19:12:02.731" v="710" actId="14100"/>
        <pc:sldMkLst>
          <pc:docMk/>
          <pc:sldMk cId="3050646490" sldId="38283"/>
        </pc:sldMkLst>
        <pc:spChg chg="add mod">
          <ac:chgData name="Tracie Prater" userId="5ecdb663-cff7-4838-8e8b-f7dffd7dbde7" providerId="ADAL" clId="{2BBBFF6F-4F9F-4256-86F8-9E82BE49C9D2}" dt="2024-03-19T19:11:58.071" v="709" actId="20577"/>
          <ac:spMkLst>
            <pc:docMk/>
            <pc:sldMk cId="3050646490" sldId="38283"/>
            <ac:spMk id="4" creationId="{0144B6D0-4990-612F-8C12-6BC8F7721878}"/>
          </ac:spMkLst>
        </pc:spChg>
        <pc:picChg chg="add mod">
          <ac:chgData name="Tracie Prater" userId="5ecdb663-cff7-4838-8e8b-f7dffd7dbde7" providerId="ADAL" clId="{2BBBFF6F-4F9F-4256-86F8-9E82BE49C9D2}" dt="2024-03-19T19:12:02.731" v="710" actId="14100"/>
          <ac:picMkLst>
            <pc:docMk/>
            <pc:sldMk cId="3050646490" sldId="38283"/>
            <ac:picMk id="3" creationId="{29EFFD84-648B-1F30-4D1A-F1F2EEF65658}"/>
          </ac:picMkLst>
        </pc:picChg>
      </pc:sldChg>
      <pc:sldChg chg="addSp delSp modSp new mod">
        <pc:chgData name="Tracie Prater" userId="5ecdb663-cff7-4838-8e8b-f7dffd7dbde7" providerId="ADAL" clId="{2BBBFF6F-4F9F-4256-86F8-9E82BE49C9D2}" dt="2024-03-20T11:07:19.028" v="4681" actId="20577"/>
        <pc:sldMkLst>
          <pc:docMk/>
          <pc:sldMk cId="1357925936" sldId="38284"/>
        </pc:sldMkLst>
        <pc:spChg chg="add mod">
          <ac:chgData name="Tracie Prater" userId="5ecdb663-cff7-4838-8e8b-f7dffd7dbde7" providerId="ADAL" clId="{2BBBFF6F-4F9F-4256-86F8-9E82BE49C9D2}" dt="2024-03-19T21:14:39.222" v="3215" actId="20577"/>
          <ac:spMkLst>
            <pc:docMk/>
            <pc:sldMk cId="1357925936" sldId="38284"/>
            <ac:spMk id="2" creationId="{3C28D4E1-51B6-0425-D043-C266D2338B18}"/>
          </ac:spMkLst>
        </pc:spChg>
        <pc:spChg chg="add mod">
          <ac:chgData name="Tracie Prater" userId="5ecdb663-cff7-4838-8e8b-f7dffd7dbde7" providerId="ADAL" clId="{2BBBFF6F-4F9F-4256-86F8-9E82BE49C9D2}" dt="2024-03-20T10:59:23.757" v="3899" actId="1076"/>
          <ac:spMkLst>
            <pc:docMk/>
            <pc:sldMk cId="1357925936" sldId="38284"/>
            <ac:spMk id="3" creationId="{0E601D0B-F731-A811-A558-F4D2F17B3778}"/>
          </ac:spMkLst>
        </pc:spChg>
        <pc:spChg chg="add mod">
          <ac:chgData name="Tracie Prater" userId="5ecdb663-cff7-4838-8e8b-f7dffd7dbde7" providerId="ADAL" clId="{2BBBFF6F-4F9F-4256-86F8-9E82BE49C9D2}" dt="2024-03-20T11:04:57.115" v="4389" actId="255"/>
          <ac:spMkLst>
            <pc:docMk/>
            <pc:sldMk cId="1357925936" sldId="38284"/>
            <ac:spMk id="18" creationId="{168FADCB-C9D1-CDD0-EC85-78FBF770DF1C}"/>
          </ac:spMkLst>
        </pc:spChg>
        <pc:spChg chg="add mod">
          <ac:chgData name="Tracie Prater" userId="5ecdb663-cff7-4838-8e8b-f7dffd7dbde7" providerId="ADAL" clId="{2BBBFF6F-4F9F-4256-86F8-9E82BE49C9D2}" dt="2024-03-20T10:59:36.995" v="3903" actId="1076"/>
          <ac:spMkLst>
            <pc:docMk/>
            <pc:sldMk cId="1357925936" sldId="38284"/>
            <ac:spMk id="19" creationId="{FA703111-8924-3B0F-1529-CB7CAA268C71}"/>
          </ac:spMkLst>
        </pc:spChg>
        <pc:spChg chg="add del mod">
          <ac:chgData name="Tracie Prater" userId="5ecdb663-cff7-4838-8e8b-f7dffd7dbde7" providerId="ADAL" clId="{2BBBFF6F-4F9F-4256-86F8-9E82BE49C9D2}" dt="2024-03-20T10:59:31.751" v="3901"/>
          <ac:spMkLst>
            <pc:docMk/>
            <pc:sldMk cId="1357925936" sldId="38284"/>
            <ac:spMk id="20" creationId="{3A55BC4B-5629-CDA1-464D-B2BDF6245ECC}"/>
          </ac:spMkLst>
        </pc:spChg>
        <pc:spChg chg="add mod">
          <ac:chgData name="Tracie Prater" userId="5ecdb663-cff7-4838-8e8b-f7dffd7dbde7" providerId="ADAL" clId="{2BBBFF6F-4F9F-4256-86F8-9E82BE49C9D2}" dt="2024-03-20T11:00:10.870" v="3990" actId="20577"/>
          <ac:spMkLst>
            <pc:docMk/>
            <pc:sldMk cId="1357925936" sldId="38284"/>
            <ac:spMk id="21" creationId="{B24AEE99-301B-DAA5-E6F9-C35B15DC38C9}"/>
          </ac:spMkLst>
        </pc:spChg>
        <pc:spChg chg="add mod">
          <ac:chgData name="Tracie Prater" userId="5ecdb663-cff7-4838-8e8b-f7dffd7dbde7" providerId="ADAL" clId="{2BBBFF6F-4F9F-4256-86F8-9E82BE49C9D2}" dt="2024-03-20T11:01:11.361" v="4129" actId="1076"/>
          <ac:spMkLst>
            <pc:docMk/>
            <pc:sldMk cId="1357925936" sldId="38284"/>
            <ac:spMk id="22" creationId="{3A069BB8-DE1A-521A-62F0-C52E4F55E6F8}"/>
          </ac:spMkLst>
        </pc:spChg>
        <pc:spChg chg="add mod">
          <ac:chgData name="Tracie Prater" userId="5ecdb663-cff7-4838-8e8b-f7dffd7dbde7" providerId="ADAL" clId="{2BBBFF6F-4F9F-4256-86F8-9E82BE49C9D2}" dt="2024-03-20T11:02:32.478" v="4250" actId="14100"/>
          <ac:spMkLst>
            <pc:docMk/>
            <pc:sldMk cId="1357925936" sldId="38284"/>
            <ac:spMk id="23" creationId="{A5EDDB30-6071-FCFB-AAC9-591E1DFA1870}"/>
          </ac:spMkLst>
        </pc:spChg>
        <pc:spChg chg="add mod">
          <ac:chgData name="Tracie Prater" userId="5ecdb663-cff7-4838-8e8b-f7dffd7dbde7" providerId="ADAL" clId="{2BBBFF6F-4F9F-4256-86F8-9E82BE49C9D2}" dt="2024-03-20T11:06:39.512" v="4589" actId="20577"/>
          <ac:spMkLst>
            <pc:docMk/>
            <pc:sldMk cId="1357925936" sldId="38284"/>
            <ac:spMk id="24" creationId="{8A095B61-61C0-B56F-F4FA-16CA85E79A3E}"/>
          </ac:spMkLst>
        </pc:spChg>
        <pc:spChg chg="add mod">
          <ac:chgData name="Tracie Prater" userId="5ecdb663-cff7-4838-8e8b-f7dffd7dbde7" providerId="ADAL" clId="{2BBBFF6F-4F9F-4256-86F8-9E82BE49C9D2}" dt="2024-03-20T11:05:43.112" v="4543" actId="1076"/>
          <ac:spMkLst>
            <pc:docMk/>
            <pc:sldMk cId="1357925936" sldId="38284"/>
            <ac:spMk id="27" creationId="{6BDD8969-9C0F-F30C-C172-06B493A9DA8A}"/>
          </ac:spMkLst>
        </pc:spChg>
        <pc:spChg chg="add mod">
          <ac:chgData name="Tracie Prater" userId="5ecdb663-cff7-4838-8e8b-f7dffd7dbde7" providerId="ADAL" clId="{2BBBFF6F-4F9F-4256-86F8-9E82BE49C9D2}" dt="2024-03-20T11:07:19.028" v="4681" actId="20577"/>
          <ac:spMkLst>
            <pc:docMk/>
            <pc:sldMk cId="1357925936" sldId="38284"/>
            <ac:spMk id="28" creationId="{D33133B7-247B-DA88-C214-D77664ED847E}"/>
          </ac:spMkLst>
        </pc:spChg>
        <pc:picChg chg="add del mod">
          <ac:chgData name="Tracie Prater" userId="5ecdb663-cff7-4838-8e8b-f7dffd7dbde7" providerId="ADAL" clId="{2BBBFF6F-4F9F-4256-86F8-9E82BE49C9D2}" dt="2024-03-20T10:49:17.220" v="3443" actId="478"/>
          <ac:picMkLst>
            <pc:docMk/>
            <pc:sldMk cId="1357925936" sldId="38284"/>
            <ac:picMk id="5" creationId="{240B8551-1CEC-EEBD-CB97-28BC94FD5B12}"/>
          </ac:picMkLst>
        </pc:picChg>
        <pc:picChg chg="add mod">
          <ac:chgData name="Tracie Prater" userId="5ecdb663-cff7-4838-8e8b-f7dffd7dbde7" providerId="ADAL" clId="{2BBBFF6F-4F9F-4256-86F8-9E82BE49C9D2}" dt="2024-03-20T10:57:23.115" v="3569" actId="1076"/>
          <ac:picMkLst>
            <pc:docMk/>
            <pc:sldMk cId="1357925936" sldId="38284"/>
            <ac:picMk id="7" creationId="{3CD0CEF2-CEE7-BBA5-293C-2F75D03B15FF}"/>
          </ac:picMkLst>
        </pc:picChg>
        <pc:picChg chg="add mod">
          <ac:chgData name="Tracie Prater" userId="5ecdb663-cff7-4838-8e8b-f7dffd7dbde7" providerId="ADAL" clId="{2BBBFF6F-4F9F-4256-86F8-9E82BE49C9D2}" dt="2024-03-20T10:57:39.394" v="3575" actId="1076"/>
          <ac:picMkLst>
            <pc:docMk/>
            <pc:sldMk cId="1357925936" sldId="38284"/>
            <ac:picMk id="9" creationId="{A6E4F22E-A539-5E76-BAF1-EDA9C2722EEC}"/>
          </ac:picMkLst>
        </pc:picChg>
        <pc:picChg chg="add mod">
          <ac:chgData name="Tracie Prater" userId="5ecdb663-cff7-4838-8e8b-f7dffd7dbde7" providerId="ADAL" clId="{2BBBFF6F-4F9F-4256-86F8-9E82BE49C9D2}" dt="2024-03-20T11:00:21.494" v="3992" actId="1076"/>
          <ac:picMkLst>
            <pc:docMk/>
            <pc:sldMk cId="1357925936" sldId="38284"/>
            <ac:picMk id="11" creationId="{77B73EE4-BD82-0B5D-927E-A5C95385FF45}"/>
          </ac:picMkLst>
        </pc:picChg>
        <pc:picChg chg="add mod">
          <ac:chgData name="Tracie Prater" userId="5ecdb663-cff7-4838-8e8b-f7dffd7dbde7" providerId="ADAL" clId="{2BBBFF6F-4F9F-4256-86F8-9E82BE49C9D2}" dt="2024-03-20T11:00:23.746" v="3993" actId="1076"/>
          <ac:picMkLst>
            <pc:docMk/>
            <pc:sldMk cId="1357925936" sldId="38284"/>
            <ac:picMk id="13" creationId="{9B297450-8E7A-61C6-8FC0-B215334426C3}"/>
          </ac:picMkLst>
        </pc:picChg>
        <pc:picChg chg="add mod">
          <ac:chgData name="Tracie Prater" userId="5ecdb663-cff7-4838-8e8b-f7dffd7dbde7" providerId="ADAL" clId="{2BBBFF6F-4F9F-4256-86F8-9E82BE49C9D2}" dt="2024-03-20T10:56:28.568" v="3470" actId="1076"/>
          <ac:picMkLst>
            <pc:docMk/>
            <pc:sldMk cId="1357925936" sldId="38284"/>
            <ac:picMk id="14" creationId="{7AC07CD2-C2CB-A1B8-DF24-82161A303DA7}"/>
          </ac:picMkLst>
        </pc:picChg>
        <pc:picChg chg="add mod">
          <ac:chgData name="Tracie Prater" userId="5ecdb663-cff7-4838-8e8b-f7dffd7dbde7" providerId="ADAL" clId="{2BBBFF6F-4F9F-4256-86F8-9E82BE49C9D2}" dt="2024-03-20T10:56:30.588" v="3471" actId="1076"/>
          <ac:picMkLst>
            <pc:docMk/>
            <pc:sldMk cId="1357925936" sldId="38284"/>
            <ac:picMk id="15" creationId="{F885703A-51D0-1288-5EBD-9CDD0F3D9AE5}"/>
          </ac:picMkLst>
        </pc:picChg>
        <pc:picChg chg="add mod">
          <ac:chgData name="Tracie Prater" userId="5ecdb663-cff7-4838-8e8b-f7dffd7dbde7" providerId="ADAL" clId="{2BBBFF6F-4F9F-4256-86F8-9E82BE49C9D2}" dt="2024-03-20T10:56:32.812" v="3472" actId="1076"/>
          <ac:picMkLst>
            <pc:docMk/>
            <pc:sldMk cId="1357925936" sldId="38284"/>
            <ac:picMk id="17" creationId="{E3CAC254-61C1-0B82-9036-932A3C268172}"/>
          </ac:picMkLst>
        </pc:picChg>
        <pc:picChg chg="add mod">
          <ac:chgData name="Tracie Prater" userId="5ecdb663-cff7-4838-8e8b-f7dffd7dbde7" providerId="ADAL" clId="{2BBBFF6F-4F9F-4256-86F8-9E82BE49C9D2}" dt="2024-03-20T11:05:02.489" v="4391" actId="1076"/>
          <ac:picMkLst>
            <pc:docMk/>
            <pc:sldMk cId="1357925936" sldId="38284"/>
            <ac:picMk id="26" creationId="{65F63BC0-5C6B-D751-A129-F474CC6CC231}"/>
          </ac:picMkLst>
        </pc:picChg>
      </pc:sldChg>
      <pc:sldChg chg="addSp modSp new mod">
        <pc:chgData name="Tracie Prater" userId="5ecdb663-cff7-4838-8e8b-f7dffd7dbde7" providerId="ADAL" clId="{2BBBFF6F-4F9F-4256-86F8-9E82BE49C9D2}" dt="2024-03-20T11:08:50.022" v="4722" actId="1076"/>
        <pc:sldMkLst>
          <pc:docMk/>
          <pc:sldMk cId="2071317074" sldId="38285"/>
        </pc:sldMkLst>
        <pc:spChg chg="add mod">
          <ac:chgData name="Tracie Prater" userId="5ecdb663-cff7-4838-8e8b-f7dffd7dbde7" providerId="ADAL" clId="{2BBBFF6F-4F9F-4256-86F8-9E82BE49C9D2}" dt="2024-03-20T11:08:50.022" v="4722" actId="1076"/>
          <ac:spMkLst>
            <pc:docMk/>
            <pc:sldMk cId="2071317074" sldId="38285"/>
            <ac:spMk id="2" creationId="{3F207DCD-D9E5-015B-A611-D60F7F4D2DA7}"/>
          </ac:spMkLst>
        </pc:spChg>
      </pc:sldChg>
      <pc:sldChg chg="addSp modSp new mod modAnim">
        <pc:chgData name="Tracie Prater" userId="5ecdb663-cff7-4838-8e8b-f7dffd7dbde7" providerId="ADAL" clId="{2BBBFF6F-4F9F-4256-86F8-9E82BE49C9D2}" dt="2024-03-20T11:15:02.296" v="4763" actId="20577"/>
        <pc:sldMkLst>
          <pc:docMk/>
          <pc:sldMk cId="998693076" sldId="38286"/>
        </pc:sldMkLst>
        <pc:spChg chg="add mod">
          <ac:chgData name="Tracie Prater" userId="5ecdb663-cff7-4838-8e8b-f7dffd7dbde7" providerId="ADAL" clId="{2BBBFF6F-4F9F-4256-86F8-9E82BE49C9D2}" dt="2024-03-20T11:15:02.296" v="4763" actId="20577"/>
          <ac:spMkLst>
            <pc:docMk/>
            <pc:sldMk cId="998693076" sldId="38286"/>
            <ac:spMk id="2" creationId="{1E075992-87CE-8F51-6BB9-F528EB772E8F}"/>
          </ac:spMkLst>
        </pc:spChg>
        <pc:picChg chg="add mod">
          <ac:chgData name="Tracie Prater" userId="5ecdb663-cff7-4838-8e8b-f7dffd7dbde7" providerId="ADAL" clId="{2BBBFF6F-4F9F-4256-86F8-9E82BE49C9D2}" dt="2024-03-20T11:14:56.428" v="4739" actId="1076"/>
          <ac:picMkLst>
            <pc:docMk/>
            <pc:sldMk cId="998693076" sldId="38286"/>
            <ac:picMk id="3" creationId="{1510E820-3046-25CB-C0A1-92A676207837}"/>
          </ac:picMkLst>
        </pc:picChg>
      </pc:sldChg>
      <pc:sldChg chg="addSp modSp new mod modAnim">
        <pc:chgData name="Tracie Prater" userId="5ecdb663-cff7-4838-8e8b-f7dffd7dbde7" providerId="ADAL" clId="{2BBBFF6F-4F9F-4256-86F8-9E82BE49C9D2}" dt="2024-03-20T11:15:42.089" v="4813" actId="1076"/>
        <pc:sldMkLst>
          <pc:docMk/>
          <pc:sldMk cId="2052846256" sldId="38287"/>
        </pc:sldMkLst>
        <pc:spChg chg="add mod">
          <ac:chgData name="Tracie Prater" userId="5ecdb663-cff7-4838-8e8b-f7dffd7dbde7" providerId="ADAL" clId="{2BBBFF6F-4F9F-4256-86F8-9E82BE49C9D2}" dt="2024-03-20T11:15:24.577" v="4806" actId="20577"/>
          <ac:spMkLst>
            <pc:docMk/>
            <pc:sldMk cId="2052846256" sldId="38287"/>
            <ac:spMk id="2" creationId="{B8D79463-DF0D-AB4C-6F7E-D4D5D0E00F2D}"/>
          </ac:spMkLst>
        </pc:spChg>
        <pc:picChg chg="add mod">
          <ac:chgData name="Tracie Prater" userId="5ecdb663-cff7-4838-8e8b-f7dffd7dbde7" providerId="ADAL" clId="{2BBBFF6F-4F9F-4256-86F8-9E82BE49C9D2}" dt="2024-03-20T11:15:42.089" v="4813" actId="1076"/>
          <ac:picMkLst>
            <pc:docMk/>
            <pc:sldMk cId="2052846256" sldId="38287"/>
            <ac:picMk id="3" creationId="{A30D7798-DA36-9CA3-B962-FAAEB91E9AD4}"/>
          </ac:picMkLst>
        </pc:picChg>
      </pc:sldChg>
      <pc:sldChg chg="addSp modSp new mod">
        <pc:chgData name="Tracie Prater" userId="5ecdb663-cff7-4838-8e8b-f7dffd7dbde7" providerId="ADAL" clId="{2BBBFF6F-4F9F-4256-86F8-9E82BE49C9D2}" dt="2024-03-20T11:28:09.779" v="4987"/>
        <pc:sldMkLst>
          <pc:docMk/>
          <pc:sldMk cId="1250784563" sldId="38288"/>
        </pc:sldMkLst>
        <pc:spChg chg="add mod">
          <ac:chgData name="Tracie Prater" userId="5ecdb663-cff7-4838-8e8b-f7dffd7dbde7" providerId="ADAL" clId="{2BBBFF6F-4F9F-4256-86F8-9E82BE49C9D2}" dt="2024-03-20T11:16:08.976" v="4845" actId="20577"/>
          <ac:spMkLst>
            <pc:docMk/>
            <pc:sldMk cId="1250784563" sldId="38288"/>
            <ac:spMk id="2" creationId="{A5BB581A-CA48-3762-E2EF-9DBF1F6ABD67}"/>
          </ac:spMkLst>
        </pc:spChg>
        <pc:spChg chg="add mod">
          <ac:chgData name="Tracie Prater" userId="5ecdb663-cff7-4838-8e8b-f7dffd7dbde7" providerId="ADAL" clId="{2BBBFF6F-4F9F-4256-86F8-9E82BE49C9D2}" dt="2024-03-20T11:28:09.779" v="4987"/>
          <ac:spMkLst>
            <pc:docMk/>
            <pc:sldMk cId="1250784563" sldId="38288"/>
            <ac:spMk id="3" creationId="{33423354-AEE7-0C06-D67B-4881C9B6B3D0}"/>
          </ac:spMkLst>
        </pc:spChg>
      </pc:sldChg>
      <pc:sldChg chg="modSp mod">
        <pc:chgData name="Tracie Prater" userId="5ecdb663-cff7-4838-8e8b-f7dffd7dbde7" providerId="ADAL" clId="{2BBBFF6F-4F9F-4256-86F8-9E82BE49C9D2}" dt="2024-03-20T11:31:38.629" v="5011" actId="3626"/>
        <pc:sldMkLst>
          <pc:docMk/>
          <pc:sldMk cId="713882152" sldId="38289"/>
        </pc:sldMkLst>
        <pc:spChg chg="mod">
          <ac:chgData name="Tracie Prater" userId="5ecdb663-cff7-4838-8e8b-f7dffd7dbde7" providerId="ADAL" clId="{2BBBFF6F-4F9F-4256-86F8-9E82BE49C9D2}" dt="2024-03-20T11:31:38.629" v="5011" actId="3626"/>
          <ac:spMkLst>
            <pc:docMk/>
            <pc:sldMk cId="713882152" sldId="38289"/>
            <ac:spMk id="3" creationId="{33423354-AEE7-0C06-D67B-4881C9B6B3D0}"/>
          </ac:spMkLst>
        </pc:spChg>
      </pc:sldChg>
      <pc:sldChg chg="addSp modSp new mod">
        <pc:chgData name="Tracie Prater" userId="5ecdb663-cff7-4838-8e8b-f7dffd7dbde7" providerId="ADAL" clId="{2BBBFF6F-4F9F-4256-86F8-9E82BE49C9D2}" dt="2024-03-20T11:23:06.108" v="4973" actId="1076"/>
        <pc:sldMkLst>
          <pc:docMk/>
          <pc:sldMk cId="748334342" sldId="38290"/>
        </pc:sldMkLst>
        <pc:spChg chg="add mod">
          <ac:chgData name="Tracie Prater" userId="5ecdb663-cff7-4838-8e8b-f7dffd7dbde7" providerId="ADAL" clId="{2BBBFF6F-4F9F-4256-86F8-9E82BE49C9D2}" dt="2024-03-20T11:23:06.108" v="4973" actId="1076"/>
          <ac:spMkLst>
            <pc:docMk/>
            <pc:sldMk cId="748334342" sldId="38290"/>
            <ac:spMk id="2" creationId="{8120CF57-ECB8-BBFC-7ADF-EE7B6C70997D}"/>
          </ac:spMkLst>
        </pc:spChg>
      </pc:sldChg>
      <pc:sldChg chg="addSp delSp modSp new mod">
        <pc:chgData name="Tracie Prater" userId="5ecdb663-cff7-4838-8e8b-f7dffd7dbde7" providerId="ADAL" clId="{2BBBFF6F-4F9F-4256-86F8-9E82BE49C9D2}" dt="2024-03-20T11:40:01.623" v="5383" actId="1076"/>
        <pc:sldMkLst>
          <pc:docMk/>
          <pc:sldMk cId="131606106" sldId="38291"/>
        </pc:sldMkLst>
        <pc:spChg chg="add mod">
          <ac:chgData name="Tracie Prater" userId="5ecdb663-cff7-4838-8e8b-f7dffd7dbde7" providerId="ADAL" clId="{2BBBFF6F-4F9F-4256-86F8-9E82BE49C9D2}" dt="2024-03-20T11:35:26.586" v="5077" actId="20577"/>
          <ac:spMkLst>
            <pc:docMk/>
            <pc:sldMk cId="131606106" sldId="38291"/>
            <ac:spMk id="2" creationId="{B20B2C50-D542-0C8F-8DF5-DC3F10B9F1CC}"/>
          </ac:spMkLst>
        </pc:spChg>
        <pc:spChg chg="add mod">
          <ac:chgData name="Tracie Prater" userId="5ecdb663-cff7-4838-8e8b-f7dffd7dbde7" providerId="ADAL" clId="{2BBBFF6F-4F9F-4256-86F8-9E82BE49C9D2}" dt="2024-03-20T11:36:20.350" v="5149" actId="20577"/>
          <ac:spMkLst>
            <pc:docMk/>
            <pc:sldMk cId="131606106" sldId="38291"/>
            <ac:spMk id="6" creationId="{4997EBB7-60AD-B0BC-C543-040DFB65F29A}"/>
          </ac:spMkLst>
        </pc:spChg>
        <pc:spChg chg="add mod">
          <ac:chgData name="Tracie Prater" userId="5ecdb663-cff7-4838-8e8b-f7dffd7dbde7" providerId="ADAL" clId="{2BBBFF6F-4F9F-4256-86F8-9E82BE49C9D2}" dt="2024-03-20T11:39:06.992" v="5331" actId="1076"/>
          <ac:spMkLst>
            <pc:docMk/>
            <pc:sldMk cId="131606106" sldId="38291"/>
            <ac:spMk id="7" creationId="{EA1578D3-DE8B-383A-D1ED-98ED11C0DA74}"/>
          </ac:spMkLst>
        </pc:spChg>
        <pc:spChg chg="add mod">
          <ac:chgData name="Tracie Prater" userId="5ecdb663-cff7-4838-8e8b-f7dffd7dbde7" providerId="ADAL" clId="{2BBBFF6F-4F9F-4256-86F8-9E82BE49C9D2}" dt="2024-03-20T11:38:58.924" v="5329" actId="1076"/>
          <ac:spMkLst>
            <pc:docMk/>
            <pc:sldMk cId="131606106" sldId="38291"/>
            <ac:spMk id="8" creationId="{17A8B2F2-8681-A957-DC6B-2CC17F70E1BC}"/>
          </ac:spMkLst>
        </pc:spChg>
        <pc:spChg chg="add mod">
          <ac:chgData name="Tracie Prater" userId="5ecdb663-cff7-4838-8e8b-f7dffd7dbde7" providerId="ADAL" clId="{2BBBFF6F-4F9F-4256-86F8-9E82BE49C9D2}" dt="2024-03-20T11:40:01.623" v="5383" actId="1076"/>
          <ac:spMkLst>
            <pc:docMk/>
            <pc:sldMk cId="131606106" sldId="38291"/>
            <ac:spMk id="12" creationId="{B048AF5C-83BE-42B4-EA1A-03D5647DA1DF}"/>
          </ac:spMkLst>
        </pc:spChg>
        <pc:picChg chg="add mod">
          <ac:chgData name="Tracie Prater" userId="5ecdb663-cff7-4838-8e8b-f7dffd7dbde7" providerId="ADAL" clId="{2BBBFF6F-4F9F-4256-86F8-9E82BE49C9D2}" dt="2024-03-20T11:35:56.100" v="5139" actId="1076"/>
          <ac:picMkLst>
            <pc:docMk/>
            <pc:sldMk cId="131606106" sldId="38291"/>
            <ac:picMk id="3" creationId="{A851CC60-8B58-0037-2B86-69E71D3242C6}"/>
          </ac:picMkLst>
        </pc:picChg>
        <pc:picChg chg="add mod">
          <ac:chgData name="Tracie Prater" userId="5ecdb663-cff7-4838-8e8b-f7dffd7dbde7" providerId="ADAL" clId="{2BBBFF6F-4F9F-4256-86F8-9E82BE49C9D2}" dt="2024-03-20T11:39:03.340" v="5330" actId="1076"/>
          <ac:picMkLst>
            <pc:docMk/>
            <pc:sldMk cId="131606106" sldId="38291"/>
            <ac:picMk id="4" creationId="{A11FA0A8-6D8F-8558-D113-1C6764C4797B}"/>
          </ac:picMkLst>
        </pc:picChg>
        <pc:picChg chg="add mod">
          <ac:chgData name="Tracie Prater" userId="5ecdb663-cff7-4838-8e8b-f7dffd7dbde7" providerId="ADAL" clId="{2BBBFF6F-4F9F-4256-86F8-9E82BE49C9D2}" dt="2024-03-20T11:38:53.247" v="5328" actId="1076"/>
          <ac:picMkLst>
            <pc:docMk/>
            <pc:sldMk cId="131606106" sldId="38291"/>
            <ac:picMk id="5" creationId="{E21B289F-7788-3065-9ED2-39F4C37E4950}"/>
          </ac:picMkLst>
        </pc:picChg>
        <pc:picChg chg="add del mod">
          <ac:chgData name="Tracie Prater" userId="5ecdb663-cff7-4838-8e8b-f7dffd7dbde7" providerId="ADAL" clId="{2BBBFF6F-4F9F-4256-86F8-9E82BE49C9D2}" dt="2024-03-20T11:38:48.674" v="5327" actId="478"/>
          <ac:picMkLst>
            <pc:docMk/>
            <pc:sldMk cId="131606106" sldId="38291"/>
            <ac:picMk id="9" creationId="{CF23DFFD-223C-7D1D-E787-1891E394F4C2}"/>
          </ac:picMkLst>
        </pc:picChg>
        <pc:picChg chg="add mod">
          <ac:chgData name="Tracie Prater" userId="5ecdb663-cff7-4838-8e8b-f7dffd7dbde7" providerId="ADAL" clId="{2BBBFF6F-4F9F-4256-86F8-9E82BE49C9D2}" dt="2024-03-20T11:39:13.244" v="5334" actId="1076"/>
          <ac:picMkLst>
            <pc:docMk/>
            <pc:sldMk cId="131606106" sldId="38291"/>
            <ac:picMk id="10" creationId="{380873A3-0E30-6758-BBFD-E1B0A24959C0}"/>
          </ac:picMkLst>
        </pc:picChg>
        <pc:picChg chg="add mod">
          <ac:chgData name="Tracie Prater" userId="5ecdb663-cff7-4838-8e8b-f7dffd7dbde7" providerId="ADAL" clId="{2BBBFF6F-4F9F-4256-86F8-9E82BE49C9D2}" dt="2024-03-20T11:39:24.068" v="5336" actId="1076"/>
          <ac:picMkLst>
            <pc:docMk/>
            <pc:sldMk cId="131606106" sldId="38291"/>
            <ac:picMk id="11" creationId="{D6D79E9D-DEB1-EF1E-D64D-C5F6CFB4F3FB}"/>
          </ac:picMkLst>
        </pc:picChg>
      </pc:sldChg>
      <pc:sldChg chg="addSp delSp modSp add mod">
        <pc:chgData name="Tracie Prater" userId="5ecdb663-cff7-4838-8e8b-f7dffd7dbde7" providerId="ADAL" clId="{2BBBFF6F-4F9F-4256-86F8-9E82BE49C9D2}" dt="2024-03-20T12:06:45.286" v="5769" actId="1076"/>
        <pc:sldMkLst>
          <pc:docMk/>
          <pc:sldMk cId="1507155148" sldId="38292"/>
        </pc:sldMkLst>
        <pc:spChg chg="del">
          <ac:chgData name="Tracie Prater" userId="5ecdb663-cff7-4838-8e8b-f7dffd7dbde7" providerId="ADAL" clId="{2BBBFF6F-4F9F-4256-86F8-9E82BE49C9D2}" dt="2024-03-20T11:37:52.175" v="5318" actId="478"/>
          <ac:spMkLst>
            <pc:docMk/>
            <pc:sldMk cId="1507155148" sldId="38292"/>
            <ac:spMk id="6" creationId="{4997EBB7-60AD-B0BC-C543-040DFB65F29A}"/>
          </ac:spMkLst>
        </pc:spChg>
        <pc:spChg chg="del">
          <ac:chgData name="Tracie Prater" userId="5ecdb663-cff7-4838-8e8b-f7dffd7dbde7" providerId="ADAL" clId="{2BBBFF6F-4F9F-4256-86F8-9E82BE49C9D2}" dt="2024-03-20T11:37:59.979" v="5323" actId="478"/>
          <ac:spMkLst>
            <pc:docMk/>
            <pc:sldMk cId="1507155148" sldId="38292"/>
            <ac:spMk id="7" creationId="{EA1578D3-DE8B-383A-D1ED-98ED11C0DA74}"/>
          </ac:spMkLst>
        </pc:spChg>
        <pc:spChg chg="del mod">
          <ac:chgData name="Tracie Prater" userId="5ecdb663-cff7-4838-8e8b-f7dffd7dbde7" providerId="ADAL" clId="{2BBBFF6F-4F9F-4256-86F8-9E82BE49C9D2}" dt="2024-03-20T11:37:56.598" v="5321" actId="478"/>
          <ac:spMkLst>
            <pc:docMk/>
            <pc:sldMk cId="1507155148" sldId="38292"/>
            <ac:spMk id="8" creationId="{17A8B2F2-8681-A957-DC6B-2CC17F70E1BC}"/>
          </ac:spMkLst>
        </pc:spChg>
        <pc:spChg chg="add mod">
          <ac:chgData name="Tracie Prater" userId="5ecdb663-cff7-4838-8e8b-f7dffd7dbde7" providerId="ADAL" clId="{2BBBFF6F-4F9F-4256-86F8-9E82BE49C9D2}" dt="2024-03-20T11:51:43.659" v="5539" actId="1076"/>
          <ac:spMkLst>
            <pc:docMk/>
            <pc:sldMk cId="1507155148" sldId="38292"/>
            <ac:spMk id="22" creationId="{4AC556EA-A141-3FED-2313-6452DE6D5DBD}"/>
          </ac:spMkLst>
        </pc:spChg>
        <pc:spChg chg="add mod">
          <ac:chgData name="Tracie Prater" userId="5ecdb663-cff7-4838-8e8b-f7dffd7dbde7" providerId="ADAL" clId="{2BBBFF6F-4F9F-4256-86F8-9E82BE49C9D2}" dt="2024-03-20T11:52:12.658" v="5596" actId="14100"/>
          <ac:spMkLst>
            <pc:docMk/>
            <pc:sldMk cId="1507155148" sldId="38292"/>
            <ac:spMk id="23" creationId="{E1058D6C-5792-7653-B802-5B0561CA8C20}"/>
          </ac:spMkLst>
        </pc:spChg>
        <pc:spChg chg="add del mod">
          <ac:chgData name="Tracie Prater" userId="5ecdb663-cff7-4838-8e8b-f7dffd7dbde7" providerId="ADAL" clId="{2BBBFF6F-4F9F-4256-86F8-9E82BE49C9D2}" dt="2024-03-20T11:52:36.311" v="5629" actId="478"/>
          <ac:spMkLst>
            <pc:docMk/>
            <pc:sldMk cId="1507155148" sldId="38292"/>
            <ac:spMk id="24" creationId="{43CBF836-B0EF-58F8-4970-557D49AB5769}"/>
          </ac:spMkLst>
        </pc:spChg>
        <pc:spChg chg="add mod">
          <ac:chgData name="Tracie Prater" userId="5ecdb663-cff7-4838-8e8b-f7dffd7dbde7" providerId="ADAL" clId="{2BBBFF6F-4F9F-4256-86F8-9E82BE49C9D2}" dt="2024-03-20T11:53:17.596" v="5704" actId="20577"/>
          <ac:spMkLst>
            <pc:docMk/>
            <pc:sldMk cId="1507155148" sldId="38292"/>
            <ac:spMk id="25" creationId="{260AAE74-E794-93B2-9E96-6183926BF4AA}"/>
          </ac:spMkLst>
        </pc:spChg>
        <pc:spChg chg="add mod">
          <ac:chgData name="Tracie Prater" userId="5ecdb663-cff7-4838-8e8b-f7dffd7dbde7" providerId="ADAL" clId="{2BBBFF6F-4F9F-4256-86F8-9E82BE49C9D2}" dt="2024-03-20T12:06:45.286" v="5769" actId="1076"/>
          <ac:spMkLst>
            <pc:docMk/>
            <pc:sldMk cId="1507155148" sldId="38292"/>
            <ac:spMk id="26" creationId="{4F39262A-BBFA-0D40-9464-96B9E01DA5D2}"/>
          </ac:spMkLst>
        </pc:spChg>
        <pc:picChg chg="del">
          <ac:chgData name="Tracie Prater" userId="5ecdb663-cff7-4838-8e8b-f7dffd7dbde7" providerId="ADAL" clId="{2BBBFF6F-4F9F-4256-86F8-9E82BE49C9D2}" dt="2024-03-20T11:37:50.120" v="5317" actId="478"/>
          <ac:picMkLst>
            <pc:docMk/>
            <pc:sldMk cId="1507155148" sldId="38292"/>
            <ac:picMk id="3" creationId="{A851CC60-8B58-0037-2B86-69E71D3242C6}"/>
          </ac:picMkLst>
        </pc:picChg>
        <pc:picChg chg="del">
          <ac:chgData name="Tracie Prater" userId="5ecdb663-cff7-4838-8e8b-f7dffd7dbde7" providerId="ADAL" clId="{2BBBFF6F-4F9F-4256-86F8-9E82BE49C9D2}" dt="2024-03-20T11:37:57.854" v="5322" actId="478"/>
          <ac:picMkLst>
            <pc:docMk/>
            <pc:sldMk cId="1507155148" sldId="38292"/>
            <ac:picMk id="4" creationId="{A11FA0A8-6D8F-8558-D113-1C6764C4797B}"/>
          </ac:picMkLst>
        </pc:picChg>
        <pc:picChg chg="del">
          <ac:chgData name="Tracie Prater" userId="5ecdb663-cff7-4838-8e8b-f7dffd7dbde7" providerId="ADAL" clId="{2BBBFF6F-4F9F-4256-86F8-9E82BE49C9D2}" dt="2024-03-20T11:37:53.172" v="5319" actId="478"/>
          <ac:picMkLst>
            <pc:docMk/>
            <pc:sldMk cId="1507155148" sldId="38292"/>
            <ac:picMk id="5" creationId="{E21B289F-7788-3065-9ED2-39F4C37E4950}"/>
          </ac:picMkLst>
        </pc:picChg>
        <pc:picChg chg="del">
          <ac:chgData name="Tracie Prater" userId="5ecdb663-cff7-4838-8e8b-f7dffd7dbde7" providerId="ADAL" clId="{2BBBFF6F-4F9F-4256-86F8-9E82BE49C9D2}" dt="2024-03-20T11:38:00.984" v="5324" actId="478"/>
          <ac:picMkLst>
            <pc:docMk/>
            <pc:sldMk cId="1507155148" sldId="38292"/>
            <ac:picMk id="9" creationId="{CF23DFFD-223C-7D1D-E787-1891E394F4C2}"/>
          </ac:picMkLst>
        </pc:picChg>
        <pc:picChg chg="add mod">
          <ac:chgData name="Tracie Prater" userId="5ecdb663-cff7-4838-8e8b-f7dffd7dbde7" providerId="ADAL" clId="{2BBBFF6F-4F9F-4256-86F8-9E82BE49C9D2}" dt="2024-03-20T11:42:13.929" v="5405" actId="14100"/>
          <ac:picMkLst>
            <pc:docMk/>
            <pc:sldMk cId="1507155148" sldId="38292"/>
            <ac:picMk id="10" creationId="{EFB4379B-DD5B-4329-A72D-9301D08D23FC}"/>
          </ac:picMkLst>
        </pc:picChg>
        <pc:picChg chg="add del mod">
          <ac:chgData name="Tracie Prater" userId="5ecdb663-cff7-4838-8e8b-f7dffd7dbde7" providerId="ADAL" clId="{2BBBFF6F-4F9F-4256-86F8-9E82BE49C9D2}" dt="2024-03-20T11:41:07.827" v="5389" actId="478"/>
          <ac:picMkLst>
            <pc:docMk/>
            <pc:sldMk cId="1507155148" sldId="38292"/>
            <ac:picMk id="11" creationId="{A7655485-9089-1169-9ED1-20F91CEF7462}"/>
          </ac:picMkLst>
        </pc:picChg>
        <pc:picChg chg="add mod">
          <ac:chgData name="Tracie Prater" userId="5ecdb663-cff7-4838-8e8b-f7dffd7dbde7" providerId="ADAL" clId="{2BBBFF6F-4F9F-4256-86F8-9E82BE49C9D2}" dt="2024-03-20T11:42:15.984" v="5406" actId="1076"/>
          <ac:picMkLst>
            <pc:docMk/>
            <pc:sldMk cId="1507155148" sldId="38292"/>
            <ac:picMk id="13" creationId="{AAFEA488-7DEC-7C7C-C88E-A9669832D5E1}"/>
          </ac:picMkLst>
        </pc:picChg>
        <pc:picChg chg="add mod">
          <ac:chgData name="Tracie Prater" userId="5ecdb663-cff7-4838-8e8b-f7dffd7dbde7" providerId="ADAL" clId="{2BBBFF6F-4F9F-4256-86F8-9E82BE49C9D2}" dt="2024-03-20T12:06:11.462" v="5745" actId="14100"/>
          <ac:picMkLst>
            <pc:docMk/>
            <pc:sldMk cId="1507155148" sldId="38292"/>
            <ac:picMk id="14" creationId="{340E2D54-0025-5865-A2D7-95C88055350E}"/>
          </ac:picMkLst>
        </pc:picChg>
        <pc:picChg chg="add del mod">
          <ac:chgData name="Tracie Prater" userId="5ecdb663-cff7-4838-8e8b-f7dffd7dbde7" providerId="ADAL" clId="{2BBBFF6F-4F9F-4256-86F8-9E82BE49C9D2}" dt="2024-03-20T11:41:46.557" v="5397" actId="478"/>
          <ac:picMkLst>
            <pc:docMk/>
            <pc:sldMk cId="1507155148" sldId="38292"/>
            <ac:picMk id="15" creationId="{B33132D3-ACCD-D88D-4ED3-27094FAE11BE}"/>
          </ac:picMkLst>
        </pc:picChg>
        <pc:picChg chg="add del mod">
          <ac:chgData name="Tracie Prater" userId="5ecdb663-cff7-4838-8e8b-f7dffd7dbde7" providerId="ADAL" clId="{2BBBFF6F-4F9F-4256-86F8-9E82BE49C9D2}" dt="2024-03-20T11:42:49.271" v="5418" actId="478"/>
          <ac:picMkLst>
            <pc:docMk/>
            <pc:sldMk cId="1507155148" sldId="38292"/>
            <ac:picMk id="17" creationId="{4F640629-0048-E945-5BF2-2F1028A6C8F1}"/>
          </ac:picMkLst>
        </pc:picChg>
        <pc:picChg chg="add mod">
          <ac:chgData name="Tracie Prater" userId="5ecdb663-cff7-4838-8e8b-f7dffd7dbde7" providerId="ADAL" clId="{2BBBFF6F-4F9F-4256-86F8-9E82BE49C9D2}" dt="2024-03-20T11:53:44.625" v="5707" actId="1076"/>
          <ac:picMkLst>
            <pc:docMk/>
            <pc:sldMk cId="1507155148" sldId="38292"/>
            <ac:picMk id="18" creationId="{E9DC67EC-43ED-E57D-D67F-206120DBF0A4}"/>
          </ac:picMkLst>
        </pc:picChg>
        <pc:picChg chg="add del mod">
          <ac:chgData name="Tracie Prater" userId="5ecdb663-cff7-4838-8e8b-f7dffd7dbde7" providerId="ADAL" clId="{2BBBFF6F-4F9F-4256-86F8-9E82BE49C9D2}" dt="2024-03-20T11:44:20.052" v="5421" actId="478"/>
          <ac:picMkLst>
            <pc:docMk/>
            <pc:sldMk cId="1507155148" sldId="38292"/>
            <ac:picMk id="19" creationId="{5FC6122A-CA71-DF2B-585C-DD4CAADE128E}"/>
          </ac:picMkLst>
        </pc:picChg>
        <pc:picChg chg="add mod">
          <ac:chgData name="Tracie Prater" userId="5ecdb663-cff7-4838-8e8b-f7dffd7dbde7" providerId="ADAL" clId="{2BBBFF6F-4F9F-4256-86F8-9E82BE49C9D2}" dt="2024-03-20T12:06:23.900" v="5749" actId="1076"/>
          <ac:picMkLst>
            <pc:docMk/>
            <pc:sldMk cId="1507155148" sldId="38292"/>
            <ac:picMk id="21" creationId="{158EFC44-4744-A126-1479-4E9364326979}"/>
          </ac:picMkLst>
        </pc:picChg>
        <pc:picChg chg="add mod">
          <ac:chgData name="Tracie Prater" userId="5ecdb663-cff7-4838-8e8b-f7dffd7dbde7" providerId="ADAL" clId="{2BBBFF6F-4F9F-4256-86F8-9E82BE49C9D2}" dt="2024-03-20T12:06:20.279" v="5748" actId="1076"/>
          <ac:picMkLst>
            <pc:docMk/>
            <pc:sldMk cId="1507155148" sldId="38292"/>
            <ac:picMk id="1026" creationId="{FF405568-CC86-0886-F704-92EB88B1EC96}"/>
          </ac:picMkLst>
        </pc:picChg>
      </pc:sldChg>
      <pc:sldChg chg="addSp delSp modSp mod">
        <pc:chgData name="Tracie Prater" userId="5ecdb663-cff7-4838-8e8b-f7dffd7dbde7" providerId="ADAL" clId="{2BBBFF6F-4F9F-4256-86F8-9E82BE49C9D2}" dt="2024-03-20T12:19:17.409" v="5828" actId="14100"/>
        <pc:sldMkLst>
          <pc:docMk/>
          <pc:sldMk cId="3277863801" sldId="38293"/>
        </pc:sldMkLst>
        <pc:picChg chg="add mod">
          <ac:chgData name="Tracie Prater" userId="5ecdb663-cff7-4838-8e8b-f7dffd7dbde7" providerId="ADAL" clId="{2BBBFF6F-4F9F-4256-86F8-9E82BE49C9D2}" dt="2024-03-20T11:45:28.646" v="5433" actId="14100"/>
          <ac:picMkLst>
            <pc:docMk/>
            <pc:sldMk cId="3277863801" sldId="38293"/>
            <ac:picMk id="3" creationId="{0F6D28F5-4B30-C78D-1B70-25EC28A3C98C}"/>
          </ac:picMkLst>
        </pc:picChg>
        <pc:picChg chg="add mod">
          <ac:chgData name="Tracie Prater" userId="5ecdb663-cff7-4838-8e8b-f7dffd7dbde7" providerId="ADAL" clId="{2BBBFF6F-4F9F-4256-86F8-9E82BE49C9D2}" dt="2024-03-20T12:19:07.501" v="5824" actId="14100"/>
          <ac:picMkLst>
            <pc:docMk/>
            <pc:sldMk cId="3277863801" sldId="38293"/>
            <ac:picMk id="4" creationId="{D36A80C2-F358-5ADD-535A-3DA908B648F6}"/>
          </ac:picMkLst>
        </pc:picChg>
        <pc:picChg chg="add mod">
          <ac:chgData name="Tracie Prater" userId="5ecdb663-cff7-4838-8e8b-f7dffd7dbde7" providerId="ADAL" clId="{2BBBFF6F-4F9F-4256-86F8-9E82BE49C9D2}" dt="2024-03-20T12:19:17.409" v="5828" actId="14100"/>
          <ac:picMkLst>
            <pc:docMk/>
            <pc:sldMk cId="3277863801" sldId="38293"/>
            <ac:picMk id="5" creationId="{0E9B24D4-6939-F8B5-1E0E-51C2C0115498}"/>
          </ac:picMkLst>
        </pc:picChg>
        <pc:picChg chg="add mod">
          <ac:chgData name="Tracie Prater" userId="5ecdb663-cff7-4838-8e8b-f7dffd7dbde7" providerId="ADAL" clId="{2BBBFF6F-4F9F-4256-86F8-9E82BE49C9D2}" dt="2024-03-20T11:49:27.150" v="5463" actId="1076"/>
          <ac:picMkLst>
            <pc:docMk/>
            <pc:sldMk cId="3277863801" sldId="38293"/>
            <ac:picMk id="7" creationId="{734A724C-50B7-EB4D-0BFC-E36FA273B277}"/>
          </ac:picMkLst>
        </pc:picChg>
        <pc:picChg chg="add mod">
          <ac:chgData name="Tracie Prater" userId="5ecdb663-cff7-4838-8e8b-f7dffd7dbde7" providerId="ADAL" clId="{2BBBFF6F-4F9F-4256-86F8-9E82BE49C9D2}" dt="2024-03-20T11:50:33.812" v="5473" actId="1076"/>
          <ac:picMkLst>
            <pc:docMk/>
            <pc:sldMk cId="3277863801" sldId="38293"/>
            <ac:picMk id="8" creationId="{D9DAB1AC-14AC-C23C-8F8F-E77B31484C90}"/>
          </ac:picMkLst>
        </pc:picChg>
        <pc:picChg chg="add del mod">
          <ac:chgData name="Tracie Prater" userId="5ecdb663-cff7-4838-8e8b-f7dffd7dbde7" providerId="ADAL" clId="{2BBBFF6F-4F9F-4256-86F8-9E82BE49C9D2}" dt="2024-03-20T11:49:40.635" v="5468" actId="478"/>
          <ac:picMkLst>
            <pc:docMk/>
            <pc:sldMk cId="3277863801" sldId="38293"/>
            <ac:picMk id="9" creationId="{509CC32A-21A9-F8E8-45A0-48D921067970}"/>
          </ac:picMkLst>
        </pc:picChg>
        <pc:picChg chg="del">
          <ac:chgData name="Tracie Prater" userId="5ecdb663-cff7-4838-8e8b-f7dffd7dbde7" providerId="ADAL" clId="{2BBBFF6F-4F9F-4256-86F8-9E82BE49C9D2}" dt="2024-03-20T11:45:07.612" v="5425" actId="478"/>
          <ac:picMkLst>
            <pc:docMk/>
            <pc:sldMk cId="3277863801" sldId="38293"/>
            <ac:picMk id="10" creationId="{EFB4379B-DD5B-4329-A72D-9301D08D23FC}"/>
          </ac:picMkLst>
        </pc:picChg>
        <pc:picChg chg="add mod">
          <ac:chgData name="Tracie Prater" userId="5ecdb663-cff7-4838-8e8b-f7dffd7dbde7" providerId="ADAL" clId="{2BBBFF6F-4F9F-4256-86F8-9E82BE49C9D2}" dt="2024-03-20T12:18:54.046" v="5820" actId="14100"/>
          <ac:picMkLst>
            <pc:docMk/>
            <pc:sldMk cId="3277863801" sldId="38293"/>
            <ac:picMk id="11" creationId="{41F75133-1F13-075F-CA6F-D8BC31146A1D}"/>
          </ac:picMkLst>
        </pc:picChg>
        <pc:picChg chg="add mod">
          <ac:chgData name="Tracie Prater" userId="5ecdb663-cff7-4838-8e8b-f7dffd7dbde7" providerId="ADAL" clId="{2BBBFF6F-4F9F-4256-86F8-9E82BE49C9D2}" dt="2024-03-20T11:50:38.093" v="5475" actId="14100"/>
          <ac:picMkLst>
            <pc:docMk/>
            <pc:sldMk cId="3277863801" sldId="38293"/>
            <ac:picMk id="12" creationId="{B7DF6DCE-5DA9-7310-7B17-B07A6CAE0E5A}"/>
          </ac:picMkLst>
        </pc:picChg>
        <pc:picChg chg="del">
          <ac:chgData name="Tracie Prater" userId="5ecdb663-cff7-4838-8e8b-f7dffd7dbde7" providerId="ADAL" clId="{2BBBFF6F-4F9F-4256-86F8-9E82BE49C9D2}" dt="2024-03-20T11:45:08.672" v="5426" actId="478"/>
          <ac:picMkLst>
            <pc:docMk/>
            <pc:sldMk cId="3277863801" sldId="38293"/>
            <ac:picMk id="13" creationId="{AAFEA488-7DEC-7C7C-C88E-A9669832D5E1}"/>
          </ac:picMkLst>
        </pc:picChg>
        <pc:picChg chg="del">
          <ac:chgData name="Tracie Prater" userId="5ecdb663-cff7-4838-8e8b-f7dffd7dbde7" providerId="ADAL" clId="{2BBBFF6F-4F9F-4256-86F8-9E82BE49C9D2}" dt="2024-03-20T11:45:09.619" v="5427" actId="478"/>
          <ac:picMkLst>
            <pc:docMk/>
            <pc:sldMk cId="3277863801" sldId="38293"/>
            <ac:picMk id="14" creationId="{340E2D54-0025-5865-A2D7-95C88055350E}"/>
          </ac:picMkLst>
        </pc:picChg>
        <pc:picChg chg="del">
          <ac:chgData name="Tracie Prater" userId="5ecdb663-cff7-4838-8e8b-f7dffd7dbde7" providerId="ADAL" clId="{2BBBFF6F-4F9F-4256-86F8-9E82BE49C9D2}" dt="2024-03-20T11:45:10.802" v="5428" actId="478"/>
          <ac:picMkLst>
            <pc:docMk/>
            <pc:sldMk cId="3277863801" sldId="38293"/>
            <ac:picMk id="18" creationId="{E9DC67EC-43ED-E57D-D67F-206120DBF0A4}"/>
          </ac:picMkLst>
        </pc:picChg>
        <pc:picChg chg="del">
          <ac:chgData name="Tracie Prater" userId="5ecdb663-cff7-4838-8e8b-f7dffd7dbde7" providerId="ADAL" clId="{2BBBFF6F-4F9F-4256-86F8-9E82BE49C9D2}" dt="2024-03-20T11:45:11.689" v="5429" actId="478"/>
          <ac:picMkLst>
            <pc:docMk/>
            <pc:sldMk cId="3277863801" sldId="38293"/>
            <ac:picMk id="19" creationId="{5FC6122A-CA71-DF2B-585C-DD4CAADE128E}"/>
          </ac:picMkLst>
        </pc:picChg>
        <pc:picChg chg="add mod">
          <ac:chgData name="Tracie Prater" userId="5ecdb663-cff7-4838-8e8b-f7dffd7dbde7" providerId="ADAL" clId="{2BBBFF6F-4F9F-4256-86F8-9E82BE49C9D2}" dt="2024-03-20T12:19:11.953" v="5826" actId="1076"/>
          <ac:picMkLst>
            <pc:docMk/>
            <pc:sldMk cId="3277863801" sldId="38293"/>
            <ac:picMk id="1026" creationId="{F0D32E51-38FB-F5D8-0B78-7FD612A51067}"/>
          </ac:picMkLst>
        </pc:picChg>
      </pc:sldChg>
      <pc:sldMasterChg chg="del delSldLayout">
        <pc:chgData name="Tracie Prater" userId="5ecdb663-cff7-4838-8e8b-f7dffd7dbde7" providerId="ADAL" clId="{2BBBFF6F-4F9F-4256-86F8-9E82BE49C9D2}" dt="2024-03-20T11:55:04.738" v="5711" actId="47"/>
        <pc:sldMasterMkLst>
          <pc:docMk/>
          <pc:sldMasterMk cId="2182778389" sldId="2147483648"/>
        </pc:sldMasterMkLst>
        <pc:sldLayoutChg chg="del">
          <pc:chgData name="Tracie Prater" userId="5ecdb663-cff7-4838-8e8b-f7dffd7dbde7" providerId="ADAL" clId="{2BBBFF6F-4F9F-4256-86F8-9E82BE49C9D2}" dt="2024-03-20T11:55:04.738" v="5711" actId="47"/>
          <pc:sldLayoutMkLst>
            <pc:docMk/>
            <pc:sldMasterMk cId="2182778389" sldId="2147483648"/>
            <pc:sldLayoutMk cId="1760810660" sldId="2147483649"/>
          </pc:sldLayoutMkLst>
        </pc:sldLayoutChg>
        <pc:sldLayoutChg chg="del">
          <pc:chgData name="Tracie Prater" userId="5ecdb663-cff7-4838-8e8b-f7dffd7dbde7" providerId="ADAL" clId="{2BBBFF6F-4F9F-4256-86F8-9E82BE49C9D2}" dt="2024-03-20T11:55:04.738" v="5711" actId="47"/>
          <pc:sldLayoutMkLst>
            <pc:docMk/>
            <pc:sldMasterMk cId="2182778389" sldId="2147483648"/>
            <pc:sldLayoutMk cId="3732721002" sldId="2147483650"/>
          </pc:sldLayoutMkLst>
        </pc:sldLayoutChg>
        <pc:sldLayoutChg chg="del">
          <pc:chgData name="Tracie Prater" userId="5ecdb663-cff7-4838-8e8b-f7dffd7dbde7" providerId="ADAL" clId="{2BBBFF6F-4F9F-4256-86F8-9E82BE49C9D2}" dt="2024-03-20T11:55:04.738" v="5711" actId="47"/>
          <pc:sldLayoutMkLst>
            <pc:docMk/>
            <pc:sldMasterMk cId="2182778389" sldId="2147483648"/>
            <pc:sldLayoutMk cId="3517514921" sldId="2147483651"/>
          </pc:sldLayoutMkLst>
        </pc:sldLayoutChg>
        <pc:sldLayoutChg chg="del">
          <pc:chgData name="Tracie Prater" userId="5ecdb663-cff7-4838-8e8b-f7dffd7dbde7" providerId="ADAL" clId="{2BBBFF6F-4F9F-4256-86F8-9E82BE49C9D2}" dt="2024-03-20T11:55:04.738" v="5711" actId="47"/>
          <pc:sldLayoutMkLst>
            <pc:docMk/>
            <pc:sldMasterMk cId="2182778389" sldId="2147483648"/>
            <pc:sldLayoutMk cId="3238820717" sldId="2147483652"/>
          </pc:sldLayoutMkLst>
        </pc:sldLayoutChg>
        <pc:sldLayoutChg chg="del">
          <pc:chgData name="Tracie Prater" userId="5ecdb663-cff7-4838-8e8b-f7dffd7dbde7" providerId="ADAL" clId="{2BBBFF6F-4F9F-4256-86F8-9E82BE49C9D2}" dt="2024-03-20T11:55:04.738" v="5711" actId="47"/>
          <pc:sldLayoutMkLst>
            <pc:docMk/>
            <pc:sldMasterMk cId="2182778389" sldId="2147483648"/>
            <pc:sldLayoutMk cId="1112143243" sldId="2147483653"/>
          </pc:sldLayoutMkLst>
        </pc:sldLayoutChg>
        <pc:sldLayoutChg chg="del">
          <pc:chgData name="Tracie Prater" userId="5ecdb663-cff7-4838-8e8b-f7dffd7dbde7" providerId="ADAL" clId="{2BBBFF6F-4F9F-4256-86F8-9E82BE49C9D2}" dt="2024-03-20T11:55:04.738" v="5711" actId="47"/>
          <pc:sldLayoutMkLst>
            <pc:docMk/>
            <pc:sldMasterMk cId="2182778389" sldId="2147483648"/>
            <pc:sldLayoutMk cId="3132185169" sldId="2147483654"/>
          </pc:sldLayoutMkLst>
        </pc:sldLayoutChg>
        <pc:sldLayoutChg chg="del">
          <pc:chgData name="Tracie Prater" userId="5ecdb663-cff7-4838-8e8b-f7dffd7dbde7" providerId="ADAL" clId="{2BBBFF6F-4F9F-4256-86F8-9E82BE49C9D2}" dt="2024-03-20T11:55:04.738" v="5711" actId="47"/>
          <pc:sldLayoutMkLst>
            <pc:docMk/>
            <pc:sldMasterMk cId="2182778389" sldId="2147483648"/>
            <pc:sldLayoutMk cId="2741111590" sldId="2147483655"/>
          </pc:sldLayoutMkLst>
        </pc:sldLayoutChg>
        <pc:sldLayoutChg chg="del">
          <pc:chgData name="Tracie Prater" userId="5ecdb663-cff7-4838-8e8b-f7dffd7dbde7" providerId="ADAL" clId="{2BBBFF6F-4F9F-4256-86F8-9E82BE49C9D2}" dt="2024-03-20T11:55:04.738" v="5711" actId="47"/>
          <pc:sldLayoutMkLst>
            <pc:docMk/>
            <pc:sldMasterMk cId="2182778389" sldId="2147483648"/>
            <pc:sldLayoutMk cId="1429051671" sldId="2147483656"/>
          </pc:sldLayoutMkLst>
        </pc:sldLayoutChg>
        <pc:sldLayoutChg chg="del">
          <pc:chgData name="Tracie Prater" userId="5ecdb663-cff7-4838-8e8b-f7dffd7dbde7" providerId="ADAL" clId="{2BBBFF6F-4F9F-4256-86F8-9E82BE49C9D2}" dt="2024-03-20T11:55:04.738" v="5711" actId="47"/>
          <pc:sldLayoutMkLst>
            <pc:docMk/>
            <pc:sldMasterMk cId="2182778389" sldId="2147483648"/>
            <pc:sldLayoutMk cId="285289378" sldId="2147483657"/>
          </pc:sldLayoutMkLst>
        </pc:sldLayoutChg>
        <pc:sldLayoutChg chg="del">
          <pc:chgData name="Tracie Prater" userId="5ecdb663-cff7-4838-8e8b-f7dffd7dbde7" providerId="ADAL" clId="{2BBBFF6F-4F9F-4256-86F8-9E82BE49C9D2}" dt="2024-03-20T11:55:04.738" v="5711" actId="47"/>
          <pc:sldLayoutMkLst>
            <pc:docMk/>
            <pc:sldMasterMk cId="2182778389" sldId="2147483648"/>
            <pc:sldLayoutMk cId="4118292857" sldId="2147483658"/>
          </pc:sldLayoutMkLst>
        </pc:sldLayoutChg>
        <pc:sldLayoutChg chg="del">
          <pc:chgData name="Tracie Prater" userId="5ecdb663-cff7-4838-8e8b-f7dffd7dbde7" providerId="ADAL" clId="{2BBBFF6F-4F9F-4256-86F8-9E82BE49C9D2}" dt="2024-03-20T11:55:04.738" v="5711" actId="47"/>
          <pc:sldLayoutMkLst>
            <pc:docMk/>
            <pc:sldMasterMk cId="2182778389" sldId="2147483648"/>
            <pc:sldLayoutMk cId="2710824846" sldId="2147483659"/>
          </pc:sldLayoutMkLst>
        </pc:sldLayoutChg>
      </pc:sldMasterChg>
      <pc:sldMasterChg chg="del delSldLayout">
        <pc:chgData name="Tracie Prater" userId="5ecdb663-cff7-4838-8e8b-f7dffd7dbde7" providerId="ADAL" clId="{2BBBFF6F-4F9F-4256-86F8-9E82BE49C9D2}" dt="2024-03-19T19:03:18.790" v="311" actId="47"/>
        <pc:sldMasterMkLst>
          <pc:docMk/>
          <pc:sldMasterMk cId="2629484085" sldId="2147483671"/>
        </pc:sldMasterMkLst>
        <pc:sldLayoutChg chg="del">
          <pc:chgData name="Tracie Prater" userId="5ecdb663-cff7-4838-8e8b-f7dffd7dbde7" providerId="ADAL" clId="{2BBBFF6F-4F9F-4256-86F8-9E82BE49C9D2}" dt="2024-03-19T19:03:18.790" v="311" actId="47"/>
          <pc:sldLayoutMkLst>
            <pc:docMk/>
            <pc:sldMasterMk cId="2629484085" sldId="2147483671"/>
            <pc:sldLayoutMk cId="2096834591" sldId="2147483672"/>
          </pc:sldLayoutMkLst>
        </pc:sldLayoutChg>
        <pc:sldLayoutChg chg="del">
          <pc:chgData name="Tracie Prater" userId="5ecdb663-cff7-4838-8e8b-f7dffd7dbde7" providerId="ADAL" clId="{2BBBFF6F-4F9F-4256-86F8-9E82BE49C9D2}" dt="2024-03-19T19:03:18.790" v="311" actId="47"/>
          <pc:sldLayoutMkLst>
            <pc:docMk/>
            <pc:sldMasterMk cId="2629484085" sldId="2147483671"/>
            <pc:sldLayoutMk cId="407195449" sldId="2147483673"/>
          </pc:sldLayoutMkLst>
        </pc:sldLayoutChg>
        <pc:sldLayoutChg chg="del">
          <pc:chgData name="Tracie Prater" userId="5ecdb663-cff7-4838-8e8b-f7dffd7dbde7" providerId="ADAL" clId="{2BBBFF6F-4F9F-4256-86F8-9E82BE49C9D2}" dt="2024-03-19T19:03:18.790" v="311" actId="47"/>
          <pc:sldLayoutMkLst>
            <pc:docMk/>
            <pc:sldMasterMk cId="2629484085" sldId="2147483671"/>
            <pc:sldLayoutMk cId="687883815" sldId="2147483674"/>
          </pc:sldLayoutMkLst>
        </pc:sldLayoutChg>
        <pc:sldLayoutChg chg="del">
          <pc:chgData name="Tracie Prater" userId="5ecdb663-cff7-4838-8e8b-f7dffd7dbde7" providerId="ADAL" clId="{2BBBFF6F-4F9F-4256-86F8-9E82BE49C9D2}" dt="2024-03-19T19:03:18.790" v="311" actId="47"/>
          <pc:sldLayoutMkLst>
            <pc:docMk/>
            <pc:sldMasterMk cId="2629484085" sldId="2147483671"/>
            <pc:sldLayoutMk cId="1207182707" sldId="2147483675"/>
          </pc:sldLayoutMkLst>
        </pc:sldLayoutChg>
        <pc:sldLayoutChg chg="del">
          <pc:chgData name="Tracie Prater" userId="5ecdb663-cff7-4838-8e8b-f7dffd7dbde7" providerId="ADAL" clId="{2BBBFF6F-4F9F-4256-86F8-9E82BE49C9D2}" dt="2024-03-19T19:03:18.790" v="311" actId="47"/>
          <pc:sldLayoutMkLst>
            <pc:docMk/>
            <pc:sldMasterMk cId="2629484085" sldId="2147483671"/>
            <pc:sldLayoutMk cId="3324174188" sldId="2147483676"/>
          </pc:sldLayoutMkLst>
        </pc:sldLayoutChg>
        <pc:sldLayoutChg chg="del">
          <pc:chgData name="Tracie Prater" userId="5ecdb663-cff7-4838-8e8b-f7dffd7dbde7" providerId="ADAL" clId="{2BBBFF6F-4F9F-4256-86F8-9E82BE49C9D2}" dt="2024-03-19T19:03:18.790" v="311" actId="47"/>
          <pc:sldLayoutMkLst>
            <pc:docMk/>
            <pc:sldMasterMk cId="2629484085" sldId="2147483671"/>
            <pc:sldLayoutMk cId="3752009116" sldId="2147483677"/>
          </pc:sldLayoutMkLst>
        </pc:sldLayoutChg>
        <pc:sldLayoutChg chg="del">
          <pc:chgData name="Tracie Prater" userId="5ecdb663-cff7-4838-8e8b-f7dffd7dbde7" providerId="ADAL" clId="{2BBBFF6F-4F9F-4256-86F8-9E82BE49C9D2}" dt="2024-03-19T19:03:18.790" v="311" actId="47"/>
          <pc:sldLayoutMkLst>
            <pc:docMk/>
            <pc:sldMasterMk cId="2629484085" sldId="2147483671"/>
            <pc:sldLayoutMk cId="3053632410" sldId="2147483678"/>
          </pc:sldLayoutMkLst>
        </pc:sldLayoutChg>
        <pc:sldLayoutChg chg="del">
          <pc:chgData name="Tracie Prater" userId="5ecdb663-cff7-4838-8e8b-f7dffd7dbde7" providerId="ADAL" clId="{2BBBFF6F-4F9F-4256-86F8-9E82BE49C9D2}" dt="2024-03-19T19:03:18.790" v="311" actId="47"/>
          <pc:sldLayoutMkLst>
            <pc:docMk/>
            <pc:sldMasterMk cId="2629484085" sldId="2147483671"/>
            <pc:sldLayoutMk cId="3935511462" sldId="2147483679"/>
          </pc:sldLayoutMkLst>
        </pc:sldLayoutChg>
        <pc:sldLayoutChg chg="del">
          <pc:chgData name="Tracie Prater" userId="5ecdb663-cff7-4838-8e8b-f7dffd7dbde7" providerId="ADAL" clId="{2BBBFF6F-4F9F-4256-86F8-9E82BE49C9D2}" dt="2024-03-19T19:03:18.790" v="311" actId="47"/>
          <pc:sldLayoutMkLst>
            <pc:docMk/>
            <pc:sldMasterMk cId="2629484085" sldId="2147483671"/>
            <pc:sldLayoutMk cId="3632540631" sldId="2147483680"/>
          </pc:sldLayoutMkLst>
        </pc:sldLayoutChg>
        <pc:sldLayoutChg chg="del">
          <pc:chgData name="Tracie Prater" userId="5ecdb663-cff7-4838-8e8b-f7dffd7dbde7" providerId="ADAL" clId="{2BBBFF6F-4F9F-4256-86F8-9E82BE49C9D2}" dt="2024-03-19T19:03:18.790" v="311" actId="47"/>
          <pc:sldLayoutMkLst>
            <pc:docMk/>
            <pc:sldMasterMk cId="2629484085" sldId="2147483671"/>
            <pc:sldLayoutMk cId="3712744971" sldId="2147483681"/>
          </pc:sldLayoutMkLst>
        </pc:sldLayoutChg>
        <pc:sldLayoutChg chg="del">
          <pc:chgData name="Tracie Prater" userId="5ecdb663-cff7-4838-8e8b-f7dffd7dbde7" providerId="ADAL" clId="{2BBBFF6F-4F9F-4256-86F8-9E82BE49C9D2}" dt="2024-03-19T19:03:18.790" v="311" actId="47"/>
          <pc:sldLayoutMkLst>
            <pc:docMk/>
            <pc:sldMasterMk cId="2629484085" sldId="2147483671"/>
            <pc:sldLayoutMk cId="3065239649" sldId="2147483682"/>
          </pc:sldLayoutMkLst>
        </pc:sldLayoutChg>
        <pc:sldLayoutChg chg="del">
          <pc:chgData name="Tracie Prater" userId="5ecdb663-cff7-4838-8e8b-f7dffd7dbde7" providerId="ADAL" clId="{2BBBFF6F-4F9F-4256-86F8-9E82BE49C9D2}" dt="2024-03-19T19:03:18.790" v="311" actId="47"/>
          <pc:sldLayoutMkLst>
            <pc:docMk/>
            <pc:sldMasterMk cId="2629484085" sldId="2147483671"/>
            <pc:sldLayoutMk cId="275129532" sldId="2147483683"/>
          </pc:sldLayoutMkLst>
        </pc:sldLayoutChg>
        <pc:sldLayoutChg chg="del">
          <pc:chgData name="Tracie Prater" userId="5ecdb663-cff7-4838-8e8b-f7dffd7dbde7" providerId="ADAL" clId="{2BBBFF6F-4F9F-4256-86F8-9E82BE49C9D2}" dt="2024-03-19T19:03:18.790" v="311" actId="47"/>
          <pc:sldLayoutMkLst>
            <pc:docMk/>
            <pc:sldMasterMk cId="2629484085" sldId="2147483671"/>
            <pc:sldLayoutMk cId="2758761193" sldId="2147483684"/>
          </pc:sldLayoutMkLst>
        </pc:sldLayoutChg>
        <pc:sldLayoutChg chg="del">
          <pc:chgData name="Tracie Prater" userId="5ecdb663-cff7-4838-8e8b-f7dffd7dbde7" providerId="ADAL" clId="{2BBBFF6F-4F9F-4256-86F8-9E82BE49C9D2}" dt="2024-03-19T19:03:18.790" v="311" actId="47"/>
          <pc:sldLayoutMkLst>
            <pc:docMk/>
            <pc:sldMasterMk cId="2629484085" sldId="2147483671"/>
            <pc:sldLayoutMk cId="2215837270" sldId="2147483685"/>
          </pc:sldLayoutMkLst>
        </pc:sldLayoutChg>
        <pc:sldLayoutChg chg="del">
          <pc:chgData name="Tracie Prater" userId="5ecdb663-cff7-4838-8e8b-f7dffd7dbde7" providerId="ADAL" clId="{2BBBFF6F-4F9F-4256-86F8-9E82BE49C9D2}" dt="2024-03-19T19:03:18.790" v="311" actId="47"/>
          <pc:sldLayoutMkLst>
            <pc:docMk/>
            <pc:sldMasterMk cId="2629484085" sldId="2147483671"/>
            <pc:sldLayoutMk cId="1588895785" sldId="2147483686"/>
          </pc:sldLayoutMkLst>
        </pc:sldLayoutChg>
        <pc:sldLayoutChg chg="del">
          <pc:chgData name="Tracie Prater" userId="5ecdb663-cff7-4838-8e8b-f7dffd7dbde7" providerId="ADAL" clId="{2BBBFF6F-4F9F-4256-86F8-9E82BE49C9D2}" dt="2024-03-19T19:03:18.790" v="311" actId="47"/>
          <pc:sldLayoutMkLst>
            <pc:docMk/>
            <pc:sldMasterMk cId="2629484085" sldId="2147483671"/>
            <pc:sldLayoutMk cId="3931289756" sldId="2147483687"/>
          </pc:sldLayoutMkLst>
        </pc:sldLayoutChg>
        <pc:sldLayoutChg chg="del">
          <pc:chgData name="Tracie Prater" userId="5ecdb663-cff7-4838-8e8b-f7dffd7dbde7" providerId="ADAL" clId="{2BBBFF6F-4F9F-4256-86F8-9E82BE49C9D2}" dt="2024-03-19T19:03:18.790" v="311" actId="47"/>
          <pc:sldLayoutMkLst>
            <pc:docMk/>
            <pc:sldMasterMk cId="2629484085" sldId="2147483671"/>
            <pc:sldLayoutMk cId="289411877" sldId="2147483688"/>
          </pc:sldLayoutMkLst>
        </pc:sldLayoutChg>
        <pc:sldLayoutChg chg="del">
          <pc:chgData name="Tracie Prater" userId="5ecdb663-cff7-4838-8e8b-f7dffd7dbde7" providerId="ADAL" clId="{2BBBFF6F-4F9F-4256-86F8-9E82BE49C9D2}" dt="2024-03-19T19:03:18.790" v="311" actId="47"/>
          <pc:sldLayoutMkLst>
            <pc:docMk/>
            <pc:sldMasterMk cId="2629484085" sldId="2147483671"/>
            <pc:sldLayoutMk cId="644575828" sldId="2147483689"/>
          </pc:sldLayoutMkLst>
        </pc:sldLayoutChg>
        <pc:sldLayoutChg chg="del">
          <pc:chgData name="Tracie Prater" userId="5ecdb663-cff7-4838-8e8b-f7dffd7dbde7" providerId="ADAL" clId="{2BBBFF6F-4F9F-4256-86F8-9E82BE49C9D2}" dt="2024-03-19T19:03:18.790" v="311" actId="47"/>
          <pc:sldLayoutMkLst>
            <pc:docMk/>
            <pc:sldMasterMk cId="2629484085" sldId="2147483671"/>
            <pc:sldLayoutMk cId="3206486824" sldId="2147483690"/>
          </pc:sldLayoutMkLst>
        </pc:sldLayoutChg>
        <pc:sldLayoutChg chg="del">
          <pc:chgData name="Tracie Prater" userId="5ecdb663-cff7-4838-8e8b-f7dffd7dbde7" providerId="ADAL" clId="{2BBBFF6F-4F9F-4256-86F8-9E82BE49C9D2}" dt="2024-03-19T19:03:18.790" v="311" actId="47"/>
          <pc:sldLayoutMkLst>
            <pc:docMk/>
            <pc:sldMasterMk cId="2629484085" sldId="2147483671"/>
            <pc:sldLayoutMk cId="3464011121" sldId="2147483691"/>
          </pc:sldLayoutMkLst>
        </pc:sldLayoutChg>
        <pc:sldLayoutChg chg="del">
          <pc:chgData name="Tracie Prater" userId="5ecdb663-cff7-4838-8e8b-f7dffd7dbde7" providerId="ADAL" clId="{2BBBFF6F-4F9F-4256-86F8-9E82BE49C9D2}" dt="2024-03-19T19:03:18.790" v="311" actId="47"/>
          <pc:sldLayoutMkLst>
            <pc:docMk/>
            <pc:sldMasterMk cId="2629484085" sldId="2147483671"/>
            <pc:sldLayoutMk cId="1072136875" sldId="2147483692"/>
          </pc:sldLayoutMkLst>
        </pc:sldLayoutChg>
        <pc:sldLayoutChg chg="del">
          <pc:chgData name="Tracie Prater" userId="5ecdb663-cff7-4838-8e8b-f7dffd7dbde7" providerId="ADAL" clId="{2BBBFF6F-4F9F-4256-86F8-9E82BE49C9D2}" dt="2024-03-19T19:03:18.790" v="311" actId="47"/>
          <pc:sldLayoutMkLst>
            <pc:docMk/>
            <pc:sldMasterMk cId="2629484085" sldId="2147483671"/>
            <pc:sldLayoutMk cId="3743207467" sldId="2147483693"/>
          </pc:sldLayoutMkLst>
        </pc:sldLayoutChg>
        <pc:sldLayoutChg chg="del">
          <pc:chgData name="Tracie Prater" userId="5ecdb663-cff7-4838-8e8b-f7dffd7dbde7" providerId="ADAL" clId="{2BBBFF6F-4F9F-4256-86F8-9E82BE49C9D2}" dt="2024-03-19T19:03:18.790" v="311" actId="47"/>
          <pc:sldLayoutMkLst>
            <pc:docMk/>
            <pc:sldMasterMk cId="2629484085" sldId="2147483671"/>
            <pc:sldLayoutMk cId="3496942548" sldId="2147483694"/>
          </pc:sldLayoutMkLst>
        </pc:sldLayoutChg>
        <pc:sldLayoutChg chg="del">
          <pc:chgData name="Tracie Prater" userId="5ecdb663-cff7-4838-8e8b-f7dffd7dbde7" providerId="ADAL" clId="{2BBBFF6F-4F9F-4256-86F8-9E82BE49C9D2}" dt="2024-03-19T19:03:18.790" v="311" actId="47"/>
          <pc:sldLayoutMkLst>
            <pc:docMk/>
            <pc:sldMasterMk cId="2629484085" sldId="2147483671"/>
            <pc:sldLayoutMk cId="2461424270" sldId="2147483695"/>
          </pc:sldLayoutMkLst>
        </pc:sldLayoutChg>
        <pc:sldLayoutChg chg="del">
          <pc:chgData name="Tracie Prater" userId="5ecdb663-cff7-4838-8e8b-f7dffd7dbde7" providerId="ADAL" clId="{2BBBFF6F-4F9F-4256-86F8-9E82BE49C9D2}" dt="2024-03-19T19:03:18.790" v="311" actId="47"/>
          <pc:sldLayoutMkLst>
            <pc:docMk/>
            <pc:sldMasterMk cId="2629484085" sldId="2147483671"/>
            <pc:sldLayoutMk cId="1115043411" sldId="2147483696"/>
          </pc:sldLayoutMkLst>
        </pc:sldLayoutChg>
        <pc:sldLayoutChg chg="del">
          <pc:chgData name="Tracie Prater" userId="5ecdb663-cff7-4838-8e8b-f7dffd7dbde7" providerId="ADAL" clId="{2BBBFF6F-4F9F-4256-86F8-9E82BE49C9D2}" dt="2024-03-19T19:03:18.790" v="311" actId="47"/>
          <pc:sldLayoutMkLst>
            <pc:docMk/>
            <pc:sldMasterMk cId="2629484085" sldId="2147483671"/>
            <pc:sldLayoutMk cId="2040207384" sldId="2147483697"/>
          </pc:sldLayoutMkLst>
        </pc:sldLayoutChg>
        <pc:sldLayoutChg chg="del">
          <pc:chgData name="Tracie Prater" userId="5ecdb663-cff7-4838-8e8b-f7dffd7dbde7" providerId="ADAL" clId="{2BBBFF6F-4F9F-4256-86F8-9E82BE49C9D2}" dt="2024-03-19T19:03:18.790" v="311" actId="47"/>
          <pc:sldLayoutMkLst>
            <pc:docMk/>
            <pc:sldMasterMk cId="2629484085" sldId="2147483671"/>
            <pc:sldLayoutMk cId="1675360052" sldId="2147483698"/>
          </pc:sldLayoutMkLst>
        </pc:sldLayoutChg>
        <pc:sldLayoutChg chg="del">
          <pc:chgData name="Tracie Prater" userId="5ecdb663-cff7-4838-8e8b-f7dffd7dbde7" providerId="ADAL" clId="{2BBBFF6F-4F9F-4256-86F8-9E82BE49C9D2}" dt="2024-03-19T19:03:18.790" v="311" actId="47"/>
          <pc:sldLayoutMkLst>
            <pc:docMk/>
            <pc:sldMasterMk cId="2629484085" sldId="2147483671"/>
            <pc:sldLayoutMk cId="22060597" sldId="2147483699"/>
          </pc:sldLayoutMkLst>
        </pc:sldLayoutChg>
        <pc:sldLayoutChg chg="del">
          <pc:chgData name="Tracie Prater" userId="5ecdb663-cff7-4838-8e8b-f7dffd7dbde7" providerId="ADAL" clId="{2BBBFF6F-4F9F-4256-86F8-9E82BE49C9D2}" dt="2024-03-19T19:03:18.790" v="311" actId="47"/>
          <pc:sldLayoutMkLst>
            <pc:docMk/>
            <pc:sldMasterMk cId="2629484085" sldId="2147483671"/>
            <pc:sldLayoutMk cId="1076716024" sldId="2147483700"/>
          </pc:sldLayoutMkLst>
        </pc:sldLayoutChg>
        <pc:sldLayoutChg chg="del">
          <pc:chgData name="Tracie Prater" userId="5ecdb663-cff7-4838-8e8b-f7dffd7dbde7" providerId="ADAL" clId="{2BBBFF6F-4F9F-4256-86F8-9E82BE49C9D2}" dt="2024-03-19T19:03:18.790" v="311" actId="47"/>
          <pc:sldLayoutMkLst>
            <pc:docMk/>
            <pc:sldMasterMk cId="2629484085" sldId="2147483671"/>
            <pc:sldLayoutMk cId="667609811" sldId="2147483701"/>
          </pc:sldLayoutMkLst>
        </pc:sldLayoutChg>
        <pc:sldLayoutChg chg="del">
          <pc:chgData name="Tracie Prater" userId="5ecdb663-cff7-4838-8e8b-f7dffd7dbde7" providerId="ADAL" clId="{2BBBFF6F-4F9F-4256-86F8-9E82BE49C9D2}" dt="2024-03-19T19:03:18.790" v="311" actId="47"/>
          <pc:sldLayoutMkLst>
            <pc:docMk/>
            <pc:sldMasterMk cId="2629484085" sldId="2147483671"/>
            <pc:sldLayoutMk cId="3039529388" sldId="2147483702"/>
          </pc:sldLayoutMkLst>
        </pc:sldLayoutChg>
        <pc:sldLayoutChg chg="del">
          <pc:chgData name="Tracie Prater" userId="5ecdb663-cff7-4838-8e8b-f7dffd7dbde7" providerId="ADAL" clId="{2BBBFF6F-4F9F-4256-86F8-9E82BE49C9D2}" dt="2024-03-19T19:03:04.714" v="309" actId="47"/>
          <pc:sldLayoutMkLst>
            <pc:docMk/>
            <pc:sldMasterMk cId="2629484085" sldId="2147483671"/>
            <pc:sldLayoutMk cId="2182317981" sldId="2147483703"/>
          </pc:sldLayoutMkLst>
        </pc:sldLayoutChg>
      </pc:sldMasterChg>
    </pc:docChg>
  </pc:docChgLst>
  <pc:docChgLst>
    <pc:chgData name="Prater, Tracie {she, her} (MSFC-HP40)" userId="5ecdb663-cff7-4838-8e8b-f7dffd7dbde7" providerId="ADAL" clId="{965B6D17-5A6B-4E53-8892-734D31B371A5}"/>
    <pc:docChg chg="delSld">
      <pc:chgData name="Prater, Tracie {she, her} (MSFC-HP40)" userId="5ecdb663-cff7-4838-8e8b-f7dffd7dbde7" providerId="ADAL" clId="{965B6D17-5A6B-4E53-8892-734D31B371A5}" dt="2024-06-20T17:33:18.461" v="0" actId="47"/>
      <pc:docMkLst>
        <pc:docMk/>
      </pc:docMkLst>
      <pc:sldChg chg="del">
        <pc:chgData name="Prater, Tracie {she, her} (MSFC-HP40)" userId="5ecdb663-cff7-4838-8e8b-f7dffd7dbde7" providerId="ADAL" clId="{965B6D17-5A6B-4E53-8892-734D31B371A5}" dt="2024-06-20T17:33:18.461" v="0" actId="47"/>
        <pc:sldMkLst>
          <pc:docMk/>
          <pc:sldMk cId="748334342" sldId="3829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7C6906-F7BA-43AD-9C7A-201296BC97CD}" type="datetimeFigureOut">
              <a:rPr lang="en-US" smtClean="0"/>
              <a:t>6/20/2024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D6C4A0-770C-4A45-AE83-033843CB9799}" type="slidenum">
              <a:rPr lang="en-US" smtClean="0"/>
              <a:t>‹#›</a:t>
            </a:fld>
            <a:endParaRPr lang="en-US"/>
          </a:p>
        </p:txBody>
      </p:sp>
    </p:spTree>
    <p:extLst>
      <p:ext uri="{BB962C8B-B14F-4D97-AF65-F5344CB8AC3E}">
        <p14:creationId xmlns:p14="http://schemas.microsoft.com/office/powerpoint/2010/main" val="4096998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Danny - intro</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637AF3C-B64B-574E-9186-BE5333C7FE7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961069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Andrew</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C428C94-8730-4872-8DBF-7400C756204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291130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6C0CBE-288C-D84B-B11F-1B62224BD7E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306065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NASA’s Orion spacecraft is built to take humans farther than they’ve ever gone before. Orion will serve as the exploration vehicle that will carry the crew to space, provide emergency abort capability, sustain the crew during the space travel, and provide safe re-entry from deep space return velocities. Orion will launch on NASA’s new heavy-lift rocket, the Space Launch</a:t>
            </a:r>
            <a:r>
              <a:rPr lang="en-US" sz="1200" b="0" i="0" kern="1200" baseline="0" dirty="0">
                <a:solidFill>
                  <a:schemeClr val="tx1"/>
                </a:solidFill>
                <a:effectLst/>
                <a:latin typeface="+mn-lt"/>
                <a:ea typeface="+mn-ea"/>
                <a:cs typeface="+mn-cs"/>
              </a:rPr>
              <a:t> System.</a:t>
            </a:r>
            <a:endParaRPr lang="en-US" sz="1200" b="0" i="0" kern="1200" dirty="0">
              <a:solidFill>
                <a:schemeClr val="tx1"/>
              </a:solidFill>
              <a:effectLst/>
              <a:latin typeface="+mn-lt"/>
              <a:ea typeface="+mn-ea"/>
              <a:cs typeface="+mn-cs"/>
            </a:endParaRPr>
          </a:p>
          <a:p>
            <a:endParaRPr lang="en-US" sz="1200" b="0" i="0" u="sng" kern="1200" dirty="0">
              <a:solidFill>
                <a:schemeClr val="tx1"/>
              </a:solidFill>
              <a:effectLst/>
              <a:latin typeface="+mn-lt"/>
              <a:ea typeface="+mn-ea"/>
              <a:cs typeface="+mn-cs"/>
            </a:endParaRPr>
          </a:p>
          <a:p>
            <a:r>
              <a:rPr lang="en-US" sz="1200" b="1" u="sng" kern="1200" dirty="0">
                <a:solidFill>
                  <a:schemeClr val="tx1"/>
                </a:solidFill>
                <a:effectLst/>
                <a:latin typeface="+mn-lt"/>
                <a:ea typeface="+mn-ea"/>
                <a:cs typeface="+mn-cs"/>
              </a:rPr>
              <a:t>CREW MODULE</a:t>
            </a:r>
            <a:endParaRPr lang="en-US" dirty="0">
              <a:effectLst/>
            </a:endParaRPr>
          </a:p>
          <a:p>
            <a:r>
              <a:rPr lang="en-US" sz="1200" kern="1200" dirty="0">
                <a:solidFill>
                  <a:schemeClr val="tx1"/>
                </a:solidFill>
                <a:effectLst/>
                <a:latin typeface="+mn-lt"/>
                <a:ea typeface="+mn-ea"/>
                <a:cs typeface="+mn-cs"/>
              </a:rPr>
              <a:t>Orion is designed to accommodate 99% of the human population, which is a larger range than every other NASA or Department of Defense project past, present, or future.  The spacecraft can accommodate astronauts as small as a 4’10” tall female and as tall as a 6’5” male.</a:t>
            </a:r>
            <a:endParaRPr lang="en-US" dirty="0">
              <a:effectLst/>
            </a:endParaRPr>
          </a:p>
          <a:p>
            <a:r>
              <a:rPr lang="en-US" sz="1200" kern="1200" dirty="0">
                <a:solidFill>
                  <a:schemeClr val="tx1"/>
                </a:solidFill>
                <a:effectLst/>
                <a:latin typeface="+mn-lt"/>
                <a:ea typeface="+mn-ea"/>
                <a:cs typeface="+mn-cs"/>
              </a:rPr>
              <a:t> </a:t>
            </a:r>
            <a:endParaRPr lang="en-US" dirty="0">
              <a:effectLst/>
            </a:endParaRPr>
          </a:p>
          <a:p>
            <a:r>
              <a:rPr lang="en-US" sz="1200" kern="1200" dirty="0">
                <a:solidFill>
                  <a:schemeClr val="tx1"/>
                </a:solidFill>
                <a:effectLst/>
                <a:latin typeface="+mn-lt"/>
                <a:ea typeface="+mn-ea"/>
                <a:cs typeface="+mn-cs"/>
              </a:rPr>
              <a:t>Orion’s crew module provides about 30 percent more cubic volume of space than the Apollo capsule.</a:t>
            </a:r>
            <a:endParaRPr lang="en-US" dirty="0">
              <a:effectLst/>
            </a:endParaRPr>
          </a:p>
          <a:p>
            <a:r>
              <a:rPr lang="en-US" sz="1200" kern="1200" dirty="0">
                <a:solidFill>
                  <a:schemeClr val="tx1"/>
                </a:solidFill>
                <a:effectLst/>
                <a:latin typeface="+mn-lt"/>
                <a:ea typeface="+mn-ea"/>
                <a:cs typeface="+mn-cs"/>
              </a:rPr>
              <a:t> </a:t>
            </a:r>
            <a:endParaRPr lang="en-US" dirty="0">
              <a:effectLst/>
            </a:endParaRPr>
          </a:p>
          <a:p>
            <a:r>
              <a:rPr lang="en-US" sz="1200" b="1" u="sng" kern="1200" dirty="0">
                <a:solidFill>
                  <a:schemeClr val="tx1"/>
                </a:solidFill>
                <a:effectLst/>
                <a:latin typeface="+mn-lt"/>
                <a:ea typeface="+mn-ea"/>
                <a:cs typeface="+mn-cs"/>
              </a:rPr>
              <a:t>HEATSHIELD</a:t>
            </a:r>
            <a:endParaRPr lang="en-US" dirty="0">
              <a:effectLst/>
            </a:endParaRPr>
          </a:p>
          <a:p>
            <a:r>
              <a:rPr lang="en-US" sz="1200" kern="1200" dirty="0">
                <a:solidFill>
                  <a:schemeClr val="tx1"/>
                </a:solidFill>
                <a:effectLst/>
                <a:latin typeface="+mn-lt"/>
                <a:ea typeface="+mn-ea"/>
                <a:cs typeface="+mn-cs"/>
              </a:rPr>
              <a:t>Orion’s heat shield withstands temperatures of about 4,000°F during re-entry.  Just how hot is 4,000°F?  About twice the temperature of Hawaiian basaltic lava, which reaches 2,120°F</a:t>
            </a:r>
            <a:endParaRPr lang="en-US" dirty="0">
              <a:effectLst/>
            </a:endParaRPr>
          </a:p>
          <a:p>
            <a:r>
              <a:rPr lang="en-US" sz="1200" kern="1200" dirty="0">
                <a:solidFill>
                  <a:schemeClr val="tx1"/>
                </a:solidFill>
                <a:effectLst/>
                <a:latin typeface="+mn-lt"/>
                <a:ea typeface="+mn-ea"/>
                <a:cs typeface="+mn-cs"/>
              </a:rPr>
              <a:t> </a:t>
            </a:r>
            <a:endParaRPr lang="en-US" dirty="0">
              <a:effectLst/>
            </a:endParaRPr>
          </a:p>
          <a:p>
            <a:r>
              <a:rPr lang="en-US" sz="1200" kern="1200" dirty="0">
                <a:solidFill>
                  <a:schemeClr val="tx1"/>
                </a:solidFill>
                <a:effectLst/>
                <a:latin typeface="+mn-lt"/>
                <a:ea typeface="+mn-ea"/>
                <a:cs typeface="+mn-cs"/>
              </a:rPr>
              <a:t>As Orion enters Earth’s atmosphere from a mission to the Moon, its heat shield must protect the vehicle and crew from external temperatures up to 4,900°F. (The melting point for Titanium is about 3,000°F and the surface temperature of the sun is about 10,000°F.)</a:t>
            </a:r>
            <a:endParaRPr lang="en-US" dirty="0">
              <a:effectLst/>
            </a:endParaRPr>
          </a:p>
          <a:p>
            <a:r>
              <a:rPr lang="en-US" sz="1200" kern="1200" dirty="0">
                <a:solidFill>
                  <a:schemeClr val="tx1"/>
                </a:solidFill>
                <a:effectLst/>
                <a:latin typeface="+mn-lt"/>
                <a:ea typeface="+mn-ea"/>
                <a:cs typeface="+mn-cs"/>
              </a:rPr>
              <a:t> </a:t>
            </a:r>
            <a:endParaRPr lang="en-US" dirty="0">
              <a:effectLst/>
            </a:endParaRPr>
          </a:p>
          <a:p>
            <a:r>
              <a:rPr lang="en-US" sz="1200" b="1" u="sng" kern="1200" dirty="0">
                <a:solidFill>
                  <a:schemeClr val="tx1"/>
                </a:solidFill>
                <a:effectLst/>
                <a:latin typeface="+mn-lt"/>
                <a:ea typeface="+mn-ea"/>
                <a:cs typeface="+mn-cs"/>
              </a:rPr>
              <a:t>RETURN SPEED: WAY FASTER THAN A SPEEDING BULLET</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Orion will return to Earth from the Moon at a speeds of about 25,000 mph. At this speed, Orion could travel from Los Angeles to New York City in 6 minutes, while a normal flight on commercial airlines takes 5.5 hours.</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Orion will return to Earth at a speed of about 25,000mph from its missions to near the Moon. A spacecraft’s re-entry speed from a Mars mission would be about 27,000 mph – nearly 20 times faster than a supersonic jet can travel. (and more than 35 times faster than most speeding bullets)</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637AF3C-B64B-574E-9186-BE5333C7FE7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22381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Symbol" panose="05050102010706020507" pitchFamily="18" charset="2"/>
              <a:buNone/>
              <a:tabLst/>
              <a:defRPr/>
            </a:pPr>
            <a:r>
              <a:rPr lang="en-US" sz="2800" dirty="0"/>
              <a:t>The lunar environment is a unique location where new truths of our solar system can be unlocked. For the first time, humans will establish a long-term outpost in lunar orbit where they can live and work: the Gateway.</a:t>
            </a:r>
          </a:p>
          <a:p>
            <a:pPr marL="342900" marR="0" lvl="0" indent="-342900">
              <a:spcBef>
                <a:spcPts val="0"/>
              </a:spcBef>
              <a:spcAft>
                <a:spcPts val="0"/>
              </a:spcAft>
              <a:buFont typeface="Symbol" panose="05050102010706020507" pitchFamily="18" charset="2"/>
              <a:buChar char=""/>
            </a:pPr>
            <a:endParaRPr lang="en-US" sz="1800" dirty="0">
              <a:effectLst/>
              <a:latin typeface="Arial" panose="020B0604020202020204" pitchFamily="34" charset="0"/>
              <a:ea typeface="Times New Roman" panose="02020603050405020304" pitchFamily="18" charset="0"/>
            </a:endParaRPr>
          </a:p>
          <a:p>
            <a:pPr marL="342900" marR="0" lvl="0" indent="-342900">
              <a:spcBef>
                <a:spcPts val="0"/>
              </a:spcBef>
              <a:spcAft>
                <a:spcPts val="0"/>
              </a:spcAft>
              <a:buFont typeface="Symbol" panose="05050102010706020507" pitchFamily="18" charset="2"/>
              <a:buChar char=""/>
            </a:pPr>
            <a:endParaRPr lang="en-US" sz="1800" dirty="0">
              <a:effectLst/>
              <a:latin typeface="Arial" panose="020B0604020202020204" pitchFamily="34" charset="0"/>
              <a:ea typeface="Times New Roman" panose="02020603050405020304" pitchFamily="18" charset="0"/>
            </a:endParaRPr>
          </a:p>
          <a:p>
            <a:pPr marL="342900" marR="0" lvl="0" indent="-342900">
              <a:spcBef>
                <a:spcPts val="0"/>
              </a:spcBef>
              <a:spcAft>
                <a:spcPts val="0"/>
              </a:spcAft>
              <a:buFont typeface="Symbol" panose="05050102010706020507" pitchFamily="18" charset="2"/>
              <a:buChar char=""/>
            </a:pPr>
            <a:r>
              <a:rPr lang="en-US" sz="1800" dirty="0">
                <a:effectLst/>
                <a:latin typeface="Arial" panose="020B0604020202020204" pitchFamily="34" charset="0"/>
                <a:ea typeface="Times New Roman" panose="02020603050405020304" pitchFamily="18" charset="0"/>
              </a:rPr>
              <a:t>The Gateway is a platform to establish a sustained human presence on and around the Moon in this decade.</a:t>
            </a:r>
          </a:p>
          <a:p>
            <a:pPr marL="342900" marR="0" lvl="0" indent="-342900">
              <a:spcBef>
                <a:spcPts val="0"/>
              </a:spcBef>
              <a:spcAft>
                <a:spcPts val="0"/>
              </a:spcAft>
              <a:buFont typeface="Symbol" panose="05050102010706020507" pitchFamily="18" charset="2"/>
              <a:buChar char=""/>
            </a:pPr>
            <a:r>
              <a:rPr lang="en-US" sz="1800" dirty="0">
                <a:effectLst/>
                <a:latin typeface="Arial" panose="020B0604020202020204" pitchFamily="34" charset="0"/>
                <a:ea typeface="Times New Roman" panose="02020603050405020304" pitchFamily="18" charset="0"/>
              </a:rPr>
              <a:t>The Gateway is a critical component of the Artemis program’s sustainable lunar exploration plan. </a:t>
            </a:r>
          </a:p>
          <a:p>
            <a:pPr marL="342900" marR="0" lvl="0" indent="-342900">
              <a:spcBef>
                <a:spcPts val="0"/>
              </a:spcBef>
              <a:spcAft>
                <a:spcPts val="0"/>
              </a:spcAft>
              <a:buFont typeface="Symbol" panose="05050102010706020507" pitchFamily="18" charset="2"/>
              <a:buChar char=""/>
            </a:pPr>
            <a:r>
              <a:rPr lang="en-US" sz="1800" dirty="0">
                <a:effectLst/>
                <a:latin typeface="Arial" panose="020B0604020202020204" pitchFamily="34" charset="0"/>
                <a:ea typeface="Calibri" panose="020F0502020204030204" pitchFamily="34" charset="0"/>
              </a:rPr>
              <a:t>Provides a waystation for vehicles in cislunar space, with access to the lunar surface</a:t>
            </a:r>
            <a:endParaRPr lang="en-US" sz="1800" dirty="0">
              <a:effectLst/>
              <a:latin typeface="Calibri" panose="020F0502020204030204" pitchFamily="34" charset="0"/>
              <a:ea typeface="Calibri" panose="020F0502020204030204" pitchFamily="34" charset="0"/>
            </a:endParaRPr>
          </a:p>
          <a:p>
            <a:pPr marL="342900" marR="0" lvl="0" indent="-342900">
              <a:spcBef>
                <a:spcPts val="0"/>
              </a:spcBef>
              <a:spcAft>
                <a:spcPts val="0"/>
              </a:spcAft>
              <a:buFont typeface="Symbol" panose="05050102010706020507" pitchFamily="18" charset="2"/>
              <a:buChar char=""/>
            </a:pPr>
            <a:r>
              <a:rPr lang="en-US" sz="1800" dirty="0">
                <a:effectLst/>
                <a:latin typeface="Arial" panose="020B0604020202020204" pitchFamily="34" charset="0"/>
                <a:ea typeface="Times New Roman" panose="02020603050405020304" pitchFamily="18" charset="0"/>
              </a:rPr>
              <a:t>The Gateway will serve as a staging point for astronauts on their way to the lunar surface and as an outpost for unprecedented deep space science and technology investigations. </a:t>
            </a:r>
          </a:p>
          <a:p>
            <a:pPr marL="342900" marR="0" lvl="0" indent="-342900">
              <a:spcBef>
                <a:spcPts val="0"/>
              </a:spcBef>
              <a:spcAft>
                <a:spcPts val="0"/>
              </a:spcAft>
              <a:buFont typeface="Symbol" panose="05050102010706020507" pitchFamily="18" charset="2"/>
              <a:buChar char=""/>
            </a:pPr>
            <a:endParaRPr lang="en-US" sz="1800" dirty="0">
              <a:effectLst/>
              <a:latin typeface="Calibri" panose="020F0502020204030204" pitchFamily="34" charset="0"/>
              <a:ea typeface="Calibri" panose="020F0502020204030204" pitchFamily="34" charset="0"/>
            </a:endParaRPr>
          </a:p>
          <a:p>
            <a:pPr marL="0" marR="0" lvl="0" indent="0">
              <a:spcBef>
                <a:spcPts val="0"/>
              </a:spcBef>
              <a:spcAft>
                <a:spcPts val="0"/>
              </a:spcAft>
              <a:buFont typeface="Arial" panose="020B0604020202020204" pitchFamily="34" charset="0"/>
              <a:buNone/>
            </a:pP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spcBef>
                <a:spcPts val="0"/>
              </a:spcBef>
              <a:spcAft>
                <a:spcPts val="0"/>
              </a:spcAft>
              <a:buFont typeface="Symbol" panose="05050102010706020507" pitchFamily="18" charset="2"/>
              <a:buNone/>
            </a:pPr>
            <a:r>
              <a:rPr lang="en-US" sz="1000" dirty="0">
                <a:effectLst/>
                <a:latin typeface="Arial" panose="020B0604020202020204" pitchFamily="34" charset="0"/>
                <a:ea typeface="Times New Roman" panose="02020603050405020304" pitchFamily="18" charset="0"/>
              </a:rPr>
              <a:t>Foundational Elements of the Gateway and Initial Capability:</a:t>
            </a:r>
          </a:p>
          <a:p>
            <a:pPr marL="800100" marR="0" lvl="1" indent="-342900">
              <a:spcBef>
                <a:spcPts val="0"/>
              </a:spcBef>
              <a:spcAft>
                <a:spcPts val="0"/>
              </a:spcAft>
              <a:buFont typeface="Symbol" panose="05050102010706020507" pitchFamily="18" charset="2"/>
              <a:buChar char=""/>
            </a:pPr>
            <a:r>
              <a:rPr lang="en-US" sz="1000" dirty="0">
                <a:effectLst/>
                <a:latin typeface="Arial" panose="020B0604020202020204" pitchFamily="34" charset="0"/>
                <a:ea typeface="Times New Roman" panose="02020603050405020304" pitchFamily="18" charset="0"/>
              </a:rPr>
              <a:t>The Power and Propulsion Element (PPE), the </a:t>
            </a:r>
          </a:p>
          <a:p>
            <a:pPr marL="800100" marR="0" lvl="1" indent="-342900">
              <a:spcBef>
                <a:spcPts val="0"/>
              </a:spcBef>
              <a:spcAft>
                <a:spcPts val="0"/>
              </a:spcAft>
              <a:buFont typeface="Symbol" panose="05050102010706020507" pitchFamily="18" charset="2"/>
              <a:buChar char=""/>
            </a:pPr>
            <a:r>
              <a:rPr lang="en-US" sz="1000" dirty="0">
                <a:effectLst/>
                <a:latin typeface="Arial" panose="020B0604020202020204" pitchFamily="34" charset="0"/>
                <a:ea typeface="Times New Roman" panose="02020603050405020304" pitchFamily="18" charset="0"/>
              </a:rPr>
              <a:t>Habitation and Logistics Outpost (HALO) and logistics capabilities. </a:t>
            </a:r>
          </a:p>
          <a:p>
            <a:pPr marL="800100" marR="0" lvl="1" indent="-342900">
              <a:spcBef>
                <a:spcPts val="0"/>
              </a:spcBef>
              <a:spcAft>
                <a:spcPts val="0"/>
              </a:spcAft>
              <a:buFont typeface="Symbol" panose="05050102010706020507" pitchFamily="18" charset="2"/>
              <a:buChar char=""/>
            </a:pPr>
            <a:r>
              <a:rPr lang="en-US" sz="1000" dirty="0">
                <a:effectLst/>
                <a:latin typeface="Arial" panose="020B0604020202020204" pitchFamily="34" charset="0"/>
                <a:ea typeface="Times New Roman" panose="02020603050405020304" pitchFamily="18" charset="0"/>
              </a:rPr>
              <a:t>The Gateway Logistics Services (GLS)</a:t>
            </a:r>
          </a:p>
          <a:p>
            <a:pPr marL="800100" marR="0" lvl="1" indent="-342900">
              <a:spcBef>
                <a:spcPts val="0"/>
              </a:spcBef>
              <a:spcAft>
                <a:spcPts val="0"/>
              </a:spcAft>
              <a:buFont typeface="Symbol" panose="05050102010706020507" pitchFamily="18" charset="2"/>
              <a:buChar char=""/>
            </a:pPr>
            <a:endParaRPr lang="en-US" sz="1000" dirty="0">
              <a:effectLst/>
              <a:latin typeface="Arial" panose="020B0604020202020204" pitchFamily="34" charset="0"/>
              <a:ea typeface="Times New Roman" panose="02020603050405020304" pitchFamily="18" charset="0"/>
            </a:endParaRPr>
          </a:p>
          <a:p>
            <a:pPr marL="0" marR="0" lvl="0" indent="0">
              <a:spcBef>
                <a:spcPts val="0"/>
              </a:spcBef>
              <a:spcAft>
                <a:spcPts val="0"/>
              </a:spcAft>
              <a:buFont typeface="Symbol" panose="05050102010706020507" pitchFamily="18" charset="2"/>
              <a:buNone/>
            </a:pPr>
            <a:r>
              <a:rPr lang="en-US" sz="1000" dirty="0">
                <a:effectLst/>
                <a:latin typeface="Arial" panose="020B0604020202020204" pitchFamily="34" charset="0"/>
                <a:ea typeface="Times New Roman" panose="02020603050405020304" pitchFamily="18" charset="0"/>
              </a:rPr>
              <a:t>The PPE is the core of the Gateway, providing the thrust to keep it in orbit around the Moon, distributing electrical power to the other modules, and acting as a communications relay from the Moon to Earth. </a:t>
            </a:r>
            <a:endParaRPr lang="en-US" sz="1100" dirty="0">
              <a:effectLst/>
              <a:latin typeface="Calibri" panose="020F0502020204030204" pitchFamily="34" charset="0"/>
              <a:ea typeface="Times New Roman" panose="02020603050405020304" pitchFamily="18" charset="0"/>
            </a:endParaRPr>
          </a:p>
          <a:p>
            <a:pPr marL="800100" marR="0" lvl="1" indent="-342900">
              <a:spcBef>
                <a:spcPts val="0"/>
              </a:spcBef>
              <a:spcAft>
                <a:spcPts val="0"/>
              </a:spcAft>
              <a:buFont typeface="Symbol" panose="05050102010706020507" pitchFamily="18" charset="2"/>
              <a:buChar char=""/>
            </a:pPr>
            <a:r>
              <a:rPr lang="en-US" sz="1000" dirty="0">
                <a:effectLst/>
                <a:latin typeface="Arial" panose="020B0604020202020204" pitchFamily="34" charset="0"/>
                <a:ea typeface="Times New Roman" panose="02020603050405020304" pitchFamily="18" charset="0"/>
              </a:rPr>
              <a:t>NASA awarded a contract to Maxar Technologies to develop the PPE</a:t>
            </a:r>
          </a:p>
          <a:p>
            <a:pPr marL="800100" marR="0" lvl="1" indent="-342900">
              <a:spcBef>
                <a:spcPts val="0"/>
              </a:spcBef>
              <a:spcAft>
                <a:spcPts val="0"/>
              </a:spcAft>
              <a:buFont typeface="Symbol" panose="05050102010706020507" pitchFamily="18" charset="2"/>
              <a:buChar char=""/>
            </a:pPr>
            <a:r>
              <a:rPr lang="en-US" sz="1000" dirty="0">
                <a:solidFill>
                  <a:schemeClr val="tx1"/>
                </a:solidFill>
              </a:rPr>
              <a:t>High-power solar electric propulsion spacecraft </a:t>
            </a:r>
          </a:p>
          <a:p>
            <a:pPr marL="800100" marR="0" lvl="1" indent="-342900">
              <a:spcBef>
                <a:spcPts val="0"/>
              </a:spcBef>
              <a:spcAft>
                <a:spcPts val="0"/>
              </a:spcAft>
              <a:buFont typeface="Symbol" panose="05050102010706020507" pitchFamily="18" charset="2"/>
              <a:buChar char=""/>
            </a:pPr>
            <a:r>
              <a:rPr lang="en-US" sz="1000" dirty="0">
                <a:solidFill>
                  <a:schemeClr val="tx1"/>
                </a:solidFill>
              </a:rPr>
              <a:t>Transfers the initial capability to lunar orbit </a:t>
            </a:r>
          </a:p>
          <a:p>
            <a:pPr marL="800100" marR="0" lvl="1" indent="-342900">
              <a:spcBef>
                <a:spcPts val="0"/>
              </a:spcBef>
              <a:spcAft>
                <a:spcPts val="0"/>
              </a:spcAft>
              <a:buFont typeface="Symbol" panose="05050102010706020507" pitchFamily="18" charset="2"/>
              <a:buChar char=""/>
            </a:pPr>
            <a:r>
              <a:rPr lang="en-US" sz="1000" dirty="0">
                <a:solidFill>
                  <a:schemeClr val="tx1"/>
                </a:solidFill>
              </a:rPr>
              <a:t>Establishes a communications relay with Earth</a:t>
            </a:r>
          </a:p>
          <a:p>
            <a:pPr marL="800100" marR="0" lvl="1" indent="-342900">
              <a:spcBef>
                <a:spcPts val="0"/>
              </a:spcBef>
              <a:spcAft>
                <a:spcPts val="0"/>
              </a:spcAft>
              <a:buFont typeface="Symbol" panose="05050102010706020507" pitchFamily="18" charset="2"/>
              <a:buChar char=""/>
            </a:pPr>
            <a:r>
              <a:rPr lang="en-US" sz="1000" dirty="0">
                <a:solidFill>
                  <a:schemeClr val="tx1"/>
                </a:solidFill>
              </a:rPr>
              <a:t>Maintains the Gateway’s orbit</a:t>
            </a:r>
          </a:p>
          <a:p>
            <a:pPr marL="742950" marR="0" lvl="1" indent="-285750">
              <a:spcBef>
                <a:spcPts val="0"/>
              </a:spcBef>
              <a:spcAft>
                <a:spcPts val="0"/>
              </a:spcAft>
              <a:buFont typeface="Courier New" panose="02070309020205020404" pitchFamily="49" charset="0"/>
              <a:buChar char="o"/>
            </a:pPr>
            <a:endParaRPr lang="en-US" sz="1000" dirty="0">
              <a:effectLst/>
              <a:latin typeface="Arial" panose="020B0604020202020204" pitchFamily="34" charset="0"/>
              <a:ea typeface="Times New Roman" panose="02020603050405020304" pitchFamily="18" charset="0"/>
            </a:endParaRPr>
          </a:p>
          <a:p>
            <a:pPr marL="457200" marR="0" lvl="1" indent="0">
              <a:spcBef>
                <a:spcPts val="0"/>
              </a:spcBef>
              <a:spcAft>
                <a:spcPts val="0"/>
              </a:spcAft>
              <a:buFont typeface="Courier New" panose="02070309020205020404" pitchFamily="49" charset="0"/>
              <a:buNone/>
            </a:pPr>
            <a:endParaRPr lang="en-US" sz="1000" dirty="0">
              <a:effectLst/>
              <a:latin typeface="Arial" panose="020B0604020202020204" pitchFamily="34" charset="0"/>
              <a:ea typeface="Times New Roman" panose="02020603050405020304" pitchFamily="18" charset="0"/>
            </a:endParaRPr>
          </a:p>
          <a:p>
            <a:pPr marL="342900" marR="0" lvl="0" indent="-342900">
              <a:spcBef>
                <a:spcPts val="0"/>
              </a:spcBef>
              <a:spcAft>
                <a:spcPts val="0"/>
              </a:spcAft>
              <a:buFont typeface="Symbol" panose="05050102010706020507" pitchFamily="18" charset="2"/>
              <a:buChar char=""/>
            </a:pPr>
            <a:r>
              <a:rPr lang="en-US" sz="1000" dirty="0">
                <a:effectLst/>
                <a:latin typeface="Arial" panose="020B0604020202020204" pitchFamily="34" charset="0"/>
                <a:ea typeface="Times New Roman" panose="02020603050405020304" pitchFamily="18" charset="0"/>
              </a:rPr>
              <a:t>The HALO will be the initial pressurized living quarters where the astronauts spend their time during expeditions aboard the orbiting Gateway. Its primary purpose is to provide the life support needs for the visiting astronauts after they arrive in Orion and prepare for departure to the lunar surface. </a:t>
            </a:r>
          </a:p>
          <a:p>
            <a:pPr marL="800100" marR="0" lvl="1" indent="-342900">
              <a:spcBef>
                <a:spcPts val="0"/>
              </a:spcBef>
              <a:spcAft>
                <a:spcPts val="0"/>
              </a:spcAft>
              <a:buFont typeface="Symbol" panose="05050102010706020507" pitchFamily="18" charset="2"/>
              <a:buChar char=""/>
            </a:pPr>
            <a:r>
              <a:rPr lang="en-US" sz="1600" dirty="0">
                <a:solidFill>
                  <a:schemeClr val="tx1"/>
                </a:solidFill>
              </a:rPr>
              <a:t>Houses up to 4 crew for up to 30 days (with Orion) </a:t>
            </a:r>
          </a:p>
          <a:p>
            <a:pPr marL="800100" marR="0" lvl="1" indent="-342900">
              <a:spcBef>
                <a:spcPts val="0"/>
              </a:spcBef>
              <a:spcAft>
                <a:spcPts val="0"/>
              </a:spcAft>
              <a:buFont typeface="Symbol" panose="05050102010706020507" pitchFamily="18" charset="2"/>
              <a:buChar char=""/>
            </a:pPr>
            <a:r>
              <a:rPr lang="en-US" sz="1600" dirty="0">
                <a:solidFill>
                  <a:schemeClr val="tx1"/>
                </a:solidFill>
              </a:rPr>
              <a:t>Provides high-rate lunar communication relay to support lunar surface activities and command and control systems for Gateway</a:t>
            </a:r>
          </a:p>
          <a:p>
            <a:pPr marL="800100" marR="0" lvl="1" indent="-342900">
              <a:spcBef>
                <a:spcPts val="0"/>
              </a:spcBef>
              <a:spcAft>
                <a:spcPts val="0"/>
              </a:spcAft>
              <a:buFont typeface="Symbol" panose="05050102010706020507" pitchFamily="18" charset="2"/>
              <a:buChar char=""/>
            </a:pPr>
            <a:r>
              <a:rPr lang="en-US" sz="1600" dirty="0">
                <a:solidFill>
                  <a:schemeClr val="tx1"/>
                </a:solidFill>
              </a:rPr>
              <a:t>Docking port for visiting spacecraft and future modules. </a:t>
            </a:r>
          </a:p>
          <a:p>
            <a:pPr marL="800100" marR="0" lvl="1" indent="-342900">
              <a:spcBef>
                <a:spcPts val="0"/>
              </a:spcBef>
              <a:spcAft>
                <a:spcPts val="0"/>
              </a:spcAft>
              <a:buFont typeface="Symbol" panose="05050102010706020507" pitchFamily="18" charset="2"/>
              <a:buChar char=""/>
            </a:pPr>
            <a:r>
              <a:rPr lang="en-US" sz="1100" dirty="0">
                <a:effectLst/>
                <a:latin typeface="Arial" panose="020B0604020202020204" pitchFamily="34" charset="0"/>
                <a:ea typeface="Calibri" panose="020F0502020204030204" pitchFamily="34" charset="0"/>
              </a:rPr>
              <a:t>In</a:t>
            </a:r>
            <a:r>
              <a:rPr lang="en-US" sz="1000" dirty="0">
                <a:effectLst/>
                <a:latin typeface="Arial" panose="020B0604020202020204" pitchFamily="34" charset="0"/>
                <a:ea typeface="Times New Roman" panose="02020603050405020304" pitchFamily="18" charset="0"/>
              </a:rPr>
              <a:t> 2020, Northrop Grumman Space was awarded the contract to design the Habitation and Logistics Outpost (HALO) </a:t>
            </a:r>
          </a:p>
          <a:p>
            <a:pPr marL="457200" marR="0" lvl="1" indent="0">
              <a:spcBef>
                <a:spcPts val="0"/>
              </a:spcBef>
              <a:spcAft>
                <a:spcPts val="0"/>
              </a:spcAft>
              <a:buFont typeface="Symbol" panose="05050102010706020507" pitchFamily="18" charset="2"/>
              <a:buNone/>
            </a:pPr>
            <a:endParaRPr lang="en-US" sz="1100" dirty="0">
              <a:effectLst/>
              <a:latin typeface="Calibri" panose="020F0502020204030204" pitchFamily="34" charset="0"/>
              <a:ea typeface="Calibri" panose="020F0502020204030204" pitchFamily="34" charset="0"/>
            </a:endParaRPr>
          </a:p>
          <a:p>
            <a:pPr marL="342900" marR="0" lvl="0" indent="-342900">
              <a:spcBef>
                <a:spcPts val="0"/>
              </a:spcBef>
              <a:spcAft>
                <a:spcPts val="0"/>
              </a:spcAft>
              <a:buFont typeface="Symbol" panose="05050102010706020507" pitchFamily="18" charset="2"/>
              <a:buChar char=""/>
            </a:pPr>
            <a:r>
              <a:rPr lang="en-US" sz="1000" dirty="0">
                <a:effectLst/>
                <a:latin typeface="Arial" panose="020B0604020202020204" pitchFamily="34" charset="0"/>
                <a:ea typeface="Times New Roman" panose="02020603050405020304" pitchFamily="18" charset="0"/>
              </a:rPr>
              <a:t>NASA awarded SpaceX a contract to launch the HALO and PPE.</a:t>
            </a:r>
          </a:p>
          <a:p>
            <a:pPr marL="0" marR="0" lvl="0" indent="0">
              <a:spcBef>
                <a:spcPts val="0"/>
              </a:spcBef>
              <a:spcAft>
                <a:spcPts val="0"/>
              </a:spcAft>
              <a:buFont typeface="Symbol" panose="05050102010706020507" pitchFamily="18" charset="2"/>
              <a:buNone/>
            </a:pPr>
            <a:endParaRPr lang="en-US" sz="1100" dirty="0">
              <a:effectLst/>
              <a:latin typeface="Calibri" panose="020F0502020204030204" pitchFamily="34" charset="0"/>
              <a:ea typeface="Calibri" panose="020F0502020204030204" pitchFamily="34" charset="0"/>
            </a:endParaRPr>
          </a:p>
          <a:p>
            <a:pPr marL="342900" marR="0" lvl="0" indent="-342900">
              <a:spcBef>
                <a:spcPts val="0"/>
              </a:spcBef>
              <a:spcAft>
                <a:spcPts val="0"/>
              </a:spcAft>
              <a:buFont typeface="Symbol" panose="05050102010706020507" pitchFamily="18" charset="2"/>
              <a:buChar char=""/>
            </a:pPr>
            <a:r>
              <a:rPr lang="en-US" sz="1000" dirty="0">
                <a:effectLst/>
                <a:latin typeface="Arial" panose="020B0604020202020204" pitchFamily="34" charset="0"/>
                <a:ea typeface="Times New Roman" panose="02020603050405020304" pitchFamily="18" charset="0"/>
              </a:rPr>
              <a:t>The Gateway Logistics Services (GLS) delivers cargo, experiments, and other supplies to the Gateway in lunar orbit with multiple missions planned.</a:t>
            </a:r>
          </a:p>
          <a:p>
            <a:pPr marL="800100" marR="0" lvl="1" indent="-342900">
              <a:spcBef>
                <a:spcPts val="0"/>
              </a:spcBef>
              <a:spcAft>
                <a:spcPts val="0"/>
              </a:spcAft>
              <a:buFont typeface="Symbol" panose="05050102010706020507" pitchFamily="18" charset="2"/>
              <a:buChar char=""/>
            </a:pPr>
            <a:r>
              <a:rPr lang="en-US" sz="1000" dirty="0">
                <a:effectLst/>
                <a:latin typeface="Arial" panose="020B0604020202020204" pitchFamily="34" charset="0"/>
                <a:ea typeface="Times New Roman" panose="02020603050405020304" pitchFamily="18" charset="0"/>
              </a:rPr>
              <a:t>The cargo spacecraft will stay at the Gateway for 6-12 months at a time</a:t>
            </a:r>
          </a:p>
          <a:p>
            <a:pPr marL="800100" marR="0" lvl="1" indent="-342900">
              <a:spcBef>
                <a:spcPts val="0"/>
              </a:spcBef>
              <a:spcAft>
                <a:spcPts val="0"/>
              </a:spcAft>
              <a:buFont typeface="Symbol" panose="05050102010706020507" pitchFamily="18" charset="2"/>
              <a:buChar char=""/>
            </a:pPr>
            <a:r>
              <a:rPr lang="en-US" sz="1000" dirty="0">
                <a:effectLst/>
                <a:latin typeface="Arial" panose="020B0604020202020204" pitchFamily="34" charset="0"/>
                <a:ea typeface="Times New Roman" panose="02020603050405020304" pitchFamily="18" charset="0"/>
              </a:rPr>
              <a:t>The cargo spacecraft can deliver 5 MT of cargo, provide power to the internal and external payloads, remove trash and has automated docking and undocking</a:t>
            </a:r>
          </a:p>
          <a:p>
            <a:pPr marL="800100" marR="0" lvl="1" indent="-342900">
              <a:spcBef>
                <a:spcPts val="0"/>
              </a:spcBef>
              <a:spcAft>
                <a:spcPts val="0"/>
              </a:spcAft>
              <a:buFont typeface="Symbol" panose="05050102010706020507" pitchFamily="18" charset="2"/>
              <a:buChar char=""/>
            </a:pPr>
            <a:r>
              <a:rPr lang="en-US" sz="1000" dirty="0">
                <a:effectLst/>
                <a:latin typeface="Arial" panose="020B0604020202020204" pitchFamily="34" charset="0"/>
                <a:ea typeface="Times New Roman" panose="02020603050405020304" pitchFamily="18" charset="0"/>
              </a:rPr>
              <a:t> In 2020 NASA selected SpaceX as the </a:t>
            </a:r>
            <a:r>
              <a:rPr lang="en-US" sz="1000" u="sng" dirty="0">
                <a:effectLst/>
                <a:latin typeface="Arial" panose="020B0604020202020204" pitchFamily="34" charset="0"/>
                <a:ea typeface="Times New Roman" panose="02020603050405020304" pitchFamily="18" charset="0"/>
              </a:rPr>
              <a:t>first</a:t>
            </a:r>
            <a:r>
              <a:rPr lang="en-US" sz="1000" dirty="0">
                <a:effectLst/>
                <a:latin typeface="Arial" panose="020B0604020202020204" pitchFamily="34" charset="0"/>
                <a:ea typeface="Times New Roman" panose="02020603050405020304" pitchFamily="18" charset="0"/>
              </a:rPr>
              <a:t> U.S. commercial provider under the Gateway Logistics Services contract to deliver cargo, experiments and other supplies to Gateway.  SpaceX will make at least 2 delivers to the Gateway</a:t>
            </a:r>
          </a:p>
          <a:p>
            <a:pPr marL="800100" marR="0" lvl="1" indent="-342900">
              <a:spcBef>
                <a:spcPts val="0"/>
              </a:spcBef>
              <a:spcAft>
                <a:spcPts val="0"/>
              </a:spcAft>
              <a:buFont typeface="Symbol" panose="05050102010706020507" pitchFamily="18" charset="2"/>
              <a:buChar char=""/>
            </a:pPr>
            <a:r>
              <a:rPr lang="en-US" sz="1000" dirty="0">
                <a:effectLst/>
                <a:latin typeface="Arial" panose="020B0604020202020204" pitchFamily="34" charset="0"/>
                <a:ea typeface="Calibri" panose="020F0502020204030204" pitchFamily="34" charset="0"/>
              </a:rPr>
              <a:t>Opportunities for other logistics providers in the future</a:t>
            </a:r>
          </a:p>
          <a:p>
            <a:pPr marL="457200" marR="0" lvl="1" indent="0">
              <a:spcBef>
                <a:spcPts val="0"/>
              </a:spcBef>
              <a:spcAft>
                <a:spcPts val="0"/>
              </a:spcAft>
              <a:buFont typeface="Symbol" panose="05050102010706020507" pitchFamily="18" charset="2"/>
              <a:buNone/>
            </a:pPr>
            <a:endParaRPr lang="en-US" sz="1100" dirty="0">
              <a:effectLst/>
              <a:latin typeface="Calibri" panose="020F0502020204030204" pitchFamily="34" charset="0"/>
              <a:ea typeface="Calibri" panose="020F0502020204030204" pitchFamily="34" charset="0"/>
            </a:endParaRPr>
          </a:p>
          <a:p>
            <a:pPr marL="342900" marR="0" lvl="0" indent="-342900">
              <a:spcBef>
                <a:spcPts val="0"/>
              </a:spcBef>
              <a:spcAft>
                <a:spcPts val="0"/>
              </a:spcAft>
              <a:buFont typeface="Symbol" panose="05050102010706020507" pitchFamily="18" charset="2"/>
              <a:buChar char=""/>
            </a:pPr>
            <a:r>
              <a:rPr lang="en-US" sz="1000" dirty="0">
                <a:effectLst/>
                <a:latin typeface="Arial" panose="020B0604020202020204" pitchFamily="34" charset="0"/>
                <a:ea typeface="Times New Roman" panose="02020603050405020304" pitchFamily="18" charset="0"/>
              </a:rPr>
              <a:t>NASA now has every major piece of the initial configuration of the Gateway on contract.</a:t>
            </a:r>
          </a:p>
          <a:p>
            <a:pPr marL="342900" marR="0" lvl="0" indent="-342900">
              <a:spcBef>
                <a:spcPts val="0"/>
              </a:spcBef>
              <a:spcAft>
                <a:spcPts val="0"/>
              </a:spcAft>
              <a:buFont typeface="Symbol" panose="05050102010706020507" pitchFamily="18" charset="2"/>
              <a:buChar char=""/>
            </a:pPr>
            <a:endParaRPr lang="en-US" sz="1000" dirty="0">
              <a:effectLst/>
              <a:latin typeface="Arial" panose="020B0604020202020204" pitchFamily="34" charset="0"/>
              <a:ea typeface="Calibri" panose="020F050202020403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Symbol" panose="05050102010706020507" pitchFamily="18" charset="2"/>
              <a:buChar char=""/>
              <a:tabLst/>
              <a:defRPr/>
            </a:pPr>
            <a:r>
              <a:rPr lang="en-US" sz="1600" dirty="0"/>
              <a:t>Gateway’s orbit will offer unique opportunities for </a:t>
            </a:r>
            <a:r>
              <a:rPr lang="en-US" sz="1600" dirty="0" err="1"/>
              <a:t>heliophysics</a:t>
            </a:r>
            <a:r>
              <a:rPr lang="en-US" sz="1600" dirty="0"/>
              <a:t>, human health research, space biology and life sciences, astrophysics, and fundamental physics investigations. As new modules are added, science capability will increase. </a:t>
            </a:r>
          </a:p>
          <a:p>
            <a:pPr marL="342900" marR="0" lvl="0" indent="-342900">
              <a:spcBef>
                <a:spcPts val="0"/>
              </a:spcBef>
              <a:spcAft>
                <a:spcPts val="0"/>
              </a:spcAft>
              <a:buFont typeface="Symbol" panose="05050102010706020507" pitchFamily="18" charset="2"/>
              <a:buChar char=""/>
            </a:pPr>
            <a:endParaRPr lang="en-US" sz="1100" dirty="0">
              <a:effectLst/>
              <a:latin typeface="Calibri" panose="020F0502020204030204" pitchFamily="34" charset="0"/>
              <a:ea typeface="Calibri" panose="020F0502020204030204" pitchFamily="34" charset="0"/>
            </a:endParaRPr>
          </a:p>
          <a:p>
            <a:pPr marL="0" marR="0" lvl="0" indent="0">
              <a:spcBef>
                <a:spcPts val="0"/>
              </a:spcBef>
              <a:spcAft>
                <a:spcPts val="0"/>
              </a:spcAft>
              <a:buFont typeface="Arial" panose="020B0604020202020204" pitchFamily="34" charset="0"/>
              <a:buNone/>
            </a:pP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D2EA6A-841B-40DA-A743-B94F410AD08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4671928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8EC79D9E-516D-6F46-A8E2-A873605E0702}"/>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12" name="TextBox 11">
            <a:extLst>
              <a:ext uri="{FF2B5EF4-FFF2-40B4-BE49-F238E27FC236}">
                <a16:creationId xmlns:a16="http://schemas.microsoft.com/office/drawing/2014/main" id="{AC6D95EA-4B47-6349-B2C2-212D3ECD8E89}"/>
              </a:ext>
            </a:extLst>
          </p:cNvPr>
          <p:cNvSpPr txBox="1"/>
          <p:nvPr userDrawn="1"/>
        </p:nvSpPr>
        <p:spPr>
          <a:xfrm>
            <a:off x="9337400" y="555511"/>
            <a:ext cx="1534160" cy="338554"/>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800" dirty="0">
                <a:solidFill>
                  <a:schemeClr val="bg1"/>
                </a:solidFill>
                <a:latin typeface="Arial" panose="020B0604020202020204" pitchFamily="34" charset="0"/>
                <a:cs typeface="Arial" panose="020B0604020202020204" pitchFamily="34" charset="0"/>
              </a:rPr>
              <a:t>National Aeronautics and</a:t>
            </a:r>
            <a:br>
              <a:rPr lang="en-US" sz="800" dirty="0">
                <a:solidFill>
                  <a:schemeClr val="bg1"/>
                </a:solidFill>
                <a:latin typeface="Arial" panose="020B0604020202020204" pitchFamily="34" charset="0"/>
                <a:cs typeface="Arial" panose="020B0604020202020204" pitchFamily="34" charset="0"/>
              </a:rPr>
            </a:br>
            <a:r>
              <a:rPr lang="en-US" sz="800" dirty="0">
                <a:solidFill>
                  <a:schemeClr val="bg1"/>
                </a:solidFill>
                <a:latin typeface="Arial" panose="020B0604020202020204" pitchFamily="34" charset="0"/>
                <a:cs typeface="Arial" panose="020B0604020202020204" pitchFamily="34" charset="0"/>
              </a:rPr>
              <a:t>Space Administration</a:t>
            </a:r>
            <a:endParaRPr lang="en-US" sz="800" dirty="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E43E0EB3-2DBC-0F40-98D0-6652C60A2C81}"/>
              </a:ext>
            </a:extLst>
          </p:cNvPr>
          <p:cNvSpPr>
            <a:spLocks noGrp="1"/>
          </p:cNvSpPr>
          <p:nvPr>
            <p:ph type="ctrTitle" hasCustomPrompt="1"/>
          </p:nvPr>
        </p:nvSpPr>
        <p:spPr>
          <a:xfrm>
            <a:off x="807260" y="2346960"/>
            <a:ext cx="7676340" cy="1274762"/>
          </a:xfrm>
        </p:spPr>
        <p:txBody>
          <a:bodyPr anchor="t">
            <a:noAutofit/>
          </a:bodyPr>
          <a:lstStyle>
            <a:lvl1pPr algn="l">
              <a:defRPr sz="4700" b="1" i="0">
                <a:solidFill>
                  <a:schemeClr val="bg1"/>
                </a:solidFill>
                <a:latin typeface="Arial" panose="020B0604020202020204" pitchFamily="34" charset="0"/>
                <a:cs typeface="Arial" panose="020B0604020202020204" pitchFamily="34" charset="0"/>
              </a:defRPr>
            </a:lvl1pPr>
          </a:lstStyle>
          <a:p>
            <a:r>
              <a:rPr lang="en-US" dirty="0"/>
              <a:t>CLICK TO EDIT MASTER TITLE STYLE</a:t>
            </a:r>
          </a:p>
        </p:txBody>
      </p:sp>
      <p:sp>
        <p:nvSpPr>
          <p:cNvPr id="3" name="Subtitle 2">
            <a:extLst>
              <a:ext uri="{FF2B5EF4-FFF2-40B4-BE49-F238E27FC236}">
                <a16:creationId xmlns:a16="http://schemas.microsoft.com/office/drawing/2014/main" id="{78C9FCCA-7E9F-8345-AE4B-8A1649D460B3}"/>
              </a:ext>
            </a:extLst>
          </p:cNvPr>
          <p:cNvSpPr>
            <a:spLocks noGrp="1"/>
          </p:cNvSpPr>
          <p:nvPr>
            <p:ph type="subTitle" idx="1" hasCustomPrompt="1"/>
          </p:nvPr>
        </p:nvSpPr>
        <p:spPr>
          <a:xfrm>
            <a:off x="807260" y="3769360"/>
            <a:ext cx="7676340" cy="1488440"/>
          </a:xfrm>
        </p:spPr>
        <p:txBody>
          <a:bodyPr>
            <a:normAutofit/>
          </a:bodyPr>
          <a:lstStyle>
            <a:lvl1pPr marL="0" indent="0" algn="l">
              <a:buNone/>
              <a:defRPr sz="2000" b="0" i="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pic>
        <p:nvPicPr>
          <p:cNvPr id="9" name="Picture 8">
            <a:extLst>
              <a:ext uri="{FF2B5EF4-FFF2-40B4-BE49-F238E27FC236}">
                <a16:creationId xmlns:a16="http://schemas.microsoft.com/office/drawing/2014/main" id="{9D3539AA-42F9-1441-85F8-283DA3D37ED7}"/>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997705" y="338876"/>
            <a:ext cx="931059" cy="772390"/>
          </a:xfrm>
          <a:prstGeom prst="rect">
            <a:avLst/>
          </a:prstGeom>
        </p:spPr>
      </p:pic>
      <p:cxnSp>
        <p:nvCxnSpPr>
          <p:cNvPr id="10" name="Straight Connector 9">
            <a:extLst>
              <a:ext uri="{FF2B5EF4-FFF2-40B4-BE49-F238E27FC236}">
                <a16:creationId xmlns:a16="http://schemas.microsoft.com/office/drawing/2014/main" id="{95BD057C-84C7-8D48-BA37-A5E3FFABAAA6}"/>
              </a:ext>
            </a:extLst>
          </p:cNvPr>
          <p:cNvCxnSpPr>
            <a:cxnSpLocks/>
          </p:cNvCxnSpPr>
          <p:nvPr userDrawn="1"/>
        </p:nvCxnSpPr>
        <p:spPr>
          <a:xfrm>
            <a:off x="10900061" y="307703"/>
            <a:ext cx="0" cy="845688"/>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3FCEA98A-6763-E14A-83EC-293F9BF56540}"/>
              </a:ext>
            </a:extLst>
          </p:cNvPr>
          <p:cNvSpPr txBox="1"/>
          <p:nvPr userDrawn="1"/>
        </p:nvSpPr>
        <p:spPr>
          <a:xfrm>
            <a:off x="10363913" y="6452046"/>
            <a:ext cx="1534160" cy="215444"/>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800" dirty="0">
                <a:solidFill>
                  <a:schemeClr val="bg1"/>
                </a:solidFill>
                <a:latin typeface="Arial" panose="020B0604020202020204" pitchFamily="34" charset="0"/>
                <a:cs typeface="Arial" panose="020B0604020202020204" pitchFamily="34" charset="0"/>
              </a:rPr>
              <a:t>www.nasa.gov</a:t>
            </a:r>
            <a:endParaRPr lang="en-US" sz="800" dirty="0">
              <a:latin typeface="Arial" panose="020B0604020202020204" pitchFamily="34" charset="0"/>
              <a:cs typeface="Arial" panose="020B0604020202020204" pitchFamily="34" charset="0"/>
            </a:endParaRPr>
          </a:p>
        </p:txBody>
      </p:sp>
      <p:sp>
        <p:nvSpPr>
          <p:cNvPr id="16" name="Date Placeholder 15">
            <a:extLst>
              <a:ext uri="{FF2B5EF4-FFF2-40B4-BE49-F238E27FC236}">
                <a16:creationId xmlns:a16="http://schemas.microsoft.com/office/drawing/2014/main" id="{F59C2EB3-E198-FD49-8F89-87A452375BC5}"/>
              </a:ext>
            </a:extLst>
          </p:cNvPr>
          <p:cNvSpPr>
            <a:spLocks noGrp="1"/>
          </p:cNvSpPr>
          <p:nvPr>
            <p:ph type="dt" sz="half" idx="10"/>
          </p:nvPr>
        </p:nvSpPr>
        <p:spPr/>
        <p:txBody>
          <a:bodyPr/>
          <a:lstStyle/>
          <a:p>
            <a:fld id="{9F9297F5-C30D-294B-80FE-3CC63B165F97}" type="datetimeFigureOut">
              <a:rPr lang="en-US" smtClean="0"/>
              <a:pPr/>
              <a:t>6/20/2024</a:t>
            </a:fld>
            <a:endParaRPr lang="en-US" dirty="0"/>
          </a:p>
        </p:txBody>
      </p:sp>
      <p:sp>
        <p:nvSpPr>
          <p:cNvPr id="17" name="Footer Placeholder 16">
            <a:extLst>
              <a:ext uri="{FF2B5EF4-FFF2-40B4-BE49-F238E27FC236}">
                <a16:creationId xmlns:a16="http://schemas.microsoft.com/office/drawing/2014/main" id="{D9B83BAB-DC43-CD4D-96EE-48E7DC07F836}"/>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1814934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 Triangle">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74D18E7-FB22-AE45-BE29-23FC8A758097}"/>
              </a:ext>
            </a:extLst>
          </p:cNvPr>
          <p:cNvPicPr>
            <a:picLocks noChangeAspect="1"/>
          </p:cNvPicPr>
          <p:nvPr userDrawn="1"/>
        </p:nvPicPr>
        <p:blipFill>
          <a:blip r:embed="rId2"/>
          <a:stretch>
            <a:fillRect/>
          </a:stretch>
        </p:blipFill>
        <p:spPr>
          <a:xfrm>
            <a:off x="0" y="0"/>
            <a:ext cx="12192000" cy="6858000"/>
          </a:xfrm>
          <a:prstGeom prst="rect">
            <a:avLst/>
          </a:prstGeom>
        </p:spPr>
      </p:pic>
      <p:pic>
        <p:nvPicPr>
          <p:cNvPr id="8" name="Picture 7">
            <a:extLst>
              <a:ext uri="{FF2B5EF4-FFF2-40B4-BE49-F238E27FC236}">
                <a16:creationId xmlns:a16="http://schemas.microsoft.com/office/drawing/2014/main" id="{BD015F3A-B103-9D43-874F-AF0B11A38D30}"/>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997705" y="338876"/>
            <a:ext cx="931059" cy="772390"/>
          </a:xfrm>
          <a:prstGeom prst="rect">
            <a:avLst/>
          </a:prstGeom>
        </p:spPr>
      </p:pic>
      <p:sp>
        <p:nvSpPr>
          <p:cNvPr id="2" name="Title 1">
            <a:extLst>
              <a:ext uri="{FF2B5EF4-FFF2-40B4-BE49-F238E27FC236}">
                <a16:creationId xmlns:a16="http://schemas.microsoft.com/office/drawing/2014/main" id="{0930FFB1-95C8-154C-ABEB-94D84C66CA0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D96A49B-6BBF-5A4E-8342-5A880A3A064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D9344D7-BCFF-784E-8975-79A0932C5E6B}"/>
              </a:ext>
            </a:extLst>
          </p:cNvPr>
          <p:cNvSpPr>
            <a:spLocks noGrp="1"/>
          </p:cNvSpPr>
          <p:nvPr>
            <p:ph type="dt" sz="half" idx="10"/>
          </p:nvPr>
        </p:nvSpPr>
        <p:spPr/>
        <p:txBody>
          <a:bodyPr/>
          <a:lstStyle/>
          <a:p>
            <a:fld id="{9F9297F5-C30D-294B-80FE-3CC63B165F97}" type="datetimeFigureOut">
              <a:rPr lang="en-US" smtClean="0"/>
              <a:t>6/20/2024</a:t>
            </a:fld>
            <a:endParaRPr lang="en-US" dirty="0"/>
          </a:p>
        </p:txBody>
      </p:sp>
      <p:sp>
        <p:nvSpPr>
          <p:cNvPr id="5" name="Footer Placeholder 4">
            <a:extLst>
              <a:ext uri="{FF2B5EF4-FFF2-40B4-BE49-F238E27FC236}">
                <a16:creationId xmlns:a16="http://schemas.microsoft.com/office/drawing/2014/main" id="{469A30E6-0B82-5D40-A654-76CD6D3EC6A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53401DC-1F81-E34D-82E3-959FF795F843}"/>
              </a:ext>
            </a:extLst>
          </p:cNvPr>
          <p:cNvSpPr>
            <a:spLocks noGrp="1"/>
          </p:cNvSpPr>
          <p:nvPr>
            <p:ph type="sldNum" sz="quarter" idx="12"/>
          </p:nvPr>
        </p:nvSpPr>
        <p:spPr/>
        <p:txBody>
          <a:bodyPr/>
          <a:lstStyle/>
          <a:p>
            <a:fld id="{AAA21668-7E2D-D34B-8F28-D8590BEFEB53}" type="slidenum">
              <a:rPr lang="en-US" smtClean="0"/>
              <a:t>‹#›</a:t>
            </a:fld>
            <a:endParaRPr lang="en-US" dirty="0"/>
          </a:p>
        </p:txBody>
      </p:sp>
    </p:spTree>
    <p:extLst>
      <p:ext uri="{BB962C8B-B14F-4D97-AF65-F5344CB8AC3E}">
        <p14:creationId xmlns:p14="http://schemas.microsoft.com/office/powerpoint/2010/main" val="2817297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obj" preserve="1">
  <p:cSld name="Title and Content - Swoosh">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EDCE7D43-9C45-F74B-ADC2-8A75B590AEB4}"/>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930FFB1-95C8-154C-ABEB-94D84C66CA0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D96A49B-6BBF-5A4E-8342-5A880A3A064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D9344D7-BCFF-784E-8975-79A0932C5E6B}"/>
              </a:ext>
            </a:extLst>
          </p:cNvPr>
          <p:cNvSpPr>
            <a:spLocks noGrp="1"/>
          </p:cNvSpPr>
          <p:nvPr>
            <p:ph type="dt" sz="half" idx="10"/>
          </p:nvPr>
        </p:nvSpPr>
        <p:spPr/>
        <p:txBody>
          <a:bodyPr/>
          <a:lstStyle/>
          <a:p>
            <a:fld id="{9F9297F5-C30D-294B-80FE-3CC63B165F97}" type="datetimeFigureOut">
              <a:rPr lang="en-US" smtClean="0"/>
              <a:t>6/20/2024</a:t>
            </a:fld>
            <a:endParaRPr lang="en-US" dirty="0"/>
          </a:p>
        </p:txBody>
      </p:sp>
      <p:sp>
        <p:nvSpPr>
          <p:cNvPr id="5" name="Footer Placeholder 4">
            <a:extLst>
              <a:ext uri="{FF2B5EF4-FFF2-40B4-BE49-F238E27FC236}">
                <a16:creationId xmlns:a16="http://schemas.microsoft.com/office/drawing/2014/main" id="{469A30E6-0B82-5D40-A654-76CD6D3EC6A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53401DC-1F81-E34D-82E3-959FF795F843}"/>
              </a:ext>
            </a:extLst>
          </p:cNvPr>
          <p:cNvSpPr>
            <a:spLocks noGrp="1"/>
          </p:cNvSpPr>
          <p:nvPr>
            <p:ph type="sldNum" sz="quarter" idx="12"/>
          </p:nvPr>
        </p:nvSpPr>
        <p:spPr/>
        <p:txBody>
          <a:bodyPr/>
          <a:lstStyle/>
          <a:p>
            <a:fld id="{AAA21668-7E2D-D34B-8F28-D8590BEFEB53}" type="slidenum">
              <a:rPr lang="en-US" smtClean="0"/>
              <a:t>‹#›</a:t>
            </a:fld>
            <a:endParaRPr lang="en-US" dirty="0"/>
          </a:p>
        </p:txBody>
      </p:sp>
      <p:pic>
        <p:nvPicPr>
          <p:cNvPr id="11" name="Picture 10">
            <a:extLst>
              <a:ext uri="{FF2B5EF4-FFF2-40B4-BE49-F238E27FC236}">
                <a16:creationId xmlns:a16="http://schemas.microsoft.com/office/drawing/2014/main" id="{7F90E324-EC4A-A541-B8D1-BDBE5CDEDE56}"/>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997705" y="338876"/>
            <a:ext cx="931059" cy="772390"/>
          </a:xfrm>
          <a:prstGeom prst="rect">
            <a:avLst/>
          </a:prstGeom>
        </p:spPr>
      </p:pic>
    </p:spTree>
    <p:extLst>
      <p:ext uri="{BB962C8B-B14F-4D97-AF65-F5344CB8AC3E}">
        <p14:creationId xmlns:p14="http://schemas.microsoft.com/office/powerpoint/2010/main" val="37923409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A0EB3-F186-354B-9BFE-C379EC6AF45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D73CCBB0-51C3-2F48-8D70-04ECAB38F36D}"/>
              </a:ext>
            </a:extLst>
          </p:cNvPr>
          <p:cNvSpPr>
            <a:spLocks noGrp="1"/>
          </p:cNvSpPr>
          <p:nvPr>
            <p:ph type="dt" sz="half" idx="10"/>
          </p:nvPr>
        </p:nvSpPr>
        <p:spPr/>
        <p:txBody>
          <a:bodyPr/>
          <a:lstStyle/>
          <a:p>
            <a:fld id="{9F9297F5-C30D-294B-80FE-3CC63B165F97}" type="datetimeFigureOut">
              <a:rPr lang="en-US" smtClean="0"/>
              <a:t>6/20/2024</a:t>
            </a:fld>
            <a:endParaRPr lang="en-US" dirty="0"/>
          </a:p>
        </p:txBody>
      </p:sp>
      <p:sp>
        <p:nvSpPr>
          <p:cNvPr id="4" name="Footer Placeholder 3">
            <a:extLst>
              <a:ext uri="{FF2B5EF4-FFF2-40B4-BE49-F238E27FC236}">
                <a16:creationId xmlns:a16="http://schemas.microsoft.com/office/drawing/2014/main" id="{FA078886-FFB1-4843-BF32-3DD3EB91F5F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792DA97E-A7FF-3A40-B2BF-19DE68288394}"/>
              </a:ext>
            </a:extLst>
          </p:cNvPr>
          <p:cNvSpPr>
            <a:spLocks noGrp="1"/>
          </p:cNvSpPr>
          <p:nvPr>
            <p:ph type="sldNum" sz="quarter" idx="12"/>
          </p:nvPr>
        </p:nvSpPr>
        <p:spPr/>
        <p:txBody>
          <a:bodyPr/>
          <a:lstStyle/>
          <a:p>
            <a:fld id="{AAA21668-7E2D-D34B-8F28-D8590BEFEB53}" type="slidenum">
              <a:rPr lang="en-US" smtClean="0"/>
              <a:t>‹#›</a:t>
            </a:fld>
            <a:endParaRPr lang="en-US" dirty="0"/>
          </a:p>
        </p:txBody>
      </p:sp>
    </p:spTree>
    <p:extLst>
      <p:ext uri="{BB962C8B-B14F-4D97-AF65-F5344CB8AC3E}">
        <p14:creationId xmlns:p14="http://schemas.microsoft.com/office/powerpoint/2010/main" val="350761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69E59E8-1875-B141-9FDB-1641CDE39FD5}"/>
              </a:ext>
            </a:extLst>
          </p:cNvPr>
          <p:cNvSpPr>
            <a:spLocks noGrp="1"/>
          </p:cNvSpPr>
          <p:nvPr>
            <p:ph type="dt" sz="half" idx="10"/>
          </p:nvPr>
        </p:nvSpPr>
        <p:spPr/>
        <p:txBody>
          <a:bodyPr/>
          <a:lstStyle/>
          <a:p>
            <a:fld id="{9F9297F5-C30D-294B-80FE-3CC63B165F97}" type="datetimeFigureOut">
              <a:rPr lang="en-US" smtClean="0"/>
              <a:t>6/20/2024</a:t>
            </a:fld>
            <a:endParaRPr lang="en-US" dirty="0"/>
          </a:p>
        </p:txBody>
      </p:sp>
      <p:sp>
        <p:nvSpPr>
          <p:cNvPr id="3" name="Footer Placeholder 2">
            <a:extLst>
              <a:ext uri="{FF2B5EF4-FFF2-40B4-BE49-F238E27FC236}">
                <a16:creationId xmlns:a16="http://schemas.microsoft.com/office/drawing/2014/main" id="{842D66B3-E2E9-3F46-B8EA-87CDA0E4EBBB}"/>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4421A84-9834-FF4B-BBAF-34F4F9586BC5}"/>
              </a:ext>
            </a:extLst>
          </p:cNvPr>
          <p:cNvSpPr>
            <a:spLocks noGrp="1"/>
          </p:cNvSpPr>
          <p:nvPr>
            <p:ph type="sldNum" sz="quarter" idx="12"/>
          </p:nvPr>
        </p:nvSpPr>
        <p:spPr/>
        <p:txBody>
          <a:bodyPr/>
          <a:lstStyle/>
          <a:p>
            <a:fld id="{AAA21668-7E2D-D34B-8F28-D8590BEFEB53}" type="slidenum">
              <a:rPr lang="en-US" smtClean="0"/>
              <a:t>‹#›</a:t>
            </a:fld>
            <a:endParaRPr lang="en-US" dirty="0"/>
          </a:p>
        </p:txBody>
      </p:sp>
    </p:spTree>
    <p:extLst>
      <p:ext uri="{BB962C8B-B14F-4D97-AF65-F5344CB8AC3E}">
        <p14:creationId xmlns:p14="http://schemas.microsoft.com/office/powerpoint/2010/main" val="12511761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18CE027-AC88-4748-A701-5DA65FB95D78}" type="datetimeFigureOut">
              <a:rPr lang="en-US" smtClean="0"/>
              <a:t>6/20/2024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19AD93-5331-4681-81C3-51905F4FEEBE}" type="slidenum">
              <a:rPr lang="en-US" smtClean="0"/>
              <a:t>‹#›</a:t>
            </a:fld>
            <a:endParaRPr lang="en-US" dirty="0"/>
          </a:p>
        </p:txBody>
      </p:sp>
      <p:sp>
        <p:nvSpPr>
          <p:cNvPr id="7" name="Title Placeholder 1"/>
          <p:cNvSpPr>
            <a:spLocks noGrp="1"/>
          </p:cNvSpPr>
          <p:nvPr>
            <p:ph type="title"/>
          </p:nvPr>
        </p:nvSpPr>
        <p:spPr>
          <a:xfrm>
            <a:off x="-1" y="1"/>
            <a:ext cx="10916529" cy="910539"/>
          </a:xfrm>
          <a:prstGeom prst="rect">
            <a:avLst/>
          </a:prstGeom>
        </p:spPr>
        <p:txBody>
          <a:bodyPr vert="horz" lIns="91440" tIns="45720" rIns="91440" bIns="45720" rtlCol="0" anchor="ctr">
            <a:normAutofit/>
          </a:bodyPr>
          <a:lstStyle>
            <a:lvl1pPr>
              <a:defRPr sz="3200"/>
            </a:lvl1pPr>
          </a:lstStyle>
          <a:p>
            <a:r>
              <a:rPr lang="en-US" dirty="0"/>
              <a:t>Click to edit Master title style</a:t>
            </a:r>
          </a:p>
        </p:txBody>
      </p:sp>
    </p:spTree>
    <p:extLst>
      <p:ext uri="{BB962C8B-B14F-4D97-AF65-F5344CB8AC3E}">
        <p14:creationId xmlns:p14="http://schemas.microsoft.com/office/powerpoint/2010/main" val="3849426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81A3C94-BC39-EA4A-9DF7-4CF307B1BECF}"/>
              </a:ext>
            </a:extLst>
          </p:cNvPr>
          <p:cNvPicPr>
            <a:picLocks noChangeAspect="1"/>
          </p:cNvPicPr>
          <p:nvPr userDrawn="1"/>
        </p:nvPicPr>
        <p:blipFill>
          <a:blip r:embed="rId2"/>
          <a:stretch>
            <a:fillRect/>
          </a:stretch>
        </p:blipFill>
        <p:spPr>
          <a:xfrm>
            <a:off x="-10160" y="0"/>
            <a:ext cx="12192000" cy="6858000"/>
          </a:xfrm>
          <a:prstGeom prst="rect">
            <a:avLst/>
          </a:prstGeom>
        </p:spPr>
      </p:pic>
      <p:sp>
        <p:nvSpPr>
          <p:cNvPr id="2" name="Title 1">
            <a:extLst>
              <a:ext uri="{FF2B5EF4-FFF2-40B4-BE49-F238E27FC236}">
                <a16:creationId xmlns:a16="http://schemas.microsoft.com/office/drawing/2014/main" id="{EF0BF54A-A67B-1B4D-AC51-881D80F314E6}"/>
              </a:ext>
            </a:extLst>
          </p:cNvPr>
          <p:cNvSpPr>
            <a:spLocks noGrp="1"/>
          </p:cNvSpPr>
          <p:nvPr>
            <p:ph type="title"/>
          </p:nvPr>
        </p:nvSpPr>
        <p:spPr>
          <a:xfrm>
            <a:off x="3743465" y="381000"/>
            <a:ext cx="8067535" cy="646331"/>
          </a:xfrm>
        </p:spPr>
        <p:txBody>
          <a:bodyPr/>
          <a:lstStyle>
            <a:lvl1pPr algn="l">
              <a:defRPr>
                <a:solidFill>
                  <a:schemeClr val="bg1"/>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8C9AF894-56B9-244D-94D7-548B4740F98E}"/>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D1EBD71-4233-C14F-980D-3CAEF44976C6}" type="datetime1">
              <a:rPr kumimoji="0" 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Arial" panose="020B0604020202020204" pitchFamily="34" charset="0"/>
              </a:rPr>
              <a:pPr marL="0" marR="0" lvl="0" indent="0" algn="l" defTabSz="914400" rtl="0" eaLnBrk="1" fontAlgn="auto" latinLnBrk="0" hangingPunct="1">
                <a:lnSpc>
                  <a:spcPct val="100000"/>
                </a:lnSpc>
                <a:spcBef>
                  <a:spcPts val="0"/>
                </a:spcBef>
                <a:spcAft>
                  <a:spcPts val="0"/>
                </a:spcAft>
                <a:buClrTx/>
                <a:buSzTx/>
                <a:buFontTx/>
                <a:buNone/>
                <a:tabLst/>
                <a:defRPr/>
              </a:pPr>
              <a:t>6/20/2024</a:t>
            </a:fld>
            <a:endParaRPr kumimoji="0" lang="en-US" sz="1200" b="0" i="0" u="none" strike="noStrike" kern="1200" cap="none" spc="0" normalizeH="0" baseline="0" noProof="0" dirty="0">
              <a:ln>
                <a:noFill/>
              </a:ln>
              <a:solidFill>
                <a:prstClr val="black">
                  <a:tint val="75000"/>
                </a:prstClr>
              </a:solidFill>
              <a:effectLst/>
              <a:uLnTx/>
              <a:uFillTx/>
              <a:latin typeface="Arial" panose="020B0604020202020204" pitchFamily="34" charset="0"/>
              <a:ea typeface="+mn-ea"/>
              <a:cs typeface="Arial" panose="020B0604020202020204" pitchFamily="34" charset="0"/>
            </a:endParaRPr>
          </a:p>
        </p:txBody>
      </p:sp>
      <p:sp>
        <p:nvSpPr>
          <p:cNvPr id="4" name="Footer Placeholder 3">
            <a:extLst>
              <a:ext uri="{FF2B5EF4-FFF2-40B4-BE49-F238E27FC236}">
                <a16:creationId xmlns:a16="http://schemas.microsoft.com/office/drawing/2014/main" id="{5A0B387B-3546-4A42-83B2-DC9D0DE00544}"/>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Arial" panose="020B0604020202020204" pitchFamily="34" charset="0"/>
              <a:ea typeface="+mn-ea"/>
              <a:cs typeface="Arial" panose="020B0604020202020204" pitchFamily="34" charset="0"/>
            </a:endParaRPr>
          </a:p>
        </p:txBody>
      </p:sp>
      <p:sp>
        <p:nvSpPr>
          <p:cNvPr id="5" name="Slide Number Placeholder 4">
            <a:extLst>
              <a:ext uri="{FF2B5EF4-FFF2-40B4-BE49-F238E27FC236}">
                <a16:creationId xmlns:a16="http://schemas.microsoft.com/office/drawing/2014/main" id="{69BE8638-999B-964B-B1F4-BD893CE02AB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E8C51FE-49D9-314D-9957-ABBF7DDE8782}" type="slidenum">
              <a:rPr kumimoji="0" 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dirty="0">
              <a:ln>
                <a:noFill/>
              </a:ln>
              <a:solidFill>
                <a:prstClr val="black">
                  <a:tint val="75000"/>
                </a:prstClr>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805266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31084567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6_Custom Layout">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BB19F1BC-97A0-4041-9A10-9B232CBE1E7B}"/>
              </a:ext>
            </a:extLst>
          </p:cNvPr>
          <p:cNvSpPr>
            <a:spLocks noGrp="1"/>
          </p:cNvSpPr>
          <p:nvPr>
            <p:ph type="pic" sz="quarter" idx="10"/>
          </p:nvPr>
        </p:nvSpPr>
        <p:spPr>
          <a:xfrm>
            <a:off x="0" y="0"/>
            <a:ext cx="12192000" cy="6858000"/>
          </a:xfrm>
          <a:prstGeom prst="rect">
            <a:avLst/>
          </a:prstGeom>
        </p:spPr>
        <p:txBody>
          <a:bodyPr/>
          <a:lstStyle/>
          <a:p>
            <a:endParaRPr lang="en-US" dirty="0"/>
          </a:p>
        </p:txBody>
      </p:sp>
    </p:spTree>
    <p:extLst>
      <p:ext uri="{BB962C8B-B14F-4D97-AF65-F5344CB8AC3E}">
        <p14:creationId xmlns:p14="http://schemas.microsoft.com/office/powerpoint/2010/main" val="13013931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Outline/Contents Slide">
    <p:spTree>
      <p:nvGrpSpPr>
        <p:cNvPr id="1" name=""/>
        <p:cNvGrpSpPr/>
        <p:nvPr/>
      </p:nvGrpSpPr>
      <p:grpSpPr>
        <a:xfrm>
          <a:off x="0" y="0"/>
          <a:ext cx="0" cy="0"/>
          <a:chOff x="0" y="0"/>
          <a:chExt cx="0" cy="0"/>
        </a:xfrm>
      </p:grpSpPr>
      <p:sp>
        <p:nvSpPr>
          <p:cNvPr id="2" name="Title 1"/>
          <p:cNvSpPr>
            <a:spLocks noGrp="1"/>
          </p:cNvSpPr>
          <p:nvPr>
            <p:ph type="title"/>
          </p:nvPr>
        </p:nvSpPr>
        <p:spPr>
          <a:xfrm>
            <a:off x="205409" y="112714"/>
            <a:ext cx="9020479" cy="681037"/>
          </a:xfrm>
          <a:prstGeom prst="rect">
            <a:avLst/>
          </a:prstGeom>
        </p:spPr>
        <p:txBody>
          <a:bodyPr vert="horz"/>
          <a:lstStyle>
            <a:lvl1pPr algn="l">
              <a:defRPr sz="3200" b="0">
                <a:solidFill>
                  <a:schemeClr val="tx1"/>
                </a:solidFill>
              </a:defRPr>
            </a:lvl1pPr>
          </a:lstStyle>
          <a:p>
            <a:r>
              <a:rPr lang="en-US"/>
              <a:t>Click to edit Master title style</a:t>
            </a:r>
          </a:p>
        </p:txBody>
      </p:sp>
      <p:sp>
        <p:nvSpPr>
          <p:cNvPr id="4" name="Text Placeholder 3"/>
          <p:cNvSpPr>
            <a:spLocks noGrp="1"/>
          </p:cNvSpPr>
          <p:nvPr>
            <p:ph type="body" sz="quarter" idx="11"/>
          </p:nvPr>
        </p:nvSpPr>
        <p:spPr>
          <a:xfrm>
            <a:off x="179874" y="2805953"/>
            <a:ext cx="5916127" cy="3625321"/>
          </a:xfrm>
          <a:prstGeom prst="rect">
            <a:avLst/>
          </a:prstGeom>
        </p:spPr>
        <p:txBody>
          <a:bodyPr vert="horz"/>
          <a:lstStyle>
            <a:lvl1pPr marL="0" indent="0">
              <a:spcBef>
                <a:spcPts val="800"/>
              </a:spcBef>
              <a:spcAft>
                <a:spcPts val="0"/>
              </a:spcAft>
              <a:buClr>
                <a:schemeClr val="accent1"/>
              </a:buClr>
              <a:buSzPct val="130000"/>
              <a:buFont typeface="Wingdings" charset="2"/>
              <a:buNone/>
              <a:defRPr sz="2400" b="0" baseline="0">
                <a:solidFill>
                  <a:schemeClr val="accent2">
                    <a:lumMod val="60000"/>
                    <a:lumOff val="40000"/>
                  </a:schemeClr>
                </a:solidFill>
                <a:latin typeface="Arial"/>
              </a:defRPr>
            </a:lvl1pPr>
            <a:lvl2pPr marL="365751" indent="0">
              <a:spcBef>
                <a:spcPts val="800"/>
              </a:spcBef>
              <a:buFont typeface="Arial" panose="020B0604020202020204" pitchFamily="34" charset="0"/>
              <a:buNone/>
              <a:defRPr sz="1867" b="1" baseline="0">
                <a:solidFill>
                  <a:schemeClr val="accent2"/>
                </a:solidFill>
              </a:defRPr>
            </a:lvl2pPr>
          </a:lstStyle>
          <a:p>
            <a:pPr lvl="0"/>
            <a:r>
              <a:rPr lang="en-US"/>
              <a:t>Click to edit Master text styles</a:t>
            </a:r>
          </a:p>
        </p:txBody>
      </p:sp>
      <p:sp>
        <p:nvSpPr>
          <p:cNvPr id="3" name="TextBox 2">
            <a:extLst>
              <a:ext uri="{FF2B5EF4-FFF2-40B4-BE49-F238E27FC236}">
                <a16:creationId xmlns:a16="http://schemas.microsoft.com/office/drawing/2014/main" id="{73576BAA-B405-D545-847F-2A600107A0E7}"/>
              </a:ext>
            </a:extLst>
          </p:cNvPr>
          <p:cNvSpPr txBox="1"/>
          <p:nvPr userDrawn="1"/>
        </p:nvSpPr>
        <p:spPr>
          <a:xfrm>
            <a:off x="2402541" y="6606988"/>
            <a:ext cx="0" cy="0"/>
          </a:xfrm>
          <a:prstGeom prst="rect">
            <a:avLst/>
          </a:prstGeom>
          <a:noFill/>
          <a:ln>
            <a:noFill/>
          </a:ln>
        </p:spPr>
        <p:style>
          <a:lnRef idx="2">
            <a:schemeClr val="accent1"/>
          </a:lnRef>
          <a:fillRef idx="1">
            <a:schemeClr val="lt1"/>
          </a:fillRef>
          <a:effectRef idx="0">
            <a:schemeClr val="accent1"/>
          </a:effectRef>
          <a:fontRef idx="minor">
            <a:schemeClr val="dk1"/>
          </a:fontRef>
        </p:style>
        <p:txBody>
          <a:bodyPr wrap="none" rtlCol="0">
            <a:noAutofit/>
          </a:bodyPr>
          <a:lstStyle/>
          <a:p>
            <a:pPr marL="457189" indent="-457189" eaLnBrk="1" fontAlgn="auto" hangingPunct="1">
              <a:spcBef>
                <a:spcPts val="0"/>
              </a:spcBef>
              <a:spcAft>
                <a:spcPts val="800"/>
              </a:spcAft>
            </a:pPr>
            <a:endParaRPr lang="en-US" sz="1867" b="1">
              <a:solidFill>
                <a:schemeClr val="accent2"/>
              </a:solidFill>
              <a:latin typeface="Arial"/>
              <a:cs typeface="Arial"/>
            </a:endParaRPr>
          </a:p>
        </p:txBody>
      </p:sp>
      <p:sp>
        <p:nvSpPr>
          <p:cNvPr id="7" name="Text Placeholder 6">
            <a:extLst>
              <a:ext uri="{FF2B5EF4-FFF2-40B4-BE49-F238E27FC236}">
                <a16:creationId xmlns:a16="http://schemas.microsoft.com/office/drawing/2014/main" id="{52BD3F6B-B16F-7444-8503-A677C8836CA6}"/>
              </a:ext>
            </a:extLst>
          </p:cNvPr>
          <p:cNvSpPr>
            <a:spLocks noGrp="1"/>
          </p:cNvSpPr>
          <p:nvPr>
            <p:ph type="body" sz="quarter" idx="13"/>
          </p:nvPr>
        </p:nvSpPr>
        <p:spPr>
          <a:xfrm>
            <a:off x="179918" y="830587"/>
            <a:ext cx="9201149" cy="554567"/>
          </a:xfrm>
          <a:prstGeom prst="rect">
            <a:avLst/>
          </a:prstGeom>
        </p:spPr>
        <p:txBody>
          <a:bodyPr/>
          <a:lstStyle>
            <a:lvl1pPr>
              <a:buNone/>
              <a:defRPr sz="1867">
                <a:solidFill>
                  <a:schemeClr val="accent2">
                    <a:lumMod val="60000"/>
                    <a:lumOff val="40000"/>
                  </a:schemeClr>
                </a:solidFill>
              </a:defRPr>
            </a:lvl1pPr>
            <a:lvl2pPr>
              <a:buNone/>
              <a:defRPr/>
            </a:lvl2pPr>
          </a:lstStyle>
          <a:p>
            <a:pPr lvl="0"/>
            <a:r>
              <a:rPr lang="en-US"/>
              <a:t>Click to edit Master text styles</a:t>
            </a:r>
          </a:p>
        </p:txBody>
      </p:sp>
    </p:spTree>
    <p:extLst>
      <p:ext uri="{BB962C8B-B14F-4D97-AF65-F5344CB8AC3E}">
        <p14:creationId xmlns:p14="http://schemas.microsoft.com/office/powerpoint/2010/main" val="35055650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C26FB86-D894-4D42-84BE-9C0D479F8A41}"/>
              </a:ext>
            </a:extLst>
          </p:cNvPr>
          <p:cNvSpPr>
            <a:spLocks noGrp="1"/>
          </p:cNvSpPr>
          <p:nvPr>
            <p:ph type="title"/>
          </p:nvPr>
        </p:nvSpPr>
        <p:spPr>
          <a:xfrm>
            <a:off x="838200" y="365125"/>
            <a:ext cx="10515600" cy="892175"/>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95092499-E2CE-484C-BF8D-A72DFDE955EF}"/>
              </a:ext>
            </a:extLst>
          </p:cNvPr>
          <p:cNvSpPr>
            <a:spLocks noGrp="1"/>
          </p:cNvSpPr>
          <p:nvPr>
            <p:ph type="body" idx="1"/>
          </p:nvPr>
        </p:nvSpPr>
        <p:spPr>
          <a:xfrm>
            <a:off x="838200" y="1371600"/>
            <a:ext cx="10515600" cy="480536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A42465A-E776-584B-B3C2-769DA137EA0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cs typeface="Arial" panose="020B0604020202020204" pitchFamily="34" charset="0"/>
              </a:defRPr>
            </a:lvl1pPr>
          </a:lstStyle>
          <a:p>
            <a:fld id="{9F9297F5-C30D-294B-80FE-3CC63B165F97}" type="datetimeFigureOut">
              <a:rPr lang="en-US" smtClean="0"/>
              <a:pPr/>
              <a:t>6/20/2024</a:t>
            </a:fld>
            <a:endParaRPr lang="en-US" dirty="0"/>
          </a:p>
        </p:txBody>
      </p:sp>
      <p:sp>
        <p:nvSpPr>
          <p:cNvPr id="5" name="Footer Placeholder 4">
            <a:extLst>
              <a:ext uri="{FF2B5EF4-FFF2-40B4-BE49-F238E27FC236}">
                <a16:creationId xmlns:a16="http://schemas.microsoft.com/office/drawing/2014/main" id="{32C6F335-F990-5947-A715-B10B3A7A6D1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cs typeface="Arial" panose="020B0604020202020204" pitchFamily="34" charset="0"/>
              </a:defRPr>
            </a:lvl1pPr>
          </a:lstStyle>
          <a:p>
            <a:endParaRPr lang="en-US" dirty="0"/>
          </a:p>
        </p:txBody>
      </p:sp>
      <p:sp>
        <p:nvSpPr>
          <p:cNvPr id="6" name="Slide Number Placeholder 5">
            <a:extLst>
              <a:ext uri="{FF2B5EF4-FFF2-40B4-BE49-F238E27FC236}">
                <a16:creationId xmlns:a16="http://schemas.microsoft.com/office/drawing/2014/main" id="{939A5AB9-9525-2548-BA4B-F84F5DB410A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cs typeface="Arial" panose="020B0604020202020204" pitchFamily="34" charset="0"/>
              </a:defRPr>
            </a:lvl1pPr>
          </a:lstStyle>
          <a:p>
            <a:fld id="{AAA21668-7E2D-D34B-8F28-D8590BEFEB53}" type="slidenum">
              <a:rPr lang="en-US" smtClean="0"/>
              <a:pPr/>
              <a:t>‹#›</a:t>
            </a:fld>
            <a:endParaRPr lang="en-US" dirty="0"/>
          </a:p>
        </p:txBody>
      </p:sp>
      <p:pic>
        <p:nvPicPr>
          <p:cNvPr id="7" name="Picture 6">
            <a:extLst>
              <a:ext uri="{FF2B5EF4-FFF2-40B4-BE49-F238E27FC236}">
                <a16:creationId xmlns:a16="http://schemas.microsoft.com/office/drawing/2014/main" id="{29880F24-8512-FD40-A516-D2FB6635851D}"/>
              </a:ext>
            </a:extLst>
          </p:cNvPr>
          <p:cNvPicPr>
            <a:picLocks noChangeAspect="1"/>
          </p:cNvPicPr>
          <p:nvPr userDrawn="1"/>
        </p:nvPicPr>
        <p:blipFill>
          <a:blip r:embed="rId12" cstate="screen">
            <a:extLst>
              <a:ext uri="{28A0092B-C50C-407E-A947-70E740481C1C}">
                <a14:useLocalDpi xmlns:a14="http://schemas.microsoft.com/office/drawing/2010/main"/>
              </a:ext>
            </a:extLst>
          </a:blip>
          <a:stretch>
            <a:fillRect/>
          </a:stretch>
        </p:blipFill>
        <p:spPr>
          <a:xfrm>
            <a:off x="10997705" y="338876"/>
            <a:ext cx="931059" cy="772390"/>
          </a:xfrm>
          <a:prstGeom prst="rect">
            <a:avLst/>
          </a:prstGeom>
        </p:spPr>
      </p:pic>
    </p:spTree>
    <p:extLst>
      <p:ext uri="{BB962C8B-B14F-4D97-AF65-F5344CB8AC3E}">
        <p14:creationId xmlns:p14="http://schemas.microsoft.com/office/powerpoint/2010/main" val="9817057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Lst>
  <p:txStyles>
    <p:titleStyle>
      <a:lvl1pPr algn="l" defTabSz="914400" rtl="0" eaLnBrk="1" latinLnBrk="0" hangingPunct="1">
        <a:lnSpc>
          <a:spcPct val="90000"/>
        </a:lnSpc>
        <a:spcBef>
          <a:spcPct val="0"/>
        </a:spcBef>
        <a:buNone/>
        <a:defRPr sz="3200" b="1" i="0" kern="1200">
          <a:solidFill>
            <a:schemeClr val="bg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Monaco" pitchFamily="2" charset="77"/>
        <a:buChar char="⎻"/>
        <a:defRPr sz="2400" kern="1200">
          <a:solidFill>
            <a:schemeClr val="bg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792">
          <p15:clr>
            <a:srgbClr val="F26B43"/>
          </p15:clr>
        </p15:guide>
        <p15:guide id="2" pos="3840">
          <p15:clr>
            <a:srgbClr val="F26B43"/>
          </p15:clr>
        </p15:guide>
        <p15:guide id="3" orient="horz" pos="4152">
          <p15:clr>
            <a:srgbClr val="F26B43"/>
          </p15:clr>
        </p15:guide>
        <p15:guide id="4" pos="74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png"/><Relationship Id="rId1" Type="http://schemas.openxmlformats.org/officeDocument/2006/relationships/slideLayout" Target="../slideLayouts/slideLayout8.xml"/><Relationship Id="rId6" Type="http://schemas.openxmlformats.org/officeDocument/2006/relationships/image" Target="../media/image13.jpeg"/><Relationship Id="rId5" Type="http://schemas.openxmlformats.org/officeDocument/2006/relationships/image" Target="../media/image12.png"/><Relationship Id="rId4" Type="http://schemas.openxmlformats.org/officeDocument/2006/relationships/image" Target="../media/image11.jpeg"/><Relationship Id="rId9" Type="http://schemas.openxmlformats.org/officeDocument/2006/relationships/image" Target="../media/image16.jpeg"/></Relationships>
</file>

<file path=ppt/slides/_rels/slide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png"/><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7.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9.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image" Target="../media/image41.png"/></Relationships>
</file>

<file path=ppt/slides/_rels/slide13.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slideLayout" Target="../slideLayouts/slideLayout6.xml"/><Relationship Id="rId4" Type="http://schemas.openxmlformats.org/officeDocument/2006/relationships/image" Target="../media/image45.png"/></Relationships>
</file>

<file path=ppt/slides/_rels/slide15.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image" Target="../media/image47.png"/></Relationships>
</file>

<file path=ppt/slides/_rels/slide16.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8.xml"/><Relationship Id="rId5" Type="http://schemas.openxmlformats.org/officeDocument/2006/relationships/image" Target="../media/image52.png"/><Relationship Id="rId4" Type="http://schemas.openxmlformats.org/officeDocument/2006/relationships/image" Target="../media/image51.png"/></Relationships>
</file>

<file path=ppt/slides/_rels/slide18.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53.png"/><Relationship Id="rId1" Type="http://schemas.openxmlformats.org/officeDocument/2006/relationships/slideLayout" Target="../slideLayouts/slideLayout8.xml"/><Relationship Id="rId4" Type="http://schemas.openxmlformats.org/officeDocument/2006/relationships/image" Target="../media/image55.png"/></Relationships>
</file>

<file path=ppt/slides/_rels/slide19.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8" Type="http://schemas.openxmlformats.org/officeDocument/2006/relationships/image" Target="../media/image64.png"/><Relationship Id="rId3" Type="http://schemas.openxmlformats.org/officeDocument/2006/relationships/image" Target="../media/image59.png"/><Relationship Id="rId7" Type="http://schemas.openxmlformats.org/officeDocument/2006/relationships/image" Target="../media/image63.png"/><Relationship Id="rId2" Type="http://schemas.openxmlformats.org/officeDocument/2006/relationships/image" Target="../media/image58.png"/><Relationship Id="rId1" Type="http://schemas.openxmlformats.org/officeDocument/2006/relationships/slideLayout" Target="../slideLayouts/slideLayout8.xml"/><Relationship Id="rId6" Type="http://schemas.openxmlformats.org/officeDocument/2006/relationships/image" Target="../media/image62.png"/><Relationship Id="rId5" Type="http://schemas.openxmlformats.org/officeDocument/2006/relationships/image" Target="../media/image61.png"/><Relationship Id="rId4" Type="http://schemas.openxmlformats.org/officeDocument/2006/relationships/image" Target="../media/image60.png"/></Relationships>
</file>

<file path=ppt/slides/_rels/slide21.xml.rels><?xml version="1.0" encoding="UTF-8" standalone="yes"?>
<Relationships xmlns="http://schemas.openxmlformats.org/package/2006/relationships"><Relationship Id="rId8" Type="http://schemas.openxmlformats.org/officeDocument/2006/relationships/image" Target="../media/image71.png"/><Relationship Id="rId3" Type="http://schemas.openxmlformats.org/officeDocument/2006/relationships/image" Target="../media/image66.png"/><Relationship Id="rId7" Type="http://schemas.openxmlformats.org/officeDocument/2006/relationships/image" Target="../media/image70.png"/><Relationship Id="rId2" Type="http://schemas.openxmlformats.org/officeDocument/2006/relationships/image" Target="../media/image65.png"/><Relationship Id="rId1" Type="http://schemas.openxmlformats.org/officeDocument/2006/relationships/slideLayout" Target="../slideLayouts/slideLayout8.xml"/><Relationship Id="rId6" Type="http://schemas.openxmlformats.org/officeDocument/2006/relationships/image" Target="../media/image69.png"/><Relationship Id="rId5" Type="http://schemas.openxmlformats.org/officeDocument/2006/relationships/image" Target="../media/image68.png"/><Relationship Id="rId4" Type="http://schemas.openxmlformats.org/officeDocument/2006/relationships/image" Target="../media/image67.png"/><Relationship Id="rId9" Type="http://schemas.openxmlformats.org/officeDocument/2006/relationships/image" Target="../media/image72.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73.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74.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75.png"/></Relationships>
</file>

<file path=ppt/slides/_rels/slide26.xml.rels><?xml version="1.0" encoding="UTF-8" standalone="yes"?>
<Relationships xmlns="http://schemas.openxmlformats.org/package/2006/relationships"><Relationship Id="rId8" Type="http://schemas.openxmlformats.org/officeDocument/2006/relationships/hyperlink" Target="https://ieeexplore.ieee.org/document/10115552" TargetMode="External"/><Relationship Id="rId3" Type="http://schemas.openxmlformats.org/officeDocument/2006/relationships/hyperlink" Target="https://www.nasa.gov/press-release/nasa-identifies-candidate-regions-for-landing-next-americans-on-moon" TargetMode="External"/><Relationship Id="rId7" Type="http://schemas.openxmlformats.org/officeDocument/2006/relationships/hyperlink" Target="https://arc.aiaa.org/doi/10.2514/6.2021-4072" TargetMode="External"/><Relationship Id="rId2" Type="http://schemas.openxmlformats.org/officeDocument/2006/relationships/hyperlink" Target="https://www.nasa.gov/wp-content/uploads/2024/01/rev-a-acr23-esdmd-001-m2madd.pdf?emrc=1896e2" TargetMode="External"/><Relationship Id="rId1" Type="http://schemas.openxmlformats.org/officeDocument/2006/relationships/slideLayout" Target="../slideLayouts/slideLayout8.xml"/><Relationship Id="rId6" Type="http://schemas.openxmlformats.org/officeDocument/2006/relationships/hyperlink" Target="https://ntrs.nasa.gov/api/citations/20220000524/downloads/M2M%20Habitation%20Considerations%20TM%20-%20Final.pdf" TargetMode="External"/><Relationship Id="rId5" Type="http://schemas.openxmlformats.org/officeDocument/2006/relationships/hyperlink" Target="https://ieeexplore.ieee.org/document/9843393" TargetMode="External"/><Relationship Id="rId4" Type="http://schemas.openxmlformats.org/officeDocument/2006/relationships/hyperlink" Target="https://arc.aiaa.org/doi/abs/10.2514/6.2022-4266"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arc.aiaa.org/doi/10.2514/6.2000-1822" TargetMode="External"/><Relationship Id="rId2" Type="http://schemas.openxmlformats.org/officeDocument/2006/relationships/hyperlink" Target="https://ieeexplore.ieee.org/document/10115856" TargetMode="External"/><Relationship Id="rId1" Type="http://schemas.openxmlformats.org/officeDocument/2006/relationships/slideLayout" Target="../slideLayouts/slideLayout8.xml"/><Relationship Id="rId4" Type="http://schemas.openxmlformats.org/officeDocument/2006/relationships/hyperlink" Target="https://ntrs.nasa.gov/citations/2022001142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ubtitle 27">
            <a:extLst>
              <a:ext uri="{FF2B5EF4-FFF2-40B4-BE49-F238E27FC236}">
                <a16:creationId xmlns:a16="http://schemas.microsoft.com/office/drawing/2014/main" id="{08B0704D-B57F-4F00-9735-F3B6D96FF11D}"/>
              </a:ext>
            </a:extLst>
          </p:cNvPr>
          <p:cNvSpPr txBox="1">
            <a:spLocks/>
          </p:cNvSpPr>
          <p:nvPr/>
        </p:nvSpPr>
        <p:spPr>
          <a:xfrm>
            <a:off x="527319" y="2346311"/>
            <a:ext cx="5006706" cy="1591644"/>
          </a:xfrm>
          <a:prstGeom prst="rect">
            <a:avLst/>
          </a:prstGeom>
        </p:spPr>
        <p:txBody>
          <a:bodyPr vert="horz" lIns="91440" tIns="45720" rIns="91440" bIns="45720" rtlCol="0">
            <a:normAutofit fontScale="77500" lnSpcReduction="20000"/>
          </a:bodyPr>
          <a:lstStyle>
            <a:lvl1pPr marL="0" indent="0" algn="l" defTabSz="914400" rtl="0" eaLnBrk="1" latinLnBrk="0" hangingPunct="1">
              <a:lnSpc>
                <a:spcPct val="90000"/>
              </a:lnSpc>
              <a:spcBef>
                <a:spcPts val="1000"/>
              </a:spcBef>
              <a:buFont typeface="Arial" panose="020B0604020202020204" pitchFamily="34" charset="0"/>
              <a:buNone/>
              <a:defRPr sz="2000" b="0" i="0" kern="1200">
                <a:solidFill>
                  <a:schemeClr val="bg1"/>
                </a:solidFill>
                <a:latin typeface="Arial" panose="020B0604020202020204" pitchFamily="34" charset="0"/>
                <a:ea typeface="+mn-ea"/>
                <a:cs typeface="Arial" panose="020B0604020202020204" pitchFamily="34" charset="0"/>
              </a:defRPr>
            </a:lvl1pPr>
            <a:lvl2pPr marL="457200" indent="0" algn="ctr" defTabSz="914400" rtl="0" eaLnBrk="1" latinLnBrk="0" hangingPunct="1">
              <a:lnSpc>
                <a:spcPct val="90000"/>
              </a:lnSpc>
              <a:spcBef>
                <a:spcPts val="500"/>
              </a:spcBef>
              <a:buFont typeface="Monaco" pitchFamily="2" charset="77"/>
              <a:buNone/>
              <a:defRPr sz="2000" kern="1200">
                <a:solidFill>
                  <a:schemeClr val="bg1"/>
                </a:solidFill>
                <a:latin typeface="Arial" panose="020B0604020202020204" pitchFamily="34" charset="0"/>
                <a:ea typeface="+mn-ea"/>
                <a:cs typeface="Arial" panose="020B0604020202020204" pitchFamily="34" charset="0"/>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Arial" panose="020B0604020202020204" pitchFamily="34" charset="0"/>
                <a:ea typeface="+mn-ea"/>
                <a:cs typeface="Arial" panose="020B0604020202020204" pitchFamily="34" charset="0"/>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Arial" panose="020B0604020202020204" pitchFamily="34" charset="0"/>
                <a:ea typeface="+mn-ea"/>
                <a:cs typeface="Arial" panose="020B0604020202020204" pitchFamily="34" charset="0"/>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Arial" panose="020B0604020202020204" pitchFamily="34" charset="0"/>
                <a:ea typeface="+mn-ea"/>
                <a:cs typeface="Arial" panose="020B0604020202020204" pitchFamily="34" charset="0"/>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Tracie Prater, Ph.D.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NASA Marshall Space Flight Center</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Habitation Systems Development Office</a:t>
            </a:r>
          </a:p>
        </p:txBody>
      </p:sp>
      <p:pic>
        <p:nvPicPr>
          <p:cNvPr id="7" name="Picture 6" descr="Logo&#10;&#10;Description automatically generated">
            <a:extLst>
              <a:ext uri="{FF2B5EF4-FFF2-40B4-BE49-F238E27FC236}">
                <a16:creationId xmlns:a16="http://schemas.microsoft.com/office/drawing/2014/main" id="{6D434660-C84F-4D54-9B64-BF7976EA3CC0}"/>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 y="4956070"/>
            <a:ext cx="2040835" cy="1901930"/>
          </a:xfrm>
          <a:prstGeom prst="rect">
            <a:avLst/>
          </a:prstGeom>
        </p:spPr>
      </p:pic>
      <p:pic>
        <p:nvPicPr>
          <p:cNvPr id="3" name="Picture 2">
            <a:extLst>
              <a:ext uri="{FF2B5EF4-FFF2-40B4-BE49-F238E27FC236}">
                <a16:creationId xmlns:a16="http://schemas.microsoft.com/office/drawing/2014/main" id="{63C28AC6-CD4B-CF49-8E33-88045A95D436}"/>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4449998" y="1409321"/>
            <a:ext cx="3129042" cy="3129042"/>
          </a:xfrm>
          <a:prstGeom prst="rect">
            <a:avLst/>
          </a:prstGeom>
        </p:spPr>
      </p:pic>
      <p:sp>
        <p:nvSpPr>
          <p:cNvPr id="11" name="Title 26">
            <a:extLst>
              <a:ext uri="{FF2B5EF4-FFF2-40B4-BE49-F238E27FC236}">
                <a16:creationId xmlns:a16="http://schemas.microsoft.com/office/drawing/2014/main" id="{992B57A2-9A60-49C2-AEE1-88CC5AB6CF7D}"/>
              </a:ext>
            </a:extLst>
          </p:cNvPr>
          <p:cNvSpPr txBox="1">
            <a:spLocks/>
          </p:cNvSpPr>
          <p:nvPr/>
        </p:nvSpPr>
        <p:spPr>
          <a:xfrm>
            <a:off x="397347" y="873632"/>
            <a:ext cx="11104371" cy="1591644"/>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700" b="1" i="0" kern="1200">
                <a:solidFill>
                  <a:schemeClr val="bg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Potential Futures for Space Habitation</a:t>
            </a:r>
          </a:p>
        </p:txBody>
      </p:sp>
      <p:sp>
        <p:nvSpPr>
          <p:cNvPr id="2" name="Subtitle 27">
            <a:extLst>
              <a:ext uri="{FF2B5EF4-FFF2-40B4-BE49-F238E27FC236}">
                <a16:creationId xmlns:a16="http://schemas.microsoft.com/office/drawing/2014/main" id="{0A947F4A-A096-3B3F-3CB4-14D87F5C4F07}"/>
              </a:ext>
            </a:extLst>
          </p:cNvPr>
          <p:cNvSpPr txBox="1">
            <a:spLocks/>
          </p:cNvSpPr>
          <p:nvPr/>
        </p:nvSpPr>
        <p:spPr>
          <a:xfrm>
            <a:off x="657290" y="3742541"/>
            <a:ext cx="5682549" cy="1591644"/>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000" b="0" i="0" kern="1200">
                <a:solidFill>
                  <a:schemeClr val="bg1"/>
                </a:solidFill>
                <a:latin typeface="Arial" panose="020B0604020202020204" pitchFamily="34" charset="0"/>
                <a:ea typeface="+mn-ea"/>
                <a:cs typeface="Arial" panose="020B0604020202020204" pitchFamily="34" charset="0"/>
              </a:defRPr>
            </a:lvl1pPr>
            <a:lvl2pPr marL="457200" indent="0" algn="ctr" defTabSz="914400" rtl="0" eaLnBrk="1" latinLnBrk="0" hangingPunct="1">
              <a:lnSpc>
                <a:spcPct val="90000"/>
              </a:lnSpc>
              <a:spcBef>
                <a:spcPts val="500"/>
              </a:spcBef>
              <a:buFont typeface="Monaco" pitchFamily="2" charset="77"/>
              <a:buNone/>
              <a:defRPr sz="2000" kern="1200">
                <a:solidFill>
                  <a:schemeClr val="bg1"/>
                </a:solidFill>
                <a:latin typeface="Arial" panose="020B0604020202020204" pitchFamily="34" charset="0"/>
                <a:ea typeface="+mn-ea"/>
                <a:cs typeface="Arial" panose="020B0604020202020204" pitchFamily="34" charset="0"/>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Arial" panose="020B0604020202020204" pitchFamily="34" charset="0"/>
                <a:ea typeface="+mn-ea"/>
                <a:cs typeface="Arial" panose="020B0604020202020204" pitchFamily="34" charset="0"/>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Arial" panose="020B0604020202020204" pitchFamily="34" charset="0"/>
                <a:ea typeface="+mn-ea"/>
                <a:cs typeface="Arial" panose="020B0604020202020204" pitchFamily="34" charset="0"/>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Arial" panose="020B0604020202020204" pitchFamily="34" charset="0"/>
                <a:ea typeface="+mn-ea"/>
                <a:cs typeface="Arial" panose="020B0604020202020204" pitchFamily="34" charset="0"/>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8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2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EKU Scholars’ Week Presentation</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2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April 10, 2024</a:t>
            </a:r>
          </a:p>
        </p:txBody>
      </p:sp>
    </p:spTree>
    <p:extLst>
      <p:ext uri="{BB962C8B-B14F-4D97-AF65-F5344CB8AC3E}">
        <p14:creationId xmlns:p14="http://schemas.microsoft.com/office/powerpoint/2010/main" val="19114304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B2C50-D542-0C8F-8DF5-DC3F10B9F1CC}"/>
              </a:ext>
            </a:extLst>
          </p:cNvPr>
          <p:cNvSpPr txBox="1">
            <a:spLocks/>
          </p:cNvSpPr>
          <p:nvPr/>
        </p:nvSpPr>
        <p:spPr>
          <a:xfrm>
            <a:off x="819667" y="168933"/>
            <a:ext cx="10515600" cy="892175"/>
          </a:xfrm>
          <a:prstGeom prst="rect">
            <a:avLst/>
          </a:prstGeom>
        </p:spPr>
        <p:txBody>
          <a:bodyPr/>
          <a:lstStyle>
            <a:lvl1pPr algn="l" defTabSz="914400" rtl="0" eaLnBrk="1" latinLnBrk="0" hangingPunct="1">
              <a:lnSpc>
                <a:spcPct val="90000"/>
              </a:lnSpc>
              <a:spcBef>
                <a:spcPct val="0"/>
              </a:spcBef>
              <a:buNone/>
              <a:defRPr sz="3200" b="1" i="0" kern="1200">
                <a:solidFill>
                  <a:schemeClr val="bg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lang="en-US" dirty="0">
                <a:solidFill>
                  <a:prstClr val="white"/>
                </a:solidFill>
              </a:rPr>
              <a:t>Alumni spotlight: photo scrapbook</a:t>
            </a:r>
            <a:endParaRPr kumimoji="0" lang="en-US" sz="32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endParaRPr>
          </a:p>
        </p:txBody>
      </p:sp>
      <p:pic>
        <p:nvPicPr>
          <p:cNvPr id="10" name="Picture 9">
            <a:extLst>
              <a:ext uri="{FF2B5EF4-FFF2-40B4-BE49-F238E27FC236}">
                <a16:creationId xmlns:a16="http://schemas.microsoft.com/office/drawing/2014/main" id="{EFB4379B-DD5B-4329-A72D-9301D08D23FC}"/>
              </a:ext>
            </a:extLst>
          </p:cNvPr>
          <p:cNvPicPr>
            <a:picLocks noChangeAspect="1"/>
          </p:cNvPicPr>
          <p:nvPr/>
        </p:nvPicPr>
        <p:blipFill rotWithShape="1">
          <a:blip r:embed="rId2"/>
          <a:srcRect t="2201" r="-3" b="17948"/>
          <a:stretch/>
        </p:blipFill>
        <p:spPr>
          <a:xfrm>
            <a:off x="819667" y="964607"/>
            <a:ext cx="2324563" cy="2533968"/>
          </a:xfrm>
          <a:prstGeom prst="rect">
            <a:avLst/>
          </a:prstGeom>
        </p:spPr>
      </p:pic>
      <p:pic>
        <p:nvPicPr>
          <p:cNvPr id="13" name="Picture 12">
            <a:extLst>
              <a:ext uri="{FF2B5EF4-FFF2-40B4-BE49-F238E27FC236}">
                <a16:creationId xmlns:a16="http://schemas.microsoft.com/office/drawing/2014/main" id="{AAFEA488-7DEC-7C7C-C88E-A9669832D5E1}"/>
              </a:ext>
            </a:extLst>
          </p:cNvPr>
          <p:cNvPicPr>
            <a:picLocks noChangeAspect="1"/>
          </p:cNvPicPr>
          <p:nvPr/>
        </p:nvPicPr>
        <p:blipFill>
          <a:blip r:embed="rId3"/>
          <a:stretch>
            <a:fillRect/>
          </a:stretch>
        </p:blipFill>
        <p:spPr>
          <a:xfrm>
            <a:off x="3441884" y="1047418"/>
            <a:ext cx="2896004" cy="2381582"/>
          </a:xfrm>
          <a:prstGeom prst="rect">
            <a:avLst/>
          </a:prstGeom>
        </p:spPr>
      </p:pic>
      <p:pic>
        <p:nvPicPr>
          <p:cNvPr id="14" name="Picture 12" descr="May be an image of Tracie Prater and smiling">
            <a:extLst>
              <a:ext uri="{FF2B5EF4-FFF2-40B4-BE49-F238E27FC236}">
                <a16:creationId xmlns:a16="http://schemas.microsoft.com/office/drawing/2014/main" id="{340E2D54-0025-5865-A2D7-95C88055350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28739" y="1061108"/>
            <a:ext cx="2278542" cy="2278542"/>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20">
            <a:extLst>
              <a:ext uri="{FF2B5EF4-FFF2-40B4-BE49-F238E27FC236}">
                <a16:creationId xmlns:a16="http://schemas.microsoft.com/office/drawing/2014/main" id="{158EFC44-4744-A126-1479-4E9364326979}"/>
              </a:ext>
            </a:extLst>
          </p:cNvPr>
          <p:cNvPicPr>
            <a:picLocks noChangeAspect="1"/>
          </p:cNvPicPr>
          <p:nvPr/>
        </p:nvPicPr>
        <p:blipFill>
          <a:blip r:embed="rId5"/>
          <a:stretch>
            <a:fillRect/>
          </a:stretch>
        </p:blipFill>
        <p:spPr>
          <a:xfrm>
            <a:off x="5412686" y="4127675"/>
            <a:ext cx="2574902" cy="1602562"/>
          </a:xfrm>
          <a:prstGeom prst="rect">
            <a:avLst/>
          </a:prstGeom>
        </p:spPr>
      </p:pic>
      <p:sp>
        <p:nvSpPr>
          <p:cNvPr id="22" name="TextBox 21">
            <a:extLst>
              <a:ext uri="{FF2B5EF4-FFF2-40B4-BE49-F238E27FC236}">
                <a16:creationId xmlns:a16="http://schemas.microsoft.com/office/drawing/2014/main" id="{4AC556EA-A141-3FED-2313-6452DE6D5DBD}"/>
              </a:ext>
            </a:extLst>
          </p:cNvPr>
          <p:cNvSpPr txBox="1"/>
          <p:nvPr/>
        </p:nvSpPr>
        <p:spPr>
          <a:xfrm>
            <a:off x="1001915" y="3452477"/>
            <a:ext cx="2130949" cy="492443"/>
          </a:xfrm>
          <a:prstGeom prst="rect">
            <a:avLst/>
          </a:prstGeom>
          <a:noFill/>
        </p:spPr>
        <p:txBody>
          <a:bodyPr wrap="square" rtlCol="0">
            <a:spAutoFit/>
          </a:bodyPr>
          <a:lstStyle/>
          <a:p>
            <a:r>
              <a:rPr lang="en-US" sz="1300" dirty="0">
                <a:solidFill>
                  <a:schemeClr val="bg1"/>
                </a:solidFill>
              </a:rPr>
              <a:t>In-space manufacturing at Tech Day on the Hill</a:t>
            </a:r>
          </a:p>
        </p:txBody>
      </p:sp>
      <p:sp>
        <p:nvSpPr>
          <p:cNvPr id="23" name="TextBox 22">
            <a:extLst>
              <a:ext uri="{FF2B5EF4-FFF2-40B4-BE49-F238E27FC236}">
                <a16:creationId xmlns:a16="http://schemas.microsoft.com/office/drawing/2014/main" id="{E1058D6C-5792-7653-B802-5B0561CA8C20}"/>
              </a:ext>
            </a:extLst>
          </p:cNvPr>
          <p:cNvSpPr txBox="1"/>
          <p:nvPr/>
        </p:nvSpPr>
        <p:spPr>
          <a:xfrm>
            <a:off x="3619219" y="3492157"/>
            <a:ext cx="2729520" cy="492443"/>
          </a:xfrm>
          <a:prstGeom prst="rect">
            <a:avLst/>
          </a:prstGeom>
          <a:noFill/>
        </p:spPr>
        <p:txBody>
          <a:bodyPr wrap="square" rtlCol="0">
            <a:spAutoFit/>
          </a:bodyPr>
          <a:lstStyle/>
          <a:p>
            <a:r>
              <a:rPr lang="en-US" sz="1300" dirty="0">
                <a:solidFill>
                  <a:schemeClr val="bg1"/>
                </a:solidFill>
              </a:rPr>
              <a:t>Signing the Space Launch System Multi-Stage Adapter</a:t>
            </a:r>
          </a:p>
        </p:txBody>
      </p:sp>
      <p:pic>
        <p:nvPicPr>
          <p:cNvPr id="1026" name="Picture 2">
            <a:extLst>
              <a:ext uri="{FF2B5EF4-FFF2-40B4-BE49-F238E27FC236}">
                <a16:creationId xmlns:a16="http://schemas.microsoft.com/office/drawing/2014/main" id="{FF405568-CC86-0886-F704-92EB88B1EC9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42774" y="4101498"/>
            <a:ext cx="4529375" cy="21972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 name="TextBox 25">
            <a:extLst>
              <a:ext uri="{FF2B5EF4-FFF2-40B4-BE49-F238E27FC236}">
                <a16:creationId xmlns:a16="http://schemas.microsoft.com/office/drawing/2014/main" id="{4F39262A-BBFA-0D40-9464-96B9E01DA5D2}"/>
              </a:ext>
            </a:extLst>
          </p:cNvPr>
          <p:cNvSpPr txBox="1"/>
          <p:nvPr/>
        </p:nvSpPr>
        <p:spPr>
          <a:xfrm>
            <a:off x="2078755" y="6470784"/>
            <a:ext cx="2130949" cy="292388"/>
          </a:xfrm>
          <a:prstGeom prst="rect">
            <a:avLst/>
          </a:prstGeom>
          <a:noFill/>
        </p:spPr>
        <p:txBody>
          <a:bodyPr wrap="square" rtlCol="0">
            <a:spAutoFit/>
          </a:bodyPr>
          <a:lstStyle/>
          <a:p>
            <a:r>
              <a:rPr lang="en-US" sz="1300" dirty="0">
                <a:solidFill>
                  <a:schemeClr val="bg1"/>
                </a:solidFill>
              </a:rPr>
              <a:t>Artemis I (2022)</a:t>
            </a:r>
          </a:p>
        </p:txBody>
      </p:sp>
      <p:pic>
        <p:nvPicPr>
          <p:cNvPr id="3" name="Picture 2">
            <a:extLst>
              <a:ext uri="{FF2B5EF4-FFF2-40B4-BE49-F238E27FC236}">
                <a16:creationId xmlns:a16="http://schemas.microsoft.com/office/drawing/2014/main" id="{A6463D98-8724-00BB-CCBB-9C9E937B9A77}"/>
              </a:ext>
            </a:extLst>
          </p:cNvPr>
          <p:cNvPicPr>
            <a:picLocks noChangeAspect="1"/>
          </p:cNvPicPr>
          <p:nvPr/>
        </p:nvPicPr>
        <p:blipFill>
          <a:blip r:embed="rId7"/>
          <a:stretch>
            <a:fillRect/>
          </a:stretch>
        </p:blipFill>
        <p:spPr>
          <a:xfrm>
            <a:off x="8128125" y="4060853"/>
            <a:ext cx="1687608" cy="2278542"/>
          </a:xfrm>
          <a:prstGeom prst="rect">
            <a:avLst/>
          </a:prstGeom>
        </p:spPr>
      </p:pic>
      <p:sp>
        <p:nvSpPr>
          <p:cNvPr id="4" name="TextBox 3">
            <a:extLst>
              <a:ext uri="{FF2B5EF4-FFF2-40B4-BE49-F238E27FC236}">
                <a16:creationId xmlns:a16="http://schemas.microsoft.com/office/drawing/2014/main" id="{CF46BF7E-6136-5642-DDD5-B8925DEEF578}"/>
              </a:ext>
            </a:extLst>
          </p:cNvPr>
          <p:cNvSpPr txBox="1"/>
          <p:nvPr/>
        </p:nvSpPr>
        <p:spPr>
          <a:xfrm>
            <a:off x="8000297" y="6389473"/>
            <a:ext cx="2130949" cy="307777"/>
          </a:xfrm>
          <a:prstGeom prst="rect">
            <a:avLst/>
          </a:prstGeom>
          <a:noFill/>
        </p:spPr>
        <p:txBody>
          <a:bodyPr wrap="square" rtlCol="0">
            <a:spAutoFit/>
          </a:bodyPr>
          <a:lstStyle/>
          <a:p>
            <a:r>
              <a:rPr lang="en-US" sz="1400" dirty="0">
                <a:solidFill>
                  <a:schemeClr val="bg1"/>
                </a:solidFill>
              </a:rPr>
              <a:t>SLS core stage at MSFC</a:t>
            </a:r>
          </a:p>
        </p:txBody>
      </p:sp>
      <p:pic>
        <p:nvPicPr>
          <p:cNvPr id="5" name="Picture 4">
            <a:extLst>
              <a:ext uri="{FF2B5EF4-FFF2-40B4-BE49-F238E27FC236}">
                <a16:creationId xmlns:a16="http://schemas.microsoft.com/office/drawing/2014/main" id="{371BEC0E-3209-75FD-3965-B512D874C685}"/>
              </a:ext>
            </a:extLst>
          </p:cNvPr>
          <p:cNvPicPr>
            <a:picLocks noChangeAspect="1"/>
          </p:cNvPicPr>
          <p:nvPr/>
        </p:nvPicPr>
        <p:blipFill>
          <a:blip r:embed="rId8"/>
          <a:stretch>
            <a:fillRect/>
          </a:stretch>
        </p:blipFill>
        <p:spPr>
          <a:xfrm>
            <a:off x="6700137" y="1009649"/>
            <a:ext cx="1897757" cy="2533968"/>
          </a:xfrm>
          <a:prstGeom prst="rect">
            <a:avLst/>
          </a:prstGeom>
        </p:spPr>
      </p:pic>
      <p:pic>
        <p:nvPicPr>
          <p:cNvPr id="6" name="Picture 2">
            <a:extLst>
              <a:ext uri="{FF2B5EF4-FFF2-40B4-BE49-F238E27FC236}">
                <a16:creationId xmlns:a16="http://schemas.microsoft.com/office/drawing/2014/main" id="{1B174F77-3BC8-4EAB-F606-CF4DC405CC4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068010" y="4010603"/>
            <a:ext cx="1765374" cy="23538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a:extLst>
              <a:ext uri="{FF2B5EF4-FFF2-40B4-BE49-F238E27FC236}">
                <a16:creationId xmlns:a16="http://schemas.microsoft.com/office/drawing/2014/main" id="{CD8FD666-84C8-143A-D6B6-58A6AD0BCAF8}"/>
              </a:ext>
            </a:extLst>
          </p:cNvPr>
          <p:cNvSpPr txBox="1"/>
          <p:nvPr/>
        </p:nvSpPr>
        <p:spPr>
          <a:xfrm>
            <a:off x="9885222" y="6389473"/>
            <a:ext cx="2382978" cy="523220"/>
          </a:xfrm>
          <a:prstGeom prst="rect">
            <a:avLst/>
          </a:prstGeom>
          <a:noFill/>
        </p:spPr>
        <p:txBody>
          <a:bodyPr wrap="square" rtlCol="0">
            <a:spAutoFit/>
          </a:bodyPr>
          <a:lstStyle/>
          <a:p>
            <a:r>
              <a:rPr lang="en-US" sz="1400" dirty="0">
                <a:solidFill>
                  <a:schemeClr val="bg1"/>
                </a:solidFill>
              </a:rPr>
              <a:t>Centennial Challenges 3D Printed Habitat Competition</a:t>
            </a:r>
          </a:p>
        </p:txBody>
      </p:sp>
    </p:spTree>
    <p:extLst>
      <p:ext uri="{BB962C8B-B14F-4D97-AF65-F5344CB8AC3E}">
        <p14:creationId xmlns:p14="http://schemas.microsoft.com/office/powerpoint/2010/main" val="15071551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Exercising in Space | NASA">
            <a:extLst>
              <a:ext uri="{FF2B5EF4-FFF2-40B4-BE49-F238E27FC236}">
                <a16:creationId xmlns:a16="http://schemas.microsoft.com/office/drawing/2014/main" id="{FE0FF5F5-16E2-5C09-B84E-4877D35233B2}"/>
              </a:ext>
            </a:extLst>
          </p:cNvPr>
          <p:cNvPicPr>
            <a:picLocks noChangeAspect="1" noChangeArrowheads="1"/>
          </p:cNvPicPr>
          <p:nvPr/>
        </p:nvPicPr>
        <p:blipFill rotWithShape="1">
          <a:blip r:embed="rId2" cstate="hqprint">
            <a:extLst>
              <a:ext uri="{28A0092B-C50C-407E-A947-70E740481C1C}">
                <a14:useLocalDpi xmlns:a14="http://schemas.microsoft.com/office/drawing/2010/main"/>
              </a:ext>
            </a:extLst>
          </a:blip>
          <a:srcRect r="-3"/>
          <a:stretch/>
        </p:blipFill>
        <p:spPr bwMode="auto">
          <a:xfrm>
            <a:off x="5676231" y="3429000"/>
            <a:ext cx="2825496" cy="224146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DBD8454-A01B-7D68-FC97-0332FE304472}"/>
              </a:ext>
            </a:extLst>
          </p:cNvPr>
          <p:cNvSpPr>
            <a:spLocks noGrp="1"/>
          </p:cNvSpPr>
          <p:nvPr>
            <p:ph type="title"/>
          </p:nvPr>
        </p:nvSpPr>
        <p:spPr/>
        <p:txBody>
          <a:bodyPr/>
          <a:lstStyle/>
          <a:p>
            <a:r>
              <a:rPr lang="en-US" dirty="0"/>
              <a:t>What is a habitat? </a:t>
            </a:r>
          </a:p>
        </p:txBody>
      </p:sp>
      <p:sp>
        <p:nvSpPr>
          <p:cNvPr id="3" name="Content Placeholder 2">
            <a:extLst>
              <a:ext uri="{FF2B5EF4-FFF2-40B4-BE49-F238E27FC236}">
                <a16:creationId xmlns:a16="http://schemas.microsoft.com/office/drawing/2014/main" id="{669836D6-7CF2-9ABD-47D4-3CEB171E75D2}"/>
              </a:ext>
            </a:extLst>
          </p:cNvPr>
          <p:cNvSpPr>
            <a:spLocks noGrp="1"/>
          </p:cNvSpPr>
          <p:nvPr>
            <p:ph idx="1"/>
          </p:nvPr>
        </p:nvSpPr>
        <p:spPr/>
        <p:txBody>
          <a:bodyPr>
            <a:normAutofit/>
          </a:bodyPr>
          <a:lstStyle/>
          <a:p>
            <a:pPr marL="0" indent="0">
              <a:buNone/>
            </a:pPr>
            <a:r>
              <a:rPr lang="en-US" sz="1600" i="1" dirty="0"/>
              <a:t>“A habitat meets all the environmental conditions an organism needs to survive.”</a:t>
            </a:r>
          </a:p>
          <a:p>
            <a:pPr marL="0" indent="0">
              <a:buNone/>
            </a:pPr>
            <a:r>
              <a:rPr lang="en-US" sz="1600" i="1" dirty="0"/>
              <a:t>	-definition of habitat from National Geographic</a:t>
            </a:r>
          </a:p>
        </p:txBody>
      </p:sp>
      <p:pic>
        <p:nvPicPr>
          <p:cNvPr id="4" name="Picture 4" descr="Dual toilet stall installed on the space station. ">
            <a:extLst>
              <a:ext uri="{FF2B5EF4-FFF2-40B4-BE49-F238E27FC236}">
                <a16:creationId xmlns:a16="http://schemas.microsoft.com/office/drawing/2014/main" id="{24F54C9A-53BB-2C98-183E-D08201BF461F}"/>
              </a:ext>
            </a:extLst>
          </p:cNvPr>
          <p:cNvPicPr>
            <a:picLocks noChangeAspect="1" noChangeArrowheads="1"/>
          </p:cNvPicPr>
          <p:nvPr/>
        </p:nvPicPr>
        <p:blipFill rotWithShape="1">
          <a:blip r:embed="rId3" cstate="hqprint">
            <a:extLst>
              <a:ext uri="{28A0092B-C50C-407E-A947-70E740481C1C}">
                <a14:useLocalDpi xmlns:a14="http://schemas.microsoft.com/office/drawing/2010/main"/>
              </a:ext>
            </a:extLst>
          </a:blip>
          <a:srcRect/>
          <a:stretch/>
        </p:blipFill>
        <p:spPr bwMode="auto">
          <a:xfrm>
            <a:off x="8501727" y="1257300"/>
            <a:ext cx="3212622" cy="3144353"/>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66B0D0B9-2AE0-AC14-5E7C-6534EDEFE025}"/>
              </a:ext>
            </a:extLst>
          </p:cNvPr>
          <p:cNvSpPr txBox="1">
            <a:spLocks/>
          </p:cNvSpPr>
          <p:nvPr/>
        </p:nvSpPr>
        <p:spPr>
          <a:xfrm>
            <a:off x="838200" y="2672556"/>
            <a:ext cx="10515600" cy="89217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200" b="1" i="0" kern="1200">
                <a:solidFill>
                  <a:schemeClr val="bg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What do humans need in space? </a:t>
            </a:r>
          </a:p>
        </p:txBody>
      </p:sp>
      <p:sp>
        <p:nvSpPr>
          <p:cNvPr id="7" name="TextBox 6">
            <a:extLst>
              <a:ext uri="{FF2B5EF4-FFF2-40B4-BE49-F238E27FC236}">
                <a16:creationId xmlns:a16="http://schemas.microsoft.com/office/drawing/2014/main" id="{D3DD9A31-AF12-A1DD-108B-A97449E0F4C0}"/>
              </a:ext>
            </a:extLst>
          </p:cNvPr>
          <p:cNvSpPr txBox="1"/>
          <p:nvPr/>
        </p:nvSpPr>
        <p:spPr>
          <a:xfrm>
            <a:off x="914400" y="3429000"/>
            <a:ext cx="4972244" cy="34163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Air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Water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Food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Protection from vacuum and radiation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Exercise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Sleep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Hygiene and waste management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Communications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Storage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Trash disposal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Thermally controlled environment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8" name="Picture 4" descr="Space Station 20th: Food on ISS | NASA">
            <a:extLst>
              <a:ext uri="{FF2B5EF4-FFF2-40B4-BE49-F238E27FC236}">
                <a16:creationId xmlns:a16="http://schemas.microsoft.com/office/drawing/2014/main" id="{9E13C0FD-D5A5-CF34-6929-2AD699AC7432}"/>
              </a:ext>
            </a:extLst>
          </p:cNvPr>
          <p:cNvPicPr>
            <a:picLocks noChangeAspect="1" noChangeArrowheads="1"/>
          </p:cNvPicPr>
          <p:nvPr/>
        </p:nvPicPr>
        <p:blipFill rotWithShape="1">
          <a:blip r:embed="rId4" cstate="hqprint">
            <a:extLst>
              <a:ext uri="{28A0092B-C50C-407E-A947-70E740481C1C}">
                <a14:useLocalDpi xmlns:a14="http://schemas.microsoft.com/office/drawing/2010/main"/>
              </a:ext>
            </a:extLst>
          </a:blip>
          <a:srcRect/>
          <a:stretch/>
        </p:blipFill>
        <p:spPr bwMode="auto">
          <a:xfrm>
            <a:off x="8075404" y="4436504"/>
            <a:ext cx="3794760" cy="20138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31110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63FEA-5497-E506-C8C6-2830E34B2207}"/>
              </a:ext>
            </a:extLst>
          </p:cNvPr>
          <p:cNvSpPr>
            <a:spLocks noGrp="1"/>
          </p:cNvSpPr>
          <p:nvPr>
            <p:ph type="title"/>
          </p:nvPr>
        </p:nvSpPr>
        <p:spPr/>
        <p:txBody>
          <a:bodyPr/>
          <a:lstStyle/>
          <a:p>
            <a:r>
              <a:rPr lang="en-US" dirty="0"/>
              <a:t>What do humans need in space? (continued)</a:t>
            </a:r>
          </a:p>
        </p:txBody>
      </p:sp>
      <p:graphicFrame>
        <p:nvGraphicFramePr>
          <p:cNvPr id="4" name="Table 4">
            <a:extLst>
              <a:ext uri="{FF2B5EF4-FFF2-40B4-BE49-F238E27FC236}">
                <a16:creationId xmlns:a16="http://schemas.microsoft.com/office/drawing/2014/main" id="{090E5FAA-8038-AD6E-EDA7-C56CFBF59A6A}"/>
              </a:ext>
            </a:extLst>
          </p:cNvPr>
          <p:cNvGraphicFramePr>
            <a:graphicFrameLocks noGrp="1"/>
          </p:cNvGraphicFramePr>
          <p:nvPr/>
        </p:nvGraphicFramePr>
        <p:xfrm>
          <a:off x="924211" y="1483334"/>
          <a:ext cx="5818562" cy="3295196"/>
        </p:xfrm>
        <a:graphic>
          <a:graphicData uri="http://schemas.openxmlformats.org/drawingml/2006/table">
            <a:tbl>
              <a:tblPr firstRow="1" bandRow="1">
                <a:tableStyleId>{073A0DAA-6AF3-43AB-8588-CEC1D06C72B9}</a:tableStyleId>
              </a:tblPr>
              <a:tblGrid>
                <a:gridCol w="2909281">
                  <a:extLst>
                    <a:ext uri="{9D8B030D-6E8A-4147-A177-3AD203B41FA5}">
                      <a16:colId xmlns:a16="http://schemas.microsoft.com/office/drawing/2014/main" val="3966953627"/>
                    </a:ext>
                  </a:extLst>
                </a:gridCol>
                <a:gridCol w="2909281">
                  <a:extLst>
                    <a:ext uri="{9D8B030D-6E8A-4147-A177-3AD203B41FA5}">
                      <a16:colId xmlns:a16="http://schemas.microsoft.com/office/drawing/2014/main" val="4229526868"/>
                    </a:ext>
                  </a:extLst>
                </a:gridCol>
              </a:tblGrid>
              <a:tr h="370840">
                <a:tc>
                  <a:txBody>
                    <a:bodyPr/>
                    <a:lstStyle/>
                    <a:p>
                      <a:endParaRPr lang="en-US" dirty="0"/>
                    </a:p>
                  </a:txBody>
                  <a:tcPr/>
                </a:tc>
                <a:tc>
                  <a:txBody>
                    <a:bodyPr/>
                    <a:lstStyle/>
                    <a:p>
                      <a:r>
                        <a:rPr lang="en-US" dirty="0"/>
                        <a:t>Amount per crew member per day</a:t>
                      </a:r>
                    </a:p>
                  </a:txBody>
                  <a:tcPr/>
                </a:tc>
                <a:extLst>
                  <a:ext uri="{0D108BD9-81ED-4DB2-BD59-A6C34878D82A}">
                    <a16:rowId xmlns:a16="http://schemas.microsoft.com/office/drawing/2014/main" val="865898472"/>
                  </a:ext>
                </a:extLst>
              </a:tr>
              <a:tr h="370840">
                <a:tc>
                  <a:txBody>
                    <a:bodyPr/>
                    <a:lstStyle/>
                    <a:p>
                      <a:r>
                        <a:rPr lang="en-US" dirty="0"/>
                        <a:t>Food</a:t>
                      </a:r>
                    </a:p>
                  </a:txBody>
                  <a:tcPr/>
                </a:tc>
                <a:tc>
                  <a:txBody>
                    <a:bodyPr/>
                    <a:lstStyle/>
                    <a:p>
                      <a:r>
                        <a:rPr lang="en-US" dirty="0"/>
                        <a:t>2.4 kg (5.3 </a:t>
                      </a:r>
                      <a:r>
                        <a:rPr lang="en-US" dirty="0" err="1"/>
                        <a:t>lbs</a:t>
                      </a:r>
                      <a:r>
                        <a:rPr lang="en-US" dirty="0"/>
                        <a:t>)*</a:t>
                      </a:r>
                    </a:p>
                  </a:txBody>
                  <a:tcPr/>
                </a:tc>
                <a:extLst>
                  <a:ext uri="{0D108BD9-81ED-4DB2-BD59-A6C34878D82A}">
                    <a16:rowId xmlns:a16="http://schemas.microsoft.com/office/drawing/2014/main" val="2114553286"/>
                  </a:ext>
                </a:extLst>
              </a:tr>
              <a:tr h="370840">
                <a:tc>
                  <a:txBody>
                    <a:bodyPr/>
                    <a:lstStyle/>
                    <a:p>
                      <a:r>
                        <a:rPr lang="en-US" dirty="0"/>
                        <a:t>Drinking Water**</a:t>
                      </a:r>
                    </a:p>
                  </a:txBody>
                  <a:tcPr/>
                </a:tc>
                <a:tc>
                  <a:txBody>
                    <a:bodyPr/>
                    <a:lstStyle/>
                    <a:p>
                      <a:r>
                        <a:rPr lang="en-US" dirty="0"/>
                        <a:t>2.8 kg (6.2 </a:t>
                      </a:r>
                      <a:r>
                        <a:rPr lang="en-US" dirty="0" err="1"/>
                        <a:t>lbs</a:t>
                      </a:r>
                      <a:r>
                        <a:rPr lang="en-US" dirty="0"/>
                        <a:t>)</a:t>
                      </a:r>
                    </a:p>
                  </a:txBody>
                  <a:tcPr/>
                </a:tc>
                <a:extLst>
                  <a:ext uri="{0D108BD9-81ED-4DB2-BD59-A6C34878D82A}">
                    <a16:rowId xmlns:a16="http://schemas.microsoft.com/office/drawing/2014/main" val="325564817"/>
                  </a:ext>
                </a:extLst>
              </a:tr>
              <a:tr h="370840">
                <a:tc>
                  <a:txBody>
                    <a:bodyPr/>
                    <a:lstStyle/>
                    <a:p>
                      <a:r>
                        <a:rPr lang="en-US" dirty="0"/>
                        <a:t>Water for food</a:t>
                      </a:r>
                    </a:p>
                  </a:txBody>
                  <a:tcPr/>
                </a:tc>
                <a:tc>
                  <a:txBody>
                    <a:bodyPr/>
                    <a:lstStyle/>
                    <a:p>
                      <a:r>
                        <a:rPr lang="en-US" dirty="0"/>
                        <a:t>0.5 kg (1.1 </a:t>
                      </a:r>
                      <a:r>
                        <a:rPr lang="en-US" dirty="0" err="1"/>
                        <a:t>lbs</a:t>
                      </a:r>
                      <a:r>
                        <a:rPr lang="en-US" dirty="0"/>
                        <a:t>)</a:t>
                      </a:r>
                    </a:p>
                  </a:txBody>
                  <a:tcPr/>
                </a:tc>
                <a:extLst>
                  <a:ext uri="{0D108BD9-81ED-4DB2-BD59-A6C34878D82A}">
                    <a16:rowId xmlns:a16="http://schemas.microsoft.com/office/drawing/2014/main" val="843720748"/>
                  </a:ext>
                </a:extLst>
              </a:tr>
              <a:tr h="370840">
                <a:tc>
                  <a:txBody>
                    <a:bodyPr/>
                    <a:lstStyle/>
                    <a:p>
                      <a:r>
                        <a:rPr lang="en-US" dirty="0"/>
                        <a:t>Oxygen**</a:t>
                      </a:r>
                    </a:p>
                  </a:txBody>
                  <a:tcPr/>
                </a:tc>
                <a:tc>
                  <a:txBody>
                    <a:bodyPr/>
                    <a:lstStyle/>
                    <a:p>
                      <a:r>
                        <a:rPr lang="en-US" dirty="0"/>
                        <a:t>0.9 kg (2.0 </a:t>
                      </a:r>
                      <a:r>
                        <a:rPr lang="en-US" dirty="0" err="1"/>
                        <a:t>lbs</a:t>
                      </a:r>
                      <a:r>
                        <a:rPr lang="en-US" dirty="0"/>
                        <a:t>)</a:t>
                      </a:r>
                    </a:p>
                  </a:txBody>
                  <a:tcPr/>
                </a:tc>
                <a:extLst>
                  <a:ext uri="{0D108BD9-81ED-4DB2-BD59-A6C34878D82A}">
                    <a16:rowId xmlns:a16="http://schemas.microsoft.com/office/drawing/2014/main" val="3465083493"/>
                  </a:ext>
                </a:extLst>
              </a:tr>
              <a:tr h="370840">
                <a:tc>
                  <a:txBody>
                    <a:bodyPr/>
                    <a:lstStyle/>
                    <a:p>
                      <a:r>
                        <a:rPr lang="en-US" dirty="0"/>
                        <a:t>Clothing</a:t>
                      </a:r>
                    </a:p>
                  </a:txBody>
                  <a:tcPr/>
                </a:tc>
                <a:tc>
                  <a:txBody>
                    <a:bodyPr/>
                    <a:lstStyle/>
                    <a:p>
                      <a:r>
                        <a:rPr lang="en-US" dirty="0"/>
                        <a:t>0.2 kg (0.4 </a:t>
                      </a:r>
                      <a:r>
                        <a:rPr lang="en-US" dirty="0" err="1"/>
                        <a:t>lbs</a:t>
                      </a:r>
                      <a:r>
                        <a:rPr lang="en-US" dirty="0"/>
                        <a:t>)</a:t>
                      </a:r>
                    </a:p>
                  </a:txBody>
                  <a:tcPr/>
                </a:tc>
                <a:extLst>
                  <a:ext uri="{0D108BD9-81ED-4DB2-BD59-A6C34878D82A}">
                    <a16:rowId xmlns:a16="http://schemas.microsoft.com/office/drawing/2014/main" val="3062016503"/>
                  </a:ext>
                </a:extLst>
              </a:tr>
              <a:tr h="430076">
                <a:tc>
                  <a:txBody>
                    <a:bodyPr/>
                    <a:lstStyle/>
                    <a:p>
                      <a:r>
                        <a:rPr lang="en-US" dirty="0"/>
                        <a:t>Trash produced</a:t>
                      </a:r>
                    </a:p>
                  </a:txBody>
                  <a:tcPr/>
                </a:tc>
                <a:tc>
                  <a:txBody>
                    <a:bodyPr/>
                    <a:lstStyle/>
                    <a:p>
                      <a:r>
                        <a:rPr lang="en-US" dirty="0"/>
                        <a:t>1.7 kg (3.7 </a:t>
                      </a:r>
                      <a:r>
                        <a:rPr lang="en-US" dirty="0" err="1"/>
                        <a:t>lbs</a:t>
                      </a:r>
                      <a:r>
                        <a:rPr lang="en-US" dirty="0"/>
                        <a:t>)</a:t>
                      </a:r>
                    </a:p>
                  </a:txBody>
                  <a:tcPr/>
                </a:tc>
                <a:extLst>
                  <a:ext uri="{0D108BD9-81ED-4DB2-BD59-A6C34878D82A}">
                    <a16:rowId xmlns:a16="http://schemas.microsoft.com/office/drawing/2014/main" val="4243910112"/>
                  </a:ext>
                </a:extLst>
              </a:tr>
              <a:tr h="370840">
                <a:tc>
                  <a:txBody>
                    <a:bodyPr/>
                    <a:lstStyle/>
                    <a:p>
                      <a:r>
                        <a:rPr lang="en-US" dirty="0"/>
                        <a:t>CO2 produced**</a:t>
                      </a:r>
                    </a:p>
                  </a:txBody>
                  <a:tcPr/>
                </a:tc>
                <a:tc>
                  <a:txBody>
                    <a:bodyPr/>
                    <a:lstStyle/>
                    <a:p>
                      <a:r>
                        <a:rPr lang="en-US" dirty="0"/>
                        <a:t>1.1 kg (2.4 </a:t>
                      </a:r>
                      <a:r>
                        <a:rPr lang="en-US" dirty="0" err="1"/>
                        <a:t>lbs</a:t>
                      </a:r>
                      <a:r>
                        <a:rPr lang="en-US" dirty="0"/>
                        <a:t>)</a:t>
                      </a:r>
                    </a:p>
                  </a:txBody>
                  <a:tcPr/>
                </a:tc>
                <a:extLst>
                  <a:ext uri="{0D108BD9-81ED-4DB2-BD59-A6C34878D82A}">
                    <a16:rowId xmlns:a16="http://schemas.microsoft.com/office/drawing/2014/main" val="4084167732"/>
                  </a:ext>
                </a:extLst>
              </a:tr>
            </a:tbl>
          </a:graphicData>
        </a:graphic>
      </p:graphicFrame>
      <p:sp>
        <p:nvSpPr>
          <p:cNvPr id="5" name="TextBox 4">
            <a:extLst>
              <a:ext uri="{FF2B5EF4-FFF2-40B4-BE49-F238E27FC236}">
                <a16:creationId xmlns:a16="http://schemas.microsoft.com/office/drawing/2014/main" id="{57B67311-4513-159B-EF48-5FAF5AE7DB68}"/>
              </a:ext>
            </a:extLst>
          </p:cNvPr>
          <p:cNvSpPr txBox="1"/>
          <p:nvPr/>
        </p:nvSpPr>
        <p:spPr>
          <a:xfrm>
            <a:off x="924211" y="5004564"/>
            <a:ext cx="581856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Calibri" panose="020F0502020204030204"/>
                <a:ea typeface="+mn-ea"/>
                <a:cs typeface="+mn-cs"/>
              </a:rPr>
              <a:t>*about 15 percent of this weight is food packaging material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Calibri" panose="020F0502020204030204"/>
                <a:ea typeface="+mn-ea"/>
                <a:cs typeface="+mn-cs"/>
              </a:rPr>
              <a:t>** assumes 82 kg astronaut for consumables planning  (~180 </a:t>
            </a:r>
            <a:r>
              <a:rPr kumimoji="0" lang="en-US" sz="1200" b="0" i="0" u="none" strike="noStrike" kern="1200" cap="none" spc="0" normalizeH="0" baseline="0" noProof="0" dirty="0" err="1">
                <a:ln>
                  <a:noFill/>
                </a:ln>
                <a:solidFill>
                  <a:prstClr val="white"/>
                </a:solidFill>
                <a:effectLst/>
                <a:uLnTx/>
                <a:uFillTx/>
                <a:latin typeface="Calibri" panose="020F0502020204030204"/>
                <a:ea typeface="+mn-ea"/>
                <a:cs typeface="+mn-cs"/>
              </a:rPr>
              <a:t>lbs</a:t>
            </a:r>
            <a:r>
              <a:rPr kumimoji="0" lang="en-US" sz="1200" b="0" i="0" u="none" strike="noStrike" kern="1200" cap="none" spc="0" normalizeH="0" baseline="0" noProof="0" dirty="0">
                <a:ln>
                  <a:noFill/>
                </a:ln>
                <a:solidFill>
                  <a:prstClr val="white"/>
                </a:solidFill>
                <a:effectLst/>
                <a:uLnTx/>
                <a:uFillTx/>
                <a:latin typeface="Calibri" panose="020F0502020204030204"/>
                <a:ea typeface="+mn-ea"/>
                <a:cs typeface="+mn-cs"/>
              </a:rPr>
              <a:t>)</a:t>
            </a:r>
          </a:p>
        </p:txBody>
      </p:sp>
      <p:pic>
        <p:nvPicPr>
          <p:cNvPr id="10" name="Picture 10" descr="chris hadfield seriously drinking water">
            <a:extLst>
              <a:ext uri="{FF2B5EF4-FFF2-40B4-BE49-F238E27FC236}">
                <a16:creationId xmlns:a16="http://schemas.microsoft.com/office/drawing/2014/main" id="{501EA6BD-10FB-8093-FB23-CC6DB5CBC225}"/>
              </a:ext>
            </a:extLst>
          </p:cNvPr>
          <p:cNvPicPr>
            <a:picLocks noChangeAspect="1" noChangeArrowheads="1"/>
          </p:cNvPicPr>
          <p:nvPr/>
        </p:nvPicPr>
        <p:blipFill rotWithShape="1">
          <a:blip r:embed="rId2" cstate="hqprint">
            <a:extLst>
              <a:ext uri="{28A0092B-C50C-407E-A947-70E740481C1C}">
                <a14:useLocalDpi xmlns:a14="http://schemas.microsoft.com/office/drawing/2010/main"/>
              </a:ext>
            </a:extLst>
          </a:blip>
          <a:srcRect/>
          <a:stretch/>
        </p:blipFill>
        <p:spPr bwMode="auto">
          <a:xfrm>
            <a:off x="7633096" y="1483334"/>
            <a:ext cx="3720704" cy="2234439"/>
          </a:xfrm>
          <a:prstGeom prst="rect">
            <a:avLst/>
          </a:prstGeom>
          <a:noFill/>
          <a:ln>
            <a:solidFill>
              <a:schemeClr val="bg1"/>
            </a:solidFill>
          </a:ln>
          <a:extLst>
            <a:ext uri="{909E8E84-426E-40DD-AFC4-6F175D3DCCD1}">
              <a14:hiddenFill xmlns:a14="http://schemas.microsoft.com/office/drawing/2010/main">
                <a:solidFill>
                  <a:srgbClr val="FFFFFF"/>
                </a:solidFill>
              </a14:hiddenFill>
            </a:ext>
          </a:extLst>
        </p:spPr>
      </p:pic>
      <p:pic>
        <p:nvPicPr>
          <p:cNvPr id="11" name="Picture 8">
            <a:extLst>
              <a:ext uri="{FF2B5EF4-FFF2-40B4-BE49-F238E27FC236}">
                <a16:creationId xmlns:a16="http://schemas.microsoft.com/office/drawing/2014/main" id="{21D888A5-13D6-E106-AD45-E437076BC61A}"/>
              </a:ext>
            </a:extLst>
          </p:cNvPr>
          <p:cNvPicPr>
            <a:picLocks noChangeAspect="1" noChangeArrowheads="1"/>
          </p:cNvPicPr>
          <p:nvPr/>
        </p:nvPicPr>
        <p:blipFill>
          <a:blip r:embed="rId3" cstate="hqprint">
            <a:extLst>
              <a:ext uri="{28A0092B-C50C-407E-A947-70E740481C1C}">
                <a14:useLocalDpi xmlns:a14="http://schemas.microsoft.com/office/drawing/2010/main"/>
              </a:ext>
            </a:extLst>
          </a:blip>
          <a:srcRect/>
          <a:stretch>
            <a:fillRect/>
          </a:stretch>
        </p:blipFill>
        <p:spPr bwMode="auto">
          <a:xfrm>
            <a:off x="9317903" y="3886664"/>
            <a:ext cx="2607397" cy="2235799"/>
          </a:xfrm>
          <a:prstGeom prst="rect">
            <a:avLst/>
          </a:prstGeom>
          <a:noFill/>
          <a:ln>
            <a:solidFill>
              <a:schemeClr val="bg1"/>
            </a:solidFill>
          </a:ln>
          <a:extLst>
            <a:ext uri="{909E8E84-426E-40DD-AFC4-6F175D3DCCD1}">
              <a14:hiddenFill xmlns:a14="http://schemas.microsoft.com/office/drawing/2010/main">
                <a:solidFill>
                  <a:srgbClr val="FFFFFF"/>
                </a:solidFill>
              </a14:hiddenFill>
            </a:ext>
          </a:extLst>
        </p:spPr>
      </p:pic>
      <p:pic>
        <p:nvPicPr>
          <p:cNvPr id="12" name="Picture 6" descr="A Shuttle trash football">
            <a:extLst>
              <a:ext uri="{FF2B5EF4-FFF2-40B4-BE49-F238E27FC236}">
                <a16:creationId xmlns:a16="http://schemas.microsoft.com/office/drawing/2014/main" id="{6A6B160C-67F8-15BD-921F-4038C846A4CC}"/>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6998164" y="3862028"/>
            <a:ext cx="2235799" cy="2235799"/>
          </a:xfrm>
          <a:prstGeom prst="rect">
            <a:avLst/>
          </a:prstGeom>
          <a:noFill/>
          <a:ln>
            <a:solidFill>
              <a:schemeClr val="bg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57388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A4578-3CF1-846C-5340-0C962940D5D7}"/>
              </a:ext>
            </a:extLst>
          </p:cNvPr>
          <p:cNvSpPr>
            <a:spLocks noGrp="1"/>
          </p:cNvSpPr>
          <p:nvPr>
            <p:ph type="title"/>
          </p:nvPr>
        </p:nvSpPr>
        <p:spPr/>
        <p:txBody>
          <a:bodyPr/>
          <a:lstStyle/>
          <a:p>
            <a:r>
              <a:rPr lang="en-US" dirty="0"/>
              <a:t>Challenges of Living and Working in Space</a:t>
            </a:r>
          </a:p>
        </p:txBody>
      </p:sp>
      <p:pic>
        <p:nvPicPr>
          <p:cNvPr id="4" name="Picture 3">
            <a:extLst>
              <a:ext uri="{FF2B5EF4-FFF2-40B4-BE49-F238E27FC236}">
                <a16:creationId xmlns:a16="http://schemas.microsoft.com/office/drawing/2014/main" id="{5150A9CC-9449-04AB-E707-A8541EDB2B41}"/>
              </a:ext>
            </a:extLst>
          </p:cNvPr>
          <p:cNvPicPr>
            <a:picLocks noChangeAspect="1"/>
          </p:cNvPicPr>
          <p:nvPr/>
        </p:nvPicPr>
        <p:blipFill>
          <a:blip r:embed="rId3"/>
          <a:stretch>
            <a:fillRect/>
          </a:stretch>
        </p:blipFill>
        <p:spPr>
          <a:xfrm>
            <a:off x="905184" y="1348207"/>
            <a:ext cx="10089385" cy="5024785"/>
          </a:xfrm>
          <a:prstGeom prst="rect">
            <a:avLst/>
          </a:prstGeom>
        </p:spPr>
      </p:pic>
    </p:spTree>
    <p:extLst>
      <p:ext uri="{BB962C8B-B14F-4D97-AF65-F5344CB8AC3E}">
        <p14:creationId xmlns:p14="http://schemas.microsoft.com/office/powerpoint/2010/main" val="27665161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4CB25-1D24-AFB9-E32B-9D5E31D70BA4}"/>
              </a:ext>
            </a:extLst>
          </p:cNvPr>
          <p:cNvSpPr>
            <a:spLocks noGrp="1"/>
          </p:cNvSpPr>
          <p:nvPr>
            <p:ph type="title"/>
          </p:nvPr>
        </p:nvSpPr>
        <p:spPr>
          <a:xfrm>
            <a:off x="819667" y="168933"/>
            <a:ext cx="10515600" cy="892175"/>
          </a:xfrm>
        </p:spPr>
        <p:txBody>
          <a:bodyPr/>
          <a:lstStyle/>
          <a:p>
            <a:r>
              <a:rPr lang="en-US" dirty="0"/>
              <a:t>How have we lived in space in the past? </a:t>
            </a:r>
          </a:p>
        </p:txBody>
      </p:sp>
      <p:sp>
        <p:nvSpPr>
          <p:cNvPr id="4" name="AutoShape 2" descr="Projecy Mercury Explained">
            <a:extLst>
              <a:ext uri="{FF2B5EF4-FFF2-40B4-BE49-F238E27FC236}">
                <a16:creationId xmlns:a16="http://schemas.microsoft.com/office/drawing/2014/main" id="{10E99E85-8B15-6C2E-2F48-2C58E9DAB899}"/>
              </a:ext>
            </a:extLst>
          </p:cNvPr>
          <p:cNvSpPr>
            <a:spLocks noChangeAspect="1" noChangeArrowheads="1"/>
          </p:cNvSpPr>
          <p:nvPr/>
        </p:nvSpPr>
        <p:spPr bwMode="auto">
          <a:xfrm>
            <a:off x="7329364" y="3147527"/>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35652AF6-9C0A-0A9C-E59E-41C78947AEA5}"/>
              </a:ext>
            </a:extLst>
          </p:cNvPr>
          <p:cNvPicPr>
            <a:picLocks noChangeAspect="1"/>
          </p:cNvPicPr>
          <p:nvPr/>
        </p:nvPicPr>
        <p:blipFill>
          <a:blip r:embed="rId2"/>
          <a:stretch>
            <a:fillRect/>
          </a:stretch>
        </p:blipFill>
        <p:spPr>
          <a:xfrm>
            <a:off x="1209870" y="1492012"/>
            <a:ext cx="2483498" cy="1880761"/>
          </a:xfrm>
          <a:prstGeom prst="rect">
            <a:avLst/>
          </a:prstGeom>
        </p:spPr>
      </p:pic>
      <p:pic>
        <p:nvPicPr>
          <p:cNvPr id="8" name="Picture 7">
            <a:extLst>
              <a:ext uri="{FF2B5EF4-FFF2-40B4-BE49-F238E27FC236}">
                <a16:creationId xmlns:a16="http://schemas.microsoft.com/office/drawing/2014/main" id="{2BEEB986-0853-1238-18B2-2096A572A4BC}"/>
              </a:ext>
            </a:extLst>
          </p:cNvPr>
          <p:cNvPicPr>
            <a:picLocks noChangeAspect="1"/>
          </p:cNvPicPr>
          <p:nvPr/>
        </p:nvPicPr>
        <p:blipFill>
          <a:blip r:embed="rId3"/>
          <a:stretch>
            <a:fillRect/>
          </a:stretch>
        </p:blipFill>
        <p:spPr>
          <a:xfrm>
            <a:off x="4778128" y="1431928"/>
            <a:ext cx="2635744" cy="1887897"/>
          </a:xfrm>
          <a:prstGeom prst="rect">
            <a:avLst/>
          </a:prstGeom>
        </p:spPr>
      </p:pic>
      <p:pic>
        <p:nvPicPr>
          <p:cNvPr id="12" name="Picture 11">
            <a:extLst>
              <a:ext uri="{FF2B5EF4-FFF2-40B4-BE49-F238E27FC236}">
                <a16:creationId xmlns:a16="http://schemas.microsoft.com/office/drawing/2014/main" id="{000171FA-001E-BA0C-AC47-3D6E2E97AB08}"/>
              </a:ext>
            </a:extLst>
          </p:cNvPr>
          <p:cNvPicPr>
            <a:picLocks noChangeAspect="1"/>
          </p:cNvPicPr>
          <p:nvPr/>
        </p:nvPicPr>
        <p:blipFill>
          <a:blip r:embed="rId4"/>
          <a:stretch>
            <a:fillRect/>
          </a:stretch>
        </p:blipFill>
        <p:spPr>
          <a:xfrm>
            <a:off x="8715834" y="1007571"/>
            <a:ext cx="2266296" cy="2184381"/>
          </a:xfrm>
          <a:prstGeom prst="rect">
            <a:avLst/>
          </a:prstGeom>
        </p:spPr>
      </p:pic>
      <p:pic>
        <p:nvPicPr>
          <p:cNvPr id="14" name="Picture 13">
            <a:extLst>
              <a:ext uri="{FF2B5EF4-FFF2-40B4-BE49-F238E27FC236}">
                <a16:creationId xmlns:a16="http://schemas.microsoft.com/office/drawing/2014/main" id="{487227DB-26A8-890F-545E-D04762D910E0}"/>
              </a:ext>
            </a:extLst>
          </p:cNvPr>
          <p:cNvPicPr>
            <a:picLocks noChangeAspect="1"/>
          </p:cNvPicPr>
          <p:nvPr/>
        </p:nvPicPr>
        <p:blipFill>
          <a:blip r:embed="rId5"/>
          <a:stretch>
            <a:fillRect/>
          </a:stretch>
        </p:blipFill>
        <p:spPr>
          <a:xfrm>
            <a:off x="1209870" y="3974886"/>
            <a:ext cx="2420204" cy="2255046"/>
          </a:xfrm>
          <a:prstGeom prst="rect">
            <a:avLst/>
          </a:prstGeom>
        </p:spPr>
      </p:pic>
      <p:pic>
        <p:nvPicPr>
          <p:cNvPr id="16" name="Picture 15">
            <a:extLst>
              <a:ext uri="{FF2B5EF4-FFF2-40B4-BE49-F238E27FC236}">
                <a16:creationId xmlns:a16="http://schemas.microsoft.com/office/drawing/2014/main" id="{E6C2C64B-ED4C-E2CA-F6A4-EFA49E21D479}"/>
              </a:ext>
            </a:extLst>
          </p:cNvPr>
          <p:cNvPicPr>
            <a:picLocks noChangeAspect="1"/>
          </p:cNvPicPr>
          <p:nvPr/>
        </p:nvPicPr>
        <p:blipFill>
          <a:blip r:embed="rId6"/>
          <a:stretch>
            <a:fillRect/>
          </a:stretch>
        </p:blipFill>
        <p:spPr>
          <a:xfrm>
            <a:off x="4343554" y="3867244"/>
            <a:ext cx="3762208" cy="2362688"/>
          </a:xfrm>
          <a:prstGeom prst="rect">
            <a:avLst/>
          </a:prstGeom>
        </p:spPr>
      </p:pic>
      <p:pic>
        <p:nvPicPr>
          <p:cNvPr id="18" name="Picture 17">
            <a:extLst>
              <a:ext uri="{FF2B5EF4-FFF2-40B4-BE49-F238E27FC236}">
                <a16:creationId xmlns:a16="http://schemas.microsoft.com/office/drawing/2014/main" id="{14F214C0-C565-9930-7238-B90A68812A77}"/>
              </a:ext>
            </a:extLst>
          </p:cNvPr>
          <p:cNvPicPr>
            <a:picLocks noChangeAspect="1"/>
          </p:cNvPicPr>
          <p:nvPr/>
        </p:nvPicPr>
        <p:blipFill>
          <a:blip r:embed="rId7"/>
          <a:stretch>
            <a:fillRect/>
          </a:stretch>
        </p:blipFill>
        <p:spPr>
          <a:xfrm>
            <a:off x="8517463" y="3867244"/>
            <a:ext cx="3411304" cy="2184381"/>
          </a:xfrm>
          <a:prstGeom prst="rect">
            <a:avLst/>
          </a:prstGeom>
        </p:spPr>
      </p:pic>
      <p:sp>
        <p:nvSpPr>
          <p:cNvPr id="19" name="TextBox 18">
            <a:extLst>
              <a:ext uri="{FF2B5EF4-FFF2-40B4-BE49-F238E27FC236}">
                <a16:creationId xmlns:a16="http://schemas.microsoft.com/office/drawing/2014/main" id="{4AD7E040-0883-35CB-5B47-BEB7B987BC8A}"/>
              </a:ext>
            </a:extLst>
          </p:cNvPr>
          <p:cNvSpPr txBox="1"/>
          <p:nvPr/>
        </p:nvSpPr>
        <p:spPr>
          <a:xfrm>
            <a:off x="1138835" y="3391479"/>
            <a:ext cx="2625567"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Calibri" panose="020F0502020204030204"/>
                <a:ea typeface="+mn-ea"/>
                <a:cs typeface="+mn-cs"/>
              </a:rPr>
              <a:t>Mercury (1961-1963): 1 crew, longest mission 34 hours</a:t>
            </a:r>
          </a:p>
        </p:txBody>
      </p:sp>
      <p:sp>
        <p:nvSpPr>
          <p:cNvPr id="20" name="TextBox 19">
            <a:extLst>
              <a:ext uri="{FF2B5EF4-FFF2-40B4-BE49-F238E27FC236}">
                <a16:creationId xmlns:a16="http://schemas.microsoft.com/office/drawing/2014/main" id="{56E3C036-8B5D-EEFF-CBED-5F47AE73863D}"/>
              </a:ext>
            </a:extLst>
          </p:cNvPr>
          <p:cNvSpPr txBox="1"/>
          <p:nvPr/>
        </p:nvSpPr>
        <p:spPr>
          <a:xfrm>
            <a:off x="4828149" y="3299927"/>
            <a:ext cx="2625567"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Calibri" panose="020F0502020204030204"/>
                <a:ea typeface="+mn-ea"/>
                <a:cs typeface="+mn-cs"/>
              </a:rPr>
              <a:t>Gemini (1965-1966): 2 crew, longest mission 14 days</a:t>
            </a:r>
          </a:p>
        </p:txBody>
      </p:sp>
      <p:sp>
        <p:nvSpPr>
          <p:cNvPr id="21" name="TextBox 20">
            <a:extLst>
              <a:ext uri="{FF2B5EF4-FFF2-40B4-BE49-F238E27FC236}">
                <a16:creationId xmlns:a16="http://schemas.microsoft.com/office/drawing/2014/main" id="{403D3C33-159F-E55D-42A2-6773A0AA38CE}"/>
              </a:ext>
            </a:extLst>
          </p:cNvPr>
          <p:cNvSpPr txBox="1"/>
          <p:nvPr/>
        </p:nvSpPr>
        <p:spPr>
          <a:xfrm>
            <a:off x="8548653" y="3267988"/>
            <a:ext cx="326390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Calibri" panose="020F0502020204030204"/>
                <a:ea typeface="+mn-ea"/>
                <a:cs typeface="+mn-cs"/>
              </a:rPr>
              <a:t>Apollo (1967-1972): 3 crew, longest mission 12.5 days</a:t>
            </a:r>
          </a:p>
        </p:txBody>
      </p:sp>
      <p:sp>
        <p:nvSpPr>
          <p:cNvPr id="22" name="TextBox 21">
            <a:extLst>
              <a:ext uri="{FF2B5EF4-FFF2-40B4-BE49-F238E27FC236}">
                <a16:creationId xmlns:a16="http://schemas.microsoft.com/office/drawing/2014/main" id="{9D79A5A0-7F5F-67C8-75E2-A5A3DCBC5E27}"/>
              </a:ext>
            </a:extLst>
          </p:cNvPr>
          <p:cNvSpPr txBox="1"/>
          <p:nvPr/>
        </p:nvSpPr>
        <p:spPr>
          <a:xfrm>
            <a:off x="819667" y="6338986"/>
            <a:ext cx="326390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Calibri" panose="020F0502020204030204"/>
                <a:ea typeface="+mn-ea"/>
                <a:cs typeface="+mn-cs"/>
              </a:rPr>
              <a:t>Skylab (1973-1979): 3 crew, longest mission 84 days</a:t>
            </a:r>
          </a:p>
        </p:txBody>
      </p:sp>
      <p:sp>
        <p:nvSpPr>
          <p:cNvPr id="23" name="TextBox 22">
            <a:extLst>
              <a:ext uri="{FF2B5EF4-FFF2-40B4-BE49-F238E27FC236}">
                <a16:creationId xmlns:a16="http://schemas.microsoft.com/office/drawing/2014/main" id="{8421D1BD-394C-07CF-2C45-CA496343F606}"/>
              </a:ext>
            </a:extLst>
          </p:cNvPr>
          <p:cNvSpPr txBox="1"/>
          <p:nvPr/>
        </p:nvSpPr>
        <p:spPr>
          <a:xfrm>
            <a:off x="4305545" y="6296057"/>
            <a:ext cx="3580909"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Calibri" panose="020F0502020204030204"/>
                <a:ea typeface="+mn-ea"/>
                <a:cs typeface="+mn-cs"/>
              </a:rPr>
              <a:t>Space Shuttle (1981-2011): 7 crew, longest mission 17 days</a:t>
            </a:r>
          </a:p>
        </p:txBody>
      </p:sp>
      <p:sp>
        <p:nvSpPr>
          <p:cNvPr id="24" name="TextBox 23">
            <a:extLst>
              <a:ext uri="{FF2B5EF4-FFF2-40B4-BE49-F238E27FC236}">
                <a16:creationId xmlns:a16="http://schemas.microsoft.com/office/drawing/2014/main" id="{AC897FF7-5AD9-C18B-911E-4D564A41033E}"/>
              </a:ext>
            </a:extLst>
          </p:cNvPr>
          <p:cNvSpPr txBox="1"/>
          <p:nvPr/>
        </p:nvSpPr>
        <p:spPr>
          <a:xfrm>
            <a:off x="8390149" y="6185709"/>
            <a:ext cx="3580909"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Calibri" panose="020F0502020204030204"/>
                <a:ea typeface="+mn-ea"/>
                <a:cs typeface="+mn-cs"/>
              </a:rPr>
              <a:t>International Space Station (1998-present): up to 7 crew, longest mission 371 days </a:t>
            </a:r>
          </a:p>
        </p:txBody>
      </p:sp>
    </p:spTree>
    <p:extLst>
      <p:ext uri="{BB962C8B-B14F-4D97-AF65-F5344CB8AC3E}">
        <p14:creationId xmlns:p14="http://schemas.microsoft.com/office/powerpoint/2010/main" val="27615853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TextBox 28">
            <a:extLst>
              <a:ext uri="{FF2B5EF4-FFF2-40B4-BE49-F238E27FC236}">
                <a16:creationId xmlns:a16="http://schemas.microsoft.com/office/drawing/2014/main" id="{EC8738EB-E084-174F-B852-0F4AA7377EA4}"/>
              </a:ext>
            </a:extLst>
          </p:cNvPr>
          <p:cNvSpPr txBox="1"/>
          <p:nvPr/>
        </p:nvSpPr>
        <p:spPr>
          <a:xfrm>
            <a:off x="-372707" y="409065"/>
            <a:ext cx="11430000"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The International Space Station: Facts &amp; Figures</a:t>
            </a:r>
          </a:p>
        </p:txBody>
      </p:sp>
      <p:pic>
        <p:nvPicPr>
          <p:cNvPr id="8" name="Picture 7">
            <a:extLst>
              <a:ext uri="{FF2B5EF4-FFF2-40B4-BE49-F238E27FC236}">
                <a16:creationId xmlns:a16="http://schemas.microsoft.com/office/drawing/2014/main" id="{15B28066-9322-E649-BE51-225BAECA642A}"/>
              </a:ext>
            </a:extLst>
          </p:cNvPr>
          <p:cNvPicPr>
            <a:picLocks noChangeAspect="1"/>
          </p:cNvPicPr>
          <p:nvPr/>
        </p:nvPicPr>
        <p:blipFill>
          <a:blip r:embed="rId3"/>
          <a:stretch>
            <a:fillRect/>
          </a:stretch>
        </p:blipFill>
        <p:spPr>
          <a:xfrm>
            <a:off x="4440348" y="2869974"/>
            <a:ext cx="2806700" cy="1473200"/>
          </a:xfrm>
          <a:prstGeom prst="rect">
            <a:avLst/>
          </a:prstGeom>
        </p:spPr>
      </p:pic>
      <p:sp>
        <p:nvSpPr>
          <p:cNvPr id="9" name="Right Bracket 8">
            <a:extLst>
              <a:ext uri="{FF2B5EF4-FFF2-40B4-BE49-F238E27FC236}">
                <a16:creationId xmlns:a16="http://schemas.microsoft.com/office/drawing/2014/main" id="{02F4324C-990A-7B44-BEE3-EE7061A0B527}"/>
              </a:ext>
            </a:extLst>
          </p:cNvPr>
          <p:cNvSpPr/>
          <p:nvPr/>
        </p:nvSpPr>
        <p:spPr>
          <a:xfrm rot="3409585">
            <a:off x="6368610" y="2988048"/>
            <a:ext cx="285464" cy="1914357"/>
          </a:xfrm>
          <a:prstGeom prst="rightBracket">
            <a:avLst/>
          </a:prstGeom>
          <a:ln w="38100">
            <a:solidFill>
              <a:schemeClr val="bg1"/>
            </a:solidFill>
            <a:prstDash val="sys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ight Bracket 9">
            <a:extLst>
              <a:ext uri="{FF2B5EF4-FFF2-40B4-BE49-F238E27FC236}">
                <a16:creationId xmlns:a16="http://schemas.microsoft.com/office/drawing/2014/main" id="{4A2EDADF-43D3-3649-BBF3-BB3E80B6FDA9}"/>
              </a:ext>
            </a:extLst>
          </p:cNvPr>
          <p:cNvSpPr/>
          <p:nvPr/>
        </p:nvSpPr>
        <p:spPr>
          <a:xfrm rot="17366349">
            <a:off x="6631193" y="2337950"/>
            <a:ext cx="159057" cy="1206252"/>
          </a:xfrm>
          <a:prstGeom prst="rightBracket">
            <a:avLst/>
          </a:prstGeom>
          <a:ln w="38100">
            <a:solidFill>
              <a:schemeClr val="bg1"/>
            </a:solidFill>
            <a:prstDash val="sys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ight Bracket 10">
            <a:extLst>
              <a:ext uri="{FF2B5EF4-FFF2-40B4-BE49-F238E27FC236}">
                <a16:creationId xmlns:a16="http://schemas.microsoft.com/office/drawing/2014/main" id="{CCBC0D07-1191-AC42-9925-4F43608D5005}"/>
              </a:ext>
            </a:extLst>
          </p:cNvPr>
          <p:cNvSpPr/>
          <p:nvPr/>
        </p:nvSpPr>
        <p:spPr>
          <a:xfrm rot="10800000">
            <a:off x="4071044" y="3213997"/>
            <a:ext cx="1188504" cy="540623"/>
          </a:xfrm>
          <a:prstGeom prst="rightBracket">
            <a:avLst/>
          </a:prstGeom>
          <a:ln w="38100">
            <a:solidFill>
              <a:schemeClr val="bg1"/>
            </a:solidFill>
            <a:prstDash val="sys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CA132039-D2AB-4A42-BBE2-8E22CC1CFABD}"/>
              </a:ext>
            </a:extLst>
          </p:cNvPr>
          <p:cNvSpPr/>
          <p:nvPr/>
        </p:nvSpPr>
        <p:spPr>
          <a:xfrm>
            <a:off x="6481865" y="2369841"/>
            <a:ext cx="140294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800" b="1" i="0" u="none" strike="noStrike" kern="1200" cap="none" spc="0" normalizeH="0" baseline="0" noProof="0" dirty="0">
                <a:ln>
                  <a:noFill/>
                </a:ln>
                <a:solidFill>
                  <a:prstClr val="white"/>
                </a:solidFill>
                <a:effectLst/>
                <a:uLnTx/>
                <a:uFillTx/>
                <a:latin typeface="Helvetica" pitchFamily="2" charset="0"/>
                <a:ea typeface="+mn-ea"/>
                <a:cs typeface="+mn-cs"/>
              </a:rPr>
              <a:t>240 ft long </a:t>
            </a:r>
            <a:endParaRPr kumimoji="0" lang="en-US" sz="1800" b="1" i="0" u="none" strike="noStrike" kern="1200" cap="none" spc="0" normalizeH="0" baseline="0" noProof="0" dirty="0">
              <a:ln>
                <a:noFill/>
              </a:ln>
              <a:solidFill>
                <a:prstClr val="white"/>
              </a:solidFill>
              <a:effectLst/>
              <a:uLnTx/>
              <a:uFillTx/>
              <a:latin typeface="Helvetica" pitchFamily="2" charset="0"/>
              <a:ea typeface="+mn-ea"/>
              <a:cs typeface="+mn-cs"/>
            </a:endParaRPr>
          </a:p>
        </p:txBody>
      </p:sp>
      <p:sp>
        <p:nvSpPr>
          <p:cNvPr id="13" name="Rectangle 12">
            <a:extLst>
              <a:ext uri="{FF2B5EF4-FFF2-40B4-BE49-F238E27FC236}">
                <a16:creationId xmlns:a16="http://schemas.microsoft.com/office/drawing/2014/main" id="{38EC89F7-2F8A-7747-9191-5A53DD712119}"/>
              </a:ext>
            </a:extLst>
          </p:cNvPr>
          <p:cNvSpPr/>
          <p:nvPr/>
        </p:nvSpPr>
        <p:spPr>
          <a:xfrm>
            <a:off x="6710721" y="3968742"/>
            <a:ext cx="1428596"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800" b="1" i="0" u="none" strike="noStrike" kern="1200" cap="none" spc="0" normalizeH="0" baseline="0" noProof="0" dirty="0">
                <a:ln>
                  <a:noFill/>
                </a:ln>
                <a:solidFill>
                  <a:prstClr val="white"/>
                </a:solidFill>
                <a:effectLst/>
                <a:uLnTx/>
                <a:uFillTx/>
                <a:latin typeface="Helvetica" pitchFamily="2" charset="0"/>
                <a:ea typeface="+mn-ea"/>
                <a:cs typeface="+mn-cs"/>
              </a:rPr>
              <a:t>350 ft wide </a:t>
            </a:r>
            <a:endParaRPr kumimoji="0" lang="en-US" sz="1800" b="1" i="0" u="none" strike="noStrike" kern="1200" cap="none" spc="0" normalizeH="0" baseline="0" noProof="0" dirty="0">
              <a:ln>
                <a:noFill/>
              </a:ln>
              <a:solidFill>
                <a:prstClr val="white"/>
              </a:solidFill>
              <a:effectLst/>
              <a:uLnTx/>
              <a:uFillTx/>
              <a:latin typeface="Helvetica" pitchFamily="2" charset="0"/>
              <a:ea typeface="+mn-ea"/>
              <a:cs typeface="+mn-cs"/>
            </a:endParaRPr>
          </a:p>
        </p:txBody>
      </p:sp>
      <p:sp>
        <p:nvSpPr>
          <p:cNvPr id="14" name="Rectangle 13">
            <a:extLst>
              <a:ext uri="{FF2B5EF4-FFF2-40B4-BE49-F238E27FC236}">
                <a16:creationId xmlns:a16="http://schemas.microsoft.com/office/drawing/2014/main" id="{74149EAC-D26D-1848-A88B-B15EF1E620F9}"/>
              </a:ext>
            </a:extLst>
          </p:cNvPr>
          <p:cNvSpPr/>
          <p:nvPr/>
        </p:nvSpPr>
        <p:spPr>
          <a:xfrm>
            <a:off x="2820160" y="3299643"/>
            <a:ext cx="1243174" cy="369332"/>
          </a:xfrm>
          <a:prstGeom prst="rect">
            <a:avLst/>
          </a:prstGeom>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altLang="en-US" sz="1800" b="1" i="0" u="none" strike="noStrike" kern="1200" cap="none" spc="0" normalizeH="0" baseline="0" noProof="0" dirty="0">
                <a:ln>
                  <a:noFill/>
                </a:ln>
                <a:solidFill>
                  <a:prstClr val="white"/>
                </a:solidFill>
                <a:effectLst/>
                <a:uLnTx/>
                <a:uFillTx/>
                <a:latin typeface="Helvetica" pitchFamily="2" charset="0"/>
                <a:ea typeface="+mn-ea"/>
                <a:cs typeface="+mn-cs"/>
              </a:rPr>
              <a:t>45 ft high </a:t>
            </a:r>
            <a:endParaRPr kumimoji="0" lang="en-US" sz="1800" b="1" i="0" u="none" strike="noStrike" kern="1200" cap="none" spc="0" normalizeH="0" baseline="0" noProof="0" dirty="0">
              <a:ln>
                <a:noFill/>
              </a:ln>
              <a:solidFill>
                <a:prstClr val="white"/>
              </a:solidFill>
              <a:effectLst/>
              <a:uLnTx/>
              <a:uFillTx/>
              <a:latin typeface="Helvetica" pitchFamily="2" charset="0"/>
              <a:ea typeface="+mn-ea"/>
              <a:cs typeface="+mn-cs"/>
            </a:endParaRPr>
          </a:p>
        </p:txBody>
      </p:sp>
      <p:sp>
        <p:nvSpPr>
          <p:cNvPr id="23" name="TextBox 22">
            <a:extLst>
              <a:ext uri="{FF2B5EF4-FFF2-40B4-BE49-F238E27FC236}">
                <a16:creationId xmlns:a16="http://schemas.microsoft.com/office/drawing/2014/main" id="{DF6D8060-0C0B-8D42-982C-311315F6F8C1}"/>
              </a:ext>
            </a:extLst>
          </p:cNvPr>
          <p:cNvSpPr txBox="1"/>
          <p:nvPr/>
        </p:nvSpPr>
        <p:spPr>
          <a:xfrm>
            <a:off x="257801" y="6474807"/>
            <a:ext cx="2870200" cy="307777"/>
          </a:xfrm>
          <a:prstGeom prst="rect">
            <a:avLst/>
          </a:prstGeom>
          <a:noFill/>
        </p:spPr>
        <p:txBody>
          <a:bodyPr wrap="square"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err="1">
                <a:ln>
                  <a:noFill/>
                </a:ln>
                <a:solidFill>
                  <a:prstClr val="white"/>
                </a:solidFill>
                <a:effectLst/>
                <a:uLnTx/>
                <a:uFillTx/>
                <a:latin typeface="Helvetica" pitchFamily="2" charset="0"/>
                <a:ea typeface="+mn-ea"/>
                <a:cs typeface="+mn-cs"/>
              </a:rPr>
              <a:t>nasa.gov</a:t>
            </a:r>
            <a:r>
              <a:rPr kumimoji="0" lang="en-US" sz="1400" b="0" i="0" u="none" strike="noStrike" kern="1200" cap="none" spc="0" normalizeH="0" baseline="0" noProof="0" dirty="0">
                <a:ln>
                  <a:noFill/>
                </a:ln>
                <a:solidFill>
                  <a:prstClr val="white"/>
                </a:solidFill>
                <a:effectLst/>
                <a:uLnTx/>
                <a:uFillTx/>
                <a:latin typeface="Helvetica" pitchFamily="2" charset="0"/>
                <a:ea typeface="+mn-ea"/>
                <a:cs typeface="+mn-cs"/>
              </a:rPr>
              <a:t>/station</a:t>
            </a:r>
          </a:p>
        </p:txBody>
      </p:sp>
      <p:sp>
        <p:nvSpPr>
          <p:cNvPr id="4" name="Rectangular Callout 3">
            <a:extLst>
              <a:ext uri="{FF2B5EF4-FFF2-40B4-BE49-F238E27FC236}">
                <a16:creationId xmlns:a16="http://schemas.microsoft.com/office/drawing/2014/main" id="{23826B73-2177-974B-A6D9-1EE08D380A30}"/>
              </a:ext>
            </a:extLst>
          </p:cNvPr>
          <p:cNvSpPr/>
          <p:nvPr/>
        </p:nvSpPr>
        <p:spPr>
          <a:xfrm>
            <a:off x="8251170" y="1909484"/>
            <a:ext cx="3579956" cy="1286432"/>
          </a:xfrm>
          <a:prstGeom prst="wedgeRectCallout">
            <a:avLst>
              <a:gd name="adj1" fmla="val -86253"/>
              <a:gd name="adj2" fmla="val 41135"/>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Helvetica" pitchFamily="2" charset="0"/>
                <a:ea typeface="+mn-ea"/>
                <a:cs typeface="+mn-cs"/>
              </a:rPr>
              <a:t>3,000+ publications have been produced from ISS research; 200 experiments are operating at any given time</a:t>
            </a:r>
          </a:p>
        </p:txBody>
      </p:sp>
      <p:sp>
        <p:nvSpPr>
          <p:cNvPr id="6" name="Rectangular Callout 5">
            <a:extLst>
              <a:ext uri="{FF2B5EF4-FFF2-40B4-BE49-F238E27FC236}">
                <a16:creationId xmlns:a16="http://schemas.microsoft.com/office/drawing/2014/main" id="{45751723-78EB-A449-B04F-12A92923D0D2}"/>
              </a:ext>
            </a:extLst>
          </p:cNvPr>
          <p:cNvSpPr/>
          <p:nvPr/>
        </p:nvSpPr>
        <p:spPr>
          <a:xfrm>
            <a:off x="388324" y="1909484"/>
            <a:ext cx="4620339" cy="983135"/>
          </a:xfrm>
          <a:prstGeom prst="wedgeRectCallout">
            <a:avLst>
              <a:gd name="adj1" fmla="val 60443"/>
              <a:gd name="adj2" fmla="val 59765"/>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Helvetica" pitchFamily="2" charset="0"/>
                <a:ea typeface="+mn-ea"/>
                <a:cs typeface="+mn-cs"/>
              </a:rPr>
              <a:t>Continuously crewed for 24 years since 2000; crew stays now range from six months to over a year</a:t>
            </a:r>
          </a:p>
        </p:txBody>
      </p:sp>
      <p:sp>
        <p:nvSpPr>
          <p:cNvPr id="18" name="Rectangular Callout 17">
            <a:extLst>
              <a:ext uri="{FF2B5EF4-FFF2-40B4-BE49-F238E27FC236}">
                <a16:creationId xmlns:a16="http://schemas.microsoft.com/office/drawing/2014/main" id="{D0D89C65-6B31-0A47-96FD-7A844DB9EDED}"/>
              </a:ext>
            </a:extLst>
          </p:cNvPr>
          <p:cNvSpPr/>
          <p:nvPr/>
        </p:nvSpPr>
        <p:spPr>
          <a:xfrm>
            <a:off x="6436954" y="5347804"/>
            <a:ext cx="4620339" cy="824396"/>
          </a:xfrm>
          <a:prstGeom prst="wedgeRectCallout">
            <a:avLst>
              <a:gd name="adj1" fmla="val -47823"/>
              <a:gd name="adj2" fmla="val -170030"/>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Helvetica" pitchFamily="2" charset="0"/>
                <a:ea typeface="+mn-ea"/>
                <a:cs typeface="+mn-cs"/>
              </a:rPr>
              <a:t>Internal volume of 32,333 cubic feet about the size of a 6-bedroom house</a:t>
            </a:r>
          </a:p>
        </p:txBody>
      </p:sp>
      <p:sp>
        <p:nvSpPr>
          <p:cNvPr id="19" name="Rectangular Callout 18">
            <a:extLst>
              <a:ext uri="{FF2B5EF4-FFF2-40B4-BE49-F238E27FC236}">
                <a16:creationId xmlns:a16="http://schemas.microsoft.com/office/drawing/2014/main" id="{99678112-D59E-A54C-BFD8-23114F066783}"/>
              </a:ext>
            </a:extLst>
          </p:cNvPr>
          <p:cNvSpPr/>
          <p:nvPr/>
        </p:nvSpPr>
        <p:spPr>
          <a:xfrm>
            <a:off x="8920766" y="3778102"/>
            <a:ext cx="2890234" cy="1215299"/>
          </a:xfrm>
          <a:prstGeom prst="wedgeRectCallout">
            <a:avLst>
              <a:gd name="adj1" fmla="val -98493"/>
              <a:gd name="adj2" fmla="val -54211"/>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en-US" sz="2000" b="0" i="0" u="none" strike="noStrike" kern="1200" cap="none" spc="0" normalizeH="0" baseline="0" noProof="0" dirty="0">
                <a:ln>
                  <a:noFill/>
                </a:ln>
                <a:solidFill>
                  <a:prstClr val="black"/>
                </a:solidFill>
                <a:effectLst/>
                <a:uLnTx/>
                <a:uFillTx/>
                <a:latin typeface="Helvetica" pitchFamily="2" charset="0"/>
                <a:ea typeface="+mn-ea"/>
                <a:cs typeface="+mn-cs"/>
              </a:rPr>
              <a:t>Travels approximately 250 miles above the Earth at 17,500 mph</a:t>
            </a:r>
            <a:endParaRPr kumimoji="0" lang="en-US" sz="2000" b="0" i="0" u="none" strike="noStrike" kern="1200" cap="none" spc="0" normalizeH="0" baseline="0" noProof="0" dirty="0">
              <a:ln>
                <a:noFill/>
              </a:ln>
              <a:solidFill>
                <a:prstClr val="black"/>
              </a:solidFill>
              <a:effectLst/>
              <a:uLnTx/>
              <a:uFillTx/>
              <a:latin typeface="Helvetica" pitchFamily="2" charset="0"/>
              <a:ea typeface="+mn-ea"/>
              <a:cs typeface="+mn-cs"/>
            </a:endParaRPr>
          </a:p>
        </p:txBody>
      </p:sp>
      <p:sp>
        <p:nvSpPr>
          <p:cNvPr id="24" name="Rectangular Callout 23">
            <a:extLst>
              <a:ext uri="{FF2B5EF4-FFF2-40B4-BE49-F238E27FC236}">
                <a16:creationId xmlns:a16="http://schemas.microsoft.com/office/drawing/2014/main" id="{E4638426-4EA7-784E-9E59-B720DB674A6C}"/>
              </a:ext>
            </a:extLst>
          </p:cNvPr>
          <p:cNvSpPr/>
          <p:nvPr/>
        </p:nvSpPr>
        <p:spPr>
          <a:xfrm>
            <a:off x="1372751" y="3997708"/>
            <a:ext cx="2471737" cy="824396"/>
          </a:xfrm>
          <a:prstGeom prst="wedgeRectCallout">
            <a:avLst>
              <a:gd name="adj1" fmla="val 85006"/>
              <a:gd name="adj2" fmla="val -51617"/>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en-US" sz="2000" b="0" i="0" u="none" strike="noStrike" kern="1200" cap="none" spc="0" normalizeH="0" baseline="0" noProof="0" dirty="0">
                <a:ln>
                  <a:noFill/>
                </a:ln>
                <a:solidFill>
                  <a:prstClr val="black"/>
                </a:solidFill>
                <a:effectLst/>
                <a:uLnTx/>
                <a:uFillTx/>
                <a:latin typeface="Helvetica" pitchFamily="2" charset="0"/>
                <a:ea typeface="+mn-ea"/>
                <a:cs typeface="+mn-cs"/>
              </a:rPr>
              <a:t>Orbits Earth 16 times per day</a:t>
            </a:r>
            <a:endParaRPr kumimoji="0" lang="en-US" sz="2000" b="0" i="0" u="none" strike="noStrike" kern="1200" cap="none" spc="0" normalizeH="0" baseline="0" noProof="0" dirty="0">
              <a:ln>
                <a:noFill/>
              </a:ln>
              <a:solidFill>
                <a:prstClr val="black"/>
              </a:solidFill>
              <a:effectLst/>
              <a:uLnTx/>
              <a:uFillTx/>
              <a:latin typeface="Helvetica" pitchFamily="2" charset="0"/>
              <a:ea typeface="+mn-ea"/>
              <a:cs typeface="+mn-cs"/>
            </a:endParaRPr>
          </a:p>
        </p:txBody>
      </p:sp>
      <p:sp>
        <p:nvSpPr>
          <p:cNvPr id="25" name="Rectangular Callout 24">
            <a:extLst>
              <a:ext uri="{FF2B5EF4-FFF2-40B4-BE49-F238E27FC236}">
                <a16:creationId xmlns:a16="http://schemas.microsoft.com/office/drawing/2014/main" id="{8C7FB425-D2DC-8843-AFBE-B62D84095544}"/>
              </a:ext>
            </a:extLst>
          </p:cNvPr>
          <p:cNvSpPr/>
          <p:nvPr/>
        </p:nvSpPr>
        <p:spPr>
          <a:xfrm>
            <a:off x="2698493" y="5368185"/>
            <a:ext cx="3073390" cy="824396"/>
          </a:xfrm>
          <a:prstGeom prst="wedgeRectCallout">
            <a:avLst>
              <a:gd name="adj1" fmla="val 30920"/>
              <a:gd name="adj2" fmla="val -178031"/>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en-US" sz="2000" b="0" i="0" u="none" strike="noStrike" kern="1200" cap="none" spc="0" normalizeH="0" baseline="0" noProof="0" dirty="0">
                <a:ln>
                  <a:noFill/>
                </a:ln>
                <a:solidFill>
                  <a:prstClr val="black"/>
                </a:solidFill>
                <a:effectLst/>
                <a:uLnTx/>
                <a:uFillTx/>
                <a:latin typeface="Helvetica" pitchFamily="2" charset="0"/>
                <a:ea typeface="+mn-ea"/>
                <a:cs typeface="+mn-cs"/>
              </a:rPr>
              <a:t>Orbital path covers 90% of Earth’s population</a:t>
            </a:r>
            <a:endParaRPr kumimoji="0" lang="en-US" sz="2000" b="0" i="0" u="none" strike="noStrike" kern="1200" cap="none" spc="0" normalizeH="0" baseline="0" noProof="0" dirty="0">
              <a:ln>
                <a:noFill/>
              </a:ln>
              <a:solidFill>
                <a:prstClr val="black"/>
              </a:solidFill>
              <a:effectLst/>
              <a:uLnTx/>
              <a:uFillTx/>
              <a:latin typeface="Helvetica" pitchFamily="2" charset="0"/>
              <a:ea typeface="+mn-ea"/>
              <a:cs typeface="+mn-cs"/>
            </a:endParaRPr>
          </a:p>
        </p:txBody>
      </p:sp>
      <p:sp>
        <p:nvSpPr>
          <p:cNvPr id="2" name="TextBox 1">
            <a:extLst>
              <a:ext uri="{FF2B5EF4-FFF2-40B4-BE49-F238E27FC236}">
                <a16:creationId xmlns:a16="http://schemas.microsoft.com/office/drawing/2014/main" id="{F72F5620-3883-6EAA-A93D-92687AA77373}"/>
              </a:ext>
            </a:extLst>
          </p:cNvPr>
          <p:cNvSpPr txBox="1"/>
          <p:nvPr/>
        </p:nvSpPr>
        <p:spPr>
          <a:xfrm>
            <a:off x="6960637" y="6268052"/>
            <a:ext cx="4693298"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Calibri" panose="020F0502020204030204"/>
                <a:ea typeface="+mn-ea"/>
                <a:cs typeface="+mn-cs"/>
              </a:rPr>
              <a:t>When can you see the space station? </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https://spotthestation.nasa.gov/</a:t>
            </a:r>
          </a:p>
        </p:txBody>
      </p:sp>
    </p:spTree>
    <p:extLst>
      <p:ext uri="{BB962C8B-B14F-4D97-AF65-F5344CB8AC3E}">
        <p14:creationId xmlns:p14="http://schemas.microsoft.com/office/powerpoint/2010/main" val="1623836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a:extLst>
              <a:ext uri="{FF2B5EF4-FFF2-40B4-BE49-F238E27FC236}">
                <a16:creationId xmlns:a16="http://schemas.microsoft.com/office/drawing/2014/main" id="{A8B089BD-990E-BE4E-A168-55906EE52312}"/>
              </a:ext>
            </a:extLst>
          </p:cNvPr>
          <p:cNvSpPr txBox="1"/>
          <p:nvPr/>
        </p:nvSpPr>
        <p:spPr>
          <a:xfrm>
            <a:off x="3774191" y="903736"/>
            <a:ext cx="7616931"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1" u="none" strike="noStrike" kern="1200" cap="none" spc="0" normalizeH="0" baseline="0" noProof="0" dirty="0">
                <a:ln>
                  <a:noFill/>
                </a:ln>
                <a:solidFill>
                  <a:srgbClr val="FFFFFF"/>
                </a:solidFill>
                <a:effectLst/>
                <a:uLnTx/>
                <a:uFillTx/>
                <a:latin typeface="Helvetica" pitchFamily="2" charset="0"/>
                <a:ea typeface="+mn-ea"/>
                <a:cs typeface="+mn-cs"/>
              </a:rPr>
              <a:t>The space station serves to validate the technologies, operations, and skills we need to travel farther for longer durations. </a:t>
            </a:r>
          </a:p>
        </p:txBody>
      </p:sp>
      <p:grpSp>
        <p:nvGrpSpPr>
          <p:cNvPr id="2" name="Group 1">
            <a:extLst>
              <a:ext uri="{FF2B5EF4-FFF2-40B4-BE49-F238E27FC236}">
                <a16:creationId xmlns:a16="http://schemas.microsoft.com/office/drawing/2014/main" id="{2C683A0D-7A5C-FF4F-8B12-F84720147473}"/>
              </a:ext>
            </a:extLst>
          </p:cNvPr>
          <p:cNvGrpSpPr/>
          <p:nvPr/>
        </p:nvGrpSpPr>
        <p:grpSpPr>
          <a:xfrm>
            <a:off x="3995051" y="2322583"/>
            <a:ext cx="8364562" cy="2212833"/>
            <a:chOff x="3968952" y="3067209"/>
            <a:chExt cx="8364562" cy="2212833"/>
          </a:xfrm>
        </p:grpSpPr>
        <p:pic>
          <p:nvPicPr>
            <p:cNvPr id="37" name="Picture 36">
              <a:extLst>
                <a:ext uri="{FF2B5EF4-FFF2-40B4-BE49-F238E27FC236}">
                  <a16:creationId xmlns:a16="http://schemas.microsoft.com/office/drawing/2014/main" id="{B8ED1E5B-8991-9641-AD67-ACB65172BA4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885541" y="3078182"/>
              <a:ext cx="548640" cy="548640"/>
            </a:xfrm>
            <a:prstGeom prst="rect">
              <a:avLst/>
            </a:prstGeom>
          </p:spPr>
        </p:pic>
        <p:sp>
          <p:nvSpPr>
            <p:cNvPr id="13" name="TextBox 12">
              <a:extLst>
                <a:ext uri="{FF2B5EF4-FFF2-40B4-BE49-F238E27FC236}">
                  <a16:creationId xmlns:a16="http://schemas.microsoft.com/office/drawing/2014/main" id="{8F9A00D3-EB47-2F45-8A85-43C2B218EA1C}"/>
                </a:ext>
              </a:extLst>
            </p:cNvPr>
            <p:cNvSpPr txBox="1"/>
            <p:nvPr/>
          </p:nvSpPr>
          <p:spPr>
            <a:xfrm>
              <a:off x="4614662" y="3220057"/>
              <a:ext cx="3025872"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Helvetica" pitchFamily="2" charset="0"/>
                  <a:ea typeface="+mn-ea"/>
                  <a:cs typeface="+mn-cs"/>
                </a:rPr>
                <a:t>Life Support Systems</a:t>
              </a:r>
            </a:p>
          </p:txBody>
        </p:sp>
        <p:pic>
          <p:nvPicPr>
            <p:cNvPr id="46" name="Picture 45">
              <a:extLst>
                <a:ext uri="{FF2B5EF4-FFF2-40B4-BE49-F238E27FC236}">
                  <a16:creationId xmlns:a16="http://schemas.microsoft.com/office/drawing/2014/main" id="{DE789C2C-B81E-B148-99FF-7905719ECD8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968952" y="3067209"/>
              <a:ext cx="614972" cy="614972"/>
            </a:xfrm>
            <a:prstGeom prst="rect">
              <a:avLst/>
            </a:prstGeom>
          </p:spPr>
        </p:pic>
        <p:sp>
          <p:nvSpPr>
            <p:cNvPr id="48" name="TextBox 47">
              <a:extLst>
                <a:ext uri="{FF2B5EF4-FFF2-40B4-BE49-F238E27FC236}">
                  <a16:creationId xmlns:a16="http://schemas.microsoft.com/office/drawing/2014/main" id="{EE6ABD5A-6200-224F-9410-0050665A0FF4}"/>
                </a:ext>
              </a:extLst>
            </p:cNvPr>
            <p:cNvSpPr txBox="1"/>
            <p:nvPr/>
          </p:nvSpPr>
          <p:spPr>
            <a:xfrm>
              <a:off x="4614662" y="4786537"/>
              <a:ext cx="2412059"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Helvetica" pitchFamily="2" charset="0"/>
                  <a:ea typeface="+mn-ea"/>
                  <a:cs typeface="+mn-cs"/>
                </a:rPr>
                <a:t>Human Research </a:t>
              </a:r>
            </a:p>
          </p:txBody>
        </p:sp>
        <p:pic>
          <p:nvPicPr>
            <p:cNvPr id="53" name="Picture 52">
              <a:extLst>
                <a:ext uri="{FF2B5EF4-FFF2-40B4-BE49-F238E27FC236}">
                  <a16:creationId xmlns:a16="http://schemas.microsoft.com/office/drawing/2014/main" id="{4EF83DDD-398D-0648-882D-F6273190DCBA}"/>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002118" y="4731402"/>
              <a:ext cx="548640" cy="548640"/>
            </a:xfrm>
            <a:prstGeom prst="rect">
              <a:avLst/>
            </a:prstGeom>
          </p:spPr>
        </p:pic>
        <p:sp>
          <p:nvSpPr>
            <p:cNvPr id="18" name="TextBox 17">
              <a:extLst>
                <a:ext uri="{FF2B5EF4-FFF2-40B4-BE49-F238E27FC236}">
                  <a16:creationId xmlns:a16="http://schemas.microsoft.com/office/drawing/2014/main" id="{EEABCDA7-7A25-0943-A617-261522E7FAA0}"/>
                </a:ext>
              </a:extLst>
            </p:cNvPr>
            <p:cNvSpPr txBox="1"/>
            <p:nvPr/>
          </p:nvSpPr>
          <p:spPr>
            <a:xfrm>
              <a:off x="4614662" y="3988960"/>
              <a:ext cx="3168470"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Helvetica" pitchFamily="2" charset="0"/>
                  <a:ea typeface="+mn-ea"/>
                  <a:cs typeface="+mn-cs"/>
                </a:rPr>
                <a:t>Advanced Technology </a:t>
              </a:r>
            </a:p>
          </p:txBody>
        </p:sp>
        <p:pic>
          <p:nvPicPr>
            <p:cNvPr id="55" name="Picture 54">
              <a:extLst>
                <a:ext uri="{FF2B5EF4-FFF2-40B4-BE49-F238E27FC236}">
                  <a16:creationId xmlns:a16="http://schemas.microsoft.com/office/drawing/2014/main" id="{F57E17A8-54EF-314D-91CB-BE93977851F4}"/>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002118" y="3899306"/>
              <a:ext cx="548640" cy="548640"/>
            </a:xfrm>
            <a:prstGeom prst="rect">
              <a:avLst/>
            </a:prstGeom>
          </p:spPr>
        </p:pic>
        <p:sp>
          <p:nvSpPr>
            <p:cNvPr id="16" name="TextBox 15">
              <a:extLst>
                <a:ext uri="{FF2B5EF4-FFF2-40B4-BE49-F238E27FC236}">
                  <a16:creationId xmlns:a16="http://schemas.microsoft.com/office/drawing/2014/main" id="{DD16B3EF-8531-D14F-BC39-E449A698B322}"/>
                </a:ext>
              </a:extLst>
            </p:cNvPr>
            <p:cNvSpPr txBox="1"/>
            <p:nvPr/>
          </p:nvSpPr>
          <p:spPr>
            <a:xfrm>
              <a:off x="8434181" y="3214956"/>
              <a:ext cx="3899333"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Helvetica" pitchFamily="2" charset="0"/>
                  <a:ea typeface="+mn-ea"/>
                  <a:cs typeface="+mn-cs"/>
                </a:rPr>
                <a:t>Next Generation </a:t>
              </a:r>
              <a:br>
                <a:rPr kumimoji="0" lang="en-US" sz="2000" b="1" i="0" u="none" strike="noStrike" kern="1200" cap="none" spc="0" normalizeH="0" baseline="0" noProof="0" dirty="0">
                  <a:ln>
                    <a:noFill/>
                  </a:ln>
                  <a:solidFill>
                    <a:srgbClr val="FFFFFF"/>
                  </a:solidFill>
                  <a:effectLst/>
                  <a:uLnTx/>
                  <a:uFillTx/>
                  <a:latin typeface="Helvetica" pitchFamily="2" charset="0"/>
                  <a:ea typeface="+mn-ea"/>
                  <a:cs typeface="+mn-cs"/>
                </a:rPr>
              </a:br>
              <a:r>
                <a:rPr kumimoji="0" lang="en-US" sz="2000" b="1" i="0" u="none" strike="noStrike" kern="1200" cap="none" spc="0" normalizeH="0" baseline="0" noProof="0" dirty="0">
                  <a:ln>
                    <a:noFill/>
                  </a:ln>
                  <a:solidFill>
                    <a:srgbClr val="FFFFFF"/>
                  </a:solidFill>
                  <a:effectLst/>
                  <a:uLnTx/>
                  <a:uFillTx/>
                  <a:latin typeface="Helvetica" pitchFamily="2" charset="0"/>
                  <a:ea typeface="+mn-ea"/>
                  <a:cs typeface="+mn-cs"/>
                </a:rPr>
                <a:t>Spacesuits</a:t>
              </a:r>
            </a:p>
          </p:txBody>
        </p:sp>
        <p:pic>
          <p:nvPicPr>
            <p:cNvPr id="9" name="Picture 8">
              <a:extLst>
                <a:ext uri="{FF2B5EF4-FFF2-40B4-BE49-F238E27FC236}">
                  <a16:creationId xmlns:a16="http://schemas.microsoft.com/office/drawing/2014/main" id="{51D46A1D-7C66-4E4B-9488-546923788034}"/>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7885541" y="3884383"/>
              <a:ext cx="548640" cy="548640"/>
            </a:xfrm>
            <a:prstGeom prst="rect">
              <a:avLst/>
            </a:prstGeom>
          </p:spPr>
        </p:pic>
        <p:sp>
          <p:nvSpPr>
            <p:cNvPr id="21" name="TextBox 20">
              <a:extLst>
                <a:ext uri="{FF2B5EF4-FFF2-40B4-BE49-F238E27FC236}">
                  <a16:creationId xmlns:a16="http://schemas.microsoft.com/office/drawing/2014/main" id="{E3A2D848-CF8F-CE41-BCAD-3EBFB549F63D}"/>
                </a:ext>
              </a:extLst>
            </p:cNvPr>
            <p:cNvSpPr txBox="1"/>
            <p:nvPr/>
          </p:nvSpPr>
          <p:spPr>
            <a:xfrm>
              <a:off x="8434181" y="4015829"/>
              <a:ext cx="3899333"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Helvetica" pitchFamily="2" charset="0"/>
                  <a:ea typeface="+mn-ea"/>
                  <a:cs typeface="+mn-cs"/>
                </a:rPr>
                <a:t>Crew Health </a:t>
              </a:r>
              <a:br>
                <a:rPr kumimoji="0" lang="en-US" sz="2000" b="1" i="0" u="none" strike="noStrike" kern="1200" cap="none" spc="0" normalizeH="0" baseline="0" noProof="0" dirty="0">
                  <a:ln>
                    <a:noFill/>
                  </a:ln>
                  <a:solidFill>
                    <a:srgbClr val="FFFFFF"/>
                  </a:solidFill>
                  <a:effectLst/>
                  <a:uLnTx/>
                  <a:uFillTx/>
                  <a:latin typeface="Helvetica" pitchFamily="2" charset="0"/>
                  <a:ea typeface="+mn-ea"/>
                  <a:cs typeface="+mn-cs"/>
                </a:rPr>
              </a:br>
              <a:r>
                <a:rPr kumimoji="0" lang="en-US" sz="2000" b="1" i="0" u="none" strike="noStrike" kern="1200" cap="none" spc="0" normalizeH="0" baseline="0" noProof="0" dirty="0">
                  <a:ln>
                    <a:noFill/>
                  </a:ln>
                  <a:solidFill>
                    <a:srgbClr val="FFFFFF"/>
                  </a:solidFill>
                  <a:effectLst/>
                  <a:uLnTx/>
                  <a:uFillTx/>
                  <a:latin typeface="Helvetica" pitchFamily="2" charset="0"/>
                  <a:ea typeface="+mn-ea"/>
                  <a:cs typeface="+mn-cs"/>
                </a:rPr>
                <a:t>and Performance</a:t>
              </a:r>
            </a:p>
          </p:txBody>
        </p:sp>
      </p:grpSp>
    </p:spTree>
    <p:extLst>
      <p:ext uri="{BB962C8B-B14F-4D97-AF65-F5344CB8AC3E}">
        <p14:creationId xmlns:p14="http://schemas.microsoft.com/office/powerpoint/2010/main" val="9506914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0" name="Picture 2" descr="Gallery of NASA Earth Images | NASA Space Place – NASA Science for Kids">
            <a:extLst>
              <a:ext uri="{FF2B5EF4-FFF2-40B4-BE49-F238E27FC236}">
                <a16:creationId xmlns:a16="http://schemas.microsoft.com/office/drawing/2014/main" id="{20DEBC73-B0E2-21FE-BCB1-5654DA6E5B9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557" t="9091" r="22799"/>
          <a:stretch/>
        </p:blipFill>
        <p:spPr bwMode="auto">
          <a:xfrm>
            <a:off x="3522468" y="10"/>
            <a:ext cx="8669532"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7" name="Rectangle 2056">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9DF3E70-24B7-E864-E7E8-3089CC900C0B}"/>
              </a:ext>
            </a:extLst>
          </p:cNvPr>
          <p:cNvSpPr txBox="1">
            <a:spLocks/>
          </p:cNvSpPr>
          <p:nvPr/>
        </p:nvSpPr>
        <p:spPr>
          <a:xfrm>
            <a:off x="371094" y="1161288"/>
            <a:ext cx="3438144" cy="112471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200" b="1" i="0" kern="1200">
                <a:solidFill>
                  <a:schemeClr val="bg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2800" b="1" i="0" u="none" strike="noStrike" kern="1200" cap="none" spc="0" normalizeH="0" baseline="0" noProof="0">
                <a:ln>
                  <a:noFill/>
                </a:ln>
                <a:solidFill>
                  <a:prstClr val="white"/>
                </a:solidFill>
                <a:effectLst/>
                <a:uLnTx/>
                <a:uFillTx/>
                <a:latin typeface="Calibri Light" panose="020F0302020204030204"/>
                <a:ea typeface="+mj-ea"/>
                <a:cs typeface="Arial" panose="020B0604020202020204" pitchFamily="34" charset="0"/>
              </a:rPr>
              <a:t>What comes next in Low Earth Orbit? </a:t>
            </a:r>
          </a:p>
        </p:txBody>
      </p:sp>
      <p:sp>
        <p:nvSpPr>
          <p:cNvPr id="2059" name="Rectangle 2058">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61" name="Rectangle 206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B5F32A62-638E-4BD4-2B61-5BF8C32C7B07}"/>
              </a:ext>
            </a:extLst>
          </p:cNvPr>
          <p:cNvSpPr txBox="1"/>
          <p:nvPr/>
        </p:nvSpPr>
        <p:spPr>
          <a:xfrm>
            <a:off x="371094" y="2718054"/>
            <a:ext cx="3438906" cy="3207258"/>
          </a:xfrm>
          <a:prstGeom prst="rect">
            <a:avLst/>
          </a:prstGeom>
        </p:spPr>
        <p:txBody>
          <a:bodyPr vert="horz" lIns="91440" tIns="45720" rIns="91440" bIns="45720" rtlCol="0" anchor="t">
            <a:normAutofit/>
          </a:bodyPr>
          <a:lstStyle/>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rPr>
              <a:t>ISS operations extended through 2030</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rPr>
              <a:t>NASA’s Commercial LEO Destinations (CLD) Program supports the development of commercially operated platforms to sustain a presence in low earth orbit beyond ISS </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010491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D707AF1-440D-BBD2-0950-104A905263E9}"/>
              </a:ext>
            </a:extLst>
          </p:cNvPr>
          <p:cNvPicPr>
            <a:picLocks noChangeAspect="1"/>
          </p:cNvPicPr>
          <p:nvPr/>
        </p:nvPicPr>
        <p:blipFill>
          <a:blip r:embed="rId2"/>
          <a:stretch>
            <a:fillRect/>
          </a:stretch>
        </p:blipFill>
        <p:spPr>
          <a:xfrm>
            <a:off x="687385" y="714844"/>
            <a:ext cx="5144218" cy="5801535"/>
          </a:xfrm>
          <a:prstGeom prst="rect">
            <a:avLst/>
          </a:prstGeom>
        </p:spPr>
      </p:pic>
      <p:sp>
        <p:nvSpPr>
          <p:cNvPr id="4" name="TextBox 3">
            <a:extLst>
              <a:ext uri="{FF2B5EF4-FFF2-40B4-BE49-F238E27FC236}">
                <a16:creationId xmlns:a16="http://schemas.microsoft.com/office/drawing/2014/main" id="{3036CFB8-70C1-F244-9B61-C0C6D3FE758A}"/>
              </a:ext>
            </a:extLst>
          </p:cNvPr>
          <p:cNvSpPr txBox="1"/>
          <p:nvPr/>
        </p:nvSpPr>
        <p:spPr>
          <a:xfrm>
            <a:off x="6217298" y="867747"/>
            <a:ext cx="4886132" cy="175432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Calibri" panose="020F0502020204030204"/>
                <a:ea typeface="+mn-ea"/>
                <a:cs typeface="+mn-cs"/>
              </a:rPr>
              <a:t>NASA’s Artemis campaign seeks to return humans to the moon and establish a sustained presence there.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The moon can be used to develop technologies to support future Mars exploration. </a:t>
            </a:r>
          </a:p>
        </p:txBody>
      </p:sp>
      <p:pic>
        <p:nvPicPr>
          <p:cNvPr id="6" name="Picture 5">
            <a:extLst>
              <a:ext uri="{FF2B5EF4-FFF2-40B4-BE49-F238E27FC236}">
                <a16:creationId xmlns:a16="http://schemas.microsoft.com/office/drawing/2014/main" id="{82590955-8F2B-1E8D-0602-BDC594A0E719}"/>
              </a:ext>
            </a:extLst>
          </p:cNvPr>
          <p:cNvPicPr>
            <a:picLocks noChangeAspect="1"/>
          </p:cNvPicPr>
          <p:nvPr/>
        </p:nvPicPr>
        <p:blipFill>
          <a:blip r:embed="rId3"/>
          <a:stretch>
            <a:fillRect/>
          </a:stretch>
        </p:blipFill>
        <p:spPr>
          <a:xfrm>
            <a:off x="6551317" y="2622073"/>
            <a:ext cx="4672553" cy="4124131"/>
          </a:xfrm>
          <a:prstGeom prst="rect">
            <a:avLst/>
          </a:prstGeom>
        </p:spPr>
      </p:pic>
      <p:sp>
        <p:nvSpPr>
          <p:cNvPr id="7" name="Title 1">
            <a:extLst>
              <a:ext uri="{FF2B5EF4-FFF2-40B4-BE49-F238E27FC236}">
                <a16:creationId xmlns:a16="http://schemas.microsoft.com/office/drawing/2014/main" id="{B611D82D-CAD9-3781-6DE7-61D81189C17C}"/>
              </a:ext>
            </a:extLst>
          </p:cNvPr>
          <p:cNvSpPr txBox="1">
            <a:spLocks/>
          </p:cNvSpPr>
          <p:nvPr/>
        </p:nvSpPr>
        <p:spPr>
          <a:xfrm>
            <a:off x="819667" y="168933"/>
            <a:ext cx="10515600" cy="892175"/>
          </a:xfrm>
          <a:prstGeom prst="rect">
            <a:avLst/>
          </a:prstGeom>
        </p:spPr>
        <p:txBody>
          <a:bodyPr/>
          <a:lstStyle>
            <a:lvl1pPr algn="l" defTabSz="914400" rtl="0" eaLnBrk="1" latinLnBrk="0" hangingPunct="1">
              <a:lnSpc>
                <a:spcPct val="90000"/>
              </a:lnSpc>
              <a:spcBef>
                <a:spcPct val="0"/>
              </a:spcBef>
              <a:buNone/>
              <a:defRPr sz="3200" b="1" i="0" kern="1200">
                <a:solidFill>
                  <a:schemeClr val="bg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NASA’s Artemis Campaign</a:t>
            </a:r>
          </a:p>
        </p:txBody>
      </p:sp>
    </p:spTree>
    <p:extLst>
      <p:ext uri="{BB962C8B-B14F-4D97-AF65-F5344CB8AC3E}">
        <p14:creationId xmlns:p14="http://schemas.microsoft.com/office/powerpoint/2010/main" val="18647425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pace Launch System (SLS) - NASA">
            <a:extLst>
              <a:ext uri="{FF2B5EF4-FFF2-40B4-BE49-F238E27FC236}">
                <a16:creationId xmlns:a16="http://schemas.microsoft.com/office/drawing/2014/main" id="{BEFE7589-1BEA-1B3E-C18A-7A9A3BFAF59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93329" y="908653"/>
            <a:ext cx="9020498" cy="560456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1210417-5558-6565-4968-630502230652}"/>
              </a:ext>
            </a:extLst>
          </p:cNvPr>
          <p:cNvSpPr txBox="1">
            <a:spLocks/>
          </p:cNvSpPr>
          <p:nvPr/>
        </p:nvSpPr>
        <p:spPr>
          <a:xfrm>
            <a:off x="819667" y="168933"/>
            <a:ext cx="10515600" cy="892175"/>
          </a:xfrm>
          <a:prstGeom prst="rect">
            <a:avLst/>
          </a:prstGeom>
        </p:spPr>
        <p:txBody>
          <a:bodyPr/>
          <a:lstStyle>
            <a:lvl1pPr algn="l" defTabSz="914400" rtl="0" eaLnBrk="1" latinLnBrk="0" hangingPunct="1">
              <a:lnSpc>
                <a:spcPct val="90000"/>
              </a:lnSpc>
              <a:spcBef>
                <a:spcPct val="0"/>
              </a:spcBef>
              <a:buNone/>
              <a:defRPr sz="3200" b="1" i="0" kern="1200">
                <a:solidFill>
                  <a:schemeClr val="bg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lang="en-US" dirty="0">
                <a:solidFill>
                  <a:prstClr val="white"/>
                </a:solidFill>
              </a:rPr>
              <a:t>Space Launch System (SLS)</a:t>
            </a:r>
            <a:endParaRPr kumimoji="0" lang="en-US" sz="32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endParaRPr>
          </a:p>
        </p:txBody>
      </p:sp>
      <p:sp>
        <p:nvSpPr>
          <p:cNvPr id="3" name="TextBox 2">
            <a:extLst>
              <a:ext uri="{FF2B5EF4-FFF2-40B4-BE49-F238E27FC236}">
                <a16:creationId xmlns:a16="http://schemas.microsoft.com/office/drawing/2014/main" id="{0D102C6B-3506-8CEC-A1EC-65B97AC99A80}"/>
              </a:ext>
            </a:extLst>
          </p:cNvPr>
          <p:cNvSpPr txBox="1"/>
          <p:nvPr/>
        </p:nvSpPr>
        <p:spPr>
          <a:xfrm>
            <a:off x="4321940" y="6504401"/>
            <a:ext cx="4656597" cy="369332"/>
          </a:xfrm>
          <a:prstGeom prst="rect">
            <a:avLst/>
          </a:prstGeom>
          <a:noFill/>
        </p:spPr>
        <p:txBody>
          <a:bodyPr wrap="square" rtlCol="0">
            <a:spAutoFit/>
          </a:bodyPr>
          <a:lstStyle/>
          <a:p>
            <a:r>
              <a:rPr lang="en-US" dirty="0">
                <a:solidFill>
                  <a:schemeClr val="bg1"/>
                </a:solidFill>
              </a:rPr>
              <a:t>Artemis I Launch - November 16, 2022</a:t>
            </a:r>
          </a:p>
        </p:txBody>
      </p:sp>
      <p:cxnSp>
        <p:nvCxnSpPr>
          <p:cNvPr id="5" name="Straight Arrow Connector 4">
            <a:extLst>
              <a:ext uri="{FF2B5EF4-FFF2-40B4-BE49-F238E27FC236}">
                <a16:creationId xmlns:a16="http://schemas.microsoft.com/office/drawing/2014/main" id="{396CDB1F-D6EC-60C2-6B2B-D961CB51BC3F}"/>
              </a:ext>
            </a:extLst>
          </p:cNvPr>
          <p:cNvCxnSpPr/>
          <p:nvPr/>
        </p:nvCxnSpPr>
        <p:spPr>
          <a:xfrm flipH="1">
            <a:off x="6923314" y="1567543"/>
            <a:ext cx="496389" cy="461554"/>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2317598A-C332-89E9-0096-9BC62AD71B3D}"/>
              </a:ext>
            </a:extLst>
          </p:cNvPr>
          <p:cNvSpPr txBox="1"/>
          <p:nvPr/>
        </p:nvSpPr>
        <p:spPr>
          <a:xfrm>
            <a:off x="7370823" y="1244377"/>
            <a:ext cx="1306286" cy="646331"/>
          </a:xfrm>
          <a:prstGeom prst="rect">
            <a:avLst/>
          </a:prstGeom>
          <a:noFill/>
        </p:spPr>
        <p:txBody>
          <a:bodyPr wrap="square" rtlCol="0">
            <a:spAutoFit/>
          </a:bodyPr>
          <a:lstStyle/>
          <a:p>
            <a:r>
              <a:rPr lang="en-US" dirty="0">
                <a:solidFill>
                  <a:schemeClr val="bg1"/>
                </a:solidFill>
              </a:rPr>
              <a:t>Orion capsule</a:t>
            </a:r>
          </a:p>
        </p:txBody>
      </p:sp>
    </p:spTree>
    <p:extLst>
      <p:ext uri="{BB962C8B-B14F-4D97-AF65-F5344CB8AC3E}">
        <p14:creationId xmlns:p14="http://schemas.microsoft.com/office/powerpoint/2010/main" val="3264510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text, satellite&#10;&#10;Description automatically generated">
            <a:extLst>
              <a:ext uri="{FF2B5EF4-FFF2-40B4-BE49-F238E27FC236}">
                <a16:creationId xmlns:a16="http://schemas.microsoft.com/office/drawing/2014/main" id="{4004D66A-FF0A-4BD6-9064-1B668960876E}"/>
              </a:ext>
            </a:extLst>
          </p:cNvPr>
          <p:cNvPicPr>
            <a:picLocks noChangeAspect="1"/>
          </p:cNvPicPr>
          <p:nvPr/>
        </p:nvPicPr>
        <p:blipFill>
          <a:blip r:embed="rId3"/>
          <a:stretch>
            <a:fillRect/>
          </a:stretch>
        </p:blipFill>
        <p:spPr>
          <a:xfrm>
            <a:off x="0" y="0"/>
            <a:ext cx="12192000" cy="6858000"/>
          </a:xfrm>
          <a:prstGeom prst="rect">
            <a:avLst/>
          </a:prstGeom>
        </p:spPr>
      </p:pic>
      <p:pic>
        <p:nvPicPr>
          <p:cNvPr id="5" name="Picture 4" descr="Logo&#10;&#10;Description automatically generated">
            <a:extLst>
              <a:ext uri="{FF2B5EF4-FFF2-40B4-BE49-F238E27FC236}">
                <a16:creationId xmlns:a16="http://schemas.microsoft.com/office/drawing/2014/main" id="{BF2A0251-AA49-4E57-AC06-8EC44A6341CC}"/>
              </a:ext>
            </a:extLst>
          </p:cNvPr>
          <p:cNvPicPr>
            <a:picLocks noChangeAspect="1"/>
          </p:cNvPicPr>
          <p:nvPr/>
        </p:nvPicPr>
        <p:blipFill>
          <a:blip r:embed="rId4"/>
          <a:stretch>
            <a:fillRect/>
          </a:stretch>
        </p:blipFill>
        <p:spPr>
          <a:xfrm>
            <a:off x="3250283" y="3720103"/>
            <a:ext cx="10839902" cy="4804803"/>
          </a:xfrm>
          <a:prstGeom prst="rect">
            <a:avLst/>
          </a:prstGeom>
        </p:spPr>
      </p:pic>
      <p:sp>
        <p:nvSpPr>
          <p:cNvPr id="3" name="Title 1">
            <a:extLst>
              <a:ext uri="{FF2B5EF4-FFF2-40B4-BE49-F238E27FC236}">
                <a16:creationId xmlns:a16="http://schemas.microsoft.com/office/drawing/2014/main" id="{C1FDADE0-F8EB-7569-8637-56355B7AF91D}"/>
              </a:ext>
            </a:extLst>
          </p:cNvPr>
          <p:cNvSpPr txBox="1">
            <a:spLocks/>
          </p:cNvSpPr>
          <p:nvPr/>
        </p:nvSpPr>
        <p:spPr>
          <a:xfrm>
            <a:off x="4338183" y="521789"/>
            <a:ext cx="7853817" cy="892175"/>
          </a:xfrm>
          <a:prstGeom prst="rect">
            <a:avLst/>
          </a:prstGeom>
        </p:spPr>
        <p:txBody>
          <a:bodyPr/>
          <a:lstStyle>
            <a:lvl1pPr algn="l" defTabSz="914400" rtl="0" eaLnBrk="1" latinLnBrk="0" hangingPunct="1">
              <a:lnSpc>
                <a:spcPct val="90000"/>
              </a:lnSpc>
              <a:spcBef>
                <a:spcPct val="0"/>
              </a:spcBef>
              <a:buNone/>
              <a:defRPr sz="3200" b="1" i="0" kern="1200">
                <a:solidFill>
                  <a:schemeClr val="bg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In 2025, </a:t>
            </a:r>
            <a:r>
              <a:rPr lang="en-US" dirty="0">
                <a:solidFill>
                  <a:prstClr val="white"/>
                </a:solidFill>
              </a:rPr>
              <a:t>the Artemis II mission will send Orion (with four crew onboard) to orbit the moon and return to earth. </a:t>
            </a:r>
            <a:endParaRPr kumimoji="0" lang="en-US" sz="32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endParaRPr>
          </a:p>
        </p:txBody>
      </p:sp>
    </p:spTree>
    <p:extLst>
      <p:ext uri="{BB962C8B-B14F-4D97-AF65-F5344CB8AC3E}">
        <p14:creationId xmlns:p14="http://schemas.microsoft.com/office/powerpoint/2010/main" val="25569442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9EFFD84-648B-1F30-4D1A-F1F2EEF65658}"/>
              </a:ext>
            </a:extLst>
          </p:cNvPr>
          <p:cNvPicPr>
            <a:picLocks noChangeAspect="1"/>
          </p:cNvPicPr>
          <p:nvPr/>
        </p:nvPicPr>
        <p:blipFill>
          <a:blip r:embed="rId2"/>
          <a:stretch>
            <a:fillRect/>
          </a:stretch>
        </p:blipFill>
        <p:spPr>
          <a:xfrm>
            <a:off x="3281494" y="1353260"/>
            <a:ext cx="5087444" cy="5341443"/>
          </a:xfrm>
          <a:prstGeom prst="rect">
            <a:avLst/>
          </a:prstGeom>
        </p:spPr>
      </p:pic>
      <p:sp>
        <p:nvSpPr>
          <p:cNvPr id="4" name="Title 1">
            <a:extLst>
              <a:ext uri="{FF2B5EF4-FFF2-40B4-BE49-F238E27FC236}">
                <a16:creationId xmlns:a16="http://schemas.microsoft.com/office/drawing/2014/main" id="{0144B6D0-4990-612F-8C12-6BC8F7721878}"/>
              </a:ext>
            </a:extLst>
          </p:cNvPr>
          <p:cNvSpPr txBox="1">
            <a:spLocks/>
          </p:cNvSpPr>
          <p:nvPr/>
        </p:nvSpPr>
        <p:spPr>
          <a:xfrm>
            <a:off x="819667" y="168933"/>
            <a:ext cx="10515600" cy="892175"/>
          </a:xfrm>
          <a:prstGeom prst="rect">
            <a:avLst/>
          </a:prstGeom>
        </p:spPr>
        <p:txBody>
          <a:bodyPr/>
          <a:lstStyle>
            <a:lvl1pPr algn="l" defTabSz="914400" rtl="0" eaLnBrk="1" latinLnBrk="0" hangingPunct="1">
              <a:lnSpc>
                <a:spcPct val="90000"/>
              </a:lnSpc>
              <a:spcBef>
                <a:spcPct val="0"/>
              </a:spcBef>
              <a:buNone/>
              <a:defRPr sz="3200" b="1" i="0" kern="1200">
                <a:solidFill>
                  <a:schemeClr val="bg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Artemis III: First crewed lunar landing since 1972</a:t>
            </a:r>
          </a:p>
          <a:p>
            <a:pPr marL="0" marR="0" lvl="0" indent="0" algn="l" defTabSz="914400" rtl="0" eaLnBrk="1" fontAlgn="auto" latinLnBrk="0" hangingPunct="1">
              <a:lnSpc>
                <a:spcPct val="90000"/>
              </a:lnSpc>
              <a:spcBef>
                <a:spcPct val="0"/>
              </a:spcBef>
              <a:spcAft>
                <a:spcPts val="0"/>
              </a:spcAft>
              <a:buClrTx/>
              <a:buSzTx/>
              <a:buFontTx/>
              <a:buNone/>
              <a:tabLst/>
              <a:defRPr/>
            </a:pPr>
            <a:endParaRPr lang="en-US" sz="2000" dirty="0">
              <a:solidFill>
                <a:prstClr val="white"/>
              </a:solidFill>
            </a:endParaRPr>
          </a:p>
          <a:p>
            <a:pPr marL="0" marR="0" lvl="0" indent="0" algn="l" defTabSz="914400" rtl="0" eaLnBrk="1" fontAlgn="auto" latinLnBrk="0" hangingPunct="1">
              <a:lnSpc>
                <a:spcPct val="90000"/>
              </a:lnSpc>
              <a:spcBef>
                <a:spcPct val="0"/>
              </a:spcBef>
              <a:spcAft>
                <a:spcPts val="0"/>
              </a:spcAft>
              <a:buClrTx/>
              <a:buSzTx/>
              <a:buFontTx/>
              <a:buNone/>
              <a:tabLst/>
              <a:defRPr/>
            </a:pPr>
            <a:r>
              <a:rPr lang="en-US" sz="2000" dirty="0">
                <a:solidFill>
                  <a:prstClr val="white"/>
                </a:solidFill>
              </a:rPr>
              <a:t>Human landing system for Artemis III is Starship (SpaceX)</a:t>
            </a:r>
            <a:endParaRPr kumimoji="0" lang="en-US"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endParaRPr>
          </a:p>
        </p:txBody>
      </p:sp>
    </p:spTree>
    <p:extLst>
      <p:ext uri="{BB962C8B-B14F-4D97-AF65-F5344CB8AC3E}">
        <p14:creationId xmlns:p14="http://schemas.microsoft.com/office/powerpoint/2010/main" val="30506464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478A5C7A-A9DB-2B44-9B14-26C8266F24EF}"/>
              </a:ext>
            </a:extLst>
          </p:cNvPr>
          <p:cNvSpPr/>
          <p:nvPr/>
        </p:nvSpPr>
        <p:spPr>
          <a:xfrm>
            <a:off x="0" y="5031147"/>
            <a:ext cx="12192000" cy="1020243"/>
          </a:xfrm>
          <a:prstGeom prst="rect">
            <a:avLst/>
          </a:prstGeom>
          <a:solidFill>
            <a:schemeClr val="bg2">
              <a:lumMod val="2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0583C17-F239-C342-BCC0-F4D289304019}"/>
              </a:ext>
            </a:extLst>
          </p:cNvPr>
          <p:cNvSpPr/>
          <p:nvPr/>
        </p:nvSpPr>
        <p:spPr>
          <a:xfrm>
            <a:off x="0" y="2976716"/>
            <a:ext cx="12192000" cy="1020243"/>
          </a:xfrm>
          <a:prstGeom prst="rect">
            <a:avLst/>
          </a:prstGeom>
          <a:solidFill>
            <a:schemeClr val="bg2">
              <a:lumMod val="2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6A0CEE2-DE8A-FD44-81A2-A5F3B8D3A45C}"/>
              </a:ext>
            </a:extLst>
          </p:cNvPr>
          <p:cNvSpPr/>
          <p:nvPr/>
        </p:nvSpPr>
        <p:spPr>
          <a:xfrm>
            <a:off x="0" y="1231043"/>
            <a:ext cx="12192000" cy="1020243"/>
          </a:xfrm>
          <a:prstGeom prst="rect">
            <a:avLst/>
          </a:prstGeom>
          <a:solidFill>
            <a:schemeClr val="bg2">
              <a:lumMod val="2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9D47147D-E199-254A-8375-93C3DD7D588B}"/>
              </a:ext>
            </a:extLst>
          </p:cNvPr>
          <p:cNvSpPr>
            <a:spLocks noGrp="1"/>
          </p:cNvSpPr>
          <p:nvPr>
            <p:ph type="title"/>
          </p:nvPr>
        </p:nvSpPr>
        <p:spPr>
          <a:xfrm>
            <a:off x="238474" y="1"/>
            <a:ext cx="10916529" cy="910539"/>
          </a:xfrm>
        </p:spPr>
        <p:txBody>
          <a:bodyPr/>
          <a:lstStyle/>
          <a:p>
            <a:r>
              <a:rPr lang="en-US" dirty="0"/>
              <a:t>What are options for future space habitats?</a:t>
            </a:r>
          </a:p>
        </p:txBody>
      </p:sp>
      <p:sp>
        <p:nvSpPr>
          <p:cNvPr id="4" name="Content Placeholder 2">
            <a:extLst>
              <a:ext uri="{FF2B5EF4-FFF2-40B4-BE49-F238E27FC236}">
                <a16:creationId xmlns:a16="http://schemas.microsoft.com/office/drawing/2014/main" id="{97419557-EBA1-F441-93DC-3D9D05854947}"/>
              </a:ext>
            </a:extLst>
          </p:cNvPr>
          <p:cNvSpPr txBox="1">
            <a:spLocks/>
          </p:cNvSpPr>
          <p:nvPr/>
        </p:nvSpPr>
        <p:spPr>
          <a:xfrm>
            <a:off x="691532" y="1315330"/>
            <a:ext cx="4269920" cy="88986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Monaco" pitchFamily="2" charset="77"/>
              <a:buChar char="⎻"/>
              <a:defRPr sz="2400" kern="1200">
                <a:solidFill>
                  <a:schemeClr val="bg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900" b="1"/>
              <a:t>A class I habitat</a:t>
            </a:r>
            <a:r>
              <a:rPr lang="en-US" sz="1900"/>
              <a:t> is a pre-integrated habitat, manufactured and integrated prior to launch</a:t>
            </a:r>
            <a:endParaRPr lang="en-US" sz="1900" dirty="0"/>
          </a:p>
        </p:txBody>
      </p:sp>
      <p:sp>
        <p:nvSpPr>
          <p:cNvPr id="5" name="Content Placeholder 2">
            <a:extLst>
              <a:ext uri="{FF2B5EF4-FFF2-40B4-BE49-F238E27FC236}">
                <a16:creationId xmlns:a16="http://schemas.microsoft.com/office/drawing/2014/main" id="{3FFEAB02-D815-7549-B80C-72CBCDCE031A}"/>
              </a:ext>
            </a:extLst>
          </p:cNvPr>
          <p:cNvSpPr txBox="1">
            <a:spLocks/>
          </p:cNvSpPr>
          <p:nvPr/>
        </p:nvSpPr>
        <p:spPr>
          <a:xfrm>
            <a:off x="691532" y="3062401"/>
            <a:ext cx="4740564" cy="88986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900" b="1" dirty="0">
                <a:solidFill>
                  <a:schemeClr val="bg1"/>
                </a:solidFill>
                <a:latin typeface="Arial" panose="020B0604020202020204" pitchFamily="34" charset="0"/>
                <a:cs typeface="Arial" panose="020B0604020202020204" pitchFamily="34" charset="0"/>
              </a:rPr>
              <a:t>A class II habitat </a:t>
            </a:r>
            <a:r>
              <a:rPr lang="en-US" sz="1900" dirty="0">
                <a:solidFill>
                  <a:schemeClr val="bg1"/>
                </a:solidFill>
                <a:latin typeface="Arial" panose="020B0604020202020204" pitchFamily="34" charset="0"/>
                <a:cs typeface="Arial" panose="020B0604020202020204" pitchFamily="34" charset="0"/>
              </a:rPr>
              <a:t>is pre-fabricated prior to delivery, but deployed in space or on a planetary surface </a:t>
            </a:r>
          </a:p>
          <a:p>
            <a:pPr marL="0" indent="0">
              <a:buFont typeface="Arial" panose="020B0604020202020204" pitchFamily="34" charset="0"/>
              <a:buNone/>
            </a:pPr>
            <a:endParaRPr lang="en-US" dirty="0">
              <a:solidFill>
                <a:schemeClr val="bg1"/>
              </a:solidFill>
              <a:latin typeface="Arial" panose="020B0604020202020204" pitchFamily="34" charset="0"/>
              <a:cs typeface="Arial" panose="020B0604020202020204" pitchFamily="34" charset="0"/>
            </a:endParaRPr>
          </a:p>
        </p:txBody>
      </p:sp>
      <p:sp>
        <p:nvSpPr>
          <p:cNvPr id="6" name="Content Placeholder 2">
            <a:extLst>
              <a:ext uri="{FF2B5EF4-FFF2-40B4-BE49-F238E27FC236}">
                <a16:creationId xmlns:a16="http://schemas.microsoft.com/office/drawing/2014/main" id="{246A1A82-C01D-2E4F-BE38-719DC6AF8959}"/>
              </a:ext>
            </a:extLst>
          </p:cNvPr>
          <p:cNvSpPr txBox="1">
            <a:spLocks/>
          </p:cNvSpPr>
          <p:nvPr/>
        </p:nvSpPr>
        <p:spPr>
          <a:xfrm>
            <a:off x="727364" y="5229524"/>
            <a:ext cx="4740564" cy="88986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900" b="1" dirty="0">
                <a:solidFill>
                  <a:schemeClr val="bg1"/>
                </a:solidFill>
                <a:latin typeface="Arial" panose="020B0604020202020204" pitchFamily="34" charset="0"/>
                <a:cs typeface="Arial" panose="020B0604020202020204" pitchFamily="34" charset="0"/>
              </a:rPr>
              <a:t>A class III habitat </a:t>
            </a:r>
            <a:r>
              <a:rPr lang="en-US" sz="1900" dirty="0">
                <a:solidFill>
                  <a:schemeClr val="bg1"/>
                </a:solidFill>
                <a:latin typeface="Arial" panose="020B0604020202020204" pitchFamily="34" charset="0"/>
                <a:cs typeface="Arial" panose="020B0604020202020204" pitchFamily="34" charset="0"/>
              </a:rPr>
              <a:t>is built in situ using local resources</a:t>
            </a:r>
          </a:p>
          <a:p>
            <a:pPr marL="0" indent="0">
              <a:buFont typeface="Arial" panose="020B0604020202020204" pitchFamily="34" charset="0"/>
              <a:buNone/>
            </a:pPr>
            <a:endParaRPr lang="en-US" dirty="0">
              <a:solidFill>
                <a:schemeClr val="bg1"/>
              </a:solidFill>
              <a:latin typeface="Arial" panose="020B0604020202020204" pitchFamily="34" charset="0"/>
              <a:cs typeface="Arial" panose="020B0604020202020204" pitchFamily="34" charset="0"/>
            </a:endParaRPr>
          </a:p>
        </p:txBody>
      </p:sp>
      <p:pic>
        <p:nvPicPr>
          <p:cNvPr id="7" name="Picture 2" descr="NASA astronauts Christina Koch and Andrew Morgan">
            <a:extLst>
              <a:ext uri="{FF2B5EF4-FFF2-40B4-BE49-F238E27FC236}">
                <a16:creationId xmlns:a16="http://schemas.microsoft.com/office/drawing/2014/main" id="{C47482BC-6FC6-7546-843D-1612B2A044D6}"/>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8544024" y="799508"/>
            <a:ext cx="2887917" cy="1738014"/>
          </a:xfrm>
          <a:prstGeom prst="rect">
            <a:avLst/>
          </a:prstGeom>
          <a:noFill/>
          <a:ln>
            <a:solidFill>
              <a:schemeClr val="bg1"/>
            </a:solidFill>
          </a:ln>
          <a:extLst>
            <a:ext uri="{909E8E84-426E-40DD-AFC4-6F175D3DCCD1}">
              <a14:hiddenFill xmlns:a14="http://schemas.microsoft.com/office/drawing/2010/main">
                <a:solidFill>
                  <a:srgbClr val="FFFFFF"/>
                </a:solidFill>
              </a14:hiddenFill>
            </a:ext>
          </a:extLst>
        </p:spPr>
      </p:pic>
      <p:sp>
        <p:nvSpPr>
          <p:cNvPr id="8" name="Content Placeholder 2">
            <a:extLst>
              <a:ext uri="{FF2B5EF4-FFF2-40B4-BE49-F238E27FC236}">
                <a16:creationId xmlns:a16="http://schemas.microsoft.com/office/drawing/2014/main" id="{0776B452-33A4-2447-A5BC-F43D4C003276}"/>
              </a:ext>
            </a:extLst>
          </p:cNvPr>
          <p:cNvSpPr txBox="1">
            <a:spLocks/>
          </p:cNvSpPr>
          <p:nvPr/>
        </p:nvSpPr>
        <p:spPr>
          <a:xfrm>
            <a:off x="5696739" y="1580954"/>
            <a:ext cx="1772338" cy="88986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900" dirty="0">
                <a:solidFill>
                  <a:schemeClr val="bg1"/>
                </a:solidFill>
                <a:latin typeface="Arial" panose="020B0604020202020204" pitchFamily="34" charset="0"/>
                <a:cs typeface="Arial" panose="020B0604020202020204" pitchFamily="34" charset="0"/>
              </a:rPr>
              <a:t>Example: ISS</a:t>
            </a:r>
          </a:p>
        </p:txBody>
      </p:sp>
      <p:sp>
        <p:nvSpPr>
          <p:cNvPr id="9" name="Content Placeholder 2">
            <a:extLst>
              <a:ext uri="{FF2B5EF4-FFF2-40B4-BE49-F238E27FC236}">
                <a16:creationId xmlns:a16="http://schemas.microsoft.com/office/drawing/2014/main" id="{4D55EC2A-EE4C-AE49-9B26-D000A092532D}"/>
              </a:ext>
            </a:extLst>
          </p:cNvPr>
          <p:cNvSpPr txBox="1">
            <a:spLocks/>
          </p:cNvSpPr>
          <p:nvPr/>
        </p:nvSpPr>
        <p:spPr>
          <a:xfrm>
            <a:off x="5696739" y="3067615"/>
            <a:ext cx="1772338" cy="88986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900" dirty="0">
                <a:solidFill>
                  <a:schemeClr val="bg1"/>
                </a:solidFill>
                <a:latin typeface="Arial" panose="020B0604020202020204" pitchFamily="34" charset="0"/>
                <a:cs typeface="Arial" panose="020B0604020202020204" pitchFamily="34" charset="0"/>
              </a:rPr>
              <a:t>Example: Inflatable ISS BEAM module</a:t>
            </a:r>
          </a:p>
        </p:txBody>
      </p:sp>
      <p:pic>
        <p:nvPicPr>
          <p:cNvPr id="10" name="Picture 4" descr="The Bigelow Expandable Aerospace Module (BEAM)">
            <a:extLst>
              <a:ext uri="{FF2B5EF4-FFF2-40B4-BE49-F238E27FC236}">
                <a16:creationId xmlns:a16="http://schemas.microsoft.com/office/drawing/2014/main" id="{BB601313-6141-AF44-8766-671BC8A7863D}"/>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8556106" y="2770671"/>
            <a:ext cx="2944362" cy="1654613"/>
          </a:xfrm>
          <a:prstGeom prst="rect">
            <a:avLst/>
          </a:prstGeom>
          <a:noFill/>
          <a:ln>
            <a:solidFill>
              <a:schemeClr val="bg1"/>
            </a:solidFill>
          </a:ln>
          <a:extLst>
            <a:ext uri="{909E8E84-426E-40DD-AFC4-6F175D3DCCD1}">
              <a14:hiddenFill xmlns:a14="http://schemas.microsoft.com/office/drawing/2010/main">
                <a:solidFill>
                  <a:srgbClr val="FFFFFF"/>
                </a:solidFill>
              </a14:hiddenFill>
            </a:ext>
          </a:extLst>
        </p:spPr>
      </p:pic>
      <p:sp>
        <p:nvSpPr>
          <p:cNvPr id="11" name="Content Placeholder 2">
            <a:extLst>
              <a:ext uri="{FF2B5EF4-FFF2-40B4-BE49-F238E27FC236}">
                <a16:creationId xmlns:a16="http://schemas.microsoft.com/office/drawing/2014/main" id="{C4B68F9C-8184-7D42-A66F-E45314549FEF}"/>
              </a:ext>
            </a:extLst>
          </p:cNvPr>
          <p:cNvSpPr txBox="1">
            <a:spLocks/>
          </p:cNvSpPr>
          <p:nvPr/>
        </p:nvSpPr>
        <p:spPr>
          <a:xfrm>
            <a:off x="5696739" y="5100883"/>
            <a:ext cx="2280159" cy="88986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900" dirty="0">
                <a:solidFill>
                  <a:schemeClr val="bg1"/>
                </a:solidFill>
                <a:latin typeface="Arial" panose="020B0604020202020204" pitchFamily="34" charset="0"/>
                <a:cs typeface="Arial" panose="020B0604020202020204" pitchFamily="34" charset="0"/>
              </a:rPr>
              <a:t>Example: 3D Printed Habitat on planetary surface</a:t>
            </a:r>
          </a:p>
        </p:txBody>
      </p:sp>
      <p:pic>
        <p:nvPicPr>
          <p:cNvPr id="12" name="Picture 6" descr="Image provided by ICON, which is working with NASA’s Moon to Mars Autonomous Construction Technologies project.">
            <a:extLst>
              <a:ext uri="{FF2B5EF4-FFF2-40B4-BE49-F238E27FC236}">
                <a16:creationId xmlns:a16="http://schemas.microsoft.com/office/drawing/2014/main" id="{2ABC470F-7C1B-234E-8253-26091E09DCAC}"/>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8520274" y="4765308"/>
            <a:ext cx="2944362" cy="1656017"/>
          </a:xfrm>
          <a:prstGeom prst="rect">
            <a:avLst/>
          </a:prstGeom>
          <a:noFill/>
          <a:ln>
            <a:solidFill>
              <a:schemeClr val="bg1"/>
            </a:solidFill>
          </a:ln>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B92A4389-9AB4-284B-ACB9-B9BD5478D12B}"/>
              </a:ext>
            </a:extLst>
          </p:cNvPr>
          <p:cNvSpPr txBox="1"/>
          <p:nvPr/>
        </p:nvSpPr>
        <p:spPr>
          <a:xfrm>
            <a:off x="8556106" y="6421325"/>
            <a:ext cx="3618618" cy="276999"/>
          </a:xfrm>
          <a:prstGeom prst="rect">
            <a:avLst/>
          </a:prstGeom>
          <a:noFill/>
        </p:spPr>
        <p:txBody>
          <a:bodyPr wrap="square" rtlCol="0">
            <a:spAutoFit/>
          </a:bodyPr>
          <a:lstStyle/>
          <a:p>
            <a:r>
              <a:rPr lang="en-US" sz="1200" dirty="0">
                <a:solidFill>
                  <a:schemeClr val="bg1"/>
                </a:solidFill>
              </a:rPr>
              <a:t>Image from ICON and </a:t>
            </a:r>
            <a:r>
              <a:rPr lang="en-US" sz="1200" dirty="0" err="1">
                <a:solidFill>
                  <a:schemeClr val="bg1"/>
                </a:solidFill>
              </a:rPr>
              <a:t>SEArch</a:t>
            </a:r>
            <a:r>
              <a:rPr lang="en-US" sz="1200" dirty="0">
                <a:solidFill>
                  <a:schemeClr val="bg1"/>
                </a:solidFill>
              </a:rPr>
              <a:t>+. </a:t>
            </a:r>
          </a:p>
        </p:txBody>
      </p:sp>
    </p:spTree>
    <p:extLst>
      <p:ext uri="{BB962C8B-B14F-4D97-AF65-F5344CB8AC3E}">
        <p14:creationId xmlns:p14="http://schemas.microsoft.com/office/powerpoint/2010/main" val="37262805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satellite, transport&#10;&#10;Description automatically generated">
            <a:extLst>
              <a:ext uri="{FF2B5EF4-FFF2-40B4-BE49-F238E27FC236}">
                <a16:creationId xmlns:a16="http://schemas.microsoft.com/office/drawing/2014/main" id="{5A4C380D-08E7-444F-8E26-B461F5E9F5A9}"/>
              </a:ext>
            </a:extLst>
          </p:cNvPr>
          <p:cNvPicPr>
            <a:picLocks noChangeAspect="1"/>
          </p:cNvPicPr>
          <p:nvPr/>
        </p:nvPicPr>
        <p:blipFill>
          <a:blip r:embed="rId3"/>
          <a:stretch>
            <a:fillRect/>
          </a:stretch>
        </p:blipFill>
        <p:spPr>
          <a:xfrm>
            <a:off x="0" y="0"/>
            <a:ext cx="12192000" cy="6858000"/>
          </a:xfrm>
          <a:prstGeom prst="rect">
            <a:avLst/>
          </a:prstGeom>
        </p:spPr>
      </p:pic>
      <p:pic>
        <p:nvPicPr>
          <p:cNvPr id="7" name="Picture 6" descr="Text, logo&#10;&#10;Description automatically generated">
            <a:extLst>
              <a:ext uri="{FF2B5EF4-FFF2-40B4-BE49-F238E27FC236}">
                <a16:creationId xmlns:a16="http://schemas.microsoft.com/office/drawing/2014/main" id="{5A5BE516-C321-4390-B12D-5ECEFFEA5EDC}"/>
              </a:ext>
            </a:extLst>
          </p:cNvPr>
          <p:cNvPicPr>
            <a:picLocks noChangeAspect="1"/>
          </p:cNvPicPr>
          <p:nvPr/>
        </p:nvPicPr>
        <p:blipFill>
          <a:blip r:embed="rId4"/>
          <a:stretch>
            <a:fillRect/>
          </a:stretch>
        </p:blipFill>
        <p:spPr>
          <a:xfrm>
            <a:off x="-1802991" y="-810969"/>
            <a:ext cx="10839902" cy="3338978"/>
          </a:xfrm>
          <a:prstGeom prst="rect">
            <a:avLst/>
          </a:prstGeom>
        </p:spPr>
      </p:pic>
    </p:spTree>
    <p:extLst>
      <p:ext uri="{BB962C8B-B14F-4D97-AF65-F5344CB8AC3E}">
        <p14:creationId xmlns:p14="http://schemas.microsoft.com/office/powerpoint/2010/main" val="89496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0B761509-3B9A-49A6-A84B-C3D868116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1" name="Freeform: Shape 40">
            <a:extLst>
              <a:ext uri="{FF2B5EF4-FFF2-40B4-BE49-F238E27FC236}">
                <a16:creationId xmlns:a16="http://schemas.microsoft.com/office/drawing/2014/main" id="{91DE43FD-EB47-414A-B0AB-169B0FFFA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272922" cy="6858000"/>
          </a:xfrm>
          <a:custGeom>
            <a:avLst/>
            <a:gdLst>
              <a:gd name="connsiteX0" fmla="*/ 0 w 9272922"/>
              <a:gd name="connsiteY0" fmla="*/ 0 h 6858000"/>
              <a:gd name="connsiteX1" fmla="*/ 1733417 w 9272922"/>
              <a:gd name="connsiteY1" fmla="*/ 0 h 6858000"/>
              <a:gd name="connsiteX2" fmla="*/ 3307976 w 9272922"/>
              <a:gd name="connsiteY2" fmla="*/ 0 h 6858000"/>
              <a:gd name="connsiteX3" fmla="*/ 8126249 w 9272922"/>
              <a:gd name="connsiteY3" fmla="*/ 0 h 6858000"/>
              <a:gd name="connsiteX4" fmla="*/ 8138896 w 9272922"/>
              <a:gd name="connsiteY4" fmla="*/ 31774 h 6858000"/>
              <a:gd name="connsiteX5" fmla="*/ 9193904 w 9272922"/>
              <a:gd name="connsiteY5" fmla="*/ 2682457 h 6858000"/>
              <a:gd name="connsiteX6" fmla="*/ 9193904 w 9272922"/>
              <a:gd name="connsiteY6" fmla="*/ 3752208 h 6858000"/>
              <a:gd name="connsiteX7" fmla="*/ 8036400 w 9272922"/>
              <a:gd name="connsiteY7" fmla="*/ 6660411 h 6858000"/>
              <a:gd name="connsiteX8" fmla="*/ 7957938 w 9272922"/>
              <a:gd name="connsiteY8" fmla="*/ 6857542 h 6858000"/>
              <a:gd name="connsiteX9" fmla="*/ 3307976 w 9272922"/>
              <a:gd name="connsiteY9" fmla="*/ 6857542 h 6858000"/>
              <a:gd name="connsiteX10" fmla="*/ 3307976 w 9272922"/>
              <a:gd name="connsiteY10" fmla="*/ 6858000 h 6858000"/>
              <a:gd name="connsiteX11" fmla="*/ 0 w 9272922"/>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72922" h="6858000">
                <a:moveTo>
                  <a:pt x="0" y="0"/>
                </a:moveTo>
                <a:lnTo>
                  <a:pt x="1733417" y="0"/>
                </a:lnTo>
                <a:lnTo>
                  <a:pt x="3307976" y="0"/>
                </a:lnTo>
                <a:lnTo>
                  <a:pt x="8126249" y="0"/>
                </a:lnTo>
                <a:lnTo>
                  <a:pt x="8138896" y="31774"/>
                </a:lnTo>
                <a:cubicBezTo>
                  <a:pt x="9193904" y="2682457"/>
                  <a:pt x="9193904" y="2682457"/>
                  <a:pt x="9193904" y="2682457"/>
                </a:cubicBezTo>
                <a:cubicBezTo>
                  <a:pt x="9299262" y="2988100"/>
                  <a:pt x="9299262" y="3446565"/>
                  <a:pt x="9193904" y="3752208"/>
                </a:cubicBezTo>
                <a:cubicBezTo>
                  <a:pt x="8709916" y="4968215"/>
                  <a:pt x="8331802" y="5918220"/>
                  <a:pt x="8036400" y="6660411"/>
                </a:cubicBezTo>
                <a:lnTo>
                  <a:pt x="7957938" y="6857542"/>
                </a:lnTo>
                <a:lnTo>
                  <a:pt x="3307976" y="6857542"/>
                </a:lnTo>
                <a:lnTo>
                  <a:pt x="3307976"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BB660ABC-6CD6-4925-991C-95D0FB8A43D2}"/>
              </a:ext>
            </a:extLst>
          </p:cNvPr>
          <p:cNvPicPr>
            <a:picLocks noChangeAspect="1"/>
          </p:cNvPicPr>
          <p:nvPr/>
        </p:nvPicPr>
        <p:blipFill>
          <a:blip r:embed="rId2"/>
          <a:stretch>
            <a:fillRect/>
          </a:stretch>
        </p:blipFill>
        <p:spPr>
          <a:xfrm>
            <a:off x="74000" y="237995"/>
            <a:ext cx="8058276" cy="6184725"/>
          </a:xfrm>
          <a:prstGeom prst="rect">
            <a:avLst/>
          </a:prstGeom>
        </p:spPr>
      </p:pic>
      <p:grpSp>
        <p:nvGrpSpPr>
          <p:cNvPr id="43" name="Group 42">
            <a:extLst>
              <a:ext uri="{FF2B5EF4-FFF2-40B4-BE49-F238E27FC236}">
                <a16:creationId xmlns:a16="http://schemas.microsoft.com/office/drawing/2014/main" id="{58495BCC-CE77-4CC2-952E-846F41119F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160561" y="1075188"/>
            <a:ext cx="1562267" cy="1172973"/>
            <a:chOff x="9160561" y="1075188"/>
            <a:chExt cx="1562267" cy="1172973"/>
          </a:xfrm>
        </p:grpSpPr>
        <p:sp>
          <p:nvSpPr>
            <p:cNvPr id="44" name="Freeform 5">
              <a:extLst>
                <a:ext uri="{FF2B5EF4-FFF2-40B4-BE49-F238E27FC236}">
                  <a16:creationId xmlns:a16="http://schemas.microsoft.com/office/drawing/2014/main" id="{1B42538B-E30F-4967-A6C1-8EBA775F4D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60561" y="1423846"/>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5" name="Freeform 5">
              <a:extLst>
                <a:ext uri="{FF2B5EF4-FFF2-40B4-BE49-F238E27FC236}">
                  <a16:creationId xmlns:a16="http://schemas.microsoft.com/office/drawing/2014/main" id="{9A6BD9AC-4DE7-4B20-8547-4E3B375C21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60661" y="1075188"/>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11" name="TextBox 10">
            <a:extLst>
              <a:ext uri="{FF2B5EF4-FFF2-40B4-BE49-F238E27FC236}">
                <a16:creationId xmlns:a16="http://schemas.microsoft.com/office/drawing/2014/main" id="{6A79DA6B-A57B-431F-9350-39AFEDBB0D5A}"/>
              </a:ext>
            </a:extLst>
          </p:cNvPr>
          <p:cNvSpPr txBox="1"/>
          <p:nvPr/>
        </p:nvSpPr>
        <p:spPr>
          <a:xfrm>
            <a:off x="9497198" y="3814276"/>
            <a:ext cx="2211151" cy="193899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1" u="none" strike="noStrike" kern="1200" cap="none" spc="0" normalizeH="0" baseline="0" noProof="0" dirty="0">
                <a:ln>
                  <a:noFill/>
                </a:ln>
                <a:solidFill>
                  <a:prstClr val="white"/>
                </a:solidFill>
                <a:effectLst/>
                <a:uLnTx/>
                <a:uFillTx/>
                <a:latin typeface="Calibri" panose="020F0502020204030204"/>
                <a:ea typeface="+mn-ea"/>
                <a:cs typeface="+mn-cs"/>
              </a:rPr>
              <a:t>Inflatable Material System</a:t>
            </a:r>
          </a:p>
        </p:txBody>
      </p:sp>
      <p:sp>
        <p:nvSpPr>
          <p:cNvPr id="2" name="TextBox 1">
            <a:extLst>
              <a:ext uri="{FF2B5EF4-FFF2-40B4-BE49-F238E27FC236}">
                <a16:creationId xmlns:a16="http://schemas.microsoft.com/office/drawing/2014/main" id="{31D6A38A-B607-68A4-CF5D-0A5DD3A85C98}"/>
              </a:ext>
            </a:extLst>
          </p:cNvPr>
          <p:cNvSpPr txBox="1"/>
          <p:nvPr/>
        </p:nvSpPr>
        <p:spPr>
          <a:xfrm>
            <a:off x="8868791" y="5753268"/>
            <a:ext cx="2839557" cy="830997"/>
          </a:xfrm>
          <a:prstGeom prst="rect">
            <a:avLst/>
          </a:prstGeom>
          <a:noFill/>
        </p:spPr>
        <p:txBody>
          <a:bodyPr wrap="square" rtlCol="0">
            <a:spAutoFit/>
          </a:bodyPr>
          <a:lstStyle/>
          <a:p>
            <a:r>
              <a:rPr lang="en-US" sz="1600" i="1" dirty="0">
                <a:solidFill>
                  <a:schemeClr val="bg1"/>
                </a:solidFill>
              </a:rPr>
              <a:t>Inflatables represent one structural material option for future habitation systems. </a:t>
            </a:r>
          </a:p>
        </p:txBody>
      </p:sp>
    </p:spTree>
    <p:extLst>
      <p:ext uri="{BB962C8B-B14F-4D97-AF65-F5344CB8AC3E}">
        <p14:creationId xmlns:p14="http://schemas.microsoft.com/office/powerpoint/2010/main" val="1568094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F2DD3ED-3683-BC9B-FBFB-32B035722027}"/>
              </a:ext>
            </a:extLst>
          </p:cNvPr>
          <p:cNvSpPr txBox="1">
            <a:spLocks/>
          </p:cNvSpPr>
          <p:nvPr/>
        </p:nvSpPr>
        <p:spPr>
          <a:xfrm>
            <a:off x="819667" y="168933"/>
            <a:ext cx="10515600" cy="892175"/>
          </a:xfrm>
          <a:prstGeom prst="rect">
            <a:avLst/>
          </a:prstGeom>
        </p:spPr>
        <p:txBody>
          <a:bodyPr/>
          <a:lstStyle>
            <a:lvl1pPr algn="l" defTabSz="914400" rtl="0" eaLnBrk="1" latinLnBrk="0" hangingPunct="1">
              <a:lnSpc>
                <a:spcPct val="90000"/>
              </a:lnSpc>
              <a:spcBef>
                <a:spcPct val="0"/>
              </a:spcBef>
              <a:buNone/>
              <a:defRPr sz="3200" b="1" i="0" kern="1200">
                <a:solidFill>
                  <a:schemeClr val="bg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Lunar surface habitat concept</a:t>
            </a:r>
          </a:p>
        </p:txBody>
      </p:sp>
      <p:pic>
        <p:nvPicPr>
          <p:cNvPr id="2" name="Picture 1">
            <a:extLst>
              <a:ext uri="{FF2B5EF4-FFF2-40B4-BE49-F238E27FC236}">
                <a16:creationId xmlns:a16="http://schemas.microsoft.com/office/drawing/2014/main" id="{F5B82239-1B5C-3711-9DEB-0E68138D43D1}"/>
              </a:ext>
            </a:extLst>
          </p:cNvPr>
          <p:cNvPicPr>
            <a:picLocks noChangeAspect="1"/>
          </p:cNvPicPr>
          <p:nvPr/>
        </p:nvPicPr>
        <p:blipFill>
          <a:blip r:embed="rId2"/>
          <a:stretch>
            <a:fillRect/>
          </a:stretch>
        </p:blipFill>
        <p:spPr>
          <a:xfrm>
            <a:off x="1724477" y="1453112"/>
            <a:ext cx="3410426" cy="1886213"/>
          </a:xfrm>
          <a:prstGeom prst="rect">
            <a:avLst/>
          </a:prstGeom>
        </p:spPr>
      </p:pic>
      <p:pic>
        <p:nvPicPr>
          <p:cNvPr id="3" name="Picture 2">
            <a:extLst>
              <a:ext uri="{FF2B5EF4-FFF2-40B4-BE49-F238E27FC236}">
                <a16:creationId xmlns:a16="http://schemas.microsoft.com/office/drawing/2014/main" id="{73CA9D8B-7D3A-7A16-E8FD-2262A103B5CF}"/>
              </a:ext>
            </a:extLst>
          </p:cNvPr>
          <p:cNvPicPr>
            <a:picLocks noChangeAspect="1"/>
          </p:cNvPicPr>
          <p:nvPr/>
        </p:nvPicPr>
        <p:blipFill>
          <a:blip r:embed="rId3"/>
          <a:stretch>
            <a:fillRect/>
          </a:stretch>
        </p:blipFill>
        <p:spPr>
          <a:xfrm>
            <a:off x="5799947" y="1434059"/>
            <a:ext cx="3381847" cy="1905266"/>
          </a:xfrm>
          <a:prstGeom prst="rect">
            <a:avLst/>
          </a:prstGeom>
        </p:spPr>
      </p:pic>
      <p:pic>
        <p:nvPicPr>
          <p:cNvPr id="5" name="Picture 4">
            <a:extLst>
              <a:ext uri="{FF2B5EF4-FFF2-40B4-BE49-F238E27FC236}">
                <a16:creationId xmlns:a16="http://schemas.microsoft.com/office/drawing/2014/main" id="{F6BA64E4-73DA-3895-4F8B-7FE656AF9CD9}"/>
              </a:ext>
            </a:extLst>
          </p:cNvPr>
          <p:cNvPicPr>
            <a:picLocks noChangeAspect="1"/>
          </p:cNvPicPr>
          <p:nvPr/>
        </p:nvPicPr>
        <p:blipFill>
          <a:blip r:embed="rId4"/>
          <a:stretch>
            <a:fillRect/>
          </a:stretch>
        </p:blipFill>
        <p:spPr>
          <a:xfrm>
            <a:off x="1593032" y="4183482"/>
            <a:ext cx="3419952" cy="1886213"/>
          </a:xfrm>
          <a:prstGeom prst="rect">
            <a:avLst/>
          </a:prstGeom>
        </p:spPr>
      </p:pic>
      <p:pic>
        <p:nvPicPr>
          <p:cNvPr id="6" name="Picture 5">
            <a:extLst>
              <a:ext uri="{FF2B5EF4-FFF2-40B4-BE49-F238E27FC236}">
                <a16:creationId xmlns:a16="http://schemas.microsoft.com/office/drawing/2014/main" id="{539B55BD-7DD6-E228-FC5C-A009A6856E46}"/>
              </a:ext>
            </a:extLst>
          </p:cNvPr>
          <p:cNvPicPr>
            <a:picLocks noChangeAspect="1"/>
          </p:cNvPicPr>
          <p:nvPr/>
        </p:nvPicPr>
        <p:blipFill>
          <a:blip r:embed="rId5"/>
          <a:stretch>
            <a:fillRect/>
          </a:stretch>
        </p:blipFill>
        <p:spPr>
          <a:xfrm>
            <a:off x="5799947" y="4173955"/>
            <a:ext cx="3353268" cy="1895740"/>
          </a:xfrm>
          <a:prstGeom prst="rect">
            <a:avLst/>
          </a:prstGeom>
        </p:spPr>
      </p:pic>
      <p:sp>
        <p:nvSpPr>
          <p:cNvPr id="7" name="TextBox 6">
            <a:extLst>
              <a:ext uri="{FF2B5EF4-FFF2-40B4-BE49-F238E27FC236}">
                <a16:creationId xmlns:a16="http://schemas.microsoft.com/office/drawing/2014/main" id="{B269A8EB-BDFD-D276-F4DA-A328B93D699C}"/>
              </a:ext>
            </a:extLst>
          </p:cNvPr>
          <p:cNvSpPr txBox="1"/>
          <p:nvPr/>
        </p:nvSpPr>
        <p:spPr>
          <a:xfrm>
            <a:off x="1641604" y="6211669"/>
            <a:ext cx="8316685" cy="646331"/>
          </a:xfrm>
          <a:prstGeom prst="rect">
            <a:avLst/>
          </a:prstGeom>
          <a:noFill/>
        </p:spPr>
        <p:txBody>
          <a:bodyPr wrap="square" rtlCol="0">
            <a:spAutoFit/>
          </a:bodyPr>
          <a:lstStyle/>
          <a:p>
            <a:r>
              <a:rPr lang="en-US" dirty="0">
                <a:solidFill>
                  <a:schemeClr val="bg1"/>
                </a:solidFill>
              </a:rPr>
              <a:t>The surface habitat is one option being traded within NASA’s Moon to Mars architecture. </a:t>
            </a:r>
          </a:p>
        </p:txBody>
      </p:sp>
    </p:spTree>
    <p:extLst>
      <p:ext uri="{BB962C8B-B14F-4D97-AF65-F5344CB8AC3E}">
        <p14:creationId xmlns:p14="http://schemas.microsoft.com/office/powerpoint/2010/main" val="19093695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74CD98F-641E-2AF6-E4AC-87281A39C4A8}"/>
              </a:ext>
            </a:extLst>
          </p:cNvPr>
          <p:cNvPicPr>
            <a:picLocks noChangeAspect="1"/>
          </p:cNvPicPr>
          <p:nvPr/>
        </p:nvPicPr>
        <p:blipFill>
          <a:blip r:embed="rId2"/>
          <a:stretch>
            <a:fillRect/>
          </a:stretch>
        </p:blipFill>
        <p:spPr>
          <a:xfrm>
            <a:off x="525299" y="1828428"/>
            <a:ext cx="5570701" cy="3092453"/>
          </a:xfrm>
          <a:prstGeom prst="rect">
            <a:avLst/>
          </a:prstGeom>
        </p:spPr>
      </p:pic>
      <p:sp>
        <p:nvSpPr>
          <p:cNvPr id="4" name="Title 1">
            <a:extLst>
              <a:ext uri="{FF2B5EF4-FFF2-40B4-BE49-F238E27FC236}">
                <a16:creationId xmlns:a16="http://schemas.microsoft.com/office/drawing/2014/main" id="{CF2DD3ED-3683-BC9B-FBFB-32B035722027}"/>
              </a:ext>
            </a:extLst>
          </p:cNvPr>
          <p:cNvSpPr txBox="1">
            <a:spLocks/>
          </p:cNvSpPr>
          <p:nvPr/>
        </p:nvSpPr>
        <p:spPr>
          <a:xfrm>
            <a:off x="2790510" y="208477"/>
            <a:ext cx="10515600" cy="892175"/>
          </a:xfrm>
          <a:prstGeom prst="rect">
            <a:avLst/>
          </a:prstGeom>
        </p:spPr>
        <p:txBody>
          <a:bodyPr/>
          <a:lstStyle>
            <a:lvl1pPr algn="l" defTabSz="914400" rtl="0" eaLnBrk="1" latinLnBrk="0" hangingPunct="1">
              <a:lnSpc>
                <a:spcPct val="90000"/>
              </a:lnSpc>
              <a:spcBef>
                <a:spcPct val="0"/>
              </a:spcBef>
              <a:buNone/>
              <a:defRPr sz="3200" b="1" i="0" kern="1200">
                <a:solidFill>
                  <a:schemeClr val="bg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Lunar environment challenges</a:t>
            </a:r>
          </a:p>
        </p:txBody>
      </p:sp>
      <p:sp>
        <p:nvSpPr>
          <p:cNvPr id="6" name="TextBox 5">
            <a:extLst>
              <a:ext uri="{FF2B5EF4-FFF2-40B4-BE49-F238E27FC236}">
                <a16:creationId xmlns:a16="http://schemas.microsoft.com/office/drawing/2014/main" id="{9D71EBD5-40B5-009A-C3C3-D3215C12804D}"/>
              </a:ext>
            </a:extLst>
          </p:cNvPr>
          <p:cNvSpPr txBox="1"/>
          <p:nvPr/>
        </p:nvSpPr>
        <p:spPr>
          <a:xfrm>
            <a:off x="711072" y="4960346"/>
            <a:ext cx="6996690" cy="30777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rPr>
              <a:t>NASA-identified candidate regions for Artemis III (human lunar return)</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4C9FED60-B17D-2A5C-ACDE-CB44E107AFB8}"/>
              </a:ext>
            </a:extLst>
          </p:cNvPr>
          <p:cNvSpPr txBox="1"/>
          <p:nvPr/>
        </p:nvSpPr>
        <p:spPr>
          <a:xfrm>
            <a:off x="7397044" y="1563136"/>
            <a:ext cx="3587931" cy="2862322"/>
          </a:xfrm>
          <a:prstGeom prst="rect">
            <a:avLst/>
          </a:prstGeom>
          <a:noFill/>
        </p:spPr>
        <p:txBody>
          <a:bodyPr wrap="square" rtlCol="0">
            <a:spAutoFit/>
          </a:bodyPr>
          <a:lstStyle/>
          <a:p>
            <a:pPr marL="342900" indent="-342900" algn="l">
              <a:buFont typeface="Arial" panose="020B0604020202020204" pitchFamily="34" charset="0"/>
              <a:buChar char="•"/>
            </a:pPr>
            <a:r>
              <a:rPr lang="en-US" dirty="0">
                <a:solidFill>
                  <a:schemeClr val="bg1"/>
                </a:solidFill>
              </a:rPr>
              <a:t>Delivery mass</a:t>
            </a:r>
          </a:p>
          <a:p>
            <a:pPr algn="l"/>
            <a:endParaRPr lang="en-US" dirty="0">
              <a:solidFill>
                <a:schemeClr val="bg1"/>
              </a:solidFill>
            </a:endParaRPr>
          </a:p>
          <a:p>
            <a:pPr marL="342900" indent="-342900" algn="l">
              <a:buFont typeface="Arial" panose="020B0604020202020204" pitchFamily="34" charset="0"/>
              <a:buChar char="•"/>
            </a:pPr>
            <a:r>
              <a:rPr lang="en-US" dirty="0">
                <a:solidFill>
                  <a:schemeClr val="bg1"/>
                </a:solidFill>
              </a:rPr>
              <a:t>Dust contamination </a:t>
            </a:r>
          </a:p>
          <a:p>
            <a:pPr algn="l"/>
            <a:endParaRPr lang="en-US" dirty="0">
              <a:solidFill>
                <a:schemeClr val="bg1"/>
              </a:solidFill>
            </a:endParaRPr>
          </a:p>
          <a:p>
            <a:pPr marL="342900" indent="-342900" algn="l">
              <a:buFont typeface="Arial" panose="020B0604020202020204" pitchFamily="34" charset="0"/>
              <a:buChar char="•"/>
            </a:pPr>
            <a:r>
              <a:rPr lang="en-US" dirty="0">
                <a:solidFill>
                  <a:schemeClr val="bg1"/>
                </a:solidFill>
              </a:rPr>
              <a:t>Long dormancy</a:t>
            </a:r>
          </a:p>
          <a:p>
            <a:pPr algn="l"/>
            <a:endParaRPr lang="en-US" dirty="0">
              <a:solidFill>
                <a:schemeClr val="bg1"/>
              </a:solidFill>
            </a:endParaRPr>
          </a:p>
          <a:p>
            <a:pPr marL="342900" indent="-342900" algn="l">
              <a:buFont typeface="Arial" panose="020B0604020202020204" pitchFamily="34" charset="0"/>
              <a:buChar char="•"/>
            </a:pPr>
            <a:r>
              <a:rPr lang="en-US" dirty="0">
                <a:solidFill>
                  <a:schemeClr val="bg1"/>
                </a:solidFill>
              </a:rPr>
              <a:t>Survive the night/thermal power</a:t>
            </a:r>
          </a:p>
          <a:p>
            <a:pPr algn="l"/>
            <a:endParaRPr lang="en-US" dirty="0">
              <a:solidFill>
                <a:schemeClr val="bg1"/>
              </a:solidFill>
            </a:endParaRPr>
          </a:p>
          <a:p>
            <a:pPr marL="342900" indent="-342900" algn="l">
              <a:buFont typeface="Arial" panose="020B0604020202020204" pitchFamily="34" charset="0"/>
              <a:buChar char="•"/>
            </a:pPr>
            <a:r>
              <a:rPr lang="en-US" dirty="0">
                <a:solidFill>
                  <a:schemeClr val="bg1"/>
                </a:solidFill>
              </a:rPr>
              <a:t>Logistics transfer and loading</a:t>
            </a:r>
          </a:p>
          <a:p>
            <a:endParaRPr lang="en-US" dirty="0"/>
          </a:p>
        </p:txBody>
      </p:sp>
      <p:pic>
        <p:nvPicPr>
          <p:cNvPr id="1026" name="Picture 2" descr="astronaut collecting lunar samples">
            <a:extLst>
              <a:ext uri="{FF2B5EF4-FFF2-40B4-BE49-F238E27FC236}">
                <a16:creationId xmlns:a16="http://schemas.microsoft.com/office/drawing/2014/main" id="{91F89F41-89FA-C62D-3297-8D9D76C563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0805" y="4219345"/>
            <a:ext cx="1976002" cy="148200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C969121E-FA3B-45EB-4270-C525C67FEC5F}"/>
              </a:ext>
            </a:extLst>
          </p:cNvPr>
          <p:cNvSpPr txBox="1"/>
          <p:nvPr/>
        </p:nvSpPr>
        <p:spPr>
          <a:xfrm>
            <a:off x="6915705" y="5803011"/>
            <a:ext cx="4793942" cy="923330"/>
          </a:xfrm>
          <a:prstGeom prst="rect">
            <a:avLst/>
          </a:prstGeom>
          <a:noFill/>
        </p:spPr>
        <p:txBody>
          <a:bodyPr wrap="square" rtlCol="0">
            <a:spAutoFit/>
          </a:bodyPr>
          <a:lstStyle/>
          <a:p>
            <a:r>
              <a:rPr lang="en-US" i="1" dirty="0">
                <a:solidFill>
                  <a:schemeClr val="bg1"/>
                </a:solidFill>
              </a:rPr>
              <a:t>“The more time you spend there, the more you get covered from helmet to boots with lunar dust.”  - Dr. Buzz Aldrin</a:t>
            </a:r>
          </a:p>
        </p:txBody>
      </p:sp>
      <p:pic>
        <p:nvPicPr>
          <p:cNvPr id="11" name="Picture 10">
            <a:extLst>
              <a:ext uri="{FF2B5EF4-FFF2-40B4-BE49-F238E27FC236}">
                <a16:creationId xmlns:a16="http://schemas.microsoft.com/office/drawing/2014/main" id="{813D2768-CD19-F5B4-8DA3-6DD03CED48EA}"/>
              </a:ext>
            </a:extLst>
          </p:cNvPr>
          <p:cNvPicPr>
            <a:picLocks noChangeAspect="1"/>
          </p:cNvPicPr>
          <p:nvPr/>
        </p:nvPicPr>
        <p:blipFill>
          <a:blip r:embed="rId4"/>
          <a:stretch>
            <a:fillRect/>
          </a:stretch>
        </p:blipFill>
        <p:spPr>
          <a:xfrm>
            <a:off x="240169" y="240313"/>
            <a:ext cx="2076903" cy="2099116"/>
          </a:xfrm>
          <a:prstGeom prst="rect">
            <a:avLst/>
          </a:prstGeom>
        </p:spPr>
      </p:pic>
      <p:cxnSp>
        <p:nvCxnSpPr>
          <p:cNvPr id="13" name="Straight Arrow Connector 12">
            <a:extLst>
              <a:ext uri="{FF2B5EF4-FFF2-40B4-BE49-F238E27FC236}">
                <a16:creationId xmlns:a16="http://schemas.microsoft.com/office/drawing/2014/main" id="{9616E76E-F885-56FB-904A-08ABD4C16B79}"/>
              </a:ext>
            </a:extLst>
          </p:cNvPr>
          <p:cNvCxnSpPr>
            <a:cxnSpLocks/>
          </p:cNvCxnSpPr>
          <p:nvPr/>
        </p:nvCxnSpPr>
        <p:spPr>
          <a:xfrm flipH="1" flipV="1">
            <a:off x="1381579" y="1948061"/>
            <a:ext cx="785617" cy="621263"/>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09131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687EC-635B-DF15-CAFE-A125AE9648D4}"/>
              </a:ext>
            </a:extLst>
          </p:cNvPr>
          <p:cNvSpPr txBox="1">
            <a:spLocks/>
          </p:cNvSpPr>
          <p:nvPr/>
        </p:nvSpPr>
        <p:spPr>
          <a:xfrm>
            <a:off x="819667" y="168933"/>
            <a:ext cx="10515600" cy="892175"/>
          </a:xfrm>
          <a:prstGeom prst="rect">
            <a:avLst/>
          </a:prstGeom>
        </p:spPr>
        <p:txBody>
          <a:bodyPr/>
          <a:lstStyle>
            <a:lvl1pPr algn="l" defTabSz="914400" rtl="0" eaLnBrk="1" latinLnBrk="0" hangingPunct="1">
              <a:lnSpc>
                <a:spcPct val="90000"/>
              </a:lnSpc>
              <a:spcBef>
                <a:spcPct val="0"/>
              </a:spcBef>
              <a:buNone/>
              <a:defRPr sz="3200" b="1" i="0" kern="1200">
                <a:solidFill>
                  <a:schemeClr val="bg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Mars transit habitat concept*</a:t>
            </a:r>
          </a:p>
        </p:txBody>
      </p:sp>
      <p:pic>
        <p:nvPicPr>
          <p:cNvPr id="3" name="Picture 2">
            <a:extLst>
              <a:ext uri="{FF2B5EF4-FFF2-40B4-BE49-F238E27FC236}">
                <a16:creationId xmlns:a16="http://schemas.microsoft.com/office/drawing/2014/main" id="{726A9315-9721-F4BD-EFF9-ED5E8FAC2682}"/>
              </a:ext>
            </a:extLst>
          </p:cNvPr>
          <p:cNvPicPr>
            <a:picLocks noChangeAspect="1"/>
          </p:cNvPicPr>
          <p:nvPr/>
        </p:nvPicPr>
        <p:blipFill rotWithShape="1">
          <a:blip r:embed="rId2"/>
          <a:srcRect l="1191" t="3469" r="2389" b="608"/>
          <a:stretch/>
        </p:blipFill>
        <p:spPr>
          <a:xfrm>
            <a:off x="638455" y="1338288"/>
            <a:ext cx="5232589" cy="2926080"/>
          </a:xfrm>
          <a:prstGeom prst="rect">
            <a:avLst/>
          </a:prstGeom>
          <a:ln>
            <a:noFill/>
          </a:ln>
          <a:effectLst>
            <a:softEdge rad="112500"/>
          </a:effectLst>
        </p:spPr>
      </p:pic>
      <p:pic>
        <p:nvPicPr>
          <p:cNvPr id="4" name="Picture 3">
            <a:extLst>
              <a:ext uri="{FF2B5EF4-FFF2-40B4-BE49-F238E27FC236}">
                <a16:creationId xmlns:a16="http://schemas.microsoft.com/office/drawing/2014/main" id="{1CB7131E-D888-BC4E-ECD5-9B320D033E76}"/>
              </a:ext>
            </a:extLst>
          </p:cNvPr>
          <p:cNvPicPr>
            <a:picLocks noChangeAspect="1"/>
          </p:cNvPicPr>
          <p:nvPr/>
        </p:nvPicPr>
        <p:blipFill>
          <a:blip r:embed="rId3"/>
          <a:stretch>
            <a:fillRect/>
          </a:stretch>
        </p:blipFill>
        <p:spPr>
          <a:xfrm>
            <a:off x="6165669" y="1338288"/>
            <a:ext cx="5835129" cy="2926080"/>
          </a:xfrm>
          <a:prstGeom prst="rect">
            <a:avLst/>
          </a:prstGeom>
          <a:ln>
            <a:noFill/>
          </a:ln>
          <a:effectLst>
            <a:softEdge rad="112500"/>
          </a:effectLst>
        </p:spPr>
      </p:pic>
      <p:sp>
        <p:nvSpPr>
          <p:cNvPr id="6" name="TextBox 5">
            <a:extLst>
              <a:ext uri="{FF2B5EF4-FFF2-40B4-BE49-F238E27FC236}">
                <a16:creationId xmlns:a16="http://schemas.microsoft.com/office/drawing/2014/main" id="{AF1862A4-06F7-480A-0C5F-351563EE0334}"/>
              </a:ext>
            </a:extLst>
          </p:cNvPr>
          <p:cNvSpPr txBox="1"/>
          <p:nvPr/>
        </p:nvSpPr>
        <p:spPr>
          <a:xfrm>
            <a:off x="1673107" y="5006654"/>
            <a:ext cx="6097554" cy="1200329"/>
          </a:xfrm>
          <a:prstGeom prst="rect">
            <a:avLst/>
          </a:prstGeom>
          <a:noFill/>
        </p:spPr>
        <p:txBody>
          <a:bodyPr wrap="square">
            <a:spAutoFit/>
          </a:bodyPr>
          <a:lstStyle/>
          <a:p>
            <a:pPr algn="ctr"/>
            <a:endParaRPr lang="en-US" dirty="0">
              <a:solidFill>
                <a:schemeClr val="bg1"/>
              </a:solidFill>
            </a:endParaRPr>
          </a:p>
          <a:p>
            <a:pPr marL="342900" indent="-342900" algn="l">
              <a:buFont typeface="Arial" panose="020B0604020202020204" pitchFamily="34" charset="0"/>
              <a:buChar char="•"/>
            </a:pPr>
            <a:r>
              <a:rPr lang="en-US" dirty="0">
                <a:solidFill>
                  <a:schemeClr val="bg1"/>
                </a:solidFill>
              </a:rPr>
              <a:t>No spares resupply chain</a:t>
            </a:r>
          </a:p>
          <a:p>
            <a:pPr marL="342900" indent="-342900" algn="l">
              <a:buFont typeface="Arial" panose="020B0604020202020204" pitchFamily="34" charset="0"/>
              <a:buChar char="•"/>
            </a:pPr>
            <a:r>
              <a:rPr lang="en-US" dirty="0">
                <a:solidFill>
                  <a:schemeClr val="bg1"/>
                </a:solidFill>
              </a:rPr>
              <a:t>Logistics storage capacity</a:t>
            </a:r>
          </a:p>
          <a:p>
            <a:pPr marL="342900" indent="-342900" algn="l">
              <a:buFont typeface="Arial" panose="020B0604020202020204" pitchFamily="34" charset="0"/>
              <a:buChar char="•"/>
            </a:pPr>
            <a:r>
              <a:rPr lang="en-US" dirty="0">
                <a:solidFill>
                  <a:schemeClr val="bg1"/>
                </a:solidFill>
              </a:rPr>
              <a:t>Reliability/Maintainability of systems</a:t>
            </a:r>
          </a:p>
        </p:txBody>
      </p:sp>
      <p:sp>
        <p:nvSpPr>
          <p:cNvPr id="7" name="TextBox 6">
            <a:extLst>
              <a:ext uri="{FF2B5EF4-FFF2-40B4-BE49-F238E27FC236}">
                <a16:creationId xmlns:a16="http://schemas.microsoft.com/office/drawing/2014/main" id="{6734B3DA-71FA-81C2-DA3F-BCDAA94455EB}"/>
              </a:ext>
            </a:extLst>
          </p:cNvPr>
          <p:cNvSpPr txBox="1"/>
          <p:nvPr/>
        </p:nvSpPr>
        <p:spPr>
          <a:xfrm>
            <a:off x="3578162" y="873952"/>
            <a:ext cx="6670766" cy="369332"/>
          </a:xfrm>
          <a:prstGeom prst="rect">
            <a:avLst/>
          </a:prstGeom>
          <a:noFill/>
        </p:spPr>
        <p:txBody>
          <a:bodyPr wrap="square" rtlCol="0">
            <a:spAutoFit/>
          </a:bodyPr>
          <a:lstStyle/>
          <a:p>
            <a:r>
              <a:rPr lang="en-US" dirty="0">
                <a:solidFill>
                  <a:schemeClr val="bg1"/>
                </a:solidFill>
              </a:rPr>
              <a:t>A Mars mission could be up to 1,200 days in length. </a:t>
            </a:r>
          </a:p>
        </p:txBody>
      </p:sp>
      <p:sp>
        <p:nvSpPr>
          <p:cNvPr id="8" name="TextBox 7">
            <a:extLst>
              <a:ext uri="{FF2B5EF4-FFF2-40B4-BE49-F238E27FC236}">
                <a16:creationId xmlns:a16="http://schemas.microsoft.com/office/drawing/2014/main" id="{500C963C-C37C-857C-1282-8750A139F002}"/>
              </a:ext>
            </a:extLst>
          </p:cNvPr>
          <p:cNvSpPr txBox="1"/>
          <p:nvPr/>
        </p:nvSpPr>
        <p:spPr>
          <a:xfrm>
            <a:off x="6658379" y="5204175"/>
            <a:ext cx="4849708" cy="1089529"/>
          </a:xfrm>
          <a:prstGeom prst="rect">
            <a:avLst/>
          </a:prstGeom>
          <a:noFill/>
        </p:spPr>
        <p:txBody>
          <a:bodyPr wrap="square">
            <a:spAutoFit/>
          </a:bodyPr>
          <a:lstStyle/>
          <a:p>
            <a:pPr marL="342900" indent="-342900">
              <a:lnSpc>
                <a:spcPct val="90000"/>
              </a:lnSpc>
              <a:buFont typeface="Arial" panose="020B0604020202020204" pitchFamily="34" charset="0"/>
              <a:buChar char="•"/>
            </a:pPr>
            <a:r>
              <a:rPr lang="en-US" dirty="0">
                <a:solidFill>
                  <a:schemeClr val="bg1"/>
                </a:solidFill>
                <a:latin typeface="Korolev Bold" pitchFamily="2" charset="77"/>
              </a:rPr>
              <a:t>Communication delays/blackouts</a:t>
            </a:r>
          </a:p>
          <a:p>
            <a:pPr marL="342900" indent="-342900">
              <a:lnSpc>
                <a:spcPct val="90000"/>
              </a:lnSpc>
              <a:buFont typeface="Arial" panose="020B0604020202020204" pitchFamily="34" charset="0"/>
              <a:buChar char="•"/>
            </a:pPr>
            <a:r>
              <a:rPr lang="en-US" dirty="0">
                <a:solidFill>
                  <a:schemeClr val="bg1"/>
                </a:solidFill>
                <a:latin typeface="Korolev Bold" pitchFamily="2" charset="77"/>
              </a:rPr>
              <a:t>Earth Independent Operations</a:t>
            </a:r>
          </a:p>
          <a:p>
            <a:pPr marL="342900" indent="-342900">
              <a:lnSpc>
                <a:spcPct val="90000"/>
              </a:lnSpc>
              <a:buFont typeface="Arial" panose="020B0604020202020204" pitchFamily="34" charset="0"/>
              <a:buChar char="•"/>
            </a:pPr>
            <a:r>
              <a:rPr lang="en-US" dirty="0">
                <a:solidFill>
                  <a:schemeClr val="bg1"/>
                </a:solidFill>
                <a:latin typeface="Korolev Bold" pitchFamily="2" charset="77"/>
              </a:rPr>
              <a:t>Human health &amp; performance on long duration, long endurance missions</a:t>
            </a:r>
          </a:p>
        </p:txBody>
      </p:sp>
      <p:sp>
        <p:nvSpPr>
          <p:cNvPr id="9" name="TextBox 8">
            <a:extLst>
              <a:ext uri="{FF2B5EF4-FFF2-40B4-BE49-F238E27FC236}">
                <a16:creationId xmlns:a16="http://schemas.microsoft.com/office/drawing/2014/main" id="{C9E5053B-D21B-7F0B-F0DD-BEE2BE4DFB97}"/>
              </a:ext>
            </a:extLst>
          </p:cNvPr>
          <p:cNvSpPr txBox="1"/>
          <p:nvPr/>
        </p:nvSpPr>
        <p:spPr>
          <a:xfrm>
            <a:off x="3517202" y="4637322"/>
            <a:ext cx="6670766" cy="369332"/>
          </a:xfrm>
          <a:prstGeom prst="rect">
            <a:avLst/>
          </a:prstGeom>
          <a:noFill/>
        </p:spPr>
        <p:txBody>
          <a:bodyPr wrap="square" rtlCol="0">
            <a:spAutoFit/>
          </a:bodyPr>
          <a:lstStyle/>
          <a:p>
            <a:r>
              <a:rPr lang="en-US" b="1" dirty="0">
                <a:solidFill>
                  <a:schemeClr val="bg1"/>
                </a:solidFill>
              </a:rPr>
              <a:t>Key challenges for habitation on a Mars transit mission</a:t>
            </a:r>
          </a:p>
        </p:txBody>
      </p:sp>
      <p:sp>
        <p:nvSpPr>
          <p:cNvPr id="11" name="TextBox 10">
            <a:extLst>
              <a:ext uri="{FF2B5EF4-FFF2-40B4-BE49-F238E27FC236}">
                <a16:creationId xmlns:a16="http://schemas.microsoft.com/office/drawing/2014/main" id="{CCD72030-5237-76AD-C527-6F710B3EA1DA}"/>
              </a:ext>
            </a:extLst>
          </p:cNvPr>
          <p:cNvSpPr txBox="1"/>
          <p:nvPr/>
        </p:nvSpPr>
        <p:spPr>
          <a:xfrm>
            <a:off x="895350" y="6550567"/>
            <a:ext cx="3533775" cy="276999"/>
          </a:xfrm>
          <a:prstGeom prst="rect">
            <a:avLst/>
          </a:prstGeom>
          <a:noFill/>
        </p:spPr>
        <p:txBody>
          <a:bodyPr wrap="square" rtlCol="0">
            <a:spAutoFit/>
          </a:bodyPr>
          <a:lstStyle/>
          <a:p>
            <a:r>
              <a:rPr lang="en-US" sz="1200" dirty="0">
                <a:solidFill>
                  <a:schemeClr val="bg1"/>
                </a:solidFill>
              </a:rPr>
              <a:t>*Concept only; option being traded</a:t>
            </a:r>
          </a:p>
        </p:txBody>
      </p:sp>
    </p:spTree>
    <p:extLst>
      <p:ext uri="{BB962C8B-B14F-4D97-AF65-F5344CB8AC3E}">
        <p14:creationId xmlns:p14="http://schemas.microsoft.com/office/powerpoint/2010/main" val="31571736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630EC34E-C1CC-26EE-BF92-0DF99910D78F}"/>
              </a:ext>
            </a:extLst>
          </p:cNvPr>
          <p:cNvSpPr/>
          <p:nvPr/>
        </p:nvSpPr>
        <p:spPr>
          <a:xfrm>
            <a:off x="819667" y="3151835"/>
            <a:ext cx="4879017" cy="962735"/>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a:p>
        </p:txBody>
      </p:sp>
      <p:sp>
        <p:nvSpPr>
          <p:cNvPr id="22" name="Rectangle: Rounded Corners 21">
            <a:extLst>
              <a:ext uri="{FF2B5EF4-FFF2-40B4-BE49-F238E27FC236}">
                <a16:creationId xmlns:a16="http://schemas.microsoft.com/office/drawing/2014/main" id="{83390441-7704-5E5A-19FF-458F3C6AE8DA}"/>
              </a:ext>
            </a:extLst>
          </p:cNvPr>
          <p:cNvSpPr/>
          <p:nvPr/>
        </p:nvSpPr>
        <p:spPr>
          <a:xfrm>
            <a:off x="819668" y="1704975"/>
            <a:ext cx="4879016" cy="130492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7C3289-6676-D086-58C0-8D74A9F27214}"/>
              </a:ext>
            </a:extLst>
          </p:cNvPr>
          <p:cNvSpPr txBox="1">
            <a:spLocks/>
          </p:cNvSpPr>
          <p:nvPr/>
        </p:nvSpPr>
        <p:spPr>
          <a:xfrm>
            <a:off x="819667" y="168933"/>
            <a:ext cx="10515600" cy="892175"/>
          </a:xfrm>
          <a:prstGeom prst="rect">
            <a:avLst/>
          </a:prstGeom>
        </p:spPr>
        <p:txBody>
          <a:bodyPr/>
          <a:lstStyle>
            <a:lvl1pPr algn="l" defTabSz="914400" rtl="0" eaLnBrk="1" latinLnBrk="0" hangingPunct="1">
              <a:lnSpc>
                <a:spcPct val="90000"/>
              </a:lnSpc>
              <a:spcBef>
                <a:spcPct val="0"/>
              </a:spcBef>
              <a:buNone/>
              <a:defRPr sz="3200" b="1" i="0" kern="1200">
                <a:solidFill>
                  <a:schemeClr val="bg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lang="en-US" dirty="0">
                <a:solidFill>
                  <a:prstClr val="white"/>
                </a:solidFill>
              </a:rPr>
              <a:t>Inflatable habitat testing at NASA Marshall</a:t>
            </a:r>
            <a:endParaRPr kumimoji="0" lang="en-US" sz="32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endParaRPr>
          </a:p>
        </p:txBody>
      </p:sp>
      <p:sp>
        <p:nvSpPr>
          <p:cNvPr id="3" name="TextBox 2">
            <a:extLst>
              <a:ext uri="{FF2B5EF4-FFF2-40B4-BE49-F238E27FC236}">
                <a16:creationId xmlns:a16="http://schemas.microsoft.com/office/drawing/2014/main" id="{15F1B13B-4590-24D5-76D1-167AAE372905}"/>
              </a:ext>
            </a:extLst>
          </p:cNvPr>
          <p:cNvSpPr txBox="1"/>
          <p:nvPr/>
        </p:nvSpPr>
        <p:spPr>
          <a:xfrm>
            <a:off x="819667" y="916709"/>
            <a:ext cx="10580915" cy="646331"/>
          </a:xfrm>
          <a:prstGeom prst="rect">
            <a:avLst/>
          </a:prstGeom>
          <a:noFill/>
        </p:spPr>
        <p:txBody>
          <a:bodyPr wrap="square" rtlCol="0">
            <a:spAutoFit/>
          </a:bodyPr>
          <a:lstStyle/>
          <a:p>
            <a:r>
              <a:rPr lang="en-US" b="1" dirty="0">
                <a:solidFill>
                  <a:schemeClr val="bg1"/>
                </a:solidFill>
              </a:rPr>
              <a:t>To help mature inflatable </a:t>
            </a:r>
            <a:r>
              <a:rPr lang="en-US" b="1" dirty="0" err="1">
                <a:solidFill>
                  <a:schemeClr val="bg1"/>
                </a:solidFill>
              </a:rPr>
              <a:t>softgoods</a:t>
            </a:r>
            <a:r>
              <a:rPr lang="en-US" b="1" dirty="0">
                <a:solidFill>
                  <a:schemeClr val="bg1"/>
                </a:solidFill>
              </a:rPr>
              <a:t> as an option for future habitats, NASA has developed unique testing capabilities.  </a:t>
            </a:r>
          </a:p>
        </p:txBody>
      </p:sp>
      <p:sp>
        <p:nvSpPr>
          <p:cNvPr id="4" name="TextBox 3">
            <a:extLst>
              <a:ext uri="{FF2B5EF4-FFF2-40B4-BE49-F238E27FC236}">
                <a16:creationId xmlns:a16="http://schemas.microsoft.com/office/drawing/2014/main" id="{9C82E563-A57F-3875-58F4-3B8CCEFBE3FC}"/>
              </a:ext>
            </a:extLst>
          </p:cNvPr>
          <p:cNvSpPr txBox="1"/>
          <p:nvPr/>
        </p:nvSpPr>
        <p:spPr>
          <a:xfrm>
            <a:off x="862688" y="1645145"/>
            <a:ext cx="4879016" cy="2508379"/>
          </a:xfrm>
          <a:prstGeom prst="rect">
            <a:avLst/>
          </a:prstGeom>
          <a:noFill/>
        </p:spPr>
        <p:txBody>
          <a:bodyPr wrap="square" rtlCol="0">
            <a:spAutoFit/>
          </a:bodyPr>
          <a:lstStyle/>
          <a:p>
            <a:r>
              <a:rPr lang="en-US" sz="1700" b="1" u="sng" dirty="0">
                <a:solidFill>
                  <a:schemeClr val="bg1"/>
                </a:solidFill>
              </a:rPr>
              <a:t>Burst testing:</a:t>
            </a:r>
            <a:r>
              <a:rPr lang="en-US" sz="1700" b="1" dirty="0">
                <a:solidFill>
                  <a:schemeClr val="bg1"/>
                </a:solidFill>
              </a:rPr>
              <a:t> determines the ultimate pressure at which a subscale or full scale inflatable </a:t>
            </a:r>
            <a:r>
              <a:rPr lang="en-US" sz="1700" b="1" dirty="0" err="1">
                <a:solidFill>
                  <a:schemeClr val="bg1"/>
                </a:solidFill>
              </a:rPr>
              <a:t>softgoods</a:t>
            </a:r>
            <a:r>
              <a:rPr lang="en-US" sz="1700" b="1" dirty="0">
                <a:solidFill>
                  <a:schemeClr val="bg1"/>
                </a:solidFill>
              </a:rPr>
              <a:t> article will burst.  Burst pressure can be compared with operating pressure to understand safety margins.   </a:t>
            </a:r>
          </a:p>
          <a:p>
            <a:endParaRPr lang="en-US" b="1" dirty="0">
              <a:solidFill>
                <a:schemeClr val="bg1"/>
              </a:solidFill>
            </a:endParaRPr>
          </a:p>
          <a:p>
            <a:r>
              <a:rPr lang="en-US" b="1" u="sng" dirty="0">
                <a:solidFill>
                  <a:schemeClr val="bg1"/>
                </a:solidFill>
              </a:rPr>
              <a:t>Creep testing:</a:t>
            </a:r>
            <a:r>
              <a:rPr lang="en-US" b="1" dirty="0">
                <a:solidFill>
                  <a:schemeClr val="bg1"/>
                </a:solidFill>
              </a:rPr>
              <a:t> long duration test to understand deformation in material under sustained load, which can lead to a burst event.</a:t>
            </a:r>
          </a:p>
        </p:txBody>
      </p:sp>
      <p:pic>
        <p:nvPicPr>
          <p:cNvPr id="5" name="Picture 4">
            <a:extLst>
              <a:ext uri="{FF2B5EF4-FFF2-40B4-BE49-F238E27FC236}">
                <a16:creationId xmlns:a16="http://schemas.microsoft.com/office/drawing/2014/main" id="{6DBAC1AA-D3F7-891F-7997-F79B919225D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248990" y="18003858"/>
            <a:ext cx="1136098" cy="953760"/>
          </a:xfrm>
          <a:prstGeom prst="rect">
            <a:avLst/>
          </a:prstGeom>
        </p:spPr>
      </p:pic>
      <p:pic>
        <p:nvPicPr>
          <p:cNvPr id="7" name="Picture 6">
            <a:extLst>
              <a:ext uri="{FF2B5EF4-FFF2-40B4-BE49-F238E27FC236}">
                <a16:creationId xmlns:a16="http://schemas.microsoft.com/office/drawing/2014/main" id="{00F212F6-9B92-AB8B-6AA8-FAD28A92D722}"/>
              </a:ext>
            </a:extLst>
          </p:cNvPr>
          <p:cNvPicPr>
            <a:picLocks noChangeAspect="1"/>
          </p:cNvPicPr>
          <p:nvPr/>
        </p:nvPicPr>
        <p:blipFill>
          <a:blip r:embed="rId3"/>
          <a:stretch>
            <a:fillRect/>
          </a:stretch>
        </p:blipFill>
        <p:spPr>
          <a:xfrm>
            <a:off x="9064037" y="1479827"/>
            <a:ext cx="2701774" cy="2179431"/>
          </a:xfrm>
          <a:prstGeom prst="rect">
            <a:avLst/>
          </a:prstGeom>
        </p:spPr>
      </p:pic>
      <p:pic>
        <p:nvPicPr>
          <p:cNvPr id="9" name="Picture 8">
            <a:extLst>
              <a:ext uri="{FF2B5EF4-FFF2-40B4-BE49-F238E27FC236}">
                <a16:creationId xmlns:a16="http://schemas.microsoft.com/office/drawing/2014/main" id="{66743438-335C-37F0-219D-74DFE3A0EADD}"/>
              </a:ext>
            </a:extLst>
          </p:cNvPr>
          <p:cNvPicPr>
            <a:picLocks noChangeAspect="1"/>
          </p:cNvPicPr>
          <p:nvPr/>
        </p:nvPicPr>
        <p:blipFill>
          <a:blip r:embed="rId4"/>
          <a:stretch>
            <a:fillRect/>
          </a:stretch>
        </p:blipFill>
        <p:spPr>
          <a:xfrm>
            <a:off x="6357258" y="1563040"/>
            <a:ext cx="2749791" cy="2096218"/>
          </a:xfrm>
          <a:prstGeom prst="rect">
            <a:avLst/>
          </a:prstGeom>
        </p:spPr>
      </p:pic>
      <p:pic>
        <p:nvPicPr>
          <p:cNvPr id="11" name="Picture 10">
            <a:extLst>
              <a:ext uri="{FF2B5EF4-FFF2-40B4-BE49-F238E27FC236}">
                <a16:creationId xmlns:a16="http://schemas.microsoft.com/office/drawing/2014/main" id="{733311C4-C1B3-DF74-2A68-C4E037091C79}"/>
              </a:ext>
            </a:extLst>
          </p:cNvPr>
          <p:cNvPicPr>
            <a:picLocks noChangeAspect="1"/>
          </p:cNvPicPr>
          <p:nvPr/>
        </p:nvPicPr>
        <p:blipFill>
          <a:blip r:embed="rId5"/>
          <a:stretch>
            <a:fillRect/>
          </a:stretch>
        </p:blipFill>
        <p:spPr>
          <a:xfrm>
            <a:off x="6499506" y="4511425"/>
            <a:ext cx="2465293" cy="1868536"/>
          </a:xfrm>
          <a:prstGeom prst="rect">
            <a:avLst/>
          </a:prstGeom>
        </p:spPr>
      </p:pic>
      <p:pic>
        <p:nvPicPr>
          <p:cNvPr id="13" name="Picture 12">
            <a:extLst>
              <a:ext uri="{FF2B5EF4-FFF2-40B4-BE49-F238E27FC236}">
                <a16:creationId xmlns:a16="http://schemas.microsoft.com/office/drawing/2014/main" id="{324EAD69-AA2C-2B94-D699-0FCEF3BBF255}"/>
              </a:ext>
            </a:extLst>
          </p:cNvPr>
          <p:cNvPicPr>
            <a:picLocks noChangeAspect="1"/>
          </p:cNvPicPr>
          <p:nvPr/>
        </p:nvPicPr>
        <p:blipFill>
          <a:blip r:embed="rId6"/>
          <a:stretch>
            <a:fillRect/>
          </a:stretch>
        </p:blipFill>
        <p:spPr>
          <a:xfrm>
            <a:off x="9051945" y="4491721"/>
            <a:ext cx="2683862" cy="1834885"/>
          </a:xfrm>
          <a:prstGeom prst="rect">
            <a:avLst/>
          </a:prstGeom>
        </p:spPr>
      </p:pic>
      <p:sp>
        <p:nvSpPr>
          <p:cNvPr id="14" name="TextBox 13">
            <a:extLst>
              <a:ext uri="{FF2B5EF4-FFF2-40B4-BE49-F238E27FC236}">
                <a16:creationId xmlns:a16="http://schemas.microsoft.com/office/drawing/2014/main" id="{70F2D8B3-73F1-08B1-703C-78C90E42BDE9}"/>
              </a:ext>
            </a:extLst>
          </p:cNvPr>
          <p:cNvSpPr txBox="1"/>
          <p:nvPr/>
        </p:nvSpPr>
        <p:spPr>
          <a:xfrm>
            <a:off x="6338080" y="3659258"/>
            <a:ext cx="5427731" cy="553998"/>
          </a:xfrm>
          <a:prstGeom prst="rect">
            <a:avLst/>
          </a:prstGeom>
          <a:noFill/>
        </p:spPr>
        <p:txBody>
          <a:bodyPr wrap="square" rtlCol="0">
            <a:spAutoFit/>
          </a:bodyPr>
          <a:lstStyle/>
          <a:p>
            <a:r>
              <a:rPr lang="en-US" sz="1500" dirty="0">
                <a:solidFill>
                  <a:schemeClr val="bg1"/>
                </a:solidFill>
              </a:rPr>
              <a:t>Saturn I flame trench configured for burst testing (left); example of subscale burst test for Sierra Space (right)</a:t>
            </a:r>
          </a:p>
        </p:txBody>
      </p:sp>
      <p:sp>
        <p:nvSpPr>
          <p:cNvPr id="15" name="TextBox 14">
            <a:extLst>
              <a:ext uri="{FF2B5EF4-FFF2-40B4-BE49-F238E27FC236}">
                <a16:creationId xmlns:a16="http://schemas.microsoft.com/office/drawing/2014/main" id="{5B04BBEF-C35D-887E-A8AC-045A71C6EDDF}"/>
              </a:ext>
            </a:extLst>
          </p:cNvPr>
          <p:cNvSpPr txBox="1"/>
          <p:nvPr/>
        </p:nvSpPr>
        <p:spPr>
          <a:xfrm>
            <a:off x="6338080" y="6355482"/>
            <a:ext cx="5963504" cy="553998"/>
          </a:xfrm>
          <a:prstGeom prst="rect">
            <a:avLst/>
          </a:prstGeom>
          <a:noFill/>
        </p:spPr>
        <p:txBody>
          <a:bodyPr wrap="square" rtlCol="0">
            <a:spAutoFit/>
          </a:bodyPr>
          <a:lstStyle/>
          <a:p>
            <a:r>
              <a:rPr lang="en-US" sz="1500" dirty="0">
                <a:solidFill>
                  <a:schemeClr val="bg1"/>
                </a:solidFill>
              </a:rPr>
              <a:t>Rapid pressurization test area with full-scale article from Sierra Space (left); example of full-scale burst event from Sierra Space test (right)</a:t>
            </a:r>
          </a:p>
        </p:txBody>
      </p:sp>
      <p:pic>
        <p:nvPicPr>
          <p:cNvPr id="17" name="Picture 16">
            <a:extLst>
              <a:ext uri="{FF2B5EF4-FFF2-40B4-BE49-F238E27FC236}">
                <a16:creationId xmlns:a16="http://schemas.microsoft.com/office/drawing/2014/main" id="{24BB8EDA-054C-875D-3B3E-EAF87FE87BF5}"/>
              </a:ext>
            </a:extLst>
          </p:cNvPr>
          <p:cNvPicPr>
            <a:picLocks noChangeAspect="1"/>
          </p:cNvPicPr>
          <p:nvPr/>
        </p:nvPicPr>
        <p:blipFill>
          <a:blip r:embed="rId7"/>
          <a:stretch>
            <a:fillRect/>
          </a:stretch>
        </p:blipFill>
        <p:spPr>
          <a:xfrm>
            <a:off x="819667" y="4511426"/>
            <a:ext cx="2465293" cy="1798048"/>
          </a:xfrm>
          <a:prstGeom prst="rect">
            <a:avLst/>
          </a:prstGeom>
        </p:spPr>
      </p:pic>
      <p:sp>
        <p:nvSpPr>
          <p:cNvPr id="18" name="TextBox 17">
            <a:extLst>
              <a:ext uri="{FF2B5EF4-FFF2-40B4-BE49-F238E27FC236}">
                <a16:creationId xmlns:a16="http://schemas.microsoft.com/office/drawing/2014/main" id="{E4DAD592-BA7D-2300-3050-84552217E8CD}"/>
              </a:ext>
            </a:extLst>
          </p:cNvPr>
          <p:cNvSpPr txBox="1"/>
          <p:nvPr/>
        </p:nvSpPr>
        <p:spPr>
          <a:xfrm>
            <a:off x="247134" y="6304002"/>
            <a:ext cx="6110124" cy="553998"/>
          </a:xfrm>
          <a:prstGeom prst="rect">
            <a:avLst/>
          </a:prstGeom>
          <a:noFill/>
        </p:spPr>
        <p:txBody>
          <a:bodyPr wrap="square" rtlCol="0">
            <a:spAutoFit/>
          </a:bodyPr>
          <a:lstStyle/>
          <a:p>
            <a:r>
              <a:rPr lang="en-US" sz="1500" dirty="0">
                <a:solidFill>
                  <a:schemeClr val="bg1"/>
                </a:solidFill>
              </a:rPr>
              <a:t>Habitat test position (expendable building) for long duration creep testing (left); subscale test article from Sierra Space inside facility (right) </a:t>
            </a:r>
          </a:p>
        </p:txBody>
      </p:sp>
      <p:pic>
        <p:nvPicPr>
          <p:cNvPr id="21" name="Picture 20">
            <a:extLst>
              <a:ext uri="{FF2B5EF4-FFF2-40B4-BE49-F238E27FC236}">
                <a16:creationId xmlns:a16="http://schemas.microsoft.com/office/drawing/2014/main" id="{7388B35A-3997-F3CC-B07F-FD0BE936F557}"/>
              </a:ext>
            </a:extLst>
          </p:cNvPr>
          <p:cNvPicPr>
            <a:picLocks noChangeAspect="1"/>
          </p:cNvPicPr>
          <p:nvPr/>
        </p:nvPicPr>
        <p:blipFill>
          <a:blip r:embed="rId8"/>
          <a:stretch>
            <a:fillRect/>
          </a:stretch>
        </p:blipFill>
        <p:spPr>
          <a:xfrm>
            <a:off x="3284961" y="4511425"/>
            <a:ext cx="2413723" cy="1798048"/>
          </a:xfrm>
          <a:prstGeom prst="rect">
            <a:avLst/>
          </a:prstGeom>
        </p:spPr>
      </p:pic>
    </p:spTree>
    <p:extLst>
      <p:ext uri="{BB962C8B-B14F-4D97-AF65-F5344CB8AC3E}">
        <p14:creationId xmlns:p14="http://schemas.microsoft.com/office/powerpoint/2010/main" val="39049572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8D4E1-51B6-0425-D043-C266D2338B18}"/>
              </a:ext>
            </a:extLst>
          </p:cNvPr>
          <p:cNvSpPr txBox="1">
            <a:spLocks/>
          </p:cNvSpPr>
          <p:nvPr/>
        </p:nvSpPr>
        <p:spPr>
          <a:xfrm>
            <a:off x="819667" y="168933"/>
            <a:ext cx="10515600" cy="892175"/>
          </a:xfrm>
          <a:prstGeom prst="rect">
            <a:avLst/>
          </a:prstGeom>
        </p:spPr>
        <p:txBody>
          <a:bodyPr/>
          <a:lstStyle>
            <a:lvl1pPr algn="l" defTabSz="914400" rtl="0" eaLnBrk="1" latinLnBrk="0" hangingPunct="1">
              <a:lnSpc>
                <a:spcPct val="90000"/>
              </a:lnSpc>
              <a:spcBef>
                <a:spcPct val="0"/>
              </a:spcBef>
              <a:buNone/>
              <a:defRPr sz="3200" b="1" i="0" kern="1200">
                <a:solidFill>
                  <a:schemeClr val="bg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lang="en-US" dirty="0">
                <a:solidFill>
                  <a:prstClr val="white"/>
                </a:solidFill>
              </a:rPr>
              <a:t>3D Printing of Habitats</a:t>
            </a:r>
            <a:endParaRPr kumimoji="0" lang="en-US" sz="32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endParaRPr>
          </a:p>
        </p:txBody>
      </p:sp>
      <p:sp>
        <p:nvSpPr>
          <p:cNvPr id="3" name="TextBox 2">
            <a:extLst>
              <a:ext uri="{FF2B5EF4-FFF2-40B4-BE49-F238E27FC236}">
                <a16:creationId xmlns:a16="http://schemas.microsoft.com/office/drawing/2014/main" id="{0E601D0B-F731-A811-A558-F4D2F17B3778}"/>
              </a:ext>
            </a:extLst>
          </p:cNvPr>
          <p:cNvSpPr txBox="1"/>
          <p:nvPr/>
        </p:nvSpPr>
        <p:spPr>
          <a:xfrm>
            <a:off x="856733" y="899729"/>
            <a:ext cx="9972675" cy="923330"/>
          </a:xfrm>
          <a:prstGeom prst="rect">
            <a:avLst/>
          </a:prstGeom>
          <a:noFill/>
        </p:spPr>
        <p:txBody>
          <a:bodyPr wrap="square" rtlCol="0">
            <a:spAutoFit/>
          </a:bodyPr>
          <a:lstStyle/>
          <a:p>
            <a:r>
              <a:rPr lang="en-US" b="1" dirty="0">
                <a:solidFill>
                  <a:schemeClr val="bg1"/>
                </a:solidFill>
              </a:rPr>
              <a:t>NASA is also actively developing technology to enable 3D printing of primary habitat structures, potentially from local resources such as lunar regolith.  The goal is to minimize the materials which must be brought from earth to support lunar infrastructure development. </a:t>
            </a:r>
          </a:p>
        </p:txBody>
      </p:sp>
      <p:pic>
        <p:nvPicPr>
          <p:cNvPr id="7" name="Picture 6">
            <a:extLst>
              <a:ext uri="{FF2B5EF4-FFF2-40B4-BE49-F238E27FC236}">
                <a16:creationId xmlns:a16="http://schemas.microsoft.com/office/drawing/2014/main" id="{3CD0CEF2-CEE7-BBA5-293C-2F75D03B15FF}"/>
              </a:ext>
            </a:extLst>
          </p:cNvPr>
          <p:cNvPicPr>
            <a:picLocks noChangeAspect="1"/>
          </p:cNvPicPr>
          <p:nvPr/>
        </p:nvPicPr>
        <p:blipFill>
          <a:blip r:embed="rId2"/>
          <a:stretch>
            <a:fillRect/>
          </a:stretch>
        </p:blipFill>
        <p:spPr>
          <a:xfrm>
            <a:off x="1228629" y="4157811"/>
            <a:ext cx="1390844" cy="1371791"/>
          </a:xfrm>
          <a:prstGeom prst="rect">
            <a:avLst/>
          </a:prstGeom>
        </p:spPr>
      </p:pic>
      <p:pic>
        <p:nvPicPr>
          <p:cNvPr id="9" name="Picture 8">
            <a:extLst>
              <a:ext uri="{FF2B5EF4-FFF2-40B4-BE49-F238E27FC236}">
                <a16:creationId xmlns:a16="http://schemas.microsoft.com/office/drawing/2014/main" id="{A6E4F22E-A539-5E76-BAF1-EDA9C2722EEC}"/>
              </a:ext>
            </a:extLst>
          </p:cNvPr>
          <p:cNvPicPr>
            <a:picLocks noChangeAspect="1"/>
          </p:cNvPicPr>
          <p:nvPr/>
        </p:nvPicPr>
        <p:blipFill>
          <a:blip r:embed="rId3"/>
          <a:stretch>
            <a:fillRect/>
          </a:stretch>
        </p:blipFill>
        <p:spPr>
          <a:xfrm>
            <a:off x="3238306" y="4267824"/>
            <a:ext cx="1324088" cy="1261778"/>
          </a:xfrm>
          <a:prstGeom prst="rect">
            <a:avLst/>
          </a:prstGeom>
        </p:spPr>
      </p:pic>
      <p:pic>
        <p:nvPicPr>
          <p:cNvPr id="11" name="Picture 10">
            <a:extLst>
              <a:ext uri="{FF2B5EF4-FFF2-40B4-BE49-F238E27FC236}">
                <a16:creationId xmlns:a16="http://schemas.microsoft.com/office/drawing/2014/main" id="{77B73EE4-BD82-0B5D-927E-A5C95385FF45}"/>
              </a:ext>
            </a:extLst>
          </p:cNvPr>
          <p:cNvPicPr>
            <a:picLocks noChangeAspect="1"/>
          </p:cNvPicPr>
          <p:nvPr/>
        </p:nvPicPr>
        <p:blipFill>
          <a:blip r:embed="rId4"/>
          <a:stretch>
            <a:fillRect/>
          </a:stretch>
        </p:blipFill>
        <p:spPr>
          <a:xfrm>
            <a:off x="5147647" y="4339656"/>
            <a:ext cx="1390845" cy="1189946"/>
          </a:xfrm>
          <a:prstGeom prst="rect">
            <a:avLst/>
          </a:prstGeom>
        </p:spPr>
      </p:pic>
      <p:pic>
        <p:nvPicPr>
          <p:cNvPr id="13" name="Picture 12">
            <a:extLst>
              <a:ext uri="{FF2B5EF4-FFF2-40B4-BE49-F238E27FC236}">
                <a16:creationId xmlns:a16="http://schemas.microsoft.com/office/drawing/2014/main" id="{9B297450-8E7A-61C6-8FC0-B215334426C3}"/>
              </a:ext>
            </a:extLst>
          </p:cNvPr>
          <p:cNvPicPr>
            <a:picLocks noChangeAspect="1"/>
          </p:cNvPicPr>
          <p:nvPr/>
        </p:nvPicPr>
        <p:blipFill>
          <a:blip r:embed="rId5"/>
          <a:stretch>
            <a:fillRect/>
          </a:stretch>
        </p:blipFill>
        <p:spPr>
          <a:xfrm>
            <a:off x="7123745" y="4339656"/>
            <a:ext cx="1324088" cy="1210595"/>
          </a:xfrm>
          <a:prstGeom prst="rect">
            <a:avLst/>
          </a:prstGeom>
        </p:spPr>
      </p:pic>
      <p:pic>
        <p:nvPicPr>
          <p:cNvPr id="14" name="Picture 13">
            <a:extLst>
              <a:ext uri="{FF2B5EF4-FFF2-40B4-BE49-F238E27FC236}">
                <a16:creationId xmlns:a16="http://schemas.microsoft.com/office/drawing/2014/main" id="{7AC07CD2-C2CB-A1B8-DF24-82161A303DA7}"/>
              </a:ext>
            </a:extLst>
          </p:cNvPr>
          <p:cNvPicPr>
            <a:picLocks noChangeAspect="1"/>
          </p:cNvPicPr>
          <p:nvPr/>
        </p:nvPicPr>
        <p:blipFill>
          <a:blip r:embed="rId6"/>
          <a:stretch>
            <a:fillRect/>
          </a:stretch>
        </p:blipFill>
        <p:spPr>
          <a:xfrm>
            <a:off x="1228629" y="2065496"/>
            <a:ext cx="1837368" cy="966154"/>
          </a:xfrm>
          <a:prstGeom prst="rect">
            <a:avLst/>
          </a:prstGeom>
        </p:spPr>
      </p:pic>
      <p:pic>
        <p:nvPicPr>
          <p:cNvPr id="15" name="Picture 14">
            <a:extLst>
              <a:ext uri="{FF2B5EF4-FFF2-40B4-BE49-F238E27FC236}">
                <a16:creationId xmlns:a16="http://schemas.microsoft.com/office/drawing/2014/main" id="{F885703A-51D0-1288-5EBD-9CDD0F3D9AE5}"/>
              </a:ext>
            </a:extLst>
          </p:cNvPr>
          <p:cNvPicPr>
            <a:picLocks noChangeAspect="1"/>
          </p:cNvPicPr>
          <p:nvPr/>
        </p:nvPicPr>
        <p:blipFill>
          <a:blip r:embed="rId7"/>
          <a:stretch>
            <a:fillRect/>
          </a:stretch>
        </p:blipFill>
        <p:spPr>
          <a:xfrm>
            <a:off x="3266789" y="2065496"/>
            <a:ext cx="1295605" cy="1547179"/>
          </a:xfrm>
          <a:prstGeom prst="rect">
            <a:avLst/>
          </a:prstGeom>
        </p:spPr>
      </p:pic>
      <p:pic>
        <p:nvPicPr>
          <p:cNvPr id="17" name="Picture 16">
            <a:extLst>
              <a:ext uri="{FF2B5EF4-FFF2-40B4-BE49-F238E27FC236}">
                <a16:creationId xmlns:a16="http://schemas.microsoft.com/office/drawing/2014/main" id="{E3CAC254-61C1-0B82-9036-932A3C268172}"/>
              </a:ext>
            </a:extLst>
          </p:cNvPr>
          <p:cNvPicPr>
            <a:picLocks noChangeAspect="1"/>
          </p:cNvPicPr>
          <p:nvPr/>
        </p:nvPicPr>
        <p:blipFill>
          <a:blip r:embed="rId8"/>
          <a:stretch>
            <a:fillRect/>
          </a:stretch>
        </p:blipFill>
        <p:spPr>
          <a:xfrm>
            <a:off x="4819341" y="2069491"/>
            <a:ext cx="2810267" cy="962159"/>
          </a:xfrm>
          <a:prstGeom prst="rect">
            <a:avLst/>
          </a:prstGeom>
        </p:spPr>
      </p:pic>
      <p:sp>
        <p:nvSpPr>
          <p:cNvPr id="18" name="TextBox 17">
            <a:extLst>
              <a:ext uri="{FF2B5EF4-FFF2-40B4-BE49-F238E27FC236}">
                <a16:creationId xmlns:a16="http://schemas.microsoft.com/office/drawing/2014/main" id="{168FADCB-C9D1-CDD0-EC85-78FBF770DF1C}"/>
              </a:ext>
            </a:extLst>
          </p:cNvPr>
          <p:cNvSpPr txBox="1"/>
          <p:nvPr/>
        </p:nvSpPr>
        <p:spPr>
          <a:xfrm>
            <a:off x="7991474" y="2143125"/>
            <a:ext cx="3209925" cy="523220"/>
          </a:xfrm>
          <a:prstGeom prst="rect">
            <a:avLst/>
          </a:prstGeom>
          <a:noFill/>
        </p:spPr>
        <p:txBody>
          <a:bodyPr wrap="square" rtlCol="0">
            <a:spAutoFit/>
          </a:bodyPr>
          <a:lstStyle/>
          <a:p>
            <a:r>
              <a:rPr lang="en-US" sz="1400" i="1" dirty="0">
                <a:solidFill>
                  <a:schemeClr val="bg1"/>
                </a:solidFill>
              </a:rPr>
              <a:t>Development and testing of in situ resource utilization-derived materials</a:t>
            </a:r>
          </a:p>
        </p:txBody>
      </p:sp>
      <p:sp>
        <p:nvSpPr>
          <p:cNvPr id="19" name="TextBox 18">
            <a:extLst>
              <a:ext uri="{FF2B5EF4-FFF2-40B4-BE49-F238E27FC236}">
                <a16:creationId xmlns:a16="http://schemas.microsoft.com/office/drawing/2014/main" id="{FA703111-8924-3B0F-1529-CB7CAA268C71}"/>
              </a:ext>
            </a:extLst>
          </p:cNvPr>
          <p:cNvSpPr txBox="1"/>
          <p:nvPr/>
        </p:nvSpPr>
        <p:spPr>
          <a:xfrm>
            <a:off x="1228629" y="5696661"/>
            <a:ext cx="1263116" cy="523220"/>
          </a:xfrm>
          <a:prstGeom prst="rect">
            <a:avLst/>
          </a:prstGeom>
          <a:noFill/>
        </p:spPr>
        <p:txBody>
          <a:bodyPr wrap="square" rtlCol="0">
            <a:spAutoFit/>
          </a:bodyPr>
          <a:lstStyle/>
          <a:p>
            <a:r>
              <a:rPr lang="en-US" sz="1400" i="1" dirty="0">
                <a:solidFill>
                  <a:schemeClr val="bg1"/>
                </a:solidFill>
              </a:rPr>
              <a:t>Excavation and site prep</a:t>
            </a:r>
          </a:p>
        </p:txBody>
      </p:sp>
      <p:sp>
        <p:nvSpPr>
          <p:cNvPr id="21" name="TextBox 20">
            <a:extLst>
              <a:ext uri="{FF2B5EF4-FFF2-40B4-BE49-F238E27FC236}">
                <a16:creationId xmlns:a16="http://schemas.microsoft.com/office/drawing/2014/main" id="{B24AEE99-301B-DAA5-E6F9-C35B15DC38C9}"/>
              </a:ext>
            </a:extLst>
          </p:cNvPr>
          <p:cNvSpPr txBox="1"/>
          <p:nvPr/>
        </p:nvSpPr>
        <p:spPr>
          <a:xfrm>
            <a:off x="3283033" y="5696661"/>
            <a:ext cx="1263116" cy="1169551"/>
          </a:xfrm>
          <a:prstGeom prst="rect">
            <a:avLst/>
          </a:prstGeom>
          <a:noFill/>
        </p:spPr>
        <p:txBody>
          <a:bodyPr wrap="square" rtlCol="0">
            <a:spAutoFit/>
          </a:bodyPr>
          <a:lstStyle/>
          <a:p>
            <a:r>
              <a:rPr lang="en-US" sz="1400" i="1" dirty="0">
                <a:solidFill>
                  <a:schemeClr val="bg1"/>
                </a:solidFill>
              </a:rPr>
              <a:t>Horizontal construction – roads, landing pads, foundations</a:t>
            </a:r>
          </a:p>
        </p:txBody>
      </p:sp>
      <p:sp>
        <p:nvSpPr>
          <p:cNvPr id="22" name="TextBox 21">
            <a:extLst>
              <a:ext uri="{FF2B5EF4-FFF2-40B4-BE49-F238E27FC236}">
                <a16:creationId xmlns:a16="http://schemas.microsoft.com/office/drawing/2014/main" id="{3A069BB8-DE1A-521A-62F0-C52E4F55E6F8}"/>
              </a:ext>
            </a:extLst>
          </p:cNvPr>
          <p:cNvSpPr txBox="1"/>
          <p:nvPr/>
        </p:nvSpPr>
        <p:spPr>
          <a:xfrm>
            <a:off x="5010299" y="5684914"/>
            <a:ext cx="1665540" cy="954107"/>
          </a:xfrm>
          <a:prstGeom prst="rect">
            <a:avLst/>
          </a:prstGeom>
          <a:noFill/>
        </p:spPr>
        <p:txBody>
          <a:bodyPr wrap="square" rtlCol="0">
            <a:spAutoFit/>
          </a:bodyPr>
          <a:lstStyle/>
          <a:p>
            <a:r>
              <a:rPr lang="en-US" sz="1400" i="1" dirty="0">
                <a:solidFill>
                  <a:schemeClr val="bg1"/>
                </a:solidFill>
              </a:rPr>
              <a:t>Vertical construction – habitats, structures for radiation protection</a:t>
            </a:r>
          </a:p>
        </p:txBody>
      </p:sp>
      <p:sp>
        <p:nvSpPr>
          <p:cNvPr id="23" name="TextBox 22">
            <a:extLst>
              <a:ext uri="{FF2B5EF4-FFF2-40B4-BE49-F238E27FC236}">
                <a16:creationId xmlns:a16="http://schemas.microsoft.com/office/drawing/2014/main" id="{A5EDDB30-6071-FCFB-AAC9-591E1DFA1870}"/>
              </a:ext>
            </a:extLst>
          </p:cNvPr>
          <p:cNvSpPr txBox="1"/>
          <p:nvPr/>
        </p:nvSpPr>
        <p:spPr>
          <a:xfrm>
            <a:off x="7053991" y="5696661"/>
            <a:ext cx="1870933" cy="1169551"/>
          </a:xfrm>
          <a:prstGeom prst="rect">
            <a:avLst/>
          </a:prstGeom>
          <a:noFill/>
        </p:spPr>
        <p:txBody>
          <a:bodyPr wrap="square" rtlCol="0">
            <a:spAutoFit/>
          </a:bodyPr>
          <a:lstStyle/>
          <a:p>
            <a:r>
              <a:rPr lang="en-US" sz="1400" i="1" dirty="0">
                <a:solidFill>
                  <a:schemeClr val="bg1"/>
                </a:solidFill>
              </a:rPr>
              <a:t>Habitat outfitting – mechanical, electrical, plumbing, power, and lighting subsystems, furnishings</a:t>
            </a:r>
          </a:p>
        </p:txBody>
      </p:sp>
      <p:sp>
        <p:nvSpPr>
          <p:cNvPr id="24" name="TextBox 23">
            <a:extLst>
              <a:ext uri="{FF2B5EF4-FFF2-40B4-BE49-F238E27FC236}">
                <a16:creationId xmlns:a16="http://schemas.microsoft.com/office/drawing/2014/main" id="{8A095B61-61C0-B56F-F4FA-16CA85E79A3E}"/>
              </a:ext>
            </a:extLst>
          </p:cNvPr>
          <p:cNvSpPr txBox="1"/>
          <p:nvPr/>
        </p:nvSpPr>
        <p:spPr>
          <a:xfrm>
            <a:off x="8332903" y="137778"/>
            <a:ext cx="2496505" cy="553998"/>
          </a:xfrm>
          <a:prstGeom prst="rect">
            <a:avLst/>
          </a:prstGeom>
          <a:noFill/>
        </p:spPr>
        <p:txBody>
          <a:bodyPr wrap="square" rtlCol="0">
            <a:spAutoFit/>
          </a:bodyPr>
          <a:lstStyle/>
          <a:p>
            <a:r>
              <a:rPr lang="en-US" sz="1000" i="1" dirty="0">
                <a:solidFill>
                  <a:schemeClr val="bg1"/>
                </a:solidFill>
              </a:rPr>
              <a:t>Content adapted from Dr. Jennifer </a:t>
            </a:r>
            <a:r>
              <a:rPr lang="en-US" sz="1000" i="1" dirty="0" err="1">
                <a:solidFill>
                  <a:schemeClr val="bg1"/>
                </a:solidFill>
              </a:rPr>
              <a:t>Edmunsson</a:t>
            </a:r>
            <a:r>
              <a:rPr lang="en-US" sz="1000" i="1" dirty="0">
                <a:solidFill>
                  <a:schemeClr val="bg1"/>
                </a:solidFill>
              </a:rPr>
              <a:t>, MMPACT (Moon to Mars Planetary Autonomous Construction Project). </a:t>
            </a:r>
          </a:p>
        </p:txBody>
      </p:sp>
      <p:pic>
        <p:nvPicPr>
          <p:cNvPr id="26" name="Picture 25">
            <a:extLst>
              <a:ext uri="{FF2B5EF4-FFF2-40B4-BE49-F238E27FC236}">
                <a16:creationId xmlns:a16="http://schemas.microsoft.com/office/drawing/2014/main" id="{65F63BC0-5C6B-D751-A129-F474CC6CC231}"/>
              </a:ext>
            </a:extLst>
          </p:cNvPr>
          <p:cNvPicPr>
            <a:picLocks noChangeAspect="1"/>
          </p:cNvPicPr>
          <p:nvPr/>
        </p:nvPicPr>
        <p:blipFill>
          <a:blip r:embed="rId9"/>
          <a:stretch>
            <a:fillRect/>
          </a:stretch>
        </p:blipFill>
        <p:spPr>
          <a:xfrm>
            <a:off x="9665349" y="3220260"/>
            <a:ext cx="1669918" cy="2238792"/>
          </a:xfrm>
          <a:prstGeom prst="rect">
            <a:avLst/>
          </a:prstGeom>
        </p:spPr>
      </p:pic>
      <p:sp>
        <p:nvSpPr>
          <p:cNvPr id="27" name="TextBox 26">
            <a:extLst>
              <a:ext uri="{FF2B5EF4-FFF2-40B4-BE49-F238E27FC236}">
                <a16:creationId xmlns:a16="http://schemas.microsoft.com/office/drawing/2014/main" id="{6BDD8969-9C0F-F30C-C172-06B493A9DA8A}"/>
              </a:ext>
            </a:extLst>
          </p:cNvPr>
          <p:cNvSpPr txBox="1"/>
          <p:nvPr/>
        </p:nvSpPr>
        <p:spPr>
          <a:xfrm>
            <a:off x="9510177" y="5545792"/>
            <a:ext cx="2212326" cy="1169551"/>
          </a:xfrm>
          <a:prstGeom prst="rect">
            <a:avLst/>
          </a:prstGeom>
          <a:noFill/>
        </p:spPr>
        <p:txBody>
          <a:bodyPr wrap="square" rtlCol="0">
            <a:spAutoFit/>
          </a:bodyPr>
          <a:lstStyle/>
          <a:p>
            <a:r>
              <a:rPr lang="en-US" sz="1400" i="1" dirty="0">
                <a:solidFill>
                  <a:schemeClr val="bg1"/>
                </a:solidFill>
              </a:rPr>
              <a:t>3D printing of AI Space Factory’s MARSHA habitat (winner of NASA’s 3D Printed Habitat Centennial Challenge)</a:t>
            </a:r>
          </a:p>
        </p:txBody>
      </p:sp>
      <p:sp>
        <p:nvSpPr>
          <p:cNvPr id="28" name="TextBox 27">
            <a:extLst>
              <a:ext uri="{FF2B5EF4-FFF2-40B4-BE49-F238E27FC236}">
                <a16:creationId xmlns:a16="http://schemas.microsoft.com/office/drawing/2014/main" id="{D33133B7-247B-DA88-C214-D77664ED847E}"/>
              </a:ext>
            </a:extLst>
          </p:cNvPr>
          <p:cNvSpPr txBox="1"/>
          <p:nvPr/>
        </p:nvSpPr>
        <p:spPr>
          <a:xfrm>
            <a:off x="255356" y="6391401"/>
            <a:ext cx="2496505" cy="400110"/>
          </a:xfrm>
          <a:prstGeom prst="rect">
            <a:avLst/>
          </a:prstGeom>
          <a:noFill/>
        </p:spPr>
        <p:txBody>
          <a:bodyPr wrap="square" rtlCol="0">
            <a:spAutoFit/>
          </a:bodyPr>
          <a:lstStyle/>
          <a:p>
            <a:r>
              <a:rPr lang="en-US" sz="1000" i="1" dirty="0">
                <a:solidFill>
                  <a:schemeClr val="bg1"/>
                </a:solidFill>
              </a:rPr>
              <a:t>Above renderings from ICON, Bjarke </a:t>
            </a:r>
            <a:r>
              <a:rPr lang="en-US" sz="1000" i="1" dirty="0" err="1">
                <a:solidFill>
                  <a:schemeClr val="bg1"/>
                </a:solidFill>
              </a:rPr>
              <a:t>Ingels</a:t>
            </a:r>
            <a:r>
              <a:rPr lang="en-US" sz="1000" i="1" dirty="0">
                <a:solidFill>
                  <a:schemeClr val="bg1"/>
                </a:solidFill>
              </a:rPr>
              <a:t> Group, and </a:t>
            </a:r>
            <a:r>
              <a:rPr lang="en-US" sz="1000" i="1" dirty="0" err="1">
                <a:solidFill>
                  <a:schemeClr val="bg1"/>
                </a:solidFill>
              </a:rPr>
              <a:t>SEArch</a:t>
            </a:r>
            <a:r>
              <a:rPr lang="en-US" sz="1000" i="1" dirty="0">
                <a:solidFill>
                  <a:schemeClr val="bg1"/>
                </a:solidFill>
              </a:rPr>
              <a:t>+. </a:t>
            </a:r>
          </a:p>
        </p:txBody>
      </p:sp>
    </p:spTree>
    <p:extLst>
      <p:ext uri="{BB962C8B-B14F-4D97-AF65-F5344CB8AC3E}">
        <p14:creationId xmlns:p14="http://schemas.microsoft.com/office/powerpoint/2010/main" val="13579259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07DCD-D9E5-015B-A611-D60F7F4D2DA7}"/>
              </a:ext>
            </a:extLst>
          </p:cNvPr>
          <p:cNvSpPr txBox="1">
            <a:spLocks/>
          </p:cNvSpPr>
          <p:nvPr/>
        </p:nvSpPr>
        <p:spPr>
          <a:xfrm>
            <a:off x="3943867" y="2816883"/>
            <a:ext cx="10515600" cy="892175"/>
          </a:xfrm>
          <a:prstGeom prst="rect">
            <a:avLst/>
          </a:prstGeom>
        </p:spPr>
        <p:txBody>
          <a:bodyPr/>
          <a:lstStyle>
            <a:lvl1pPr algn="l" defTabSz="914400" rtl="0" eaLnBrk="1" latinLnBrk="0" hangingPunct="1">
              <a:lnSpc>
                <a:spcPct val="90000"/>
              </a:lnSpc>
              <a:spcBef>
                <a:spcPct val="0"/>
              </a:spcBef>
              <a:buNone/>
              <a:defRPr sz="3200" b="1" i="0" kern="1200">
                <a:solidFill>
                  <a:schemeClr val="bg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lang="en-US" dirty="0">
                <a:solidFill>
                  <a:prstClr val="white"/>
                </a:solidFill>
              </a:rPr>
              <a:t>Back-up slides</a:t>
            </a:r>
            <a:endParaRPr kumimoji="0" lang="en-US" sz="32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endParaRPr>
          </a:p>
        </p:txBody>
      </p:sp>
    </p:spTree>
    <p:extLst>
      <p:ext uri="{BB962C8B-B14F-4D97-AF65-F5344CB8AC3E}">
        <p14:creationId xmlns:p14="http://schemas.microsoft.com/office/powerpoint/2010/main" val="20713170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75992-87CE-8F51-6BB9-F528EB772E8F}"/>
              </a:ext>
            </a:extLst>
          </p:cNvPr>
          <p:cNvSpPr txBox="1">
            <a:spLocks/>
          </p:cNvSpPr>
          <p:nvPr/>
        </p:nvSpPr>
        <p:spPr>
          <a:xfrm>
            <a:off x="819667" y="168933"/>
            <a:ext cx="10515600" cy="892175"/>
          </a:xfrm>
          <a:prstGeom prst="rect">
            <a:avLst/>
          </a:prstGeom>
        </p:spPr>
        <p:txBody>
          <a:bodyPr/>
          <a:lstStyle>
            <a:lvl1pPr algn="l" defTabSz="914400" rtl="0" eaLnBrk="1" latinLnBrk="0" hangingPunct="1">
              <a:lnSpc>
                <a:spcPct val="90000"/>
              </a:lnSpc>
              <a:spcBef>
                <a:spcPct val="0"/>
              </a:spcBef>
              <a:buNone/>
              <a:defRPr sz="3200" b="1" i="0" kern="1200">
                <a:solidFill>
                  <a:schemeClr val="bg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Animation: Lunar surface habitat</a:t>
            </a:r>
          </a:p>
        </p:txBody>
      </p:sp>
      <p:pic>
        <p:nvPicPr>
          <p:cNvPr id="3" name="Lunar Surface full animation">
            <a:hlinkClick r:id="" action="ppaction://media"/>
            <a:extLst>
              <a:ext uri="{FF2B5EF4-FFF2-40B4-BE49-F238E27FC236}">
                <a16:creationId xmlns:a16="http://schemas.microsoft.com/office/drawing/2014/main" id="{1510E820-3046-25CB-C0A1-92A67620783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991082" y="1061108"/>
            <a:ext cx="7728741" cy="4347417"/>
          </a:xfrm>
          <a:prstGeom prst="rect">
            <a:avLst/>
          </a:prstGeom>
        </p:spPr>
      </p:pic>
    </p:spTree>
    <p:extLst>
      <p:ext uri="{BB962C8B-B14F-4D97-AF65-F5344CB8AC3E}">
        <p14:creationId xmlns:p14="http://schemas.microsoft.com/office/powerpoint/2010/main" val="998693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40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79463-DF0D-AB4C-6F7E-D4D5D0E00F2D}"/>
              </a:ext>
            </a:extLst>
          </p:cNvPr>
          <p:cNvSpPr txBox="1">
            <a:spLocks/>
          </p:cNvSpPr>
          <p:nvPr/>
        </p:nvSpPr>
        <p:spPr>
          <a:xfrm>
            <a:off x="819667" y="168933"/>
            <a:ext cx="10515600" cy="892175"/>
          </a:xfrm>
          <a:prstGeom prst="rect">
            <a:avLst/>
          </a:prstGeom>
        </p:spPr>
        <p:txBody>
          <a:bodyPr/>
          <a:lstStyle>
            <a:lvl1pPr algn="l" defTabSz="914400" rtl="0" eaLnBrk="1" latinLnBrk="0" hangingPunct="1">
              <a:lnSpc>
                <a:spcPct val="90000"/>
              </a:lnSpc>
              <a:spcBef>
                <a:spcPct val="0"/>
              </a:spcBef>
              <a:buNone/>
              <a:defRPr sz="3200" b="1" i="0" kern="1200">
                <a:solidFill>
                  <a:schemeClr val="bg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Animation: Mars transit habitat</a:t>
            </a:r>
          </a:p>
        </p:txBody>
      </p:sp>
      <p:pic>
        <p:nvPicPr>
          <p:cNvPr id="3" name="Mars Transit full animation">
            <a:hlinkClick r:id="" action="ppaction://media"/>
            <a:extLst>
              <a:ext uri="{FF2B5EF4-FFF2-40B4-BE49-F238E27FC236}">
                <a16:creationId xmlns:a16="http://schemas.microsoft.com/office/drawing/2014/main" id="{A30D7798-DA36-9CA3-B962-FAAEB91E9AD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680194" y="1507609"/>
            <a:ext cx="6831611" cy="3842781"/>
          </a:xfrm>
          <a:prstGeom prst="rect">
            <a:avLst/>
          </a:prstGeom>
        </p:spPr>
      </p:pic>
    </p:spTree>
    <p:extLst>
      <p:ext uri="{BB962C8B-B14F-4D97-AF65-F5344CB8AC3E}">
        <p14:creationId xmlns:p14="http://schemas.microsoft.com/office/powerpoint/2010/main" val="2052846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240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FS01 PN115 HIGH SPEED ONLY 1">
            <a:hlinkClick r:id="" action="ppaction://media"/>
            <a:extLst>
              <a:ext uri="{FF2B5EF4-FFF2-40B4-BE49-F238E27FC236}">
                <a16:creationId xmlns:a16="http://schemas.microsoft.com/office/drawing/2014/main" id="{33902B27-55E3-F4FA-6027-1564D3D374C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405288" y="771922"/>
            <a:ext cx="9490685" cy="5338510"/>
          </a:xfrm>
          <a:prstGeom prst="rect">
            <a:avLst/>
          </a:prstGeom>
        </p:spPr>
      </p:pic>
      <p:sp>
        <p:nvSpPr>
          <p:cNvPr id="4" name="Title 1">
            <a:extLst>
              <a:ext uri="{FF2B5EF4-FFF2-40B4-BE49-F238E27FC236}">
                <a16:creationId xmlns:a16="http://schemas.microsoft.com/office/drawing/2014/main" id="{B28D42FE-FE93-7DA9-7B13-D492D7EB9140}"/>
              </a:ext>
            </a:extLst>
          </p:cNvPr>
          <p:cNvSpPr txBox="1">
            <a:spLocks/>
          </p:cNvSpPr>
          <p:nvPr/>
        </p:nvSpPr>
        <p:spPr>
          <a:xfrm>
            <a:off x="819667" y="168933"/>
            <a:ext cx="10515600" cy="892175"/>
          </a:xfrm>
          <a:prstGeom prst="rect">
            <a:avLst/>
          </a:prstGeom>
        </p:spPr>
        <p:txBody>
          <a:bodyPr/>
          <a:lstStyle>
            <a:lvl1pPr algn="l" defTabSz="914400" rtl="0" eaLnBrk="1" latinLnBrk="0" hangingPunct="1">
              <a:lnSpc>
                <a:spcPct val="90000"/>
              </a:lnSpc>
              <a:spcBef>
                <a:spcPct val="0"/>
              </a:spcBef>
              <a:buNone/>
              <a:defRPr sz="3200" b="1" i="0" kern="1200">
                <a:solidFill>
                  <a:schemeClr val="bg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Full-scale burst test video</a:t>
            </a:r>
          </a:p>
        </p:txBody>
      </p:sp>
      <p:sp>
        <p:nvSpPr>
          <p:cNvPr id="6" name="TextBox 5">
            <a:extLst>
              <a:ext uri="{FF2B5EF4-FFF2-40B4-BE49-F238E27FC236}">
                <a16:creationId xmlns:a16="http://schemas.microsoft.com/office/drawing/2014/main" id="{64B30E6A-13E3-9E8D-9AB5-52FC0D882D19}"/>
              </a:ext>
            </a:extLst>
          </p:cNvPr>
          <p:cNvSpPr txBox="1"/>
          <p:nvPr/>
        </p:nvSpPr>
        <p:spPr>
          <a:xfrm>
            <a:off x="4201300" y="6208295"/>
            <a:ext cx="375233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Test for Sierra Space, December 2023</a:t>
            </a:r>
          </a:p>
        </p:txBody>
      </p:sp>
    </p:spTree>
    <p:extLst>
      <p:ext uri="{BB962C8B-B14F-4D97-AF65-F5344CB8AC3E}">
        <p14:creationId xmlns:p14="http://schemas.microsoft.com/office/powerpoint/2010/main" val="54392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50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B581A-CA48-3762-E2EF-9DBF1F6ABD67}"/>
              </a:ext>
            </a:extLst>
          </p:cNvPr>
          <p:cNvSpPr txBox="1">
            <a:spLocks/>
          </p:cNvSpPr>
          <p:nvPr/>
        </p:nvSpPr>
        <p:spPr>
          <a:xfrm>
            <a:off x="819667" y="168933"/>
            <a:ext cx="10515600" cy="892175"/>
          </a:xfrm>
          <a:prstGeom prst="rect">
            <a:avLst/>
          </a:prstGeom>
        </p:spPr>
        <p:txBody>
          <a:bodyPr/>
          <a:lstStyle>
            <a:lvl1pPr algn="l" defTabSz="914400" rtl="0" eaLnBrk="1" latinLnBrk="0" hangingPunct="1">
              <a:lnSpc>
                <a:spcPct val="90000"/>
              </a:lnSpc>
              <a:spcBef>
                <a:spcPct val="0"/>
              </a:spcBef>
              <a:buNone/>
              <a:defRPr sz="3200" b="1" i="0" kern="1200">
                <a:solidFill>
                  <a:schemeClr val="bg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References/additional reading</a:t>
            </a:r>
          </a:p>
        </p:txBody>
      </p:sp>
      <p:sp>
        <p:nvSpPr>
          <p:cNvPr id="3" name="TextBox 2">
            <a:extLst>
              <a:ext uri="{FF2B5EF4-FFF2-40B4-BE49-F238E27FC236}">
                <a16:creationId xmlns:a16="http://schemas.microsoft.com/office/drawing/2014/main" id="{33423354-AEE7-0C06-D67B-4881C9B6B3D0}"/>
              </a:ext>
            </a:extLst>
          </p:cNvPr>
          <p:cNvSpPr txBox="1"/>
          <p:nvPr/>
        </p:nvSpPr>
        <p:spPr>
          <a:xfrm>
            <a:off x="1036319" y="1497874"/>
            <a:ext cx="10197737" cy="6186309"/>
          </a:xfrm>
          <a:prstGeom prst="rect">
            <a:avLst/>
          </a:prstGeom>
          <a:noFill/>
        </p:spPr>
        <p:txBody>
          <a:bodyPr wrap="square" rtlCol="0">
            <a:spAutoFit/>
          </a:bodyPr>
          <a:lstStyle/>
          <a:p>
            <a:pPr marL="342900" indent="-342900">
              <a:buAutoNum type="arabicPeriod"/>
            </a:pP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Goodliff, K., N. </a:t>
            </a:r>
            <a:r>
              <a:rPr lang="en-US" sz="18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Merancy</a:t>
            </a: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S. Bhakta, M. Rucker, P. Chai, et al. “</a:t>
            </a: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hlinkClick r:id="rId2"/>
              </a:rPr>
              <a:t>Exploration Systems Development Mission Directorate (ESDMD) Moon-to-Mars Architecture Definition Document</a:t>
            </a: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NASA Technical Publication 20230002706. April 1, 2023. </a:t>
            </a:r>
          </a:p>
          <a:p>
            <a:pPr marL="342900" indent="-342900">
              <a:buFontTx/>
              <a:buAutoNum type="arabicPeriod"/>
            </a:pP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Lloyd, V., A. Johnson, and K. Hambleton. “</a:t>
            </a: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hlinkClick r:id="rId3"/>
              </a:rPr>
              <a:t>NASA Identifies Candidate Regions for Landing Next Americans on Moon</a:t>
            </a: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NASA press release 22-089. August 19, 2022. </a:t>
            </a:r>
          </a:p>
          <a:p>
            <a:pPr marL="342900" indent="-342900">
              <a:buFontTx/>
              <a:buAutoNum type="arabicPeriod"/>
            </a:pP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Burke, C. and R. Howard. “</a:t>
            </a: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hlinkClick r:id="rId4"/>
              </a:rPr>
              <a:t>Internal Assessment of a Lunar Surface Habitat</a:t>
            </a: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Proceedings of AIAA ASCEND.  October 2022. Las Vegas, NV.  </a:t>
            </a:r>
          </a:p>
          <a:p>
            <a:pPr marL="342900" indent="-342900">
              <a:buFontTx/>
              <a:buAutoNum type="arabicPeriod"/>
            </a:pP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Kessler, P., T. Prater, T. Nickens, and D. Harris. “</a:t>
            </a: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hlinkClick r:id="rId5"/>
              </a:rPr>
              <a:t>Artemis Deep Space Habitation: Enabling a Sustained Human Presence on the Moon and Beyond</a:t>
            </a: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Proceedings of IEEE Aerospace.  March 2022. Big Sky, MT.</a:t>
            </a:r>
          </a:p>
          <a:p>
            <a:pPr marL="342900" indent="-342900">
              <a:buFontTx/>
              <a:buAutoNum type="arabicPeriod"/>
            </a:pP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Harris, D., P. Kessler, T. Nickens, A. Choate, B. Horvath, M. Simon, and C. </a:t>
            </a:r>
            <a:r>
              <a:rPr lang="en-US" sz="18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Stromgren</a:t>
            </a: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hlinkClick r:id="rId6"/>
              </a:rPr>
              <a:t>Moon to Mars (M2M) Habitation Considerations: A Snapshot as of January 2022</a:t>
            </a: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NASA Technical Memorandum </a:t>
            </a:r>
            <a:r>
              <a:rPr lang="en-US" sz="18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20220000524</a:t>
            </a:r>
            <a:r>
              <a:rPr lang="en-US" sz="1800" dirty="0">
                <a:solidFill>
                  <a:schemeClr val="bg1"/>
                </a:solidFill>
                <a:effectLst/>
                <a:latin typeface="Roboto" panose="02000000000000000000" pitchFamily="2" charset="0"/>
                <a:ea typeface="Calibri" panose="020F0502020204030204" pitchFamily="34" charset="0"/>
                <a:cs typeface="Times New Roman" panose="02020603050405020304" pitchFamily="18" charset="0"/>
              </a:rPr>
              <a:t>. </a:t>
            </a:r>
            <a:endPar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buFontTx/>
              <a:buAutoNum type="arabicPeriod"/>
            </a:pP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Clinton, C., J. Edmunson, M. Fiske, M. Effinger, E. Jensen, and J. Ballard. “</a:t>
            </a:r>
            <a:r>
              <a:rPr lang="en-US" dirty="0">
                <a:solidFill>
                  <a:schemeClr val="bg1"/>
                </a:solidFill>
                <a:latin typeface="Calibri" panose="020F0502020204030204" pitchFamily="34" charset="0"/>
                <a:ea typeface="Calibri" panose="020F0502020204030204" pitchFamily="34" charset="0"/>
                <a:cs typeface="Times New Roman" panose="02020603050405020304" pitchFamily="18" charset="0"/>
                <a:hlinkClick r:id="rId7"/>
              </a:rPr>
              <a:t>Overview of NASA’s Moon-to-Mars Planetary Autonomous Construction Technology</a:t>
            </a:r>
            <a:r>
              <a:rPr lang="en-US" dirty="0">
                <a:solidFill>
                  <a:schemeClr val="bg1"/>
                </a:solidFill>
                <a:latin typeface="Calibri" panose="020F0502020204030204" pitchFamily="34" charset="0"/>
                <a:ea typeface="Calibri" panose="020F0502020204030204" pitchFamily="34" charset="0"/>
                <a:cs typeface="Times New Roman" panose="02020603050405020304" pitchFamily="18" charset="0"/>
              </a:rPr>
              <a:t>.” </a:t>
            </a: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Proceedings of AIAA ASCEND. October 2021.  Las Vegas, NV. </a:t>
            </a:r>
          </a:p>
          <a:p>
            <a:pPr marL="342900" indent="-342900">
              <a:buFontTx/>
              <a:buAutoNum type="arabicPeriod"/>
            </a:pP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Choate, A., D. Harris, T. Nickens, P. Kessler, and M. Simon. “</a:t>
            </a: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hlinkClick r:id="rId8"/>
              </a:rPr>
              <a:t>NASA’s Moon to Mars (M2M) Transit Habitat Refinement Point of Departure Design</a:t>
            </a: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Proceedings of IEEE Aerospace. March 2023.  Big Sky, MT. </a:t>
            </a:r>
          </a:p>
          <a:p>
            <a:pPr marL="342900" indent="-342900">
              <a:buFontTx/>
              <a:buAutoNum type="arabicPeriod"/>
            </a:pPr>
            <a:endPar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buFontTx/>
              <a:buAutoNum type="arabicPeriod"/>
            </a:pPr>
            <a:endPar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buFontTx/>
              <a:buAutoNum type="arabicPeriod"/>
            </a:pPr>
            <a:endPar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buFontTx/>
              <a:buAutoNum type="arabicPeriod"/>
            </a:pPr>
            <a:endPar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buAutoNum type="arabicPeriod"/>
            </a:pPr>
            <a:endParaRPr lang="en-US" dirty="0">
              <a:solidFill>
                <a:schemeClr val="bg1"/>
              </a:solidFill>
            </a:endParaRPr>
          </a:p>
        </p:txBody>
      </p:sp>
    </p:spTree>
    <p:extLst>
      <p:ext uri="{BB962C8B-B14F-4D97-AF65-F5344CB8AC3E}">
        <p14:creationId xmlns:p14="http://schemas.microsoft.com/office/powerpoint/2010/main" val="12507845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B581A-CA48-3762-E2EF-9DBF1F6ABD67}"/>
              </a:ext>
            </a:extLst>
          </p:cNvPr>
          <p:cNvSpPr txBox="1">
            <a:spLocks/>
          </p:cNvSpPr>
          <p:nvPr/>
        </p:nvSpPr>
        <p:spPr>
          <a:xfrm>
            <a:off x="819667" y="168933"/>
            <a:ext cx="10515600" cy="892175"/>
          </a:xfrm>
          <a:prstGeom prst="rect">
            <a:avLst/>
          </a:prstGeom>
        </p:spPr>
        <p:txBody>
          <a:bodyPr/>
          <a:lstStyle>
            <a:lvl1pPr algn="l" defTabSz="914400" rtl="0" eaLnBrk="1" latinLnBrk="0" hangingPunct="1">
              <a:lnSpc>
                <a:spcPct val="90000"/>
              </a:lnSpc>
              <a:spcBef>
                <a:spcPct val="0"/>
              </a:spcBef>
              <a:buNone/>
              <a:defRPr sz="3200" b="1" i="0" kern="1200">
                <a:solidFill>
                  <a:schemeClr val="bg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References/additional reading</a:t>
            </a:r>
          </a:p>
        </p:txBody>
      </p:sp>
      <p:sp>
        <p:nvSpPr>
          <p:cNvPr id="3" name="TextBox 2">
            <a:extLst>
              <a:ext uri="{FF2B5EF4-FFF2-40B4-BE49-F238E27FC236}">
                <a16:creationId xmlns:a16="http://schemas.microsoft.com/office/drawing/2014/main" id="{33423354-AEE7-0C06-D67B-4881C9B6B3D0}"/>
              </a:ext>
            </a:extLst>
          </p:cNvPr>
          <p:cNvSpPr txBox="1"/>
          <p:nvPr/>
        </p:nvSpPr>
        <p:spPr>
          <a:xfrm>
            <a:off x="1036319" y="1497874"/>
            <a:ext cx="10197737" cy="3236142"/>
          </a:xfrm>
          <a:prstGeom prst="rect">
            <a:avLst/>
          </a:prstGeom>
          <a:noFill/>
        </p:spPr>
        <p:txBody>
          <a:bodyPr wrap="square" rtlCol="0">
            <a:spAutoFit/>
          </a:bodyPr>
          <a:lstStyle/>
          <a:p>
            <a:r>
              <a:rPr kumimoji="0" lang="en-US" sz="18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8.  </a:t>
            </a: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Prater, T., A. Burg, Q. Bean, M. Simon, T. Nickens, P. Kessler, A. Choate, and D. Harris.  “An Analysis of </a:t>
            </a:r>
          </a:p>
          <a:p>
            <a:r>
              <a:rPr lang="en-US" dirty="0">
                <a:solidFill>
                  <a:schemeClr val="bg1"/>
                </a:solidFill>
                <a:latin typeface="Calibri" panose="020F0502020204030204" pitchFamily="34" charset="0"/>
                <a:ea typeface="Calibri" panose="020F0502020204030204" pitchFamily="34" charset="0"/>
                <a:cs typeface="Times New Roman" panose="02020603050405020304" pitchFamily="18" charset="0"/>
              </a:rPr>
              <a:t>      </a:t>
            </a: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Exploration Capability Gaps for Future Habitation Systems to Inform Risk Assessment and Development </a:t>
            </a:r>
          </a:p>
          <a:p>
            <a:r>
              <a:rPr lang="en-US" dirty="0">
                <a:solidFill>
                  <a:schemeClr val="bg1"/>
                </a:solidFill>
                <a:latin typeface="Calibri" panose="020F0502020204030204" pitchFamily="34" charset="0"/>
                <a:ea typeface="Calibri" panose="020F0502020204030204" pitchFamily="34" charset="0"/>
                <a:cs typeface="Times New Roman" panose="02020603050405020304" pitchFamily="18" charset="0"/>
              </a:rPr>
              <a:t>      </a:t>
            </a: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Priorities.” </a:t>
            </a: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hlinkClick r:id="rId2"/>
              </a:rPr>
              <a:t>Proceedings of IEEE Aerospace</a:t>
            </a: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March 2023.  Big Sky, MT. </a:t>
            </a:r>
          </a:p>
          <a:p>
            <a:pPr marL="342900" marR="0" lvl="0" indent="-342900">
              <a:lnSpc>
                <a:spcPct val="107000"/>
              </a:lnSpc>
              <a:spcBef>
                <a:spcPts val="0"/>
              </a:spcBef>
              <a:spcAft>
                <a:spcPts val="0"/>
              </a:spcAft>
              <a:buAutoNum type="arabicPeriod" startAt="9"/>
            </a:pP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Fuente, H., J. </a:t>
            </a:r>
            <a:r>
              <a:rPr lang="en-US" sz="18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Raboin</a:t>
            </a: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G. </a:t>
            </a:r>
            <a:r>
              <a:rPr lang="en-US" sz="18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Spexarth</a:t>
            </a: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and G. Valle.  “</a:t>
            </a: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hlinkClick r:id="rId3"/>
              </a:rPr>
              <a:t>TransHab: NASA’s Large Scale Inflatable Spacecraft</a:t>
            </a: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AIAA Space Inflatables Forum: Structures, Structural Dynamics, and Materials Conference. April 2000.  Atlanta, GA. </a:t>
            </a:r>
            <a:endParaRPr lang="en-US" sz="1800" u="sng"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AutoNum type="arabicPeriod" startAt="9"/>
            </a:pPr>
            <a:r>
              <a:rPr lang="en-US" sz="1800" dirty="0">
                <a:solidFill>
                  <a:schemeClr val="bg1"/>
                </a:solidFill>
                <a:effectLst/>
                <a:ea typeface="Calibri" panose="020F0502020204030204" pitchFamily="34" charset="0"/>
                <a:cs typeface="Times New Roman" panose="02020603050405020304" pitchFamily="18" charset="0"/>
              </a:rPr>
              <a:t>Jones, T., and D. Litteken. “</a:t>
            </a:r>
            <a:r>
              <a:rPr lang="en-US" sz="1800" dirty="0">
                <a:solidFill>
                  <a:schemeClr val="bg1"/>
                </a:solidFill>
                <a:effectLst/>
                <a:ea typeface="Calibri" panose="020F0502020204030204" pitchFamily="34" charset="0"/>
                <a:cs typeface="Times New Roman" panose="02020603050405020304" pitchFamily="18" charset="0"/>
                <a:hlinkClick r:id="rId4"/>
              </a:rPr>
              <a:t>Certification Guidelines for Crewed Inflatable Structures</a:t>
            </a:r>
            <a:r>
              <a:rPr lang="en-US" sz="1800" dirty="0">
                <a:solidFill>
                  <a:schemeClr val="bg1"/>
                </a:solidFill>
                <a:effectLst/>
                <a:ea typeface="Calibri" panose="020F0502020204030204" pitchFamily="34" charset="0"/>
                <a:cs typeface="Times New Roman" panose="02020603050405020304" pitchFamily="18" charset="0"/>
              </a:rPr>
              <a:t>.” </a:t>
            </a:r>
            <a:r>
              <a:rPr lang="en-US" sz="18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Document ID 20220011425. August 2022</a:t>
            </a:r>
            <a:r>
              <a:rPr lang="en-US" sz="1800" dirty="0">
                <a:solidFill>
                  <a:schemeClr val="bg1"/>
                </a:solidFill>
                <a:effectLst/>
                <a:ea typeface="Calibri" panose="020F0502020204030204" pitchFamily="34" charset="0"/>
                <a:cs typeface="Times New Roman" panose="02020603050405020304" pitchFamily="18" charset="0"/>
              </a:rPr>
              <a:t>. </a:t>
            </a:r>
            <a:endParaRPr kumimoji="0" lang="en-US" sz="1800" b="0" i="0" u="none" strike="noStrike" kern="1200" cap="none" spc="0" normalizeH="0" baseline="0" noProof="0" dirty="0">
              <a:ln>
                <a:noFill/>
              </a:ln>
              <a:solidFill>
                <a:schemeClr val="bg1"/>
              </a:solidFill>
              <a:effectLst/>
              <a:uLnTx/>
              <a:uFillTx/>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3882152"/>
      </p:ext>
    </p:extLst>
  </p:cSld>
  <p:clrMapOvr>
    <a:masterClrMapping/>
  </p:clrMapOvr>
</p:sld>
</file>

<file path=ppt/theme/theme1.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7005d458-45be-48ae-8140-d43da96dd17b}" enabled="0" method="" siteId="{7005d458-45be-48ae-8140-d43da96dd17b}" removed="1"/>
</clbl:labelList>
</file>

<file path=docProps/app.xml><?xml version="1.0" encoding="utf-8"?>
<Properties xmlns="http://schemas.openxmlformats.org/officeDocument/2006/extended-properties" xmlns:vt="http://schemas.openxmlformats.org/officeDocument/2006/docPropsVTypes">
  <TotalTime>3139</TotalTime>
  <Words>2471</Words>
  <Application>Microsoft Office PowerPoint</Application>
  <PresentationFormat>Widescreen</PresentationFormat>
  <Paragraphs>226</Paragraphs>
  <Slides>27</Slides>
  <Notes>5</Notes>
  <HiddenSlides>0</HiddenSlides>
  <MMClips>3</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27</vt:i4>
      </vt:variant>
    </vt:vector>
  </HeadingPairs>
  <TitlesOfParts>
    <vt:vector size="38" baseType="lpstr">
      <vt:lpstr>Arial</vt:lpstr>
      <vt:lpstr>Calibri</vt:lpstr>
      <vt:lpstr>Calibri Light</vt:lpstr>
      <vt:lpstr>Courier New</vt:lpstr>
      <vt:lpstr>Helvetica</vt:lpstr>
      <vt:lpstr>Korolev Bold</vt:lpstr>
      <vt:lpstr>Monaco</vt:lpstr>
      <vt:lpstr>Roboto</vt:lpstr>
      <vt:lpstr>Symbol</vt:lpstr>
      <vt:lpstr>Wingdings</vt:lpstr>
      <vt:lpstr>3_Office Theme</vt:lpstr>
      <vt:lpstr>PowerPoint Presentation</vt:lpstr>
      <vt:lpstr>PowerPoint Presentation</vt:lpstr>
      <vt:lpstr>What is a habitat? </vt:lpstr>
      <vt:lpstr>What do humans need in space? (continued)</vt:lpstr>
      <vt:lpstr>Challenges of Living and Working in Space</vt:lpstr>
      <vt:lpstr>How have we lived in space in the past?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are options for future space habitats?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NASA OCIO</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Tracie Prater</dc:creator>
  <cp:lastModifiedBy>Prater, Tracie {she, her} (MSFC-HP40)</cp:lastModifiedBy>
  <cp:revision>7</cp:revision>
  <dcterms:created xsi:type="dcterms:W3CDTF">2024-03-19T17:45:50Z</dcterms:created>
  <dcterms:modified xsi:type="dcterms:W3CDTF">2024-06-20T17:33:20Z</dcterms:modified>
</cp:coreProperties>
</file>