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4" r:id="rId4"/>
  </p:sldMasterIdLst>
  <p:notesMasterIdLst>
    <p:notesMasterId r:id="rId7"/>
  </p:notesMasterIdLst>
  <p:handoutMasterIdLst>
    <p:handoutMasterId r:id="rId8"/>
  </p:handoutMasterIdLst>
  <p:sldIdLst>
    <p:sldId id="362" r:id="rId5"/>
    <p:sldId id="462" r:id="rId6"/>
  </p:sldIdLst>
  <p:sldSz cx="9144000" cy="5143500" type="screen16x9"/>
  <p:notesSz cx="9296400" cy="7010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9272284-0535-734B-88C8-927C524C6C6B}">
          <p14:sldIdLst>
            <p14:sldId id="362"/>
            <p14:sldId id="462"/>
          </p14:sldIdLst>
        </p14:section>
      </p14:sectionLst>
    </p:ext>
    <p:ext uri="{EFAFB233-063F-42B5-8137-9DF3F51BA10A}">
      <p15:sldGuideLst xmlns:p15="http://schemas.microsoft.com/office/powerpoint/2012/main">
        <p15:guide id="1" orient="horz" pos="396" userDrawn="1">
          <p15:clr>
            <a:srgbClr val="A4A3A4"/>
          </p15:clr>
        </p15:guide>
        <p15:guide id="2" pos="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12]" lastIdx="1" clrIdx="6"/>
  <p:cmAuthor id="1" name="Microsoft Office User" initials="Office" lastIdx="14" clrIdx="0"/>
  <p:cmAuthor id="8" name="Microsoft Office User" initials="MOU" lastIdx="1" clrIdx="7">
    <p:extLst>
      <p:ext uri="{19B8F6BF-5375-455C-9EA6-DF929625EA0E}">
        <p15:presenceInfo xmlns:p15="http://schemas.microsoft.com/office/powerpoint/2012/main" userId="Microsoft Office User" providerId="None"/>
      </p:ext>
    </p:extLst>
  </p:cmAuthor>
  <p:cmAuthor id="2" name="Microsoft Office User" initials="Office [4]" lastIdx="1" clrIdx="1"/>
  <p:cmAuthor id="3" name="Microsoft Office User" initials="Office [5]" lastIdx="1" clrIdx="2"/>
  <p:cmAuthor id="4" name="Microsoft Office User" initials="Office [6]" lastIdx="1" clrIdx="3"/>
  <p:cmAuthor id="5" name="Microsoft Office User" initials="Office [10]" lastIdx="1" clrIdx="4"/>
  <p:cmAuthor id="6" name="Microsoft Office User" initials="Office [11]"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2A1"/>
    <a:srgbClr val="00CAE1"/>
    <a:srgbClr val="8AB0D2"/>
    <a:srgbClr val="3A9836"/>
    <a:srgbClr val="1C4F1F"/>
    <a:srgbClr val="474715"/>
    <a:srgbClr val="F9D359"/>
    <a:srgbClr val="007EBE"/>
    <a:srgbClr val="5789BA"/>
    <a:srgbClr val="6295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p:restoredTop sz="85178" autoAdjust="0"/>
  </p:normalViewPr>
  <p:slideViewPr>
    <p:cSldViewPr snapToGrid="0">
      <p:cViewPr varScale="1">
        <p:scale>
          <a:sx n="160" d="100"/>
          <a:sy n="160" d="100"/>
        </p:scale>
        <p:origin x="1288" y="184"/>
      </p:cViewPr>
      <p:guideLst>
        <p:guide orient="horz" pos="396"/>
        <p:guide pos="72"/>
      </p:guideLst>
    </p:cSldViewPr>
  </p:slideViewPr>
  <p:notesTextViewPr>
    <p:cViewPr>
      <p:scale>
        <a:sx n="100" d="100"/>
        <a:sy n="100" d="100"/>
      </p:scale>
      <p:origin x="0" y="0"/>
    </p:cViewPr>
  </p:notesTextViewPr>
  <p:sorterViewPr>
    <p:cViewPr>
      <p:scale>
        <a:sx n="159" d="100"/>
        <a:sy n="159" d="100"/>
      </p:scale>
      <p:origin x="0" y="0"/>
    </p:cViewPr>
  </p:sorterViewPr>
  <p:notesViewPr>
    <p:cSldViewPr snapToGrid="0">
      <p:cViewPr varScale="1">
        <p:scale>
          <a:sx n="187" d="100"/>
          <a:sy n="187" d="100"/>
        </p:scale>
        <p:origin x="17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ea typeface="ＭＳ Ｐゴシック" pitchFamily="-110" charset="-128"/>
                <a:cs typeface="+mn-cs"/>
              </a:defRPr>
            </a:lvl1pPr>
          </a:lstStyle>
          <a:p>
            <a:pPr>
              <a:defRPr/>
            </a:pPr>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ea typeface="ＭＳ Ｐゴシック" pitchFamily="-110" charset="-128"/>
                <a:cs typeface="+mn-cs"/>
              </a:defRPr>
            </a:lvl1pPr>
          </a:lstStyle>
          <a:p>
            <a:pPr>
              <a:defRPr/>
            </a:pPr>
            <a:fld id="{A8B5723F-F14F-AA46-986E-112904F5C519}" type="datetimeFigureOut">
              <a:rPr lang="en-US"/>
              <a:pPr>
                <a:defRPr/>
              </a:pPr>
              <a:t>4/2/24</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ea typeface="ＭＳ Ｐゴシック" pitchFamily="-110" charset="-128"/>
                <a:cs typeface="+mn-cs"/>
              </a:defRPr>
            </a:lvl1pPr>
          </a:lstStyle>
          <a:p>
            <a:pPr>
              <a:defRPr/>
            </a:pPr>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ea typeface="ＭＳ Ｐゴシック" pitchFamily="-110" charset="-128"/>
                <a:cs typeface="+mn-cs"/>
              </a:defRPr>
            </a:lvl1pPr>
          </a:lstStyle>
          <a:p>
            <a:pPr>
              <a:defRPr/>
            </a:pPr>
            <a:fld id="{5E824854-BE98-284D-9E15-7697A6AF47C8}" type="slidenum">
              <a:rPr lang="en-US"/>
              <a:pPr>
                <a:defRPr/>
              </a:pPr>
              <a:t>‹#›</a:t>
            </a:fld>
            <a:endParaRPr lang="en-US" dirty="0"/>
          </a:p>
        </p:txBody>
      </p:sp>
    </p:spTree>
    <p:extLst>
      <p:ext uri="{BB962C8B-B14F-4D97-AF65-F5344CB8AC3E}">
        <p14:creationId xmlns:p14="http://schemas.microsoft.com/office/powerpoint/2010/main" val="1126048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ea typeface="ＭＳ Ｐゴシック" pitchFamily="-110" charset="-128"/>
                <a:cs typeface="+mn-cs"/>
              </a:defRPr>
            </a:lvl1pPr>
          </a:lstStyle>
          <a:p>
            <a:pPr>
              <a:defRPr/>
            </a:pPr>
            <a:endParaRPr lang="en-US" dirty="0"/>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ea typeface="ＭＳ Ｐゴシック" pitchFamily="-110" charset="-128"/>
                <a:cs typeface="+mn-cs"/>
              </a:defRPr>
            </a:lvl1pPr>
          </a:lstStyle>
          <a:p>
            <a:pPr>
              <a:defRPr/>
            </a:pPr>
            <a:fld id="{FFA322D1-43A3-7E43-B451-B80F7106B8BB}" type="datetimeFigureOut">
              <a:rPr lang="en-US"/>
              <a:pPr>
                <a:defRPr/>
              </a:pPr>
              <a:t>4/2/24</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6658443"/>
            <a:ext cx="4029282" cy="350760"/>
          </a:xfrm>
          <a:prstGeom prst="rect">
            <a:avLst/>
          </a:prstGeom>
        </p:spPr>
        <p:txBody>
          <a:bodyPr vert="horz" lIns="91440" tIns="45720" rIns="91440" bIns="45720" rtlCol="0" anchor="b"/>
          <a:lstStyle>
            <a:lvl1pPr algn="l">
              <a:defRPr sz="1200">
                <a:ea typeface="ＭＳ Ｐゴシック" pitchFamily="-110" charset="-128"/>
                <a:cs typeface="+mn-cs"/>
              </a:defRPr>
            </a:lvl1pPr>
          </a:lstStyle>
          <a:p>
            <a:pPr>
              <a:defRPr/>
            </a:pPr>
            <a:endParaRPr lang="en-US" dirty="0"/>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ea typeface="ＭＳ Ｐゴシック" pitchFamily="-110" charset="-128"/>
                <a:cs typeface="+mn-cs"/>
              </a:defRPr>
            </a:lvl1pPr>
          </a:lstStyle>
          <a:p>
            <a:pPr>
              <a:defRPr/>
            </a:pPr>
            <a:fld id="{C27A87ED-E98E-0447-BD3C-01CD494A1967}" type="slidenum">
              <a:rPr lang="en-US"/>
              <a:pPr>
                <a:defRPr/>
              </a:pPr>
              <a:t>‹#›</a:t>
            </a:fld>
            <a:endParaRPr lang="en-US" dirty="0"/>
          </a:p>
        </p:txBody>
      </p:sp>
    </p:spTree>
    <p:extLst>
      <p:ext uri="{BB962C8B-B14F-4D97-AF65-F5344CB8AC3E}">
        <p14:creationId xmlns:p14="http://schemas.microsoft.com/office/powerpoint/2010/main" val="762066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27A87ED-E98E-0447-BD3C-01CD494A1967}" type="slidenum">
              <a:rPr lang="en-US" smtClean="0"/>
              <a:pPr>
                <a:defRPr/>
              </a:pPr>
              <a:t>1</a:t>
            </a:fld>
            <a:endParaRPr lang="en-US" dirty="0"/>
          </a:p>
        </p:txBody>
      </p:sp>
    </p:spTree>
    <p:extLst>
      <p:ext uri="{BB962C8B-B14F-4D97-AF65-F5344CB8AC3E}">
        <p14:creationId xmlns:p14="http://schemas.microsoft.com/office/powerpoint/2010/main" val="68604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27A87ED-E98E-0447-BD3C-01CD494A1967}" type="slidenum">
              <a:rPr lang="en-US" smtClean="0"/>
              <a:pPr>
                <a:defRPr/>
              </a:pPr>
              <a:t>2</a:t>
            </a:fld>
            <a:endParaRPr lang="en-US" dirty="0"/>
          </a:p>
        </p:txBody>
      </p:sp>
    </p:spTree>
    <p:extLst>
      <p:ext uri="{BB962C8B-B14F-4D97-AF65-F5344CB8AC3E}">
        <p14:creationId xmlns:p14="http://schemas.microsoft.com/office/powerpoint/2010/main" val="4205369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2 Program 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CEE59-CD88-F145-990A-47936EE1482D}"/>
              </a:ext>
            </a:extLst>
          </p:cNvPr>
          <p:cNvPicPr>
            <a:picLocks noChangeAspect="1"/>
          </p:cNvPicPr>
          <p:nvPr userDrawn="1"/>
        </p:nvPicPr>
        <p:blipFill rotWithShape="1">
          <a:blip r:embed="rId2"/>
          <a:srcRect b="15625"/>
          <a:stretch/>
        </p:blipFill>
        <p:spPr>
          <a:xfrm>
            <a:off x="0" y="0"/>
            <a:ext cx="9144000" cy="5143500"/>
          </a:xfrm>
          <a:prstGeom prst="rect">
            <a:avLst/>
          </a:prstGeom>
        </p:spPr>
      </p:pic>
      <p:sp>
        <p:nvSpPr>
          <p:cNvPr id="19" name="Rectangle 9"/>
          <p:cNvSpPr>
            <a:spLocks noChangeArrowheads="1"/>
          </p:cNvSpPr>
          <p:nvPr userDrawn="1"/>
        </p:nvSpPr>
        <p:spPr bwMode="auto">
          <a:xfrm>
            <a:off x="209668" y="4811713"/>
            <a:ext cx="88517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a:defRPr/>
            </a:pPr>
            <a:r>
              <a:rPr lang="en-US" altLang="en-US" sz="800" dirty="0">
                <a:solidFill>
                  <a:schemeClr val="bg1"/>
                </a:solidFill>
                <a:latin typeface="HelveticaNeueLT Std Med"/>
                <a:cs typeface="HelveticaNeueLT Std Med"/>
              </a:rPr>
              <a:t>www.nasa.gov</a:t>
            </a:r>
          </a:p>
        </p:txBody>
      </p:sp>
      <p:pic>
        <p:nvPicPr>
          <p:cNvPr id="20" name="Picture 19" descr=" NASA Logo RGB.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98520" y="217488"/>
            <a:ext cx="791009"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0"/>
          <p:cNvSpPr>
            <a:spLocks noChangeArrowheads="1"/>
          </p:cNvSpPr>
          <p:nvPr userDrawn="1"/>
        </p:nvSpPr>
        <p:spPr bwMode="auto">
          <a:xfrm>
            <a:off x="199508" y="459823"/>
            <a:ext cx="23177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defRPr/>
            </a:pPr>
            <a:r>
              <a:rPr lang="en-US" altLang="en-US" sz="800" dirty="0">
                <a:solidFill>
                  <a:schemeClr val="bg1"/>
                </a:solidFill>
                <a:cs typeface="Arial" charset="0"/>
              </a:rPr>
              <a:t>National Aeronautics and Space Administration </a:t>
            </a:r>
          </a:p>
        </p:txBody>
      </p:sp>
      <p:sp>
        <p:nvSpPr>
          <p:cNvPr id="22" name="Title 1"/>
          <p:cNvSpPr>
            <a:spLocks noGrp="1"/>
          </p:cNvSpPr>
          <p:nvPr>
            <p:ph type="title" hasCustomPrompt="1"/>
          </p:nvPr>
        </p:nvSpPr>
        <p:spPr>
          <a:xfrm>
            <a:off x="209668" y="2381271"/>
            <a:ext cx="8337432" cy="769721"/>
          </a:xfrm>
          <a:prstGeom prst="rect">
            <a:avLst/>
          </a:prstGeom>
        </p:spPr>
        <p:txBody>
          <a:bodyPr vert="horz"/>
          <a:lstStyle>
            <a:lvl1pPr algn="l">
              <a:lnSpc>
                <a:spcPct val="110000"/>
              </a:lnSpc>
              <a:spcBef>
                <a:spcPts val="1200"/>
              </a:spcBef>
              <a:spcAft>
                <a:spcPts val="1200"/>
              </a:spcAft>
              <a:defRPr sz="2000" b="1">
                <a:solidFill>
                  <a:schemeClr val="bg1"/>
                </a:solidFill>
                <a:effectLst>
                  <a:outerShdw blurRad="50800" dist="38100" dir="2700000" algn="tl" rotWithShape="0">
                    <a:prstClr val="black">
                      <a:alpha val="70000"/>
                    </a:prstClr>
                  </a:outerShdw>
                </a:effectLst>
              </a:defRPr>
            </a:lvl1pPr>
          </a:lstStyle>
          <a:p>
            <a:r>
              <a:rPr lang="en-US" dirty="0"/>
              <a:t>   </a:t>
            </a:r>
          </a:p>
        </p:txBody>
      </p:sp>
      <p:sp>
        <p:nvSpPr>
          <p:cNvPr id="23" name="Text Placeholder 7"/>
          <p:cNvSpPr>
            <a:spLocks noGrp="1"/>
          </p:cNvSpPr>
          <p:nvPr>
            <p:ph type="body" sz="quarter" idx="10"/>
          </p:nvPr>
        </p:nvSpPr>
        <p:spPr>
          <a:xfrm>
            <a:off x="209668" y="3513936"/>
            <a:ext cx="2528944" cy="780312"/>
          </a:xfrm>
          <a:prstGeom prst="rect">
            <a:avLst/>
          </a:prstGeom>
        </p:spPr>
        <p:txBody>
          <a:bodyPr vert="horz"/>
          <a:lstStyle>
            <a:lvl1pPr marL="0" indent="0" algn="l">
              <a:buNone/>
              <a:defRPr sz="1400" b="1" baseline="0">
                <a:solidFill>
                  <a:srgbClr val="15A4F5"/>
                </a:solidFill>
                <a:effectLst>
                  <a:outerShdw blurRad="454025" dist="114300" dir="2700000" algn="tl" rotWithShape="0">
                    <a:srgbClr val="000000">
                      <a:alpha val="86000"/>
                    </a:srgbClr>
                  </a:outerShdw>
                </a:effectLst>
              </a:defRPr>
            </a:lvl1pPr>
          </a:lstStyle>
          <a:p>
            <a:pPr lvl="0"/>
            <a:r>
              <a:rPr lang="en-US"/>
              <a:t>Edit Master text styles</a:t>
            </a:r>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2351" y="937349"/>
            <a:ext cx="3399049" cy="891435"/>
          </a:xfrm>
          <a:prstGeom prst="rect">
            <a:avLst/>
          </a:prstGeom>
        </p:spPr>
      </p:pic>
      <p:sp>
        <p:nvSpPr>
          <p:cNvPr id="9" name="Title 1">
            <a:extLst>
              <a:ext uri="{FF2B5EF4-FFF2-40B4-BE49-F238E27FC236}">
                <a16:creationId xmlns:a16="http://schemas.microsoft.com/office/drawing/2014/main" id="{2DAB4F29-2FD5-4541-9954-DCE415CD598B}"/>
              </a:ext>
            </a:extLst>
          </p:cNvPr>
          <p:cNvSpPr txBox="1">
            <a:spLocks/>
          </p:cNvSpPr>
          <p:nvPr userDrawn="1"/>
        </p:nvSpPr>
        <p:spPr>
          <a:xfrm>
            <a:off x="212326" y="2381272"/>
            <a:ext cx="8337432" cy="769721"/>
          </a:xfrm>
          <a:prstGeom prst="rect">
            <a:avLst/>
          </a:prstGeom>
        </p:spPr>
        <p:txBody>
          <a:bodyPr vert="horz"/>
          <a:lstStyle>
            <a:lvl1pPr algn="l" rtl="0" eaLnBrk="1" fontAlgn="base" hangingPunct="1">
              <a:lnSpc>
                <a:spcPct val="110000"/>
              </a:lnSpc>
              <a:spcBef>
                <a:spcPts val="1200"/>
              </a:spcBef>
              <a:spcAft>
                <a:spcPts val="1200"/>
              </a:spcAft>
              <a:defRPr sz="2000" b="1">
                <a:solidFill>
                  <a:schemeClr val="bg1"/>
                </a:solidFill>
                <a:effectLst>
                  <a:outerShdw blurRad="50800" dist="38100" dir="2700000" algn="tl" rotWithShape="0">
                    <a:prstClr val="black">
                      <a:alpha val="70000"/>
                    </a:prstClr>
                  </a:outerShdw>
                </a:effectLst>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defRPr>
            </a:lvl6pPr>
            <a:lvl7pPr marL="914400" algn="ctr" rtl="0" eaLnBrk="1" fontAlgn="base" hangingPunct="1">
              <a:spcBef>
                <a:spcPct val="0"/>
              </a:spcBef>
              <a:spcAft>
                <a:spcPct val="0"/>
              </a:spcAft>
              <a:defRPr sz="4400">
                <a:solidFill>
                  <a:schemeClr val="tx2"/>
                </a:solidFill>
                <a:latin typeface="Arial" pitchFamily="-109" charset="0"/>
              </a:defRPr>
            </a:lvl7pPr>
            <a:lvl8pPr marL="1371600" algn="ctr" rtl="0" eaLnBrk="1" fontAlgn="base" hangingPunct="1">
              <a:spcBef>
                <a:spcPct val="0"/>
              </a:spcBef>
              <a:spcAft>
                <a:spcPct val="0"/>
              </a:spcAft>
              <a:defRPr sz="4400">
                <a:solidFill>
                  <a:schemeClr val="tx2"/>
                </a:solidFill>
                <a:latin typeface="Arial" pitchFamily="-109" charset="0"/>
              </a:defRPr>
            </a:lvl8pPr>
            <a:lvl9pPr marL="1828800" algn="ctr" rtl="0" eaLnBrk="1" fontAlgn="base" hangingPunct="1">
              <a:spcBef>
                <a:spcPct val="0"/>
              </a:spcBef>
              <a:spcAft>
                <a:spcPct val="0"/>
              </a:spcAft>
              <a:defRPr sz="4400">
                <a:solidFill>
                  <a:schemeClr val="tx2"/>
                </a:solidFill>
                <a:latin typeface="Arial" pitchFamily="-109" charset="0"/>
              </a:defRPr>
            </a:lvl9pPr>
          </a:lstStyle>
          <a:p>
            <a:r>
              <a:rPr lang="en-US" kern="0"/>
              <a:t>   </a:t>
            </a:r>
            <a:endParaRPr lang="en-US" kern="0" dirty="0"/>
          </a:p>
        </p:txBody>
      </p:sp>
    </p:spTree>
    <p:extLst>
      <p:ext uri="{BB962C8B-B14F-4D97-AF65-F5344CB8AC3E}">
        <p14:creationId xmlns:p14="http://schemas.microsoft.com/office/powerpoint/2010/main" val="3464492311"/>
      </p:ext>
    </p:extLst>
  </p:cSld>
  <p:clrMapOvr>
    <a:masterClrMapping/>
  </p:clrMapOvr>
  <p:extLst>
    <p:ext uri="{DCECCB84-F9BA-43D5-87BE-67443E8EF086}">
      <p15:sldGuideLst xmlns:p15="http://schemas.microsoft.com/office/powerpoint/2012/main">
        <p15:guide id="1" orient="horz" pos="348">
          <p15:clr>
            <a:srgbClr val="FBAE40"/>
          </p15:clr>
        </p15:guide>
        <p15:guide id="2" pos="1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G">
    <p:spTree>
      <p:nvGrpSpPr>
        <p:cNvPr id="1" name=""/>
        <p:cNvGrpSpPr/>
        <p:nvPr/>
      </p:nvGrpSpPr>
      <p:grpSpPr>
        <a:xfrm>
          <a:off x="0" y="0"/>
          <a:ext cx="0" cy="0"/>
          <a:chOff x="0" y="0"/>
          <a:chExt cx="0" cy="0"/>
        </a:xfrm>
      </p:grpSpPr>
      <p:sp>
        <p:nvSpPr>
          <p:cNvPr id="16" name="Oval 15"/>
          <p:cNvSpPr/>
          <p:nvPr/>
        </p:nvSpPr>
        <p:spPr>
          <a:xfrm>
            <a:off x="261938" y="193675"/>
            <a:ext cx="461962" cy="444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itle 14"/>
          <p:cNvSpPr>
            <a:spLocks noGrp="1"/>
          </p:cNvSpPr>
          <p:nvPr>
            <p:ph type="title"/>
          </p:nvPr>
        </p:nvSpPr>
        <p:spPr>
          <a:xfrm>
            <a:off x="817467" y="84379"/>
            <a:ext cx="6394546" cy="706019"/>
          </a:xfrm>
          <a:prstGeom prst="rect">
            <a:avLst/>
          </a:prstGeom>
        </p:spPr>
        <p:txBody>
          <a:bodyPr vert="horz"/>
          <a:lstStyle>
            <a:lvl1pPr algn="l">
              <a:defRPr sz="1600" b="1">
                <a:solidFill>
                  <a:schemeClr val="accent2"/>
                </a:solidFill>
              </a:defRPr>
            </a:lvl1pPr>
          </a:lstStyle>
          <a:p>
            <a:r>
              <a:rPr lang="en-US"/>
              <a:t>Click to edit Master title style</a:t>
            </a:r>
            <a:endParaRPr lang="en-US" dirty="0"/>
          </a:p>
        </p:txBody>
      </p:sp>
      <p:sp>
        <p:nvSpPr>
          <p:cNvPr id="17" name="Text Placeholder 16"/>
          <p:cNvSpPr>
            <a:spLocks noGrp="1"/>
          </p:cNvSpPr>
          <p:nvPr>
            <p:ph type="body" sz="quarter" idx="12"/>
          </p:nvPr>
        </p:nvSpPr>
        <p:spPr>
          <a:xfrm>
            <a:off x="117475" y="4547506"/>
            <a:ext cx="5457640" cy="236934"/>
          </a:xfrm>
          <a:prstGeom prst="rect">
            <a:avLst/>
          </a:prstGeom>
        </p:spPr>
        <p:txBody>
          <a:bodyPr vert="horz"/>
          <a:lstStyle>
            <a:lvl1pPr marL="0" indent="0">
              <a:spcBef>
                <a:spcPts val="0"/>
              </a:spcBef>
              <a:buNone/>
              <a:defRPr sz="1600" baseline="0"/>
            </a:lvl1pPr>
            <a:lvl2pPr marL="0" indent="0">
              <a:spcBef>
                <a:spcPts val="0"/>
              </a:spcBef>
              <a:buNone/>
              <a:defRPr sz="1600" baseline="0"/>
            </a:lvl2pPr>
            <a:lvl3pPr marL="0" indent="0">
              <a:spcBef>
                <a:spcPts val="0"/>
              </a:spcBef>
              <a:buNone/>
              <a:defRPr sz="1600" baseline="0"/>
            </a:lvl3pPr>
            <a:lvl4pPr marL="0" indent="0">
              <a:spcBef>
                <a:spcPts val="0"/>
              </a:spcBef>
              <a:buNone/>
              <a:defRPr sz="1600" baseline="0"/>
            </a:lvl4pPr>
            <a:lvl5pPr marL="0" indent="0">
              <a:spcBef>
                <a:spcPts val="0"/>
              </a:spcBef>
              <a:buNone/>
              <a:defRPr sz="1600" baseline="0"/>
            </a:lvl5pPr>
          </a:lstStyle>
          <a:p>
            <a:pPr lvl="0"/>
            <a:r>
              <a:rPr lang="en-US"/>
              <a:t>Edit Master text styles</a:t>
            </a:r>
          </a:p>
        </p:txBody>
      </p:sp>
      <p:sp>
        <p:nvSpPr>
          <p:cNvPr id="26" name="Text Placeholder 25"/>
          <p:cNvSpPr>
            <a:spLocks noGrp="1"/>
          </p:cNvSpPr>
          <p:nvPr>
            <p:ph type="body" sz="quarter" idx="14"/>
          </p:nvPr>
        </p:nvSpPr>
        <p:spPr>
          <a:xfrm>
            <a:off x="198439" y="2621395"/>
            <a:ext cx="4313893" cy="215503"/>
          </a:xfrm>
          <a:prstGeom prst="rect">
            <a:avLst/>
          </a:prstGeom>
        </p:spPr>
        <p:txBody>
          <a:bodyPr vert="horz"/>
          <a:lstStyle>
            <a:lvl1pPr marL="0" indent="0">
              <a:buNone/>
              <a:defRPr sz="1400" b="1">
                <a:solidFill>
                  <a:schemeClr val="accent2"/>
                </a:solidFill>
              </a:defRPr>
            </a:lvl1pPr>
          </a:lstStyle>
          <a:p>
            <a:pPr lvl="0"/>
            <a:r>
              <a:rPr lang="en-US"/>
              <a:t>Edit Master text styles</a:t>
            </a:r>
          </a:p>
        </p:txBody>
      </p:sp>
      <p:sp>
        <p:nvSpPr>
          <p:cNvPr id="27" name="Text Placeholder 25"/>
          <p:cNvSpPr>
            <a:spLocks noGrp="1"/>
          </p:cNvSpPr>
          <p:nvPr>
            <p:ph type="body" sz="quarter" idx="15"/>
          </p:nvPr>
        </p:nvSpPr>
        <p:spPr>
          <a:xfrm>
            <a:off x="198439" y="797399"/>
            <a:ext cx="4313893" cy="215503"/>
          </a:xfrm>
          <a:prstGeom prst="rect">
            <a:avLst/>
          </a:prstGeom>
        </p:spPr>
        <p:txBody>
          <a:bodyPr vert="horz"/>
          <a:lstStyle>
            <a:lvl1pPr marL="0" indent="0">
              <a:buNone/>
              <a:defRPr sz="1400" b="1">
                <a:solidFill>
                  <a:schemeClr val="accent2"/>
                </a:solidFill>
              </a:defRPr>
            </a:lvl1pPr>
          </a:lstStyle>
          <a:p>
            <a:pPr lvl="0"/>
            <a:r>
              <a:rPr lang="en-US"/>
              <a:t>Edit Master text styles</a:t>
            </a:r>
          </a:p>
        </p:txBody>
      </p:sp>
      <p:sp>
        <p:nvSpPr>
          <p:cNvPr id="29" name="Text Placeholder 28"/>
          <p:cNvSpPr>
            <a:spLocks noGrp="1"/>
          </p:cNvSpPr>
          <p:nvPr>
            <p:ph type="body" sz="quarter" idx="16"/>
          </p:nvPr>
        </p:nvSpPr>
        <p:spPr>
          <a:xfrm>
            <a:off x="198439" y="1013222"/>
            <a:ext cx="4313893" cy="1594247"/>
          </a:xfrm>
          <a:prstGeom prst="rect">
            <a:avLst/>
          </a:prstGeom>
        </p:spPr>
        <p:txBody>
          <a:bodyPr vert="horz"/>
          <a:lstStyle>
            <a:lvl1pPr marL="0" indent="-182880">
              <a:spcBef>
                <a:spcPts val="0"/>
              </a:spcBef>
              <a:spcAft>
                <a:spcPts val="300"/>
              </a:spcAft>
              <a:buClr>
                <a:schemeClr val="accent2"/>
              </a:buClr>
              <a:buSzPct val="150000"/>
              <a:buFont typeface="Wingdings" charset="2"/>
              <a:buChar char="§"/>
              <a:defRPr sz="1200"/>
            </a:lvl1pPr>
            <a:lvl2pPr marL="365760" indent="-182880">
              <a:spcBef>
                <a:spcPts val="0"/>
              </a:spcBef>
              <a:buFont typeface="Arial"/>
              <a:buChar char="•"/>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2" name="Text Placeholder 31"/>
          <p:cNvSpPr>
            <a:spLocks noGrp="1"/>
          </p:cNvSpPr>
          <p:nvPr>
            <p:ph type="body" sz="quarter" idx="17"/>
          </p:nvPr>
        </p:nvSpPr>
        <p:spPr>
          <a:xfrm>
            <a:off x="225425" y="2836793"/>
            <a:ext cx="4286906" cy="1696641"/>
          </a:xfrm>
          <a:prstGeom prst="rect">
            <a:avLst/>
          </a:prstGeom>
        </p:spPr>
        <p:txBody>
          <a:bodyPr vert="horz"/>
          <a:lstStyle>
            <a:lvl1pPr marL="0" indent="-182880">
              <a:spcBef>
                <a:spcPts val="0"/>
              </a:spcBef>
              <a:spcAft>
                <a:spcPts val="300"/>
              </a:spcAft>
              <a:buClr>
                <a:schemeClr val="accent2"/>
              </a:buClr>
              <a:buSzPct val="150000"/>
              <a:buFont typeface="Wingdings" charset="2"/>
              <a:buChar char="§"/>
              <a:defRPr sz="1200"/>
            </a:lvl1pPr>
            <a:lvl2pPr marL="365760" indent="-182880">
              <a:spcBef>
                <a:spcPts val="0"/>
              </a:spcBef>
              <a:spcAft>
                <a:spcPts val="300"/>
              </a:spcAft>
              <a:buFont typeface="Arial"/>
              <a:buChar char="•"/>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3" name="Text Placeholder 25"/>
          <p:cNvSpPr>
            <a:spLocks noGrp="1"/>
          </p:cNvSpPr>
          <p:nvPr>
            <p:ph type="body" sz="quarter" idx="18"/>
          </p:nvPr>
        </p:nvSpPr>
        <p:spPr>
          <a:xfrm>
            <a:off x="4746795" y="797399"/>
            <a:ext cx="4205814" cy="215503"/>
          </a:xfrm>
          <a:prstGeom prst="rect">
            <a:avLst/>
          </a:prstGeom>
        </p:spPr>
        <p:txBody>
          <a:bodyPr vert="horz"/>
          <a:lstStyle>
            <a:lvl1pPr marL="0" indent="0">
              <a:buNone/>
              <a:defRPr sz="1400" b="1">
                <a:solidFill>
                  <a:schemeClr val="accent2"/>
                </a:solidFill>
              </a:defRPr>
            </a:lvl1pPr>
          </a:lstStyle>
          <a:p>
            <a:pPr lvl="0"/>
            <a:r>
              <a:rPr lang="en-US"/>
              <a:t>Edit Master text styles</a:t>
            </a:r>
          </a:p>
        </p:txBody>
      </p:sp>
      <p:sp>
        <p:nvSpPr>
          <p:cNvPr id="34" name="Text Placeholder 28"/>
          <p:cNvSpPr>
            <a:spLocks noGrp="1"/>
          </p:cNvSpPr>
          <p:nvPr>
            <p:ph type="body" sz="quarter" idx="19"/>
          </p:nvPr>
        </p:nvSpPr>
        <p:spPr>
          <a:xfrm>
            <a:off x="4746797" y="1013222"/>
            <a:ext cx="4259853" cy="1594247"/>
          </a:xfrm>
          <a:prstGeom prst="rect">
            <a:avLst/>
          </a:prstGeom>
        </p:spPr>
        <p:txBody>
          <a:bodyPr vert="horz"/>
          <a:lstStyle>
            <a:lvl1pPr marL="0" indent="-182880">
              <a:spcBef>
                <a:spcPts val="0"/>
              </a:spcBef>
              <a:spcAft>
                <a:spcPts val="300"/>
              </a:spcAft>
              <a:buClr>
                <a:schemeClr val="accent2"/>
              </a:buClr>
              <a:buSzPct val="150000"/>
              <a:buFont typeface="Wingdings" charset="2"/>
              <a:buChar char="§"/>
              <a:defRPr sz="1200"/>
            </a:lvl1pPr>
            <a:lvl2pPr marL="365760" indent="-182880">
              <a:spcBef>
                <a:spcPts val="0"/>
              </a:spcBef>
              <a:buFont typeface="Arial"/>
              <a:buChar char="•"/>
              <a:defRPr sz="1200"/>
            </a:lvl2pPr>
            <a:lvl3pPr>
              <a:defRPr sz="1200"/>
            </a:lvl3pPr>
            <a:lvl4pPr>
              <a:defRPr sz="1200"/>
            </a:lvl4pPr>
            <a:lvl5pPr>
              <a:defRPr sz="1200"/>
            </a:lvl5pPr>
          </a:lstStyle>
          <a:p>
            <a:pPr lvl="0"/>
            <a:r>
              <a:rPr lang="en-US"/>
              <a:t>Edit Master text styles</a:t>
            </a:r>
          </a:p>
          <a:p>
            <a:pPr lvl="1"/>
            <a:r>
              <a:rPr lang="en-US"/>
              <a:t>Second level</a:t>
            </a:r>
          </a:p>
        </p:txBody>
      </p:sp>
      <p:grpSp>
        <p:nvGrpSpPr>
          <p:cNvPr id="18" name="Group 17"/>
          <p:cNvGrpSpPr/>
          <p:nvPr userDrawn="1"/>
        </p:nvGrpSpPr>
        <p:grpSpPr>
          <a:xfrm>
            <a:off x="6287247" y="4553563"/>
            <a:ext cx="2768384" cy="261250"/>
            <a:chOff x="5985406" y="4524375"/>
            <a:chExt cx="3070225" cy="289734"/>
          </a:xfrm>
        </p:grpSpPr>
        <p:sp>
          <p:nvSpPr>
            <p:cNvPr id="19" name="Slide Number Placeholder 5"/>
            <p:cNvSpPr txBox="1">
              <a:spLocks/>
            </p:cNvSpPr>
            <p:nvPr/>
          </p:nvSpPr>
          <p:spPr bwMode="auto">
            <a:xfrm>
              <a:off x="6922031" y="4524375"/>
              <a:ext cx="2133600" cy="2730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B65DFE-1488-9E42-B9A2-8870912F5D43}" type="slidenum">
                <a:rPr lang="en-US" sz="1050" b="1">
                  <a:solidFill>
                    <a:srgbClr val="898989"/>
                  </a:solidFill>
                  <a:cs typeface="MS PGothic" charset="0"/>
                </a:rPr>
                <a:pPr eaLnBrk="1" hangingPunct="1"/>
                <a:t>‹#›</a:t>
              </a:fld>
              <a:endParaRPr lang="en-US" sz="1050" b="1" dirty="0">
                <a:solidFill>
                  <a:srgbClr val="898989"/>
                </a:solidFill>
                <a:cs typeface="MS PGothic" charset="0"/>
              </a:endParaRPr>
            </a:p>
          </p:txBody>
        </p:sp>
        <p:sp>
          <p:nvSpPr>
            <p:cNvPr id="20" name="TextBox 5"/>
            <p:cNvSpPr txBox="1">
              <a:spLocks noChangeArrowheads="1"/>
            </p:cNvSpPr>
            <p:nvPr/>
          </p:nvSpPr>
          <p:spPr bwMode="auto">
            <a:xfrm>
              <a:off x="6617231" y="4575175"/>
              <a:ext cx="787400" cy="238934"/>
            </a:xfrm>
            <a:prstGeom prst="rect">
              <a:avLst/>
            </a:prstGeom>
            <a:solidFill>
              <a:srgbClr val="3DA238"/>
            </a:solidFill>
            <a:ln w="12700">
              <a:no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800" dirty="0">
                  <a:solidFill>
                    <a:schemeClr val="bg1"/>
                  </a:solidFill>
                  <a:latin typeface="Arial"/>
                  <a:ea typeface="MS PGothic" pitchFamily="34" charset="-128"/>
                  <a:cs typeface="Arial"/>
                </a:rPr>
                <a:t>On Track</a:t>
              </a:r>
            </a:p>
          </p:txBody>
        </p:sp>
        <p:sp>
          <p:nvSpPr>
            <p:cNvPr id="21" name="TextBox 6"/>
            <p:cNvSpPr txBox="1">
              <a:spLocks noChangeArrowheads="1"/>
            </p:cNvSpPr>
            <p:nvPr/>
          </p:nvSpPr>
          <p:spPr bwMode="auto">
            <a:xfrm>
              <a:off x="7398281" y="4575175"/>
              <a:ext cx="738187" cy="238934"/>
            </a:xfrm>
            <a:prstGeom prst="rect">
              <a:avLst/>
            </a:prstGeom>
            <a:solidFill>
              <a:srgbClr val="FED656"/>
            </a:solidFill>
            <a:ln w="12700">
              <a:no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800" dirty="0">
                  <a:latin typeface="Arial"/>
                  <a:ea typeface="MS PGothic" pitchFamily="34" charset="-128"/>
                  <a:cs typeface="Arial"/>
                </a:rPr>
                <a:t>Concerns</a:t>
              </a:r>
            </a:p>
          </p:txBody>
        </p:sp>
        <p:sp>
          <p:nvSpPr>
            <p:cNvPr id="22" name="TextBox 7"/>
            <p:cNvSpPr txBox="1">
              <a:spLocks noChangeArrowheads="1"/>
            </p:cNvSpPr>
            <p:nvPr/>
          </p:nvSpPr>
          <p:spPr bwMode="auto">
            <a:xfrm>
              <a:off x="8126942" y="4575175"/>
              <a:ext cx="801688" cy="238934"/>
            </a:xfrm>
            <a:prstGeom prst="rect">
              <a:avLst/>
            </a:prstGeom>
            <a:solidFill>
              <a:schemeClr val="accent1"/>
            </a:solidFill>
            <a:ln w="12700">
              <a:no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800" dirty="0">
                  <a:solidFill>
                    <a:schemeClr val="bg1"/>
                  </a:solidFill>
                  <a:latin typeface="Arial"/>
                  <a:ea typeface="MS PGothic" pitchFamily="34" charset="-128"/>
                  <a:cs typeface="Arial"/>
                </a:rPr>
                <a:t>Need Help</a:t>
              </a:r>
            </a:p>
          </p:txBody>
        </p:sp>
        <p:sp>
          <p:nvSpPr>
            <p:cNvPr id="23" name="TextBox 8"/>
            <p:cNvSpPr txBox="1">
              <a:spLocks noChangeArrowheads="1"/>
            </p:cNvSpPr>
            <p:nvPr/>
          </p:nvSpPr>
          <p:spPr bwMode="auto">
            <a:xfrm>
              <a:off x="5985406" y="4573588"/>
              <a:ext cx="660401" cy="238934"/>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800" b="1" dirty="0">
                  <a:solidFill>
                    <a:schemeClr val="bg1"/>
                  </a:solidFill>
                  <a:latin typeface="Arial"/>
                  <a:ea typeface="MS PGothic" pitchFamily="34" charset="-128"/>
                  <a:cs typeface="Arial"/>
                </a:rPr>
                <a:t>Legend</a:t>
              </a:r>
            </a:p>
          </p:txBody>
        </p:sp>
      </p:grpSp>
    </p:spTree>
    <p:extLst>
      <p:ext uri="{BB962C8B-B14F-4D97-AF65-F5344CB8AC3E}">
        <p14:creationId xmlns:p14="http://schemas.microsoft.com/office/powerpoint/2010/main" val="412947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2 Program Title Slide 1">
    <p:spTree>
      <p:nvGrpSpPr>
        <p:cNvPr id="1" name=""/>
        <p:cNvGrpSpPr/>
        <p:nvPr/>
      </p:nvGrpSpPr>
      <p:grpSpPr>
        <a:xfrm>
          <a:off x="0" y="0"/>
          <a:ext cx="0" cy="0"/>
          <a:chOff x="0" y="0"/>
          <a:chExt cx="0" cy="0"/>
        </a:xfrm>
      </p:grpSpPr>
      <p:pic>
        <p:nvPicPr>
          <p:cNvPr id="18"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8899" y="0"/>
            <a:ext cx="9231282"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9"/>
          <p:cNvSpPr>
            <a:spLocks noChangeArrowheads="1"/>
          </p:cNvSpPr>
          <p:nvPr userDrawn="1"/>
        </p:nvSpPr>
        <p:spPr bwMode="auto">
          <a:xfrm>
            <a:off x="209668" y="4811713"/>
            <a:ext cx="88517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a:defRPr/>
            </a:pPr>
            <a:r>
              <a:rPr lang="en-US" altLang="en-US" sz="800" dirty="0">
                <a:solidFill>
                  <a:schemeClr val="tx1"/>
                </a:solidFill>
                <a:effectLst/>
                <a:latin typeface="HelveticaNeueLT Std Med"/>
                <a:cs typeface="HelveticaNeueLT Std Med"/>
              </a:rPr>
              <a:t>www.nasa.gov</a:t>
            </a:r>
          </a:p>
        </p:txBody>
      </p:sp>
      <p:pic>
        <p:nvPicPr>
          <p:cNvPr id="20" name="Picture 19" descr=" NASA Logo RGB.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98520" y="217488"/>
            <a:ext cx="791009"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0"/>
          <p:cNvSpPr>
            <a:spLocks noChangeArrowheads="1"/>
          </p:cNvSpPr>
          <p:nvPr userDrawn="1"/>
        </p:nvSpPr>
        <p:spPr bwMode="auto">
          <a:xfrm>
            <a:off x="199508" y="459823"/>
            <a:ext cx="23177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defRPr/>
            </a:pPr>
            <a:r>
              <a:rPr lang="en-US" altLang="en-US" sz="800" dirty="0">
                <a:solidFill>
                  <a:schemeClr val="bg1"/>
                </a:solidFill>
                <a:cs typeface="Arial" charset="0"/>
              </a:rPr>
              <a:t>National Aeronautics and Space Administration </a:t>
            </a:r>
          </a:p>
        </p:txBody>
      </p:sp>
      <p:sp>
        <p:nvSpPr>
          <p:cNvPr id="22" name="Title 1"/>
          <p:cNvSpPr>
            <a:spLocks noGrp="1"/>
          </p:cNvSpPr>
          <p:nvPr>
            <p:ph type="title" hasCustomPrompt="1"/>
          </p:nvPr>
        </p:nvSpPr>
        <p:spPr>
          <a:xfrm>
            <a:off x="209668" y="2742060"/>
            <a:ext cx="8337432" cy="769721"/>
          </a:xfrm>
          <a:prstGeom prst="rect">
            <a:avLst/>
          </a:prstGeom>
        </p:spPr>
        <p:txBody>
          <a:bodyPr vert="horz"/>
          <a:lstStyle>
            <a:lvl1pPr algn="l">
              <a:lnSpc>
                <a:spcPct val="110000"/>
              </a:lnSpc>
              <a:spcBef>
                <a:spcPts val="1200"/>
              </a:spcBef>
              <a:spcAft>
                <a:spcPts val="1200"/>
              </a:spcAft>
              <a:defRPr sz="2000" b="1">
                <a:solidFill>
                  <a:schemeClr val="bg1"/>
                </a:solidFill>
                <a:effectLst>
                  <a:outerShdw blurRad="50800" dist="38100" dir="2700000" algn="tl" rotWithShape="0">
                    <a:prstClr val="black">
                      <a:alpha val="70000"/>
                    </a:prstClr>
                  </a:outerShdw>
                </a:effectLst>
              </a:defRPr>
            </a:lvl1pPr>
          </a:lstStyle>
          <a:p>
            <a:r>
              <a:rPr lang="en-US" dirty="0"/>
              <a:t>   </a:t>
            </a:r>
          </a:p>
        </p:txBody>
      </p:sp>
      <p:sp>
        <p:nvSpPr>
          <p:cNvPr id="23" name="Text Placeholder 7"/>
          <p:cNvSpPr>
            <a:spLocks noGrp="1"/>
          </p:cNvSpPr>
          <p:nvPr>
            <p:ph type="body" sz="quarter" idx="10"/>
          </p:nvPr>
        </p:nvSpPr>
        <p:spPr>
          <a:xfrm>
            <a:off x="209668" y="4013200"/>
            <a:ext cx="2528944" cy="607370"/>
          </a:xfrm>
          <a:prstGeom prst="rect">
            <a:avLst/>
          </a:prstGeom>
        </p:spPr>
        <p:txBody>
          <a:bodyPr vert="horz"/>
          <a:lstStyle>
            <a:lvl1pPr marL="0" indent="0" algn="l">
              <a:buNone/>
              <a:defRPr sz="1400" b="1" baseline="0">
                <a:solidFill>
                  <a:schemeClr val="tx1"/>
                </a:solidFill>
                <a:effectLst/>
              </a:defRPr>
            </a:lvl1pPr>
          </a:lstStyle>
          <a:p>
            <a:pPr lvl="0"/>
            <a:r>
              <a:rPr lang="en-US"/>
              <a:t>Edit Master text styles</a:t>
            </a:r>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2351" y="937349"/>
            <a:ext cx="3399049" cy="891435"/>
          </a:xfrm>
          <a:prstGeom prst="rect">
            <a:avLst/>
          </a:prstGeom>
        </p:spPr>
      </p:pic>
    </p:spTree>
    <p:extLst>
      <p:ext uri="{BB962C8B-B14F-4D97-AF65-F5344CB8AC3E}">
        <p14:creationId xmlns:p14="http://schemas.microsoft.com/office/powerpoint/2010/main" val="2726131784"/>
      </p:ext>
    </p:extLst>
  </p:cSld>
  <p:clrMapOvr>
    <a:masterClrMapping/>
  </p:clrMapOvr>
  <p:extLst>
    <p:ext uri="{DCECCB84-F9BA-43D5-87BE-67443E8EF086}">
      <p15:sldGuideLst xmlns:p15="http://schemas.microsoft.com/office/powerpoint/2012/main">
        <p15:guide id="1" orient="horz" pos="348">
          <p15:clr>
            <a:srgbClr val="FBAE40"/>
          </p15:clr>
        </p15:guide>
        <p15:guide id="2" pos="1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utline/Contents Slide">
    <p:spTree>
      <p:nvGrpSpPr>
        <p:cNvPr id="1" name=""/>
        <p:cNvGrpSpPr/>
        <p:nvPr/>
      </p:nvGrpSpPr>
      <p:grpSpPr>
        <a:xfrm>
          <a:off x="0" y="0"/>
          <a:ext cx="0" cy="0"/>
          <a:chOff x="0" y="0"/>
          <a:chExt cx="0" cy="0"/>
        </a:xfrm>
      </p:grpSpPr>
      <p:sp>
        <p:nvSpPr>
          <p:cNvPr id="2" name="Title 1"/>
          <p:cNvSpPr>
            <a:spLocks noGrp="1"/>
          </p:cNvSpPr>
          <p:nvPr>
            <p:ph type="title"/>
          </p:nvPr>
        </p:nvSpPr>
        <p:spPr>
          <a:xfrm>
            <a:off x="154056" y="84535"/>
            <a:ext cx="6885571" cy="510778"/>
          </a:xfrm>
          <a:prstGeom prst="rect">
            <a:avLst/>
          </a:prstGeom>
        </p:spPr>
        <p:txBody>
          <a:bodyPr vert="horz"/>
          <a:lstStyle>
            <a:lvl1pPr algn="l">
              <a:defRPr sz="2400" b="1">
                <a:solidFill>
                  <a:schemeClr val="accent2"/>
                </a:solidFill>
              </a:defRPr>
            </a:lvl1pPr>
          </a:lstStyle>
          <a:p>
            <a:r>
              <a:rPr lang="en-US"/>
              <a:t>Click to edit Master title style</a:t>
            </a:r>
            <a:endParaRPr lang="en-US" dirty="0"/>
          </a:p>
        </p:txBody>
      </p:sp>
      <p:sp>
        <p:nvSpPr>
          <p:cNvPr id="4" name="Text Placeholder 3"/>
          <p:cNvSpPr>
            <a:spLocks noGrp="1"/>
          </p:cNvSpPr>
          <p:nvPr>
            <p:ph type="body" sz="quarter" idx="11"/>
          </p:nvPr>
        </p:nvSpPr>
        <p:spPr>
          <a:xfrm>
            <a:off x="134905" y="657402"/>
            <a:ext cx="6904721" cy="4166054"/>
          </a:xfrm>
          <a:prstGeom prst="rect">
            <a:avLst/>
          </a:prstGeom>
        </p:spPr>
        <p:txBody>
          <a:bodyPr vert="horz"/>
          <a:lstStyle>
            <a:lvl1pPr marL="274320" indent="-274320">
              <a:spcBef>
                <a:spcPts val="600"/>
              </a:spcBef>
              <a:spcAft>
                <a:spcPts val="0"/>
              </a:spcAft>
              <a:buClr>
                <a:schemeClr val="accent1"/>
              </a:buClr>
              <a:buSzPct val="130000"/>
              <a:buFont typeface="Wingdings" charset="2"/>
              <a:buChar char="§"/>
              <a:defRPr sz="1800" b="1" baseline="0">
                <a:solidFill>
                  <a:srgbClr val="666666"/>
                </a:solidFill>
                <a:latin typeface="Arial"/>
              </a:defRPr>
            </a:lvl1pPr>
            <a:lvl2pPr marL="274320" indent="0">
              <a:spcBef>
                <a:spcPts val="600"/>
              </a:spcBef>
              <a:buFontTx/>
              <a:buNone/>
              <a:defRPr sz="1400" b="1" baseline="0">
                <a:solidFill>
                  <a:schemeClr val="accent2"/>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1189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a:xfrm>
            <a:off x="154056" y="84535"/>
            <a:ext cx="6901837" cy="510778"/>
          </a:xfrm>
          <a:prstGeom prst="rect">
            <a:avLst/>
          </a:prstGeom>
        </p:spPr>
        <p:txBody>
          <a:bodyPr vert="horz"/>
          <a:lstStyle>
            <a:lvl1pPr algn="l">
              <a:defRPr sz="2400" b="1">
                <a:solidFill>
                  <a:srgbClr val="00599B"/>
                </a:solidFill>
              </a:defRPr>
            </a:lvl1pPr>
          </a:lstStyle>
          <a:p>
            <a:r>
              <a:rPr lang="en-US"/>
              <a:t>Click to edit Master title style</a:t>
            </a:r>
            <a:endParaRPr lang="en-US" dirty="0"/>
          </a:p>
        </p:txBody>
      </p:sp>
      <p:sp>
        <p:nvSpPr>
          <p:cNvPr id="4" name="Text Placeholder 2"/>
          <p:cNvSpPr>
            <a:spLocks noGrp="1"/>
          </p:cNvSpPr>
          <p:nvPr>
            <p:ph type="body" sz="quarter" idx="10"/>
          </p:nvPr>
        </p:nvSpPr>
        <p:spPr>
          <a:xfrm>
            <a:off x="168277" y="655412"/>
            <a:ext cx="8739271" cy="4238663"/>
          </a:xfrm>
          <a:prstGeom prst="rect">
            <a:avLst/>
          </a:prstGeom>
        </p:spPr>
        <p:txBody>
          <a:bodyPr vert="horz"/>
          <a:lstStyle>
            <a:lvl1pPr marL="256032" indent="-256032">
              <a:spcBef>
                <a:spcPts val="0"/>
              </a:spcBef>
              <a:spcAft>
                <a:spcPts val="0"/>
              </a:spcAft>
              <a:buClr>
                <a:schemeClr val="accent1"/>
              </a:buClr>
              <a:buSzPct val="150000"/>
              <a:buFont typeface="Wingdings" charset="2"/>
              <a:buChar char="§"/>
              <a:defRPr sz="1800" b="1" baseline="0">
                <a:solidFill>
                  <a:schemeClr val="accent2"/>
                </a:solidFill>
              </a:defRPr>
            </a:lvl1pPr>
            <a:lvl2pPr marL="452438" indent="-168275">
              <a:buClr>
                <a:schemeClr val="accent2"/>
              </a:buClr>
              <a:buFont typeface="Wingdings" charset="2"/>
              <a:buChar char="§"/>
              <a:defRPr sz="1600"/>
            </a:lvl2pPr>
            <a:lvl3pPr marL="630238" indent="-177800">
              <a:buFont typeface="Arial"/>
              <a:buChar char="•"/>
              <a:defRPr sz="1400"/>
            </a:lvl3pPr>
            <a:lvl4pPr marL="798513" indent="-168275">
              <a:defRPr sz="1200"/>
            </a:lvl4pPr>
            <a:lvl5pPr marL="914400" indent="-115888">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5921638"/>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etrics Quad Chart Format">
    <p:spTree>
      <p:nvGrpSpPr>
        <p:cNvPr id="1" name=""/>
        <p:cNvGrpSpPr/>
        <p:nvPr/>
      </p:nvGrpSpPr>
      <p:grpSpPr>
        <a:xfrm>
          <a:off x="0" y="0"/>
          <a:ext cx="0" cy="0"/>
          <a:chOff x="0" y="0"/>
          <a:chExt cx="0" cy="0"/>
        </a:xfrm>
      </p:grpSpPr>
      <p:cxnSp>
        <p:nvCxnSpPr>
          <p:cNvPr id="3" name="Straight Connector 2"/>
          <p:cNvCxnSpPr/>
          <p:nvPr userDrawn="1"/>
        </p:nvCxnSpPr>
        <p:spPr>
          <a:xfrm>
            <a:off x="4584700" y="663906"/>
            <a:ext cx="14596" cy="4126458"/>
          </a:xfrm>
          <a:prstGeom prst="line">
            <a:avLst/>
          </a:prstGeom>
          <a:ln w="12700">
            <a:solidFill>
              <a:srgbClr val="6A6A6A"/>
            </a:solidFill>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V="1">
            <a:off x="177800" y="2657189"/>
            <a:ext cx="8763000" cy="19050"/>
          </a:xfrm>
          <a:prstGeom prst="line">
            <a:avLst/>
          </a:prstGeom>
          <a:ln w="12700">
            <a:solidFill>
              <a:srgbClr val="6A6A6A"/>
            </a:solidFill>
          </a:ln>
          <a:effectLst/>
        </p:spPr>
        <p:style>
          <a:lnRef idx="2">
            <a:schemeClr val="dk1"/>
          </a:lnRef>
          <a:fillRef idx="0">
            <a:schemeClr val="dk1"/>
          </a:fillRef>
          <a:effectRef idx="1">
            <a:schemeClr val="dk1"/>
          </a:effectRef>
          <a:fontRef idx="minor">
            <a:schemeClr val="tx1"/>
          </a:fontRef>
        </p:style>
      </p:cxnSp>
      <p:sp>
        <p:nvSpPr>
          <p:cNvPr id="4" name="Title 3"/>
          <p:cNvSpPr>
            <a:spLocks noGrp="1"/>
          </p:cNvSpPr>
          <p:nvPr>
            <p:ph type="title"/>
          </p:nvPr>
        </p:nvSpPr>
        <p:spPr>
          <a:xfrm>
            <a:off x="154054" y="82154"/>
            <a:ext cx="6915485" cy="439340"/>
          </a:xfrm>
          <a:prstGeom prst="rect">
            <a:avLst/>
          </a:prstGeom>
        </p:spPr>
        <p:txBody>
          <a:bodyPr vert="horz"/>
          <a:lstStyle>
            <a:lvl1pPr algn="l">
              <a:defRPr sz="2400" b="1" i="0">
                <a:solidFill>
                  <a:srgbClr val="00599B"/>
                </a:solidFill>
                <a:latin typeface="Arial"/>
              </a:defRPr>
            </a:lvl1pPr>
          </a:lstStyle>
          <a:p>
            <a:r>
              <a:rPr lang="en-US"/>
              <a:t>Click to edit Master title style</a:t>
            </a:r>
            <a:endParaRPr lang="en-US" dirty="0"/>
          </a:p>
        </p:txBody>
      </p:sp>
    </p:spTree>
    <p:extLst>
      <p:ext uri="{BB962C8B-B14F-4D97-AF65-F5344CB8AC3E}">
        <p14:creationId xmlns:p14="http://schemas.microsoft.com/office/powerpoint/2010/main" val="10183561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etrics Quad Chart + text">
    <p:spTree>
      <p:nvGrpSpPr>
        <p:cNvPr id="1" name=""/>
        <p:cNvGrpSpPr/>
        <p:nvPr/>
      </p:nvGrpSpPr>
      <p:grpSpPr>
        <a:xfrm>
          <a:off x="0" y="0"/>
          <a:ext cx="0" cy="0"/>
          <a:chOff x="0" y="0"/>
          <a:chExt cx="0" cy="0"/>
        </a:xfrm>
      </p:grpSpPr>
      <p:cxnSp>
        <p:nvCxnSpPr>
          <p:cNvPr id="7" name="Straight Connector 6"/>
          <p:cNvCxnSpPr/>
          <p:nvPr/>
        </p:nvCxnSpPr>
        <p:spPr>
          <a:xfrm>
            <a:off x="4559300" y="671513"/>
            <a:ext cx="1588" cy="4200525"/>
          </a:xfrm>
          <a:prstGeom prst="line">
            <a:avLst/>
          </a:prstGeom>
          <a:ln>
            <a:solidFill>
              <a:srgbClr val="6A6A6A"/>
            </a:solidFill>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177800" y="2752725"/>
            <a:ext cx="8763000" cy="20638"/>
          </a:xfrm>
          <a:prstGeom prst="line">
            <a:avLst/>
          </a:prstGeom>
          <a:ln>
            <a:solidFill>
              <a:srgbClr val="6A6A6A"/>
            </a:solidFill>
          </a:ln>
          <a:effectLst/>
        </p:spPr>
        <p:style>
          <a:lnRef idx="2">
            <a:schemeClr val="dk1"/>
          </a:lnRef>
          <a:fillRef idx="0">
            <a:schemeClr val="dk1"/>
          </a:fillRef>
          <a:effectRef idx="1">
            <a:schemeClr val="dk1"/>
          </a:effectRef>
          <a:fontRef idx="minor">
            <a:schemeClr val="tx1"/>
          </a:fontRef>
        </p:style>
      </p:cxnSp>
      <p:sp>
        <p:nvSpPr>
          <p:cNvPr id="9" name="Rectangle 7"/>
          <p:cNvSpPr>
            <a:spLocks noChangeArrowheads="1"/>
          </p:cNvSpPr>
          <p:nvPr/>
        </p:nvSpPr>
        <p:spPr bwMode="auto">
          <a:xfrm>
            <a:off x="179388" y="1462088"/>
            <a:ext cx="4381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2800" b="1" dirty="0">
              <a:solidFill>
                <a:srgbClr val="00599B"/>
              </a:solidFill>
            </a:endParaRPr>
          </a:p>
        </p:txBody>
      </p:sp>
      <p:sp>
        <p:nvSpPr>
          <p:cNvPr id="10" name="Rectangle 8"/>
          <p:cNvSpPr>
            <a:spLocks noChangeArrowheads="1"/>
          </p:cNvSpPr>
          <p:nvPr/>
        </p:nvSpPr>
        <p:spPr bwMode="auto">
          <a:xfrm>
            <a:off x="179388" y="3549650"/>
            <a:ext cx="4381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2800" b="1" dirty="0">
              <a:solidFill>
                <a:srgbClr val="00599B"/>
              </a:solidFill>
            </a:endParaRPr>
          </a:p>
        </p:txBody>
      </p:sp>
      <p:sp>
        <p:nvSpPr>
          <p:cNvPr id="4" name="Title 3"/>
          <p:cNvSpPr>
            <a:spLocks noGrp="1"/>
          </p:cNvSpPr>
          <p:nvPr>
            <p:ph type="title"/>
          </p:nvPr>
        </p:nvSpPr>
        <p:spPr>
          <a:xfrm>
            <a:off x="154055" y="82154"/>
            <a:ext cx="6779008" cy="439340"/>
          </a:xfrm>
          <a:prstGeom prst="rect">
            <a:avLst/>
          </a:prstGeom>
        </p:spPr>
        <p:txBody>
          <a:bodyPr vert="horz"/>
          <a:lstStyle>
            <a:lvl1pPr algn="l">
              <a:defRPr sz="2400" b="1" i="0">
                <a:solidFill>
                  <a:srgbClr val="00599B"/>
                </a:solidFill>
                <a:latin typeface="Arial"/>
              </a:defRPr>
            </a:lvl1pPr>
          </a:lstStyle>
          <a:p>
            <a:r>
              <a:rPr lang="en-US"/>
              <a:t>Click to edit Master title style</a:t>
            </a:r>
            <a:endParaRPr lang="en-US" dirty="0"/>
          </a:p>
        </p:txBody>
      </p:sp>
      <p:sp>
        <p:nvSpPr>
          <p:cNvPr id="5" name="Text Placeholder 4"/>
          <p:cNvSpPr>
            <a:spLocks noGrp="1"/>
          </p:cNvSpPr>
          <p:nvPr>
            <p:ph type="body" sz="quarter" idx="14"/>
          </p:nvPr>
        </p:nvSpPr>
        <p:spPr>
          <a:xfrm>
            <a:off x="4551364" y="678657"/>
            <a:ext cx="4410075" cy="2080022"/>
          </a:xfrm>
          <a:prstGeom prst="rect">
            <a:avLst/>
          </a:prstGeom>
        </p:spPr>
        <p:txBody>
          <a:bodyPr vert="horz"/>
          <a:lstStyle>
            <a:lvl1pPr marL="274320" indent="-274320">
              <a:spcBef>
                <a:spcPts val="0"/>
              </a:spcBef>
              <a:spcAft>
                <a:spcPts val="600"/>
              </a:spcAft>
              <a:buClr>
                <a:schemeClr val="accent1"/>
              </a:buClr>
              <a:buSzPct val="150000"/>
              <a:buFont typeface="Wingdings" charset="2"/>
              <a:buChar char="§"/>
              <a:defRPr sz="2000" baseline="0"/>
            </a:lvl1pPr>
            <a:lvl2pPr marL="457200" indent="-182880">
              <a:spcBef>
                <a:spcPts val="0"/>
              </a:spcBef>
              <a:buFont typeface="Arial"/>
              <a:buChar char="•"/>
              <a:defRPr sz="1600" baseline="0"/>
            </a:lvl2pPr>
            <a:lvl3pPr marL="640080" indent="-182880">
              <a:spcBef>
                <a:spcPts val="600"/>
              </a:spcBef>
              <a:spcAft>
                <a:spcPts val="0"/>
              </a:spcAft>
              <a:buFont typeface="Arial"/>
              <a:buChar char="•"/>
              <a:defRPr sz="1600" baseline="0"/>
            </a:lvl3pPr>
          </a:lstStyle>
          <a:p>
            <a:pPr lvl="0"/>
            <a:r>
              <a:rPr lang="en-US"/>
              <a:t>Edit Master text styles</a:t>
            </a:r>
          </a:p>
          <a:p>
            <a:pPr lvl="1"/>
            <a:r>
              <a:rPr lang="en-US"/>
              <a:t>Second level</a:t>
            </a:r>
          </a:p>
          <a:p>
            <a:pPr lvl="2"/>
            <a:r>
              <a:rPr lang="en-US"/>
              <a:t>Third level</a:t>
            </a:r>
          </a:p>
        </p:txBody>
      </p:sp>
      <p:sp>
        <p:nvSpPr>
          <p:cNvPr id="11" name="Picture Placeholder 2"/>
          <p:cNvSpPr>
            <a:spLocks noGrp="1"/>
          </p:cNvSpPr>
          <p:nvPr>
            <p:ph type="pic" sz="quarter" idx="10"/>
          </p:nvPr>
        </p:nvSpPr>
        <p:spPr>
          <a:xfrm>
            <a:off x="174626" y="669131"/>
            <a:ext cx="4379913" cy="2091929"/>
          </a:xfrm>
          <a:prstGeom prst="rect">
            <a:avLst/>
          </a:prstGeom>
        </p:spPr>
        <p:txBody>
          <a:bodyPr vert="horz"/>
          <a:lstStyle/>
          <a:p>
            <a:pPr lvl="0"/>
            <a:r>
              <a:rPr lang="en-US" noProof="0"/>
              <a:t>Click icon to add picture</a:t>
            </a:r>
            <a:endParaRPr lang="en-US" noProof="0" dirty="0"/>
          </a:p>
        </p:txBody>
      </p:sp>
      <p:sp>
        <p:nvSpPr>
          <p:cNvPr id="12" name="Picture Placeholder 2"/>
          <p:cNvSpPr>
            <a:spLocks noGrp="1"/>
          </p:cNvSpPr>
          <p:nvPr>
            <p:ph type="pic" sz="quarter" idx="15"/>
          </p:nvPr>
        </p:nvSpPr>
        <p:spPr>
          <a:xfrm>
            <a:off x="174626" y="2767251"/>
            <a:ext cx="4379913" cy="2091929"/>
          </a:xfrm>
          <a:prstGeom prst="rect">
            <a:avLst/>
          </a:prstGeom>
        </p:spPr>
        <p:txBody>
          <a:bodyPr vert="horz"/>
          <a:lstStyle/>
          <a:p>
            <a:pPr lvl="0"/>
            <a:r>
              <a:rPr lang="en-US" noProof="0"/>
              <a:t>Click icon to add picture</a:t>
            </a:r>
            <a:endParaRPr lang="en-US" noProof="0" dirty="0"/>
          </a:p>
        </p:txBody>
      </p:sp>
      <p:sp>
        <p:nvSpPr>
          <p:cNvPr id="14" name="Picture Placeholder 2"/>
          <p:cNvSpPr>
            <a:spLocks noGrp="1"/>
          </p:cNvSpPr>
          <p:nvPr>
            <p:ph type="pic" sz="quarter" idx="16"/>
          </p:nvPr>
        </p:nvSpPr>
        <p:spPr>
          <a:xfrm>
            <a:off x="4564298" y="2767251"/>
            <a:ext cx="4379913" cy="2091929"/>
          </a:xfrm>
          <a:prstGeom prst="rect">
            <a:avLst/>
          </a:prstGeom>
        </p:spPr>
        <p:txBody>
          <a:bodyPr vert="horz"/>
          <a:lstStyle/>
          <a:p>
            <a:pPr lvl="0"/>
            <a:r>
              <a:rPr lang="en-US" noProof="0"/>
              <a:t>Click icon to add picture</a:t>
            </a:r>
            <a:endParaRPr lang="en-US" noProof="0" dirty="0"/>
          </a:p>
        </p:txBody>
      </p:sp>
    </p:spTree>
    <p:extLst>
      <p:ext uri="{BB962C8B-B14F-4D97-AF65-F5344CB8AC3E}">
        <p14:creationId xmlns:p14="http://schemas.microsoft.com/office/powerpoint/2010/main" val="32310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5"/>
          <p:cNvSpPr>
            <a:spLocks noGrp="1"/>
          </p:cNvSpPr>
          <p:nvPr>
            <p:ph type="title"/>
          </p:nvPr>
        </p:nvSpPr>
        <p:spPr>
          <a:xfrm>
            <a:off x="157231" y="85725"/>
            <a:ext cx="6830423" cy="628650"/>
          </a:xfrm>
          <a:prstGeom prst="rect">
            <a:avLst/>
          </a:prstGeom>
        </p:spPr>
        <p:txBody>
          <a:bodyPr vert="horz"/>
          <a:lstStyle>
            <a:lvl1pPr algn="l">
              <a:defRPr sz="2400" b="1" i="0" baseline="0">
                <a:solidFill>
                  <a:srgbClr val="00599B"/>
                </a:solidFill>
                <a:latin typeface="Arial"/>
              </a:defRPr>
            </a:lvl1pPr>
          </a:lstStyle>
          <a:p>
            <a:r>
              <a:rPr lang="en-US"/>
              <a:t>Click to edit Master title style</a:t>
            </a:r>
            <a:endParaRPr lang="en-US" dirty="0"/>
          </a:p>
        </p:txBody>
      </p:sp>
    </p:spTree>
    <p:extLst>
      <p:ext uri="{BB962C8B-B14F-4D97-AF65-F5344CB8AC3E}">
        <p14:creationId xmlns:p14="http://schemas.microsoft.com/office/powerpoint/2010/main" val="1692609367"/>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 5 level bullets">
    <p:spTree>
      <p:nvGrpSpPr>
        <p:cNvPr id="1" name=""/>
        <p:cNvGrpSpPr/>
        <p:nvPr/>
      </p:nvGrpSpPr>
      <p:grpSpPr>
        <a:xfrm>
          <a:off x="0" y="0"/>
          <a:ext cx="0" cy="0"/>
          <a:chOff x="0" y="0"/>
          <a:chExt cx="0" cy="0"/>
        </a:xfrm>
      </p:grpSpPr>
      <p:sp>
        <p:nvSpPr>
          <p:cNvPr id="4" name="Title 5"/>
          <p:cNvSpPr>
            <a:spLocks noGrp="1"/>
          </p:cNvSpPr>
          <p:nvPr>
            <p:ph type="title"/>
          </p:nvPr>
        </p:nvSpPr>
        <p:spPr>
          <a:xfrm>
            <a:off x="157231" y="85725"/>
            <a:ext cx="6939605" cy="628650"/>
          </a:xfrm>
          <a:prstGeom prst="rect">
            <a:avLst/>
          </a:prstGeom>
        </p:spPr>
        <p:txBody>
          <a:bodyPr vert="horz"/>
          <a:lstStyle>
            <a:lvl1pPr algn="l">
              <a:defRPr sz="2400" b="1" i="0" baseline="0">
                <a:solidFill>
                  <a:schemeClr val="accent2"/>
                </a:solidFill>
                <a:latin typeface="Arial"/>
              </a:defRPr>
            </a:lvl1pPr>
          </a:lstStyle>
          <a:p>
            <a:r>
              <a:rPr lang="en-US"/>
              <a:t>Click to edit Master title style</a:t>
            </a:r>
            <a:endParaRPr lang="en-US" dirty="0"/>
          </a:p>
        </p:txBody>
      </p:sp>
      <p:sp>
        <p:nvSpPr>
          <p:cNvPr id="3" name="Text Placeholder 2"/>
          <p:cNvSpPr>
            <a:spLocks noGrp="1"/>
          </p:cNvSpPr>
          <p:nvPr>
            <p:ph type="body" sz="quarter" idx="10"/>
          </p:nvPr>
        </p:nvSpPr>
        <p:spPr>
          <a:xfrm>
            <a:off x="168275" y="852488"/>
            <a:ext cx="4351338" cy="3969544"/>
          </a:xfrm>
          <a:prstGeom prst="rect">
            <a:avLst/>
          </a:prstGeom>
        </p:spPr>
        <p:txBody>
          <a:bodyPr vert="horz"/>
          <a:lstStyle>
            <a:lvl1pPr marL="256032" indent="-256032">
              <a:spcBef>
                <a:spcPts val="0"/>
              </a:spcBef>
              <a:spcAft>
                <a:spcPts val="0"/>
              </a:spcAft>
              <a:buClr>
                <a:schemeClr val="accent1"/>
              </a:buClr>
              <a:buSzPct val="150000"/>
              <a:buFont typeface="Wingdings" charset="2"/>
              <a:buChar char="§"/>
              <a:defRPr sz="1800" baseline="0"/>
            </a:lvl1pPr>
            <a:lvl2pPr marL="452438" indent="-168275">
              <a:buClr>
                <a:schemeClr val="accent2"/>
              </a:buClr>
              <a:buFont typeface="Wingdings" charset="2"/>
              <a:buChar char="§"/>
              <a:defRPr sz="1600"/>
            </a:lvl2pPr>
            <a:lvl3pPr marL="630238" indent="-177800">
              <a:buFont typeface="Arial"/>
              <a:buChar char="•"/>
              <a:defRPr sz="1400"/>
            </a:lvl3pPr>
            <a:lvl4pPr marL="798513" indent="-168275">
              <a:defRPr sz="1200"/>
            </a:lvl4pPr>
            <a:lvl5pPr marL="914400" indent="-115888">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1"/>
          </p:nvPr>
        </p:nvSpPr>
        <p:spPr>
          <a:xfrm>
            <a:off x="4590965" y="852488"/>
            <a:ext cx="4351338" cy="3969544"/>
          </a:xfrm>
          <a:prstGeom prst="rect">
            <a:avLst/>
          </a:prstGeom>
        </p:spPr>
        <p:txBody>
          <a:bodyPr vert="horz"/>
          <a:lstStyle>
            <a:lvl1pPr marL="256032" indent="-256032">
              <a:spcBef>
                <a:spcPts val="0"/>
              </a:spcBef>
              <a:spcAft>
                <a:spcPts val="0"/>
              </a:spcAft>
              <a:buClr>
                <a:schemeClr val="accent1"/>
              </a:buClr>
              <a:buSzPct val="150000"/>
              <a:buFont typeface="Wingdings" charset="2"/>
              <a:buChar char="§"/>
              <a:defRPr sz="1800" baseline="0"/>
            </a:lvl1pPr>
            <a:lvl2pPr marL="452438" indent="-168275">
              <a:buClr>
                <a:schemeClr val="accent2"/>
              </a:buClr>
              <a:buFont typeface="Wingdings" charset="2"/>
              <a:buChar char="§"/>
              <a:defRPr sz="1600"/>
            </a:lvl2pPr>
            <a:lvl3pPr marL="630238" indent="-177800">
              <a:buFont typeface="Arial"/>
              <a:buChar char="•"/>
              <a:defRPr sz="1400"/>
            </a:lvl3pPr>
            <a:lvl4pPr marL="798513" indent="-168275">
              <a:defRPr sz="1200"/>
            </a:lvl4pPr>
            <a:lvl5pPr marL="914400" indent="-115888">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036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6" name="Title 5"/>
          <p:cNvSpPr>
            <a:spLocks noGrp="1"/>
          </p:cNvSpPr>
          <p:nvPr>
            <p:ph type="title"/>
          </p:nvPr>
        </p:nvSpPr>
        <p:spPr>
          <a:xfrm>
            <a:off x="157231" y="85725"/>
            <a:ext cx="6898662" cy="628650"/>
          </a:xfrm>
          <a:prstGeom prst="rect">
            <a:avLst/>
          </a:prstGeom>
        </p:spPr>
        <p:txBody>
          <a:bodyPr vert="horz"/>
          <a:lstStyle>
            <a:lvl1pPr algn="l">
              <a:defRPr sz="2400" b="1" i="0" baseline="0">
                <a:solidFill>
                  <a:srgbClr val="00599B"/>
                </a:solidFill>
                <a:latin typeface="Arial"/>
              </a:defRPr>
            </a:lvl1pPr>
          </a:lstStyle>
          <a:p>
            <a:r>
              <a:rPr lang="en-US"/>
              <a:t>Click to edit Master title style</a:t>
            </a:r>
            <a:endParaRPr lang="en-US" dirty="0"/>
          </a:p>
        </p:txBody>
      </p:sp>
      <p:sp>
        <p:nvSpPr>
          <p:cNvPr id="3" name="Text Placeholder 2"/>
          <p:cNvSpPr>
            <a:spLocks noGrp="1"/>
          </p:cNvSpPr>
          <p:nvPr>
            <p:ph type="body" sz="quarter" idx="15"/>
          </p:nvPr>
        </p:nvSpPr>
        <p:spPr>
          <a:xfrm>
            <a:off x="171388" y="824664"/>
            <a:ext cx="4358956" cy="272709"/>
          </a:xfrm>
          <a:prstGeom prst="rect">
            <a:avLst/>
          </a:prstGeom>
        </p:spPr>
        <p:txBody>
          <a:bodyPr vert="horz"/>
          <a:lstStyle>
            <a:lvl1pPr marL="0" indent="0">
              <a:spcBef>
                <a:spcPts val="0"/>
              </a:spcBef>
              <a:spcAft>
                <a:spcPts val="300"/>
              </a:spcAft>
              <a:buNone/>
              <a:defRPr sz="1600" b="1">
                <a:solidFill>
                  <a:schemeClr val="accent2"/>
                </a:solidFill>
              </a:defRPr>
            </a:lvl1pPr>
            <a:lvl2pPr marL="182880" indent="-182880">
              <a:spcBef>
                <a:spcPts val="0"/>
              </a:spcBef>
              <a:spcAft>
                <a:spcPts val="300"/>
              </a:spcAft>
              <a:buClr>
                <a:schemeClr val="accent1"/>
              </a:buClr>
              <a:buSzPct val="150000"/>
              <a:buFont typeface="Wingdings" charset="2"/>
              <a:buChar char="§"/>
              <a:defRPr sz="1400"/>
            </a:lvl2pPr>
            <a:lvl3pPr marL="365760" indent="-182880">
              <a:spcBef>
                <a:spcPts val="0"/>
              </a:spcBef>
              <a:spcAft>
                <a:spcPts val="300"/>
              </a:spcAft>
              <a:defRPr sz="1400"/>
            </a:lvl3pPr>
          </a:lstStyle>
          <a:p>
            <a:pPr lvl="0"/>
            <a:r>
              <a:rPr lang="en-US"/>
              <a:t>Edit Master text styles</a:t>
            </a:r>
          </a:p>
        </p:txBody>
      </p:sp>
      <p:sp>
        <p:nvSpPr>
          <p:cNvPr id="7" name="Text Placeholder 2"/>
          <p:cNvSpPr>
            <a:spLocks noGrp="1"/>
          </p:cNvSpPr>
          <p:nvPr>
            <p:ph type="body" sz="quarter" idx="16"/>
          </p:nvPr>
        </p:nvSpPr>
        <p:spPr>
          <a:xfrm>
            <a:off x="4620673" y="824664"/>
            <a:ext cx="4358956" cy="272709"/>
          </a:xfrm>
          <a:prstGeom prst="rect">
            <a:avLst/>
          </a:prstGeom>
        </p:spPr>
        <p:txBody>
          <a:bodyPr vert="horz"/>
          <a:lstStyle>
            <a:lvl1pPr marL="0" indent="0">
              <a:spcBef>
                <a:spcPts val="0"/>
              </a:spcBef>
              <a:spcAft>
                <a:spcPts val="300"/>
              </a:spcAft>
              <a:buNone/>
              <a:defRPr sz="1600" b="1">
                <a:solidFill>
                  <a:schemeClr val="accent2"/>
                </a:solidFill>
              </a:defRPr>
            </a:lvl1pPr>
            <a:lvl2pPr marL="182880" indent="-182880">
              <a:spcBef>
                <a:spcPts val="0"/>
              </a:spcBef>
              <a:spcAft>
                <a:spcPts val="300"/>
              </a:spcAft>
              <a:buClr>
                <a:schemeClr val="accent1"/>
              </a:buClr>
              <a:buSzPct val="150000"/>
              <a:buFont typeface="Wingdings" charset="2"/>
              <a:buChar char="§"/>
              <a:defRPr sz="1400"/>
            </a:lvl2pPr>
            <a:lvl3pPr marL="365760" indent="-182880">
              <a:spcBef>
                <a:spcPts val="0"/>
              </a:spcBef>
              <a:spcAft>
                <a:spcPts val="300"/>
              </a:spcAft>
              <a:defRPr sz="1400"/>
            </a:lvl3pPr>
          </a:lstStyle>
          <a:p>
            <a:pPr lvl="0"/>
            <a:r>
              <a:rPr lang="en-US"/>
              <a:t>Edit Master text styles</a:t>
            </a:r>
          </a:p>
        </p:txBody>
      </p:sp>
      <p:sp>
        <p:nvSpPr>
          <p:cNvPr id="5" name="Text Placeholder 4"/>
          <p:cNvSpPr>
            <a:spLocks noGrp="1"/>
          </p:cNvSpPr>
          <p:nvPr>
            <p:ph type="body" sz="quarter" idx="17"/>
          </p:nvPr>
        </p:nvSpPr>
        <p:spPr>
          <a:xfrm>
            <a:off x="165100" y="1103709"/>
            <a:ext cx="4362450" cy="3700463"/>
          </a:xfrm>
          <a:prstGeom prst="rect">
            <a:avLst/>
          </a:prstGeom>
        </p:spPr>
        <p:txBody>
          <a:bodyPr vert="horz"/>
          <a:lstStyle>
            <a:lvl1pPr marL="0" indent="-182880">
              <a:spcBef>
                <a:spcPts val="0"/>
              </a:spcBef>
              <a:spcAft>
                <a:spcPts val="300"/>
              </a:spcAft>
              <a:buClr>
                <a:schemeClr val="accent1"/>
              </a:buClr>
              <a:buSzPct val="150000"/>
              <a:buFont typeface="Wingdings" charset="2"/>
              <a:buChar char="§"/>
              <a:defRPr sz="1400" baseline="0"/>
            </a:lvl1pPr>
            <a:lvl2pPr marL="365760" indent="-182880">
              <a:spcBef>
                <a:spcPts val="0"/>
              </a:spcBef>
              <a:spcAft>
                <a:spcPts val="300"/>
              </a:spcAft>
              <a:buFont typeface="Arial"/>
              <a:buChar char="•"/>
              <a:defRPr sz="1400" baseline="0"/>
            </a:lvl2pPr>
          </a:lstStyle>
          <a:p>
            <a:pPr lvl="0"/>
            <a:r>
              <a:rPr lang="en-US"/>
              <a:t>Edit Master text styles</a:t>
            </a:r>
          </a:p>
          <a:p>
            <a:pPr lvl="1"/>
            <a:r>
              <a:rPr lang="en-US"/>
              <a:t>Second level</a:t>
            </a:r>
          </a:p>
        </p:txBody>
      </p:sp>
      <p:sp>
        <p:nvSpPr>
          <p:cNvPr id="13" name="Text Placeholder 4"/>
          <p:cNvSpPr>
            <a:spLocks noGrp="1"/>
          </p:cNvSpPr>
          <p:nvPr>
            <p:ph type="body" sz="quarter" idx="18"/>
          </p:nvPr>
        </p:nvSpPr>
        <p:spPr>
          <a:xfrm>
            <a:off x="4614384" y="1103709"/>
            <a:ext cx="4362450" cy="3700463"/>
          </a:xfrm>
          <a:prstGeom prst="rect">
            <a:avLst/>
          </a:prstGeom>
        </p:spPr>
        <p:txBody>
          <a:bodyPr vert="horz"/>
          <a:lstStyle>
            <a:lvl1pPr marL="0" indent="-182880">
              <a:spcBef>
                <a:spcPts val="0"/>
              </a:spcBef>
              <a:spcAft>
                <a:spcPts val="300"/>
              </a:spcAft>
              <a:buClr>
                <a:schemeClr val="accent1"/>
              </a:buClr>
              <a:buSzPct val="150000"/>
              <a:buFont typeface="Wingdings" charset="2"/>
              <a:buChar char="§"/>
              <a:defRPr sz="1400" baseline="0"/>
            </a:lvl1pPr>
            <a:lvl2pPr marL="365760" indent="-182880">
              <a:spcBef>
                <a:spcPts val="0"/>
              </a:spcBef>
              <a:spcAft>
                <a:spcPts val="300"/>
              </a:spcAft>
              <a:buFont typeface="Arial"/>
              <a:buChar char="•"/>
              <a:defRPr sz="1400" baseline="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7633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alpha val="30000"/>
              </a:schemeClr>
            </a:gs>
            <a:gs pos="0">
              <a:schemeClr val="bg1">
                <a:lumMod val="50000"/>
              </a:schemeClr>
            </a:gs>
          </a:gsLst>
          <a:lin ang="16200000" scaled="0"/>
          <a:tileRect/>
        </a:gradFill>
        <a:effectLst/>
      </p:bgPr>
    </p:bg>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6938223" y="150659"/>
            <a:ext cx="2016427" cy="46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4"/>
          <p:cNvSpPr txBox="1">
            <a:spLocks/>
          </p:cNvSpPr>
          <p:nvPr/>
        </p:nvSpPr>
        <p:spPr>
          <a:xfrm>
            <a:off x="100389" y="4822825"/>
            <a:ext cx="3086100" cy="169862"/>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08" charset="0"/>
                <a:ea typeface="+mn-ea"/>
                <a:cs typeface="+mn-cs"/>
              </a:defRPr>
            </a:lvl1pPr>
            <a:lvl2pPr marL="457200" algn="l"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a:lstStyle>
          <a:p>
            <a:pPr>
              <a:defRPr/>
            </a:pPr>
            <a:r>
              <a:rPr lang="en-US" sz="1000" b="1" i="1" dirty="0">
                <a:solidFill>
                  <a:schemeClr val="tx1">
                    <a:lumMod val="65000"/>
                    <a:lumOff val="35000"/>
                  </a:schemeClr>
                </a:solidFill>
              </a:rPr>
              <a:t>Bringing NASA Technology Down to Earth</a:t>
            </a:r>
            <a:r>
              <a:rPr lang="en-US" sz="1000" b="1" dirty="0">
                <a:solidFill>
                  <a:schemeClr val="tx1">
                    <a:lumMod val="65000"/>
                    <a:lumOff val="35000"/>
                  </a:schemeClr>
                </a:solidFill>
              </a:rPr>
              <a:t> </a:t>
            </a:r>
            <a:endParaRPr lang="en-US" sz="1000" b="1" i="1" dirty="0">
              <a:solidFill>
                <a:schemeClr val="tx1">
                  <a:lumMod val="65000"/>
                  <a:lumOff val="35000"/>
                </a:schemeClr>
              </a:solidFill>
            </a:endParaRPr>
          </a:p>
        </p:txBody>
      </p:sp>
      <p:sp>
        <p:nvSpPr>
          <p:cNvPr id="10" name="Slide Number Placeholder 5"/>
          <p:cNvSpPr txBox="1">
            <a:spLocks/>
          </p:cNvSpPr>
          <p:nvPr/>
        </p:nvSpPr>
        <p:spPr>
          <a:xfrm>
            <a:off x="8662988" y="4854793"/>
            <a:ext cx="400050" cy="219075"/>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a:lstStyle>
          <a:p>
            <a:pPr algn="r">
              <a:defRPr/>
            </a:pPr>
            <a:fld id="{967C1C55-7B3B-A242-8826-54FF4567D98D}" type="slidenum">
              <a:rPr lang="en-US" sz="900" smtClean="0"/>
              <a:pPr algn="r">
                <a:defRPr/>
              </a:pPr>
              <a:t>‹#›</a:t>
            </a:fld>
            <a:endParaRPr lang="en-US" sz="900" dirty="0"/>
          </a:p>
        </p:txBody>
      </p:sp>
      <p:sp>
        <p:nvSpPr>
          <p:cNvPr id="11" name="Date Placeholder 3"/>
          <p:cNvSpPr txBox="1">
            <a:spLocks/>
          </p:cNvSpPr>
          <p:nvPr/>
        </p:nvSpPr>
        <p:spPr>
          <a:xfrm>
            <a:off x="4338638" y="4824009"/>
            <a:ext cx="838200" cy="169862"/>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a:lstStyle>
          <a:p>
            <a:pPr>
              <a:defRPr/>
            </a:pPr>
            <a:r>
              <a:rPr lang="en-US" sz="900" dirty="0"/>
              <a:t>2024</a:t>
            </a:r>
          </a:p>
        </p:txBody>
      </p:sp>
      <p:sp>
        <p:nvSpPr>
          <p:cNvPr id="6" name="Footer Placeholder 4"/>
          <p:cNvSpPr txBox="1">
            <a:spLocks/>
          </p:cNvSpPr>
          <p:nvPr/>
        </p:nvSpPr>
        <p:spPr>
          <a:xfrm>
            <a:off x="5576888" y="4825677"/>
            <a:ext cx="3086100" cy="169862"/>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08" charset="0"/>
                <a:ea typeface="+mn-ea"/>
                <a:cs typeface="+mn-cs"/>
              </a:defRPr>
            </a:lvl1pPr>
            <a:lvl2pPr marL="457200" algn="l"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a:lstStyle>
          <a:p>
            <a:pPr algn="ctr">
              <a:defRPr/>
            </a:pPr>
            <a:r>
              <a:rPr lang="en-US" sz="1000" b="1" dirty="0">
                <a:solidFill>
                  <a:schemeClr val="tx1">
                    <a:lumMod val="65000"/>
                    <a:lumOff val="35000"/>
                  </a:schemeClr>
                </a:solidFill>
              </a:rPr>
              <a:t>technology.nasa.gov</a:t>
            </a:r>
          </a:p>
        </p:txBody>
      </p:sp>
    </p:spTree>
  </p:cSld>
  <p:clrMap bg1="lt1" tx1="dk1" bg2="lt2" tx2="dk2" accent1="accent1" accent2="accent2" accent3="accent3" accent4="accent4" accent5="accent5" accent6="accent6" hlink="hlink" folHlink="folHlink"/>
  <p:sldLayoutIdLst>
    <p:sldLayoutId id="2147483987" r:id="rId1"/>
    <p:sldLayoutId id="2147483983" r:id="rId2"/>
    <p:sldLayoutId id="2147483970" r:id="rId3"/>
    <p:sldLayoutId id="2147483971" r:id="rId4"/>
    <p:sldLayoutId id="2147483976" r:id="rId5"/>
    <p:sldLayoutId id="2147483977" r:id="rId6"/>
    <p:sldLayoutId id="2147483972" r:id="rId7"/>
    <p:sldLayoutId id="2147483973" r:id="rId8"/>
    <p:sldLayoutId id="2147483974" r:id="rId9"/>
    <p:sldLayoutId id="2147483979" r:id="rId10"/>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Arial" pitchFamily="-109" charset="0"/>
        </a:defRPr>
      </a:lvl6pPr>
      <a:lvl7pPr marL="914400" algn="ctr" rtl="0" eaLnBrk="1" fontAlgn="base" hangingPunct="1">
        <a:spcBef>
          <a:spcPct val="0"/>
        </a:spcBef>
        <a:spcAft>
          <a:spcPct val="0"/>
        </a:spcAft>
        <a:defRPr sz="4400">
          <a:solidFill>
            <a:schemeClr val="tx2"/>
          </a:solidFill>
          <a:latin typeface="Arial" pitchFamily="-109" charset="0"/>
        </a:defRPr>
      </a:lvl7pPr>
      <a:lvl8pPr marL="1371600" algn="ctr" rtl="0" eaLnBrk="1" fontAlgn="base" hangingPunct="1">
        <a:spcBef>
          <a:spcPct val="0"/>
        </a:spcBef>
        <a:spcAft>
          <a:spcPct val="0"/>
        </a:spcAft>
        <a:defRPr sz="4400">
          <a:solidFill>
            <a:schemeClr val="tx2"/>
          </a:solidFill>
          <a:latin typeface="Arial" pitchFamily="-109" charset="0"/>
        </a:defRPr>
      </a:lvl8pPr>
      <a:lvl9pPr marL="1828800" algn="ctr" rtl="0" eaLnBrk="1" fontAlgn="base" hangingPunct="1">
        <a:spcBef>
          <a:spcPct val="0"/>
        </a:spcBef>
        <a:spcAft>
          <a:spcPct val="0"/>
        </a:spcAft>
        <a:defRPr sz="4400">
          <a:solidFill>
            <a:schemeClr val="tx2"/>
          </a:solidFill>
          <a:latin typeface="Arial" pitchFamily="-109"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pubs.uspto.gov/dirsearch-public/print/downloadPdf/1155639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image3352910928">
            <a:extLst>
              <a:ext uri="{FF2B5EF4-FFF2-40B4-BE49-F238E27FC236}">
                <a16:creationId xmlns:a16="http://schemas.microsoft.com/office/drawing/2014/main" id="{5A95E0B0-76B2-E244-9BE2-DAE2EBBF4C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870200" cy="9271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35BB13B-67D9-824A-B87D-AE398DD77631}"/>
              </a:ext>
            </a:extLst>
          </p:cNvPr>
          <p:cNvSpPr>
            <a:spLocks noGrp="1"/>
          </p:cNvSpPr>
          <p:nvPr>
            <p:ph type="title"/>
          </p:nvPr>
        </p:nvSpPr>
        <p:spPr>
          <a:xfrm>
            <a:off x="209668" y="2418979"/>
            <a:ext cx="8337432" cy="769721"/>
          </a:xfrm>
        </p:spPr>
        <p:txBody>
          <a:bodyPr/>
          <a:lstStyle/>
          <a:p>
            <a:r>
              <a:rPr lang="en-US" dirty="0"/>
              <a:t>Centralized Data Management Platform</a:t>
            </a:r>
            <a:br>
              <a:rPr lang="en-US" dirty="0"/>
            </a:br>
            <a:r>
              <a:rPr lang="en-US" sz="1200" dirty="0"/>
              <a:t>(Patent US </a:t>
            </a:r>
            <a:r>
              <a:rPr lang="en-US" sz="1200" b="0" i="0" u="sng" dirty="0">
                <a:solidFill>
                  <a:srgbClr val="373737"/>
                </a:solidFill>
                <a:effectLst/>
                <a:latin typeface="Arimo"/>
                <a:hlinkClick r:id="rId4"/>
              </a:rPr>
              <a:t>11,556,398</a:t>
            </a:r>
            <a:r>
              <a:rPr lang="en-US" sz="1200" b="0" i="0" u="sng" dirty="0">
                <a:solidFill>
                  <a:srgbClr val="373737"/>
                </a:solidFill>
                <a:effectLst/>
                <a:latin typeface="Arimo"/>
              </a:rPr>
              <a:t>)</a:t>
            </a:r>
            <a:br>
              <a:rPr lang="en-US" dirty="0"/>
            </a:br>
            <a:r>
              <a:rPr lang="en-US" dirty="0"/>
              <a:t>NASA Ames Newly Patented Technologies Industry Webinar</a:t>
            </a:r>
            <a:br>
              <a:rPr lang="en-US" dirty="0"/>
            </a:br>
            <a:endParaRPr lang="en-US" dirty="0"/>
          </a:p>
        </p:txBody>
      </p:sp>
      <p:sp>
        <p:nvSpPr>
          <p:cNvPr id="5" name="Text Placeholder 4">
            <a:extLst>
              <a:ext uri="{FF2B5EF4-FFF2-40B4-BE49-F238E27FC236}">
                <a16:creationId xmlns:a16="http://schemas.microsoft.com/office/drawing/2014/main" id="{31617969-E118-DA49-8A71-5DE96EAC9591}"/>
              </a:ext>
            </a:extLst>
          </p:cNvPr>
          <p:cNvSpPr>
            <a:spLocks noGrp="1"/>
          </p:cNvSpPr>
          <p:nvPr>
            <p:ph type="body" sz="quarter" idx="10"/>
          </p:nvPr>
        </p:nvSpPr>
        <p:spPr>
          <a:xfrm>
            <a:off x="209668" y="3665009"/>
            <a:ext cx="3047882" cy="769721"/>
          </a:xfrm>
        </p:spPr>
        <p:txBody>
          <a:bodyPr/>
          <a:lstStyle/>
          <a:p>
            <a:r>
              <a:rPr lang="en-US" dirty="0"/>
              <a:t>Mohana M. </a:t>
            </a:r>
            <a:r>
              <a:rPr lang="en-US" dirty="0" err="1"/>
              <a:t>Gurram</a:t>
            </a:r>
            <a:r>
              <a:rPr lang="en-US" dirty="0"/>
              <a:t> </a:t>
            </a:r>
          </a:p>
          <a:p>
            <a:r>
              <a:rPr lang="en-US" dirty="0"/>
              <a:t>NASA Ames Research Center</a:t>
            </a:r>
          </a:p>
          <a:p>
            <a:r>
              <a:rPr lang="en-US" dirty="0"/>
              <a:t>04/17/2024</a:t>
            </a:r>
          </a:p>
        </p:txBody>
      </p:sp>
    </p:spTree>
    <p:extLst>
      <p:ext uri="{BB962C8B-B14F-4D97-AF65-F5344CB8AC3E}">
        <p14:creationId xmlns:p14="http://schemas.microsoft.com/office/powerpoint/2010/main" val="192866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546F-F5DC-1A4B-850D-398B14123ADA}"/>
              </a:ext>
            </a:extLst>
          </p:cNvPr>
          <p:cNvSpPr>
            <a:spLocks noGrp="1"/>
          </p:cNvSpPr>
          <p:nvPr>
            <p:ph type="title"/>
          </p:nvPr>
        </p:nvSpPr>
        <p:spPr/>
        <p:txBody>
          <a:bodyPr/>
          <a:lstStyle/>
          <a:p>
            <a:r>
              <a:rPr lang="en-US" sz="1800" dirty="0"/>
              <a:t>Centralized Data Management Platform</a:t>
            </a:r>
          </a:p>
        </p:txBody>
      </p:sp>
      <p:cxnSp>
        <p:nvCxnSpPr>
          <p:cNvPr id="7" name="Straight Connector 6">
            <a:extLst>
              <a:ext uri="{FF2B5EF4-FFF2-40B4-BE49-F238E27FC236}">
                <a16:creationId xmlns:a16="http://schemas.microsoft.com/office/drawing/2014/main" id="{F18FC326-89BD-4247-859B-AFB1C08A1497}"/>
              </a:ext>
            </a:extLst>
          </p:cNvPr>
          <p:cNvCxnSpPr/>
          <p:nvPr/>
        </p:nvCxnSpPr>
        <p:spPr>
          <a:xfrm>
            <a:off x="4572000" y="595313"/>
            <a:ext cx="0" cy="4257206"/>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597F705-1B52-4396-BC6D-941D67AE10CA}"/>
              </a:ext>
            </a:extLst>
          </p:cNvPr>
          <p:cNvCxnSpPr>
            <a:cxnSpLocks/>
          </p:cNvCxnSpPr>
          <p:nvPr/>
        </p:nvCxnSpPr>
        <p:spPr>
          <a:xfrm flipH="1">
            <a:off x="322289" y="2771386"/>
            <a:ext cx="8604355"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59A3EFC-117F-44F0-8309-136308B65742}"/>
              </a:ext>
            </a:extLst>
          </p:cNvPr>
          <p:cNvSpPr txBox="1"/>
          <p:nvPr/>
        </p:nvSpPr>
        <p:spPr>
          <a:xfrm>
            <a:off x="4571999" y="2778211"/>
            <a:ext cx="4532243" cy="18620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eaLnBrk="1" fontAlgn="auto" hangingPunct="1">
              <a:spcBef>
                <a:spcPts val="0"/>
              </a:spcBef>
              <a:spcAft>
                <a:spcPts val="600"/>
              </a:spcAft>
            </a:pPr>
            <a:r>
              <a:rPr lang="en-US" sz="1000" b="1" dirty="0">
                <a:solidFill>
                  <a:schemeClr val="accent1"/>
                </a:solidFill>
                <a:cs typeface="Arial"/>
              </a:rPr>
              <a:t>Benefits</a:t>
            </a:r>
            <a:r>
              <a:rPr lang="en-US" sz="1000" b="1" dirty="0">
                <a:solidFill>
                  <a:schemeClr val="accent2"/>
                </a:solidFill>
                <a:cs typeface="Arial"/>
              </a:rPr>
              <a:t> </a:t>
            </a:r>
          </a:p>
          <a:p>
            <a:pPr marL="171450" indent="-171450">
              <a:buFont typeface="Arial" panose="020B0604020202020204" pitchFamily="34" charset="0"/>
              <a:buChar char="•"/>
            </a:pPr>
            <a:r>
              <a:rPr lang="en-US" sz="1000" b="0" i="0" dirty="0">
                <a:solidFill>
                  <a:srgbClr val="373737"/>
                </a:solidFill>
                <a:effectLst/>
              </a:rPr>
              <a:t>Data tagging services for efficient organization of disparate data from multiple heterogenous data systems</a:t>
            </a:r>
          </a:p>
          <a:p>
            <a:pPr algn="l"/>
            <a:endParaRPr lang="en-US" sz="1000" b="0" i="0" dirty="0">
              <a:solidFill>
                <a:srgbClr val="373737"/>
              </a:solidFill>
              <a:effectLst/>
            </a:endParaRPr>
          </a:p>
          <a:p>
            <a:pPr marL="171450" indent="-171450" algn="l">
              <a:buFont typeface="Arial" panose="020B0604020202020204" pitchFamily="34" charset="0"/>
              <a:buChar char="•"/>
            </a:pPr>
            <a:r>
              <a:rPr lang="en-US" sz="1000" b="0" i="0" dirty="0">
                <a:solidFill>
                  <a:srgbClr val="373737"/>
                </a:solidFill>
                <a:effectLst/>
              </a:rPr>
              <a:t>Data relationships services for data assets association based on content.</a:t>
            </a:r>
          </a:p>
          <a:p>
            <a:pPr algn="l"/>
            <a:endParaRPr lang="en-US" sz="1000" dirty="0">
              <a:solidFill>
                <a:srgbClr val="373737"/>
              </a:solidFill>
            </a:endParaRPr>
          </a:p>
          <a:p>
            <a:pPr marL="171450" indent="-171450">
              <a:buFont typeface="Arial" panose="020B0604020202020204" pitchFamily="34" charset="0"/>
              <a:buChar char="•"/>
            </a:pPr>
            <a:r>
              <a:rPr lang="en-US" sz="1000" b="0" i="0" dirty="0">
                <a:solidFill>
                  <a:srgbClr val="373737"/>
                </a:solidFill>
                <a:effectLst/>
              </a:rPr>
              <a:t>Data lifecycle services to facilitate data lifecycle management including data collection, data maintenance, and data synthesis</a:t>
            </a:r>
          </a:p>
          <a:p>
            <a:pPr marL="171450" indent="-171450" algn="l">
              <a:buFont typeface="Arial" panose="020B0604020202020204" pitchFamily="34" charset="0"/>
              <a:buChar char="•"/>
            </a:pPr>
            <a:endParaRPr lang="en-US" sz="1000" b="0" i="0" dirty="0">
              <a:solidFill>
                <a:srgbClr val="373737"/>
              </a:solidFill>
              <a:effectLst/>
            </a:endParaRPr>
          </a:p>
          <a:p>
            <a:pPr marL="171450" indent="-171450">
              <a:buFont typeface="Arial" panose="020B0604020202020204" pitchFamily="34" charset="0"/>
              <a:buChar char="•"/>
            </a:pPr>
            <a:r>
              <a:rPr lang="en-US" sz="1000" b="0" i="0" dirty="0">
                <a:solidFill>
                  <a:srgbClr val="373737"/>
                </a:solidFill>
                <a:effectLst/>
              </a:rPr>
              <a:t>Data lineage and provenance tracking service to facilitate error detection and origin and promote interoperability</a:t>
            </a:r>
          </a:p>
        </p:txBody>
      </p:sp>
      <p:sp>
        <p:nvSpPr>
          <p:cNvPr id="14" name="TextBox 13">
            <a:extLst>
              <a:ext uri="{FF2B5EF4-FFF2-40B4-BE49-F238E27FC236}">
                <a16:creationId xmlns:a16="http://schemas.microsoft.com/office/drawing/2014/main" id="{CDECD923-2779-4B1F-AB08-FB84BDB740BA}"/>
              </a:ext>
            </a:extLst>
          </p:cNvPr>
          <p:cNvSpPr txBox="1"/>
          <p:nvPr/>
        </p:nvSpPr>
        <p:spPr>
          <a:xfrm>
            <a:off x="95419" y="595313"/>
            <a:ext cx="4460671" cy="18620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eaLnBrk="1" fontAlgn="auto" hangingPunct="1">
              <a:spcBef>
                <a:spcPts val="0"/>
              </a:spcBef>
              <a:spcAft>
                <a:spcPts val="600"/>
              </a:spcAft>
            </a:pPr>
            <a:r>
              <a:rPr lang="en-US" sz="1100" b="1" dirty="0">
                <a:solidFill>
                  <a:schemeClr val="accent1"/>
                </a:solidFill>
                <a:cs typeface="Arial"/>
              </a:rPr>
              <a:t>Technology Overview</a:t>
            </a:r>
          </a:p>
          <a:p>
            <a:pPr eaLnBrk="1" fontAlgn="auto" hangingPunct="1">
              <a:spcBef>
                <a:spcPts val="0"/>
              </a:spcBef>
              <a:spcAft>
                <a:spcPts val="600"/>
              </a:spcAft>
            </a:pPr>
            <a:r>
              <a:rPr lang="en-US" sz="1100" b="0" i="0" dirty="0">
                <a:solidFill>
                  <a:srgbClr val="373737"/>
                </a:solidFill>
                <a:effectLst/>
              </a:rPr>
              <a:t>The technology is an adaptive data management and integration platform designed for disparate data sources. It is built to support multitenancy, manage data governance, handle heterogeneous data formats and advance data democratization using a suite of connected, independent microservices. Each service can be used within an integrated environment, or as a standalone product, with a dedicated set of functionalities, such as metadata management, data versioning, access control, data tagging, link management, and analytics, among others.</a:t>
            </a:r>
            <a:r>
              <a:rPr lang="en-US" sz="1100" b="1" dirty="0">
                <a:solidFill>
                  <a:schemeClr val="tx1"/>
                </a:solidFill>
                <a:cs typeface="Arial"/>
              </a:rPr>
              <a:t> </a:t>
            </a:r>
          </a:p>
        </p:txBody>
      </p:sp>
      <p:sp>
        <p:nvSpPr>
          <p:cNvPr id="31" name="TextBox 30">
            <a:extLst>
              <a:ext uri="{FF2B5EF4-FFF2-40B4-BE49-F238E27FC236}">
                <a16:creationId xmlns:a16="http://schemas.microsoft.com/office/drawing/2014/main" id="{753734BF-1FB4-4F1A-8548-20C8BEA7824B}"/>
              </a:ext>
            </a:extLst>
          </p:cNvPr>
          <p:cNvSpPr txBox="1"/>
          <p:nvPr/>
        </p:nvSpPr>
        <p:spPr>
          <a:xfrm>
            <a:off x="39755" y="2786069"/>
            <a:ext cx="4460676" cy="18620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eaLnBrk="1" fontAlgn="auto" hangingPunct="1">
              <a:spcBef>
                <a:spcPts val="0"/>
              </a:spcBef>
              <a:spcAft>
                <a:spcPts val="600"/>
              </a:spcAft>
            </a:pPr>
            <a:r>
              <a:rPr lang="en-US" sz="1000" b="1" dirty="0">
                <a:solidFill>
                  <a:schemeClr val="accent1"/>
                </a:solidFill>
                <a:cs typeface="Arial"/>
              </a:rPr>
              <a:t>Applications</a:t>
            </a:r>
          </a:p>
          <a:p>
            <a:pPr marL="171450" indent="-171450" algn="l">
              <a:buFont typeface="Arial" panose="020B0604020202020204" pitchFamily="34" charset="0"/>
              <a:buChar char="•"/>
            </a:pPr>
            <a:r>
              <a:rPr lang="en-US" sz="1000" b="0" i="0" dirty="0">
                <a:solidFill>
                  <a:srgbClr val="373737"/>
                </a:solidFill>
                <a:effectLst/>
              </a:rPr>
              <a:t>Data management and Analysis</a:t>
            </a:r>
          </a:p>
          <a:p>
            <a:pPr marL="171450" indent="-171450" algn="l">
              <a:buFont typeface="Arial" panose="020B0604020202020204" pitchFamily="34" charset="0"/>
              <a:buChar char="•"/>
            </a:pPr>
            <a:endParaRPr lang="en-US" sz="1000" dirty="0">
              <a:solidFill>
                <a:srgbClr val="373737"/>
              </a:solidFill>
            </a:endParaRPr>
          </a:p>
          <a:p>
            <a:pPr marL="171450" indent="-171450">
              <a:buFont typeface="Arial" panose="020B0604020202020204" pitchFamily="34" charset="0"/>
              <a:buChar char="•"/>
            </a:pPr>
            <a:r>
              <a:rPr lang="en-US" sz="1000" b="0" i="0" dirty="0">
                <a:solidFill>
                  <a:srgbClr val="373737"/>
                </a:solidFill>
                <a:effectLst/>
              </a:rPr>
              <a:t>Manage Product Data Lifecycle</a:t>
            </a:r>
          </a:p>
          <a:p>
            <a:pPr marL="171450" indent="-171450">
              <a:buFont typeface="Arial" panose="020B0604020202020204" pitchFamily="34" charset="0"/>
              <a:buChar char="•"/>
            </a:pPr>
            <a:endParaRPr lang="en-US" sz="1000" dirty="0">
              <a:solidFill>
                <a:srgbClr val="373737"/>
              </a:solidFill>
            </a:endParaRPr>
          </a:p>
          <a:p>
            <a:pPr marL="171450" indent="-171450" algn="l">
              <a:buFont typeface="Arial" panose="020B0604020202020204" pitchFamily="34" charset="0"/>
              <a:buChar char="•"/>
            </a:pPr>
            <a:r>
              <a:rPr lang="en-US" sz="1000" b="0" i="0" dirty="0">
                <a:solidFill>
                  <a:srgbClr val="373737"/>
                </a:solidFill>
                <a:effectLst/>
              </a:rPr>
              <a:t>Internet of Management Things (IMT)</a:t>
            </a:r>
          </a:p>
          <a:p>
            <a:pPr marL="171450" indent="-171450" algn="l">
              <a:buFont typeface="Arial" panose="020B0604020202020204" pitchFamily="34" charset="0"/>
              <a:buChar char="•"/>
            </a:pPr>
            <a:endParaRPr lang="en-US" sz="1000" dirty="0">
              <a:solidFill>
                <a:srgbClr val="373737"/>
              </a:solidFill>
            </a:endParaRPr>
          </a:p>
          <a:p>
            <a:pPr marL="171450" indent="-171450" algn="l">
              <a:buFont typeface="Arial" panose="020B0604020202020204" pitchFamily="34" charset="0"/>
              <a:buChar char="•"/>
            </a:pPr>
            <a:r>
              <a:rPr lang="en-US" sz="1000" b="0" i="0" dirty="0">
                <a:solidFill>
                  <a:srgbClr val="373737"/>
                </a:solidFill>
                <a:effectLst/>
              </a:rPr>
              <a:t>Data Lineage and Provenance</a:t>
            </a:r>
          </a:p>
          <a:p>
            <a:pPr marL="171450" indent="-171450" algn="l">
              <a:buFont typeface="Arial" panose="020B0604020202020204" pitchFamily="34" charset="0"/>
              <a:buChar char="•"/>
            </a:pPr>
            <a:endParaRPr lang="en-US" sz="1000" dirty="0">
              <a:solidFill>
                <a:srgbClr val="373737"/>
              </a:solidFill>
            </a:endParaRPr>
          </a:p>
          <a:p>
            <a:pPr marL="171450" indent="-171450" algn="l">
              <a:buFont typeface="Arial" panose="020B0604020202020204" pitchFamily="34" charset="0"/>
              <a:buChar char="•"/>
            </a:pPr>
            <a:r>
              <a:rPr lang="en-US" sz="1000" b="0" i="0" dirty="0">
                <a:solidFill>
                  <a:srgbClr val="373737"/>
                </a:solidFill>
                <a:effectLst/>
              </a:rPr>
              <a:t>Knowledge Graphs</a:t>
            </a:r>
          </a:p>
          <a:p>
            <a:pPr algn="l"/>
            <a:endParaRPr lang="en-US" sz="1000" b="0" i="0" dirty="0">
              <a:solidFill>
                <a:srgbClr val="373737"/>
              </a:solidFill>
              <a:effectLst/>
            </a:endParaRPr>
          </a:p>
        </p:txBody>
      </p:sp>
      <p:pic>
        <p:nvPicPr>
          <p:cNvPr id="33" name="Picture 32" descr="A close up of a sign&#10;&#10;Description automatically generated">
            <a:extLst>
              <a:ext uri="{FF2B5EF4-FFF2-40B4-BE49-F238E27FC236}">
                <a16:creationId xmlns:a16="http://schemas.microsoft.com/office/drawing/2014/main" id="{45656B42-AB77-44B7-88F7-F704F13369C2}"/>
              </a:ext>
            </a:extLst>
          </p:cNvPr>
          <p:cNvPicPr>
            <a:picLocks noChangeAspect="1"/>
          </p:cNvPicPr>
          <p:nvPr/>
        </p:nvPicPr>
        <p:blipFill>
          <a:blip r:embed="rId3"/>
          <a:stretch>
            <a:fillRect/>
          </a:stretch>
        </p:blipFill>
        <p:spPr>
          <a:xfrm>
            <a:off x="5539739" y="123563"/>
            <a:ext cx="1125762" cy="516674"/>
          </a:xfrm>
          <a:prstGeom prst="rect">
            <a:avLst/>
          </a:prstGeom>
        </p:spPr>
      </p:pic>
      <p:pic>
        <p:nvPicPr>
          <p:cNvPr id="4" name="Picture 3" descr="A diagram of a software application&#10;&#10;Description automatically generated">
            <a:extLst>
              <a:ext uri="{FF2B5EF4-FFF2-40B4-BE49-F238E27FC236}">
                <a16:creationId xmlns:a16="http://schemas.microsoft.com/office/drawing/2014/main" id="{BB370210-2EE6-6808-0744-9FA10B0288D5}"/>
              </a:ext>
            </a:extLst>
          </p:cNvPr>
          <p:cNvPicPr>
            <a:picLocks noChangeAspect="1"/>
          </p:cNvPicPr>
          <p:nvPr/>
        </p:nvPicPr>
        <p:blipFill>
          <a:blip r:embed="rId4"/>
          <a:stretch>
            <a:fillRect/>
          </a:stretch>
        </p:blipFill>
        <p:spPr>
          <a:xfrm>
            <a:off x="5325975" y="674095"/>
            <a:ext cx="3102408" cy="2001171"/>
          </a:xfrm>
          <a:prstGeom prst="rect">
            <a:avLst/>
          </a:prstGeom>
        </p:spPr>
      </p:pic>
    </p:spTree>
    <p:extLst>
      <p:ext uri="{BB962C8B-B14F-4D97-AF65-F5344CB8AC3E}">
        <p14:creationId xmlns:p14="http://schemas.microsoft.com/office/powerpoint/2010/main" val="1151771313"/>
      </p:ext>
    </p:extLst>
  </p:cSld>
  <p:clrMapOvr>
    <a:masterClrMapping/>
  </p:clrMapOvr>
</p:sld>
</file>

<file path=ppt/theme/theme1.xml><?xml version="1.0" encoding="utf-8"?>
<a:theme xmlns:a="http://schemas.openxmlformats.org/drawingml/2006/main" name="T2 Widescreen Template 2017">
  <a:themeElements>
    <a:clrScheme name="Custom 1">
      <a:dk1>
        <a:srgbClr val="000000"/>
      </a:dk1>
      <a:lt1>
        <a:srgbClr val="FFFFFF"/>
      </a:lt1>
      <a:dk2>
        <a:srgbClr val="000000"/>
      </a:dk2>
      <a:lt2>
        <a:srgbClr val="666666"/>
      </a:lt2>
      <a:accent1>
        <a:srgbClr val="BB3249"/>
      </a:accent1>
      <a:accent2>
        <a:srgbClr val="0662A1"/>
      </a:accent2>
      <a:accent3>
        <a:srgbClr val="A200D7"/>
      </a:accent3>
      <a:accent4>
        <a:srgbClr val="44B140"/>
      </a:accent4>
      <a:accent5>
        <a:srgbClr val="FCD156"/>
      </a:accent5>
      <a:accent6>
        <a:srgbClr val="F0620B"/>
      </a:accent6>
      <a:hlink>
        <a:srgbClr val="2369BF"/>
      </a:hlink>
      <a:folHlink>
        <a:srgbClr val="7129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l">
          <a:defRPr sz="2800" b="1" dirty="0" smtClean="0">
            <a:solidFill>
              <a:srgbClr val="00599B"/>
            </a:solidFill>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ln>
          <a:noFill/>
        </a:ln>
      </a:spPr>
      <a:bodyPr>
        <a:noAutofit/>
      </a:bodyPr>
      <a:lstStyle>
        <a:defPPr marL="342900" indent="-342900" eaLnBrk="1" fontAlgn="auto" hangingPunct="1">
          <a:spcBef>
            <a:spcPts val="0"/>
          </a:spcBef>
          <a:spcAft>
            <a:spcPts val="600"/>
          </a:spcAft>
          <a:defRPr sz="1400" b="1" dirty="0">
            <a:solidFill>
              <a:schemeClr val="accent2"/>
            </a:solidFill>
            <a:latin typeface="Arial"/>
            <a:cs typeface="Arial"/>
          </a:defRPr>
        </a:defPPr>
      </a:lstStyle>
      <a:style>
        <a:lnRef idx="2">
          <a:schemeClr val="accent1"/>
        </a:lnRef>
        <a:fillRef idx="1">
          <a:schemeClr val="lt1"/>
        </a:fillRef>
        <a:effectRef idx="0">
          <a:schemeClr val="accent1"/>
        </a:effectRef>
        <a:fontRef idx="minor">
          <a:schemeClr val="dk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2.Template.2019" id="{FA3924BC-9B2C-C14E-ACD9-7EC80EA2A50A}" vid="{82E3049F-2D56-8248-9065-0F8E74D36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6FC9B9873D8140A510BADEEE04A91C" ma:contentTypeVersion="0" ma:contentTypeDescription="Create a new document." ma:contentTypeScope="" ma:versionID="e7417bc14ddd2481e32ffccc1c1f85b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4B96D-0E35-4286-B266-46AE34680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612ECAA-33A8-4F75-B4AC-AB3A7B7F744C}">
  <ds:schemaRef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309830E7-30CC-4D65-AD89-0AE380178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T2 Widescreen Template 2017</Template>
  <TotalTime>4321</TotalTime>
  <Words>207</Words>
  <Application>Microsoft Macintosh PowerPoint</Application>
  <PresentationFormat>On-screen Show (16:9)</PresentationFormat>
  <Paragraphs>27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MS PGothic</vt:lpstr>
      <vt:lpstr>Arial</vt:lpstr>
      <vt:lpstr>Arimo</vt:lpstr>
      <vt:lpstr>HelveticaNeueLT Std Med</vt:lpstr>
      <vt:lpstr>Wingdings</vt:lpstr>
      <vt:lpstr>T2 Widescreen Template 2017</vt:lpstr>
      <vt:lpstr>Centralized Data Management Platform (Patent US 11,556,398) NASA Ames Newly Patented Technologies Industry Webinar </vt:lpstr>
      <vt:lpstr>Centralized Data Management Platform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FY2018 Accomplishments and FY2019 Program Plan</dc:title>
  <dc:creator>Kimberly Minafra</dc:creator>
  <cp:lastModifiedBy>Gurram, Mohana M. (ARC-TI)</cp:lastModifiedBy>
  <cp:revision>131</cp:revision>
  <cp:lastPrinted>2019-10-29T21:01:28Z</cp:lastPrinted>
  <dcterms:created xsi:type="dcterms:W3CDTF">2019-07-09T18:24:48Z</dcterms:created>
  <dcterms:modified xsi:type="dcterms:W3CDTF">2024-04-02T23:03:01Z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0x010100786FC9B9873D8140A510BADEEE04A91C</vt:lpwstr>
  </property>
</Properties>
</file>