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6" r:id="rId5"/>
    <p:sldId id="263" r:id="rId6"/>
    <p:sldId id="264" r:id="rId7"/>
    <p:sldId id="276" r:id="rId8"/>
    <p:sldId id="277" r:id="rId9"/>
    <p:sldId id="279" r:id="rId10"/>
    <p:sldId id="265" r:id="rId11"/>
    <p:sldId id="267" r:id="rId12"/>
    <p:sldId id="268" r:id="rId13"/>
    <p:sldId id="272" r:id="rId14"/>
    <p:sldId id="269" r:id="rId15"/>
    <p:sldId id="270" r:id="rId16"/>
    <p:sldId id="278" r:id="rId17"/>
    <p:sldId id="273" r:id="rId18"/>
    <p:sldId id="274" r:id="rId19"/>
    <p:sldId id="280"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F9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6AD65D-8367-4F06-89B3-D9F1638B0337}" v="3" dt="2024-04-09T21:15:25.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4" autoAdjust="0"/>
  </p:normalViewPr>
  <p:slideViewPr>
    <p:cSldViewPr snapToGrid="0">
      <p:cViewPr varScale="1">
        <p:scale>
          <a:sx n="86" d="100"/>
          <a:sy n="86" d="100"/>
        </p:scale>
        <p:origin x="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924C39-DDEA-4C11-9C2A-03C90D9E22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DE1429-FE00-4216-84E5-D9BB9211CA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14B4CE-555A-4322-904E-2C66B417F2BA}" type="datetimeFigureOut">
              <a:rPr lang="en-US" smtClean="0"/>
              <a:t>4/9/2024</a:t>
            </a:fld>
            <a:endParaRPr lang="en-US"/>
          </a:p>
        </p:txBody>
      </p:sp>
      <p:sp>
        <p:nvSpPr>
          <p:cNvPr id="4" name="Footer Placeholder 3">
            <a:extLst>
              <a:ext uri="{FF2B5EF4-FFF2-40B4-BE49-F238E27FC236}">
                <a16:creationId xmlns:a16="http://schemas.microsoft.com/office/drawing/2014/main" id="{68409109-694F-4923-8FC7-68AD458166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E95CFE-4638-4238-9526-A9305908FC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769489-CA63-4389-ADF2-CA120728B8F7}" type="slidenum">
              <a:rPr lang="en-US" smtClean="0"/>
              <a:t>‹#›</a:t>
            </a:fld>
            <a:endParaRPr lang="en-US"/>
          </a:p>
        </p:txBody>
      </p:sp>
    </p:spTree>
    <p:extLst>
      <p:ext uri="{BB962C8B-B14F-4D97-AF65-F5344CB8AC3E}">
        <p14:creationId xmlns:p14="http://schemas.microsoft.com/office/powerpoint/2010/main" val="10888160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3E2D4-A574-4554-91ED-BAFBBD91C015}"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BA630-AC96-4AF3-81D9-33651134DECE}" type="slidenum">
              <a:rPr lang="en-US" smtClean="0"/>
              <a:t>‹#›</a:t>
            </a:fld>
            <a:endParaRPr lang="en-US"/>
          </a:p>
        </p:txBody>
      </p:sp>
    </p:spTree>
    <p:extLst>
      <p:ext uri="{BB962C8B-B14F-4D97-AF65-F5344CB8AC3E}">
        <p14:creationId xmlns:p14="http://schemas.microsoft.com/office/powerpoint/2010/main" val="85777343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1</a:t>
            </a:fld>
            <a:endParaRPr lang="en-US"/>
          </a:p>
        </p:txBody>
      </p:sp>
    </p:spTree>
    <p:extLst>
      <p:ext uri="{BB962C8B-B14F-4D97-AF65-F5344CB8AC3E}">
        <p14:creationId xmlns:p14="http://schemas.microsoft.com/office/powerpoint/2010/main" val="225410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10</a:t>
            </a:fld>
            <a:endParaRPr lang="en-US"/>
          </a:p>
        </p:txBody>
      </p:sp>
    </p:spTree>
    <p:extLst>
      <p:ext uri="{BB962C8B-B14F-4D97-AF65-F5344CB8AC3E}">
        <p14:creationId xmlns:p14="http://schemas.microsoft.com/office/powerpoint/2010/main" val="3909765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11</a:t>
            </a:fld>
            <a:endParaRPr lang="en-US"/>
          </a:p>
        </p:txBody>
      </p:sp>
    </p:spTree>
    <p:extLst>
      <p:ext uri="{BB962C8B-B14F-4D97-AF65-F5344CB8AC3E}">
        <p14:creationId xmlns:p14="http://schemas.microsoft.com/office/powerpoint/2010/main" val="194516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12</a:t>
            </a:fld>
            <a:endParaRPr lang="en-US"/>
          </a:p>
        </p:txBody>
      </p:sp>
    </p:spTree>
    <p:extLst>
      <p:ext uri="{BB962C8B-B14F-4D97-AF65-F5344CB8AC3E}">
        <p14:creationId xmlns:p14="http://schemas.microsoft.com/office/powerpoint/2010/main" val="147269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13</a:t>
            </a:fld>
            <a:endParaRPr lang="en-US"/>
          </a:p>
        </p:txBody>
      </p:sp>
    </p:spTree>
    <p:extLst>
      <p:ext uri="{BB962C8B-B14F-4D97-AF65-F5344CB8AC3E}">
        <p14:creationId xmlns:p14="http://schemas.microsoft.com/office/powerpoint/2010/main" val="8188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14</a:t>
            </a:fld>
            <a:endParaRPr lang="en-US"/>
          </a:p>
        </p:txBody>
      </p:sp>
    </p:spTree>
    <p:extLst>
      <p:ext uri="{BB962C8B-B14F-4D97-AF65-F5344CB8AC3E}">
        <p14:creationId xmlns:p14="http://schemas.microsoft.com/office/powerpoint/2010/main" val="3532603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15</a:t>
            </a:fld>
            <a:endParaRPr lang="en-US"/>
          </a:p>
        </p:txBody>
      </p:sp>
    </p:spTree>
    <p:extLst>
      <p:ext uri="{BB962C8B-B14F-4D97-AF65-F5344CB8AC3E}">
        <p14:creationId xmlns:p14="http://schemas.microsoft.com/office/powerpoint/2010/main" val="156699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16</a:t>
            </a:fld>
            <a:endParaRPr lang="en-US"/>
          </a:p>
        </p:txBody>
      </p:sp>
    </p:spTree>
    <p:extLst>
      <p:ext uri="{BB962C8B-B14F-4D97-AF65-F5344CB8AC3E}">
        <p14:creationId xmlns:p14="http://schemas.microsoft.com/office/powerpoint/2010/main" val="79425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17</a:t>
            </a:fld>
            <a:endParaRPr lang="en-US"/>
          </a:p>
        </p:txBody>
      </p:sp>
    </p:spTree>
    <p:extLst>
      <p:ext uri="{BB962C8B-B14F-4D97-AF65-F5344CB8AC3E}">
        <p14:creationId xmlns:p14="http://schemas.microsoft.com/office/powerpoint/2010/main" val="122784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2</a:t>
            </a:fld>
            <a:endParaRPr lang="en-US"/>
          </a:p>
        </p:txBody>
      </p:sp>
    </p:spTree>
    <p:extLst>
      <p:ext uri="{BB962C8B-B14F-4D97-AF65-F5344CB8AC3E}">
        <p14:creationId xmlns:p14="http://schemas.microsoft.com/office/powerpoint/2010/main" val="348791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3</a:t>
            </a:fld>
            <a:endParaRPr lang="en-US"/>
          </a:p>
        </p:txBody>
      </p:sp>
    </p:spTree>
    <p:extLst>
      <p:ext uri="{BB962C8B-B14F-4D97-AF65-F5344CB8AC3E}">
        <p14:creationId xmlns:p14="http://schemas.microsoft.com/office/powerpoint/2010/main" val="5953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4</a:t>
            </a:fld>
            <a:endParaRPr lang="en-US"/>
          </a:p>
        </p:txBody>
      </p:sp>
    </p:spTree>
    <p:extLst>
      <p:ext uri="{BB962C8B-B14F-4D97-AF65-F5344CB8AC3E}">
        <p14:creationId xmlns:p14="http://schemas.microsoft.com/office/powerpoint/2010/main" val="362809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5</a:t>
            </a:fld>
            <a:endParaRPr lang="en-US"/>
          </a:p>
        </p:txBody>
      </p:sp>
    </p:spTree>
    <p:extLst>
      <p:ext uri="{BB962C8B-B14F-4D97-AF65-F5344CB8AC3E}">
        <p14:creationId xmlns:p14="http://schemas.microsoft.com/office/powerpoint/2010/main" val="86219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6</a:t>
            </a:fld>
            <a:endParaRPr lang="en-US"/>
          </a:p>
        </p:txBody>
      </p:sp>
    </p:spTree>
    <p:extLst>
      <p:ext uri="{BB962C8B-B14F-4D97-AF65-F5344CB8AC3E}">
        <p14:creationId xmlns:p14="http://schemas.microsoft.com/office/powerpoint/2010/main" val="73403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7</a:t>
            </a:fld>
            <a:endParaRPr lang="en-US"/>
          </a:p>
        </p:txBody>
      </p:sp>
    </p:spTree>
    <p:extLst>
      <p:ext uri="{BB962C8B-B14F-4D97-AF65-F5344CB8AC3E}">
        <p14:creationId xmlns:p14="http://schemas.microsoft.com/office/powerpoint/2010/main" val="352915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8</a:t>
            </a:fld>
            <a:endParaRPr lang="en-US"/>
          </a:p>
        </p:txBody>
      </p:sp>
    </p:spTree>
    <p:extLst>
      <p:ext uri="{BB962C8B-B14F-4D97-AF65-F5344CB8AC3E}">
        <p14:creationId xmlns:p14="http://schemas.microsoft.com/office/powerpoint/2010/main" val="55667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BBBA630-AC96-4AF3-81D9-33651134DECE}" type="slidenum">
              <a:rPr lang="en-US" smtClean="0"/>
              <a:t>9</a:t>
            </a:fld>
            <a:endParaRPr lang="en-US"/>
          </a:p>
        </p:txBody>
      </p:sp>
    </p:spTree>
    <p:extLst>
      <p:ext uri="{BB962C8B-B14F-4D97-AF65-F5344CB8AC3E}">
        <p14:creationId xmlns:p14="http://schemas.microsoft.com/office/powerpoint/2010/main" val="4255591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21" descr="msfc_logo">
            <a:extLst>
              <a:ext uri="{FF2B5EF4-FFF2-40B4-BE49-F238E27FC236}">
                <a16:creationId xmlns:a16="http://schemas.microsoft.com/office/drawing/2014/main" id="{37BFDD40-3750-40AC-8C8C-32DCED06F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8EC39CE-C13A-4160-B444-FC38DB694615}"/>
              </a:ext>
            </a:extLst>
          </p:cNvPr>
          <p:cNvSpPr>
            <a:spLocks noGrp="1"/>
          </p:cNvSpPr>
          <p:nvPr>
            <p:ph type="ctrTitle" hasCustomPrompt="1"/>
          </p:nvPr>
        </p:nvSpPr>
        <p:spPr>
          <a:xfrm>
            <a:off x="1524000" y="1537913"/>
            <a:ext cx="9144000" cy="2387600"/>
          </a:xfrm>
        </p:spPr>
        <p:txBody>
          <a:bodyPr anchor="b"/>
          <a:lstStyle>
            <a:lvl1pPr algn="ctr">
              <a:defRPr sz="6000" b="1">
                <a:latin typeface="Helvetica" panose="020B0604020202020204" pitchFamily="34" charset="0"/>
                <a:cs typeface="Helvetica" panose="020B0604020202020204" pitchFamily="34" charset="0"/>
              </a:defRPr>
            </a:lvl1pPr>
          </a:lstStyle>
          <a:p>
            <a:r>
              <a:rPr lang="en-US"/>
              <a:t>Click to add title</a:t>
            </a:r>
          </a:p>
        </p:txBody>
      </p:sp>
      <p:sp>
        <p:nvSpPr>
          <p:cNvPr id="3" name="Subtitle 2">
            <a:extLst>
              <a:ext uri="{FF2B5EF4-FFF2-40B4-BE49-F238E27FC236}">
                <a16:creationId xmlns:a16="http://schemas.microsoft.com/office/drawing/2014/main" id="{98C2790E-CF76-4067-B63E-EB56EF0EA953}"/>
              </a:ext>
            </a:extLst>
          </p:cNvPr>
          <p:cNvSpPr>
            <a:spLocks noGrp="1"/>
          </p:cNvSpPr>
          <p:nvPr>
            <p:ph type="subTitle" idx="1" hasCustomPrompt="1"/>
          </p:nvPr>
        </p:nvSpPr>
        <p:spPr>
          <a:xfrm>
            <a:off x="1524000" y="4017588"/>
            <a:ext cx="9144000" cy="1655762"/>
          </a:xfrm>
        </p:spPr>
        <p:txBody>
          <a:bodyPr>
            <a:normAutofit/>
          </a:bodyPr>
          <a:lstStyle>
            <a:lvl1pPr marL="0" indent="0" algn="ctr">
              <a:buNone/>
              <a:defRPr sz="2400" b="1">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Date Placeholder 3">
            <a:extLst>
              <a:ext uri="{FF2B5EF4-FFF2-40B4-BE49-F238E27FC236}">
                <a16:creationId xmlns:a16="http://schemas.microsoft.com/office/drawing/2014/main" id="{F5DDDB27-64A1-4530-9D32-C7DA422571A2}"/>
              </a:ext>
            </a:extLst>
          </p:cNvPr>
          <p:cNvSpPr>
            <a:spLocks noGrp="1"/>
          </p:cNvSpPr>
          <p:nvPr>
            <p:ph type="dt" sz="half" idx="10"/>
          </p:nvPr>
        </p:nvSpPr>
        <p:spPr/>
        <p:txBody>
          <a:bodyPr/>
          <a:lstStyle>
            <a:lvl1pPr>
              <a:defRPr/>
            </a:lvl1pPr>
          </a:lstStyle>
          <a:p>
            <a:r>
              <a:rPr lang="en-US"/>
              <a:t>Use fixed date</a:t>
            </a:r>
          </a:p>
        </p:txBody>
      </p:sp>
      <p:sp>
        <p:nvSpPr>
          <p:cNvPr id="5" name="Footer Placeholder 4">
            <a:extLst>
              <a:ext uri="{FF2B5EF4-FFF2-40B4-BE49-F238E27FC236}">
                <a16:creationId xmlns:a16="http://schemas.microsoft.com/office/drawing/2014/main" id="{17033C48-BEE2-4327-A742-89333E691F1D}"/>
              </a:ext>
            </a:extLst>
          </p:cNvPr>
          <p:cNvSpPr>
            <a:spLocks noGrp="1"/>
          </p:cNvSpPr>
          <p:nvPr>
            <p:ph type="ftr" sz="quarter" idx="11"/>
          </p:nvPr>
        </p:nvSpPr>
        <p:spPr>
          <a:xfrm>
            <a:off x="4038600" y="6356350"/>
            <a:ext cx="4114800" cy="365125"/>
          </a:xfrm>
        </p:spPr>
        <p:txBody>
          <a:bodyPr/>
          <a:lstStyle/>
          <a:p>
            <a:r>
              <a:rPr lang="en-US"/>
              <a:t>name here/EV74</a:t>
            </a:r>
          </a:p>
        </p:txBody>
      </p:sp>
      <p:sp>
        <p:nvSpPr>
          <p:cNvPr id="6" name="Slide Number Placeholder 5">
            <a:extLst>
              <a:ext uri="{FF2B5EF4-FFF2-40B4-BE49-F238E27FC236}">
                <a16:creationId xmlns:a16="http://schemas.microsoft.com/office/drawing/2014/main" id="{6F1FA2D8-E1C1-42EF-AFEE-B64A79CB21E8}"/>
              </a:ext>
            </a:extLst>
          </p:cNvPr>
          <p:cNvSpPr>
            <a:spLocks noGrp="1"/>
          </p:cNvSpPr>
          <p:nvPr>
            <p:ph type="sldNum" sz="quarter" idx="12"/>
          </p:nvPr>
        </p:nvSpPr>
        <p:spPr/>
        <p:txBody>
          <a:bodyPr/>
          <a:lstStyle/>
          <a:p>
            <a:fld id="{10FBEAF4-CD28-489E-AF69-54C8225B18C8}" type="slidenum">
              <a:rPr lang="en-US" smtClean="0"/>
              <a:t>‹#›</a:t>
            </a:fld>
            <a:endParaRPr lang="en-US"/>
          </a:p>
        </p:txBody>
      </p:sp>
      <p:pic>
        <p:nvPicPr>
          <p:cNvPr id="9" name="Picture 21" descr="msfc_logo">
            <a:extLst>
              <a:ext uri="{FF2B5EF4-FFF2-40B4-BE49-F238E27FC236}">
                <a16:creationId xmlns:a16="http://schemas.microsoft.com/office/drawing/2014/main" id="{0144A249-32A9-4BB9-86E6-0B15755871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60202"/>
            <a:ext cx="1371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2292F198-0F1E-4D74-BE47-7FFC07F5BD5D}"/>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52400" y="152400"/>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13">
            <a:extLst>
              <a:ext uri="{FF2B5EF4-FFF2-40B4-BE49-F238E27FC236}">
                <a16:creationId xmlns:a16="http://schemas.microsoft.com/office/drawing/2014/main" id="{8FE608DA-628B-4B96-B176-7D195E110E5A}"/>
              </a:ext>
            </a:extLst>
          </p:cNvPr>
          <p:cNvSpPr>
            <a:spLocks noChangeShapeType="1"/>
          </p:cNvSpPr>
          <p:nvPr userDrawn="1"/>
        </p:nvSpPr>
        <p:spPr bwMode="auto">
          <a:xfrm flipV="1">
            <a:off x="1106487" y="1077528"/>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22">
            <a:extLst>
              <a:ext uri="{FF2B5EF4-FFF2-40B4-BE49-F238E27FC236}">
                <a16:creationId xmlns:a16="http://schemas.microsoft.com/office/drawing/2014/main" id="{8F7BEEB6-1979-434D-8519-B6CF1BE2F2BA}"/>
              </a:ext>
            </a:extLst>
          </p:cNvPr>
          <p:cNvSpPr>
            <a:spLocks noChangeShapeType="1"/>
          </p:cNvSpPr>
          <p:nvPr userDrawn="1"/>
        </p:nvSpPr>
        <p:spPr bwMode="auto">
          <a:xfrm>
            <a:off x="10311430" y="1077527"/>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6">
            <a:extLst>
              <a:ext uri="{FF2B5EF4-FFF2-40B4-BE49-F238E27FC236}">
                <a16:creationId xmlns:a16="http://schemas.microsoft.com/office/drawing/2014/main" id="{010E8E9D-F250-4F7E-BA69-787798984FF9}"/>
              </a:ext>
            </a:extLst>
          </p:cNvPr>
          <p:cNvSpPr/>
          <p:nvPr userDrawn="1"/>
        </p:nvSpPr>
        <p:spPr>
          <a:xfrm>
            <a:off x="1106487" y="8442"/>
            <a:ext cx="9816859" cy="853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2A84DD-D372-4AF6-9474-9D56FE382FFA}"/>
              </a:ext>
            </a:extLst>
          </p:cNvPr>
          <p:cNvSpPr/>
          <p:nvPr userDrawn="1"/>
        </p:nvSpPr>
        <p:spPr>
          <a:xfrm>
            <a:off x="10305690" y="883678"/>
            <a:ext cx="857609" cy="148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C9BED16D-CAAC-41C8-BF78-3A3119C229F3}"/>
              </a:ext>
            </a:extLst>
          </p:cNvPr>
          <p:cNvSpPr>
            <a:spLocks noGrp="1"/>
          </p:cNvSpPr>
          <p:nvPr>
            <p:ph type="body" sz="quarter" idx="14" hasCustomPrompt="1"/>
          </p:nvPr>
        </p:nvSpPr>
        <p:spPr>
          <a:xfrm>
            <a:off x="1106487" y="47348"/>
            <a:ext cx="9816859" cy="859866"/>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2">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a:solidFill>
                  <a:schemeClr val="tx2"/>
                </a:solidFill>
                <a:latin typeface="Arial" panose="020B0604020202020204" pitchFamily="34" charset="0"/>
              </a:rPr>
              <a:t>Human Systems Integration &amp; Engineering</a:t>
            </a:r>
            <a:endParaRPr lang="en-US"/>
          </a:p>
        </p:txBody>
      </p:sp>
      <p:sp>
        <p:nvSpPr>
          <p:cNvPr id="7" name="Rectangle 6">
            <a:extLst>
              <a:ext uri="{FF2B5EF4-FFF2-40B4-BE49-F238E27FC236}">
                <a16:creationId xmlns:a16="http://schemas.microsoft.com/office/drawing/2014/main" id="{B67D0850-916E-445C-83B0-FEC31FCA5EF3}"/>
              </a:ext>
            </a:extLst>
          </p:cNvPr>
          <p:cNvSpPr/>
          <p:nvPr userDrawn="1"/>
        </p:nvSpPr>
        <p:spPr>
          <a:xfrm>
            <a:off x="10305691" y="1118192"/>
            <a:ext cx="1184694" cy="118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13">
            <a:extLst>
              <a:ext uri="{FF2B5EF4-FFF2-40B4-BE49-F238E27FC236}">
                <a16:creationId xmlns:a16="http://schemas.microsoft.com/office/drawing/2014/main" id="{F1E0B0DF-C999-4D3A-A5C1-C4143682F4D8}"/>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2">
            <a:extLst>
              <a:ext uri="{FF2B5EF4-FFF2-40B4-BE49-F238E27FC236}">
                <a16:creationId xmlns:a16="http://schemas.microsoft.com/office/drawing/2014/main" id="{9EFF38CC-E606-4B83-B30E-E3217B818046}"/>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Box 21">
            <a:extLst>
              <a:ext uri="{FF2B5EF4-FFF2-40B4-BE49-F238E27FC236}">
                <a16:creationId xmlns:a16="http://schemas.microsoft.com/office/drawing/2014/main" id="{36D236C1-666D-49CE-90E1-C59FF69D80AA}"/>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23" name="TextBox 22">
            <a:extLst>
              <a:ext uri="{FF2B5EF4-FFF2-40B4-BE49-F238E27FC236}">
                <a16:creationId xmlns:a16="http://schemas.microsoft.com/office/drawing/2014/main" id="{9639238E-4460-4627-AE48-DD70A17F13A2}"/>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40048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8" name="Picture 21" descr="msfc_logo">
            <a:extLst>
              <a:ext uri="{FF2B5EF4-FFF2-40B4-BE49-F238E27FC236}">
                <a16:creationId xmlns:a16="http://schemas.microsoft.com/office/drawing/2014/main" id="{8D7245C7-CC3C-40EF-886F-3F018871D1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3" name="Vertical Text Placeholder 2">
            <a:extLst>
              <a:ext uri="{FF2B5EF4-FFF2-40B4-BE49-F238E27FC236}">
                <a16:creationId xmlns:a16="http://schemas.microsoft.com/office/drawing/2014/main" id="{52136397-C199-4150-9CE2-29B3E4918108}"/>
              </a:ext>
            </a:extLst>
          </p:cNvPr>
          <p:cNvSpPr>
            <a:spLocks noGrp="1"/>
          </p:cNvSpPr>
          <p:nvPr>
            <p:ph type="body" orient="vert" idx="1" hasCustomPrompt="1"/>
          </p:nvPr>
        </p:nvSpPr>
        <p:spPr>
          <a:xfrm>
            <a:off x="838200" y="2160893"/>
            <a:ext cx="10515600" cy="4016070"/>
          </a:xfrm>
        </p:spPr>
        <p:txBody>
          <a:bodyPr vert="eaVert"/>
          <a:lstStyle>
            <a:lvl1pPr marL="228600" indent="-228600">
              <a:buFont typeface="Wingdings" panose="05000000000000000000" pitchFamily="2" charset="2"/>
              <a:buChar char=""/>
              <a:defRPr sz="2200" b="1">
                <a:latin typeface="Helvetica" panose="020B0604020202020204" pitchFamily="34" charset="0"/>
                <a:cs typeface="Helvetica" panose="020B0604020202020204" pitchFamily="34" charset="0"/>
              </a:defRPr>
            </a:lvl1pPr>
            <a:lvl2pPr marL="685800" indent="-228600">
              <a:buFont typeface="Wingdings" panose="05000000000000000000" pitchFamily="2" charset="2"/>
              <a:buChar char=""/>
              <a:defRPr sz="1800" b="1">
                <a:latin typeface="Helvetica" panose="020B0604020202020204" pitchFamily="34" charset="0"/>
                <a:cs typeface="Helvetica" panose="020B0604020202020204" pitchFamily="34" charset="0"/>
              </a:defRPr>
            </a:lvl2pPr>
            <a:lvl3pPr marL="1143000" indent="-228600">
              <a:buFont typeface="Wingdings" panose="05000000000000000000" pitchFamily="2" charset="2"/>
              <a:buChar char=""/>
              <a:defRPr sz="1600" b="1">
                <a:latin typeface="Helvetica" panose="020B0604020202020204" pitchFamily="34" charset="0"/>
                <a:cs typeface="Helvetica" panose="020B0604020202020204" pitchFamily="34" charset="0"/>
              </a:defRPr>
            </a:lvl3pPr>
            <a:lvl4pPr marL="1600200" indent="-228600">
              <a:buFont typeface="Helvetica" panose="020B0604020202020204" pitchFamily="34" charset="0"/>
              <a:buChar char="‒"/>
              <a:defRPr sz="1400" b="1">
                <a:latin typeface="Helvetica" panose="020B0604020202020204" pitchFamily="34" charset="0"/>
                <a:cs typeface="Helvetica" panose="020B0604020202020204" pitchFamily="34" charset="0"/>
              </a:defRPr>
            </a:lvl4pPr>
            <a:lvl5pPr>
              <a:defRPr sz="1200" b="1">
                <a:latin typeface="Helvetica" panose="020B0604020202020204" pitchFamily="34" charset="0"/>
                <a:cs typeface="Helvetica"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A9AAA-E3EC-47DD-AA81-BAF413962EA9}"/>
              </a:ext>
            </a:extLst>
          </p:cNvPr>
          <p:cNvSpPr>
            <a:spLocks noGrp="1"/>
          </p:cNvSpPr>
          <p:nvPr>
            <p:ph type="dt" sz="half" idx="10"/>
          </p:nvPr>
        </p:nvSpPr>
        <p:spPr/>
        <p:txBody>
          <a:bodyPr/>
          <a:lstStyle/>
          <a:p>
            <a:r>
              <a:rPr lang="en-US"/>
              <a:t>Use fixed date</a:t>
            </a:r>
          </a:p>
        </p:txBody>
      </p:sp>
      <p:sp>
        <p:nvSpPr>
          <p:cNvPr id="5" name="Footer Placeholder 4">
            <a:extLst>
              <a:ext uri="{FF2B5EF4-FFF2-40B4-BE49-F238E27FC236}">
                <a16:creationId xmlns:a16="http://schemas.microsoft.com/office/drawing/2014/main" id="{926C85E7-73AC-4E28-B10C-7DE157B20770}"/>
              </a:ext>
            </a:extLst>
          </p:cNvPr>
          <p:cNvSpPr>
            <a:spLocks noGrp="1"/>
          </p:cNvSpPr>
          <p:nvPr>
            <p:ph type="ftr" sz="quarter" idx="11"/>
          </p:nvPr>
        </p:nvSpPr>
        <p:spPr/>
        <p:txBody>
          <a:bodyPr/>
          <a:lstStyle/>
          <a:p>
            <a:r>
              <a:rPr lang="en-US"/>
              <a:t>name here/EV74</a:t>
            </a:r>
          </a:p>
        </p:txBody>
      </p:sp>
      <p:sp>
        <p:nvSpPr>
          <p:cNvPr id="6" name="Slide Number Placeholder 5">
            <a:extLst>
              <a:ext uri="{FF2B5EF4-FFF2-40B4-BE49-F238E27FC236}">
                <a16:creationId xmlns:a16="http://schemas.microsoft.com/office/drawing/2014/main" id="{AAE871A7-170E-4438-A49C-2A261429C6B1}"/>
              </a:ext>
            </a:extLst>
          </p:cNvPr>
          <p:cNvSpPr>
            <a:spLocks noGrp="1"/>
          </p:cNvSpPr>
          <p:nvPr>
            <p:ph type="sldNum" sz="quarter" idx="12"/>
          </p:nvPr>
        </p:nvSpPr>
        <p:spPr/>
        <p:txBody>
          <a:bodyPr/>
          <a:lstStyle/>
          <a:p>
            <a:fld id="{10FBEAF4-CD28-489E-AF69-54C8225B18C8}" type="slidenum">
              <a:rPr lang="en-US" smtClean="0"/>
              <a:t>‹#›</a:t>
            </a:fld>
            <a:endParaRPr lang="en-US"/>
          </a:p>
        </p:txBody>
      </p:sp>
      <p:pic>
        <p:nvPicPr>
          <p:cNvPr id="8" name="Picture 10">
            <a:extLst>
              <a:ext uri="{FF2B5EF4-FFF2-40B4-BE49-F238E27FC236}">
                <a16:creationId xmlns:a16="http://schemas.microsoft.com/office/drawing/2014/main" id="{3A6CC0F7-0640-4C86-A806-94EF10FFA435}"/>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29148" y="157904"/>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a16="http://schemas.microsoft.com/office/drawing/2014/main" id="{5B978257-DA87-425E-B8FC-88F42135AB91}"/>
              </a:ext>
            </a:extLst>
          </p:cNvPr>
          <p:cNvSpPr/>
          <p:nvPr userDrawn="1"/>
        </p:nvSpPr>
        <p:spPr>
          <a:xfrm>
            <a:off x="1106487" y="8442"/>
            <a:ext cx="9816859" cy="819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09DD66-8E7D-4F76-98D7-1552B35248A7}"/>
              </a:ext>
            </a:extLst>
          </p:cNvPr>
          <p:cNvSpPr/>
          <p:nvPr userDrawn="1"/>
        </p:nvSpPr>
        <p:spPr>
          <a:xfrm>
            <a:off x="10305691" y="873544"/>
            <a:ext cx="744747" cy="97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20248A6-8678-417A-8E7F-46E5774B7293}"/>
              </a:ext>
            </a:extLst>
          </p:cNvPr>
          <p:cNvSpPr/>
          <p:nvPr userDrawn="1"/>
        </p:nvSpPr>
        <p:spPr>
          <a:xfrm>
            <a:off x="10305691" y="1144519"/>
            <a:ext cx="1201947" cy="92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3984E-82EF-4DC6-8298-C935973C12F2}"/>
              </a:ext>
            </a:extLst>
          </p:cNvPr>
          <p:cNvSpPr>
            <a:spLocks noGrp="1"/>
          </p:cNvSpPr>
          <p:nvPr>
            <p:ph type="title"/>
          </p:nvPr>
        </p:nvSpPr>
        <p:spPr>
          <a:xfrm>
            <a:off x="838200" y="1150743"/>
            <a:ext cx="10515600" cy="908653"/>
          </a:xfrm>
        </p:spPr>
        <p:txBody>
          <a:bodyPr anchor="ctr">
            <a:normAutofit/>
          </a:bodyPr>
          <a:lstStyle>
            <a:lvl1pPr>
              <a:defRPr sz="2400" b="1">
                <a:latin typeface="Helvetica" panose="020B0604020202020204" pitchFamily="34" charset="0"/>
                <a:cs typeface="Helvetica" panose="020B0604020202020204" pitchFamily="34" charset="0"/>
              </a:defRPr>
            </a:lvl1pPr>
          </a:lstStyle>
          <a:p>
            <a:r>
              <a:rPr lang="en-US"/>
              <a:t>Click to edit Master title style</a:t>
            </a:r>
          </a:p>
        </p:txBody>
      </p:sp>
      <p:sp>
        <p:nvSpPr>
          <p:cNvPr id="7" name="Text Placeholder 15">
            <a:extLst>
              <a:ext uri="{FF2B5EF4-FFF2-40B4-BE49-F238E27FC236}">
                <a16:creationId xmlns:a16="http://schemas.microsoft.com/office/drawing/2014/main" id="{B8C61EAF-B01C-4790-962E-AE5D79A65C49}"/>
              </a:ext>
            </a:extLst>
          </p:cNvPr>
          <p:cNvSpPr>
            <a:spLocks noGrp="1"/>
          </p:cNvSpPr>
          <p:nvPr>
            <p:ph type="body" sz="quarter" idx="14" hasCustomPrompt="1"/>
          </p:nvPr>
        </p:nvSpPr>
        <p:spPr>
          <a:xfrm>
            <a:off x="1106487" y="53688"/>
            <a:ext cx="9816859" cy="859866"/>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2">
                    <a:lumMod val="75000"/>
                  </a:schemeClr>
                </a:solidFill>
              </a:defRPr>
            </a:lvl1pPr>
          </a:lstStyle>
          <a:p>
            <a:r>
              <a:rPr lang="en-US" altLang="en-US" sz="2800">
                <a:solidFill>
                  <a:schemeClr val="tx2"/>
                </a:solidFill>
                <a:latin typeface="Arial" panose="020B0604020202020204" pitchFamily="34" charset="0"/>
              </a:rPr>
              <a:t>Human Factors &amp; Supportability Engineering Team</a:t>
            </a:r>
            <a:endParaRPr lang="en-US"/>
          </a:p>
        </p:txBody>
      </p:sp>
      <p:sp>
        <p:nvSpPr>
          <p:cNvPr id="25" name="Rectangle 24">
            <a:extLst>
              <a:ext uri="{FF2B5EF4-FFF2-40B4-BE49-F238E27FC236}">
                <a16:creationId xmlns:a16="http://schemas.microsoft.com/office/drawing/2014/main" id="{3B809207-94E6-4810-A247-759612C2B8F4}"/>
              </a:ext>
            </a:extLst>
          </p:cNvPr>
          <p:cNvSpPr/>
          <p:nvPr userDrawn="1"/>
        </p:nvSpPr>
        <p:spPr>
          <a:xfrm>
            <a:off x="10305691" y="961811"/>
            <a:ext cx="82038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ne 13">
            <a:extLst>
              <a:ext uri="{FF2B5EF4-FFF2-40B4-BE49-F238E27FC236}">
                <a16:creationId xmlns:a16="http://schemas.microsoft.com/office/drawing/2014/main" id="{344D8C4D-2F6F-4E38-977D-E17ED20D7826}"/>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2">
            <a:extLst>
              <a:ext uri="{FF2B5EF4-FFF2-40B4-BE49-F238E27FC236}">
                <a16:creationId xmlns:a16="http://schemas.microsoft.com/office/drawing/2014/main" id="{E75F48B5-C098-4BC1-AACE-C5C2524CAD6C}"/>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Box 26">
            <a:extLst>
              <a:ext uri="{FF2B5EF4-FFF2-40B4-BE49-F238E27FC236}">
                <a16:creationId xmlns:a16="http://schemas.microsoft.com/office/drawing/2014/main" id="{F4B9CB7B-2F82-4290-B059-CB9FFD58EC5E}"/>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28" name="TextBox 27">
            <a:extLst>
              <a:ext uri="{FF2B5EF4-FFF2-40B4-BE49-F238E27FC236}">
                <a16:creationId xmlns:a16="http://schemas.microsoft.com/office/drawing/2014/main" id="{50AA99A7-40D0-4C98-8B27-FA36060DEE12}"/>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414196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2" name="Picture 21" descr="msfc_logo">
            <a:extLst>
              <a:ext uri="{FF2B5EF4-FFF2-40B4-BE49-F238E27FC236}">
                <a16:creationId xmlns:a16="http://schemas.microsoft.com/office/drawing/2014/main" id="{1FD51A68-8480-4789-A0B6-5C4FB130D1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3" name="Vertical Text Placeholder 2">
            <a:extLst>
              <a:ext uri="{FF2B5EF4-FFF2-40B4-BE49-F238E27FC236}">
                <a16:creationId xmlns:a16="http://schemas.microsoft.com/office/drawing/2014/main" id="{4D5D3D37-2130-4D23-A920-30CA16E1E688}"/>
              </a:ext>
            </a:extLst>
          </p:cNvPr>
          <p:cNvSpPr>
            <a:spLocks noGrp="1"/>
          </p:cNvSpPr>
          <p:nvPr>
            <p:ph type="body" orient="vert" idx="1" hasCustomPrompt="1"/>
          </p:nvPr>
        </p:nvSpPr>
        <p:spPr>
          <a:xfrm>
            <a:off x="838200" y="1237002"/>
            <a:ext cx="9468929" cy="4988624"/>
          </a:xfrm>
        </p:spPr>
        <p:txBody>
          <a:bodyPr vert="eaVert"/>
          <a:lstStyle>
            <a:lvl1pPr marL="228600" indent="-228600">
              <a:buFont typeface="Wingdings" panose="05000000000000000000" pitchFamily="2" charset="2"/>
              <a:buChar char=""/>
              <a:defRPr sz="2200" b="1">
                <a:latin typeface="Helvetica" panose="020B0604020202020204" pitchFamily="34" charset="0"/>
                <a:cs typeface="Helvetica" panose="020B0604020202020204" pitchFamily="34" charset="0"/>
              </a:defRPr>
            </a:lvl1pPr>
            <a:lvl2pPr marL="685800" indent="-228600">
              <a:buFont typeface="Wingdings" panose="05000000000000000000" pitchFamily="2" charset="2"/>
              <a:buChar char=""/>
              <a:defRPr sz="1800" b="1">
                <a:latin typeface="Helvetica" panose="020B0604020202020204" pitchFamily="34" charset="0"/>
                <a:cs typeface="Helvetica" panose="020B0604020202020204" pitchFamily="34" charset="0"/>
              </a:defRPr>
            </a:lvl2pPr>
            <a:lvl3pPr marL="1143000" indent="-228600">
              <a:buFont typeface="Wingdings" panose="05000000000000000000" pitchFamily="2" charset="2"/>
              <a:buChar char=""/>
              <a:defRPr sz="1600" b="1">
                <a:latin typeface="Helvetica" panose="020B0604020202020204" pitchFamily="34" charset="0"/>
                <a:cs typeface="Helvetica" panose="020B0604020202020204" pitchFamily="34" charset="0"/>
              </a:defRPr>
            </a:lvl3pPr>
            <a:lvl4pPr marL="1600200" indent="-228600">
              <a:buFont typeface="Helvetica" panose="020B0604020202020204" pitchFamily="34" charset="0"/>
              <a:buChar char="‒"/>
              <a:defRPr sz="1400" b="1">
                <a:latin typeface="Helvetica" panose="020B0604020202020204" pitchFamily="34" charset="0"/>
                <a:cs typeface="Helvetica" panose="020B0604020202020204" pitchFamily="34" charset="0"/>
              </a:defRPr>
            </a:lvl4pPr>
            <a:lvl5pPr>
              <a:defRPr sz="1200" b="1">
                <a:latin typeface="Helvetica" panose="020B0604020202020204" pitchFamily="34" charset="0"/>
                <a:cs typeface="Helvetica"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1D245-29F4-4787-9A5F-A9864B6977B9}"/>
              </a:ext>
            </a:extLst>
          </p:cNvPr>
          <p:cNvSpPr>
            <a:spLocks noGrp="1"/>
          </p:cNvSpPr>
          <p:nvPr>
            <p:ph type="dt" sz="half" idx="10"/>
          </p:nvPr>
        </p:nvSpPr>
        <p:spPr/>
        <p:txBody>
          <a:bodyPr/>
          <a:lstStyle/>
          <a:p>
            <a:r>
              <a:rPr lang="en-US"/>
              <a:t>Use fixed date</a:t>
            </a:r>
          </a:p>
        </p:txBody>
      </p:sp>
      <p:sp>
        <p:nvSpPr>
          <p:cNvPr id="5" name="Footer Placeholder 4">
            <a:extLst>
              <a:ext uri="{FF2B5EF4-FFF2-40B4-BE49-F238E27FC236}">
                <a16:creationId xmlns:a16="http://schemas.microsoft.com/office/drawing/2014/main" id="{FA9BFD68-F9B4-426D-B37A-F5C729BF9C16}"/>
              </a:ext>
            </a:extLst>
          </p:cNvPr>
          <p:cNvSpPr>
            <a:spLocks noGrp="1"/>
          </p:cNvSpPr>
          <p:nvPr>
            <p:ph type="ftr" sz="quarter" idx="11"/>
          </p:nvPr>
        </p:nvSpPr>
        <p:spPr/>
        <p:txBody>
          <a:bodyPr/>
          <a:lstStyle/>
          <a:p>
            <a:r>
              <a:rPr lang="en-US"/>
              <a:t>name here/EV74</a:t>
            </a:r>
          </a:p>
        </p:txBody>
      </p:sp>
      <p:sp>
        <p:nvSpPr>
          <p:cNvPr id="6" name="Slide Number Placeholder 5">
            <a:extLst>
              <a:ext uri="{FF2B5EF4-FFF2-40B4-BE49-F238E27FC236}">
                <a16:creationId xmlns:a16="http://schemas.microsoft.com/office/drawing/2014/main" id="{984B2499-1BED-49F3-AB96-E238F4FF72B5}"/>
              </a:ext>
            </a:extLst>
          </p:cNvPr>
          <p:cNvSpPr>
            <a:spLocks noGrp="1"/>
          </p:cNvSpPr>
          <p:nvPr>
            <p:ph type="sldNum" sz="quarter" idx="12"/>
          </p:nvPr>
        </p:nvSpPr>
        <p:spPr/>
        <p:txBody>
          <a:bodyPr/>
          <a:lstStyle/>
          <a:p>
            <a:fld id="{10FBEAF4-CD28-489E-AF69-54C8225B18C8}" type="slidenum">
              <a:rPr lang="en-US" smtClean="0"/>
              <a:t>‹#›</a:t>
            </a:fld>
            <a:endParaRPr lang="en-US"/>
          </a:p>
        </p:txBody>
      </p:sp>
      <p:pic>
        <p:nvPicPr>
          <p:cNvPr id="8" name="Picture 10">
            <a:extLst>
              <a:ext uri="{FF2B5EF4-FFF2-40B4-BE49-F238E27FC236}">
                <a16:creationId xmlns:a16="http://schemas.microsoft.com/office/drawing/2014/main" id="{528CDECA-9DFB-4E6E-8301-6FF2EE144893}"/>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52400" y="135146"/>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3">
            <a:extLst>
              <a:ext uri="{FF2B5EF4-FFF2-40B4-BE49-F238E27FC236}">
                <a16:creationId xmlns:a16="http://schemas.microsoft.com/office/drawing/2014/main" id="{3FBADDDB-53EA-43CF-83C4-F88194DA6A1A}"/>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22">
            <a:extLst>
              <a:ext uri="{FF2B5EF4-FFF2-40B4-BE49-F238E27FC236}">
                <a16:creationId xmlns:a16="http://schemas.microsoft.com/office/drawing/2014/main" id="{55FBC710-8C3D-4802-BB8A-365D791C27B5}"/>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5">
            <a:extLst>
              <a:ext uri="{FF2B5EF4-FFF2-40B4-BE49-F238E27FC236}">
                <a16:creationId xmlns:a16="http://schemas.microsoft.com/office/drawing/2014/main" id="{6C23CD81-3CC2-4199-823C-4C2445BD5AD2}"/>
              </a:ext>
            </a:extLst>
          </p:cNvPr>
          <p:cNvSpPr/>
          <p:nvPr userDrawn="1"/>
        </p:nvSpPr>
        <p:spPr>
          <a:xfrm>
            <a:off x="1106487" y="8442"/>
            <a:ext cx="9816859" cy="819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7A03D9E-0290-435D-9777-8CED4CD24651}"/>
              </a:ext>
            </a:extLst>
          </p:cNvPr>
          <p:cNvSpPr/>
          <p:nvPr userDrawn="1"/>
        </p:nvSpPr>
        <p:spPr>
          <a:xfrm>
            <a:off x="10305691" y="1143326"/>
            <a:ext cx="1232612" cy="93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72DD83E0-1182-435C-82B7-90E1DAD2FC27}"/>
              </a:ext>
            </a:extLst>
          </p:cNvPr>
          <p:cNvSpPr>
            <a:spLocks noGrp="1"/>
          </p:cNvSpPr>
          <p:nvPr>
            <p:ph type="title" orient="vert" hasCustomPrompt="1"/>
          </p:nvPr>
        </p:nvSpPr>
        <p:spPr>
          <a:xfrm>
            <a:off x="10448749" y="1237001"/>
            <a:ext cx="905049" cy="4988625"/>
          </a:xfrm>
        </p:spPr>
        <p:txBody>
          <a:bodyPr vert="eaVert">
            <a:normAutofit/>
          </a:bodyPr>
          <a:lstStyle>
            <a:lvl1pPr>
              <a:defRPr sz="2400" b="1">
                <a:latin typeface="Helvetica" panose="020B0604020202020204" pitchFamily="34" charset="0"/>
                <a:cs typeface="Helvetica" panose="020B0604020202020204" pitchFamily="34" charset="0"/>
              </a:defRPr>
            </a:lvl1pPr>
          </a:lstStyle>
          <a:p>
            <a:r>
              <a:rPr lang="en-US"/>
              <a:t>Click to add title</a:t>
            </a:r>
          </a:p>
        </p:txBody>
      </p:sp>
      <p:sp>
        <p:nvSpPr>
          <p:cNvPr id="18" name="Rectangle 17">
            <a:extLst>
              <a:ext uri="{FF2B5EF4-FFF2-40B4-BE49-F238E27FC236}">
                <a16:creationId xmlns:a16="http://schemas.microsoft.com/office/drawing/2014/main" id="{CB47596F-EA58-4036-8619-2C20B1EEF6F9}"/>
              </a:ext>
            </a:extLst>
          </p:cNvPr>
          <p:cNvSpPr/>
          <p:nvPr userDrawn="1"/>
        </p:nvSpPr>
        <p:spPr>
          <a:xfrm>
            <a:off x="10305691" y="887314"/>
            <a:ext cx="779822" cy="93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a:extLst>
              <a:ext uri="{FF2B5EF4-FFF2-40B4-BE49-F238E27FC236}">
                <a16:creationId xmlns:a16="http://schemas.microsoft.com/office/drawing/2014/main" id="{61C69B5E-0B30-453C-98E8-E5384D2FD4E9}"/>
              </a:ext>
            </a:extLst>
          </p:cNvPr>
          <p:cNvSpPr>
            <a:spLocks noGrp="1"/>
          </p:cNvSpPr>
          <p:nvPr>
            <p:ph type="body" sz="quarter" idx="14" hasCustomPrompt="1"/>
          </p:nvPr>
        </p:nvSpPr>
        <p:spPr>
          <a:xfrm>
            <a:off x="1112598" y="58656"/>
            <a:ext cx="9816859" cy="859866"/>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2">
                    <a:lumMod val="75000"/>
                  </a:schemeClr>
                </a:solidFill>
              </a:defRPr>
            </a:lvl1pPr>
          </a:lstStyle>
          <a:p>
            <a:r>
              <a:rPr lang="en-US" altLang="en-US" sz="2800">
                <a:solidFill>
                  <a:schemeClr val="tx2"/>
                </a:solidFill>
                <a:latin typeface="Arial" panose="020B0604020202020204" pitchFamily="34" charset="0"/>
              </a:rPr>
              <a:t>Human Factors &amp; Supportability Engineering Team</a:t>
            </a:r>
            <a:endParaRPr lang="en-US"/>
          </a:p>
        </p:txBody>
      </p:sp>
      <p:sp>
        <p:nvSpPr>
          <p:cNvPr id="19" name="Rectangle 18">
            <a:extLst>
              <a:ext uri="{FF2B5EF4-FFF2-40B4-BE49-F238E27FC236}">
                <a16:creationId xmlns:a16="http://schemas.microsoft.com/office/drawing/2014/main" id="{6C23BE32-5BA4-4B11-A9E2-0F0B6F43F251}"/>
              </a:ext>
            </a:extLst>
          </p:cNvPr>
          <p:cNvSpPr/>
          <p:nvPr userDrawn="1"/>
        </p:nvSpPr>
        <p:spPr>
          <a:xfrm>
            <a:off x="10307129" y="974918"/>
            <a:ext cx="772273"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A6A845-4C38-4426-9E5C-9ACCEA215BAA}"/>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21" name="TextBox 20">
            <a:extLst>
              <a:ext uri="{FF2B5EF4-FFF2-40B4-BE49-F238E27FC236}">
                <a16:creationId xmlns:a16="http://schemas.microsoft.com/office/drawing/2014/main" id="{52B26178-CD93-4838-A98F-246191D9C68E}"/>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165653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21" descr="msfc_logo">
            <a:extLst>
              <a:ext uri="{FF2B5EF4-FFF2-40B4-BE49-F238E27FC236}">
                <a16:creationId xmlns:a16="http://schemas.microsoft.com/office/drawing/2014/main" id="{3F75DDF9-6DBE-47AD-BF4A-1D909775B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B956293-58CF-4F9E-914F-616CD76D204C}"/>
              </a:ext>
            </a:extLst>
          </p:cNvPr>
          <p:cNvSpPr/>
          <p:nvPr userDrawn="1"/>
        </p:nvSpPr>
        <p:spPr>
          <a:xfrm>
            <a:off x="10305691" y="1143271"/>
            <a:ext cx="1176067" cy="92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46F7E0-E93D-4BAE-B235-F3C0C1CADB14}"/>
              </a:ext>
            </a:extLst>
          </p:cNvPr>
          <p:cNvSpPr>
            <a:spLocks noGrp="1"/>
          </p:cNvSpPr>
          <p:nvPr>
            <p:ph idx="1"/>
          </p:nvPr>
        </p:nvSpPr>
        <p:spPr>
          <a:xfrm>
            <a:off x="838200" y="2156125"/>
            <a:ext cx="10515600" cy="4020838"/>
          </a:xfrm>
        </p:spPr>
        <p:txBody>
          <a:bodyPr/>
          <a:lstStyle>
            <a:lvl1pPr marL="228600" indent="-228600">
              <a:buFont typeface="Wingdings" panose="05000000000000000000" pitchFamily="2" charset="2"/>
              <a:buChar char=""/>
              <a:defRPr sz="2200" b="1">
                <a:latin typeface="Helvetica" panose="020B0604020202020204" pitchFamily="34" charset="0"/>
                <a:cs typeface="Helvetica" panose="020B0604020202020204" pitchFamily="34" charset="0"/>
              </a:defRPr>
            </a:lvl1pPr>
            <a:lvl2pPr marL="685800" indent="-228600">
              <a:buFont typeface="Wingdings" panose="05000000000000000000" pitchFamily="2" charset="2"/>
              <a:buChar char=""/>
              <a:defRPr sz="1800" b="1">
                <a:latin typeface="Helvetica" panose="020B0604020202020204" pitchFamily="34" charset="0"/>
                <a:cs typeface="Helvetica" panose="020B0604020202020204" pitchFamily="34" charset="0"/>
              </a:defRPr>
            </a:lvl2pPr>
            <a:lvl3pPr marL="1143000" indent="-228600">
              <a:buFont typeface="Wingdings" panose="05000000000000000000" pitchFamily="2" charset="2"/>
              <a:buChar char=""/>
              <a:defRPr sz="1600" b="1">
                <a:latin typeface="Helvetica" panose="020B0604020202020204" pitchFamily="34" charset="0"/>
                <a:cs typeface="Helvetica" panose="020B0604020202020204" pitchFamily="34" charset="0"/>
              </a:defRPr>
            </a:lvl3pPr>
            <a:lvl4pPr marL="1600200" indent="-228600">
              <a:buFont typeface="Helvetica" panose="020B0604020202020204" pitchFamily="34" charset="0"/>
              <a:buChar char="‒"/>
              <a:defRPr sz="1400" b="1">
                <a:latin typeface="Helvetica" panose="020B0604020202020204" pitchFamily="34" charset="0"/>
                <a:cs typeface="Helvetica" panose="020B0604020202020204" pitchFamily="34" charset="0"/>
              </a:defRPr>
            </a:lvl4pPr>
            <a:lvl5pPr>
              <a:defRPr sz="1200" b="1">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1" descr="msfc_logo">
            <a:extLst>
              <a:ext uri="{FF2B5EF4-FFF2-40B4-BE49-F238E27FC236}">
                <a16:creationId xmlns:a16="http://schemas.microsoft.com/office/drawing/2014/main" id="{44D95DBE-BA6F-45EA-AACA-2ACB8344E6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60202"/>
            <a:ext cx="1371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8A676863-DB60-4888-AA58-FAEC31AE7B2C}"/>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52400" y="152400"/>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13">
            <a:extLst>
              <a:ext uri="{FF2B5EF4-FFF2-40B4-BE49-F238E27FC236}">
                <a16:creationId xmlns:a16="http://schemas.microsoft.com/office/drawing/2014/main" id="{711658DA-6500-4039-B484-370C29D68DA8}"/>
              </a:ext>
            </a:extLst>
          </p:cNvPr>
          <p:cNvSpPr>
            <a:spLocks noChangeShapeType="1"/>
          </p:cNvSpPr>
          <p:nvPr userDrawn="1"/>
        </p:nvSpPr>
        <p:spPr bwMode="auto">
          <a:xfrm flipV="1">
            <a:off x="1106487" y="1077528"/>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2">
            <a:extLst>
              <a:ext uri="{FF2B5EF4-FFF2-40B4-BE49-F238E27FC236}">
                <a16:creationId xmlns:a16="http://schemas.microsoft.com/office/drawing/2014/main" id="{F4ABC139-C12C-46D6-93F9-92253BFDA526}"/>
              </a:ext>
            </a:extLst>
          </p:cNvPr>
          <p:cNvSpPr>
            <a:spLocks noChangeShapeType="1"/>
          </p:cNvSpPr>
          <p:nvPr userDrawn="1"/>
        </p:nvSpPr>
        <p:spPr bwMode="auto">
          <a:xfrm>
            <a:off x="10311430" y="1077527"/>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8">
            <a:extLst>
              <a:ext uri="{FF2B5EF4-FFF2-40B4-BE49-F238E27FC236}">
                <a16:creationId xmlns:a16="http://schemas.microsoft.com/office/drawing/2014/main" id="{3F7C7641-ED40-4757-88F5-F229E2A642DF}"/>
              </a:ext>
            </a:extLst>
          </p:cNvPr>
          <p:cNvSpPr/>
          <p:nvPr userDrawn="1"/>
        </p:nvSpPr>
        <p:spPr>
          <a:xfrm>
            <a:off x="1106487" y="8442"/>
            <a:ext cx="9816859" cy="853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32DB5-9729-457F-9986-BF93EE95753A}"/>
              </a:ext>
            </a:extLst>
          </p:cNvPr>
          <p:cNvSpPr>
            <a:spLocks noGrp="1"/>
          </p:cNvSpPr>
          <p:nvPr>
            <p:ph type="title" hasCustomPrompt="1"/>
          </p:nvPr>
        </p:nvSpPr>
        <p:spPr>
          <a:xfrm>
            <a:off x="838199" y="1160523"/>
            <a:ext cx="10515600" cy="918830"/>
          </a:xfrm>
        </p:spPr>
        <p:txBody>
          <a:bodyPr anchor="ctr">
            <a:normAutofit/>
          </a:bodyPr>
          <a:lstStyle>
            <a:lvl1pPr>
              <a:defRPr sz="2400" b="1">
                <a:latin typeface="Helvetica" panose="020B0604020202020204" pitchFamily="34" charset="0"/>
                <a:cs typeface="Helvetica" panose="020B0604020202020204" pitchFamily="34" charset="0"/>
              </a:defRPr>
            </a:lvl1pPr>
          </a:lstStyle>
          <a:p>
            <a:r>
              <a:rPr lang="en-US"/>
              <a:t>Click to add title</a:t>
            </a:r>
          </a:p>
        </p:txBody>
      </p:sp>
      <p:sp>
        <p:nvSpPr>
          <p:cNvPr id="22" name="Rectangle 21">
            <a:extLst>
              <a:ext uri="{FF2B5EF4-FFF2-40B4-BE49-F238E27FC236}">
                <a16:creationId xmlns:a16="http://schemas.microsoft.com/office/drawing/2014/main" id="{1D795E38-21C6-44E1-8D06-C202E1D632C0}"/>
              </a:ext>
            </a:extLst>
          </p:cNvPr>
          <p:cNvSpPr/>
          <p:nvPr userDrawn="1"/>
        </p:nvSpPr>
        <p:spPr>
          <a:xfrm>
            <a:off x="10305691" y="887289"/>
            <a:ext cx="743858" cy="11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5">
            <a:extLst>
              <a:ext uri="{FF2B5EF4-FFF2-40B4-BE49-F238E27FC236}">
                <a16:creationId xmlns:a16="http://schemas.microsoft.com/office/drawing/2014/main" id="{2D562D64-C645-46C1-8F25-35AA94A2B418}"/>
              </a:ext>
            </a:extLst>
          </p:cNvPr>
          <p:cNvSpPr>
            <a:spLocks noGrp="1"/>
          </p:cNvSpPr>
          <p:nvPr>
            <p:ph type="body" sz="quarter" idx="14" hasCustomPrompt="1"/>
          </p:nvPr>
        </p:nvSpPr>
        <p:spPr>
          <a:xfrm>
            <a:off x="1090748" y="58373"/>
            <a:ext cx="9816859" cy="859866"/>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2">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a:solidFill>
                  <a:schemeClr val="tx2"/>
                </a:solidFill>
                <a:latin typeface="Arial" panose="020B0604020202020204" pitchFamily="34" charset="0"/>
              </a:rPr>
              <a:t>Human Systems Integration &amp; Engineering</a:t>
            </a:r>
            <a:endParaRPr lang="en-US"/>
          </a:p>
        </p:txBody>
      </p:sp>
      <p:sp>
        <p:nvSpPr>
          <p:cNvPr id="23" name="Date Placeholder 22">
            <a:extLst>
              <a:ext uri="{FF2B5EF4-FFF2-40B4-BE49-F238E27FC236}">
                <a16:creationId xmlns:a16="http://schemas.microsoft.com/office/drawing/2014/main" id="{369DF397-DA5D-4B9E-AD11-0FBD88A55092}"/>
              </a:ext>
            </a:extLst>
          </p:cNvPr>
          <p:cNvSpPr>
            <a:spLocks noGrp="1"/>
          </p:cNvSpPr>
          <p:nvPr>
            <p:ph type="dt" sz="half" idx="15"/>
          </p:nvPr>
        </p:nvSpPr>
        <p:spPr/>
        <p:txBody>
          <a:bodyPr/>
          <a:lstStyle/>
          <a:p>
            <a:r>
              <a:rPr lang="en-US"/>
              <a:t>Use fixed date</a:t>
            </a:r>
          </a:p>
        </p:txBody>
      </p:sp>
      <p:sp>
        <p:nvSpPr>
          <p:cNvPr id="24" name="Footer Placeholder 23">
            <a:extLst>
              <a:ext uri="{FF2B5EF4-FFF2-40B4-BE49-F238E27FC236}">
                <a16:creationId xmlns:a16="http://schemas.microsoft.com/office/drawing/2014/main" id="{5C3A612B-96E9-4573-980A-421549C3CA79}"/>
              </a:ext>
            </a:extLst>
          </p:cNvPr>
          <p:cNvSpPr>
            <a:spLocks noGrp="1"/>
          </p:cNvSpPr>
          <p:nvPr>
            <p:ph type="ftr" sz="quarter" idx="16"/>
          </p:nvPr>
        </p:nvSpPr>
        <p:spPr/>
        <p:txBody>
          <a:bodyPr/>
          <a:lstStyle/>
          <a:p>
            <a:r>
              <a:rPr lang="en-US"/>
              <a:t>name here/EV74</a:t>
            </a:r>
          </a:p>
        </p:txBody>
      </p:sp>
      <p:sp>
        <p:nvSpPr>
          <p:cNvPr id="25" name="Slide Number Placeholder 24">
            <a:extLst>
              <a:ext uri="{FF2B5EF4-FFF2-40B4-BE49-F238E27FC236}">
                <a16:creationId xmlns:a16="http://schemas.microsoft.com/office/drawing/2014/main" id="{304ED609-76D5-4D38-8D43-6E01FE50C129}"/>
              </a:ext>
            </a:extLst>
          </p:cNvPr>
          <p:cNvSpPr>
            <a:spLocks noGrp="1"/>
          </p:cNvSpPr>
          <p:nvPr>
            <p:ph type="sldNum" sz="quarter" idx="17"/>
          </p:nvPr>
        </p:nvSpPr>
        <p:spPr/>
        <p:txBody>
          <a:bodyPr/>
          <a:lstStyle/>
          <a:p>
            <a:fld id="{10FBEAF4-CD28-489E-AF69-54C8225B18C8}" type="slidenum">
              <a:rPr lang="en-US" smtClean="0"/>
              <a:t>‹#›</a:t>
            </a:fld>
            <a:endParaRPr lang="en-US"/>
          </a:p>
        </p:txBody>
      </p:sp>
      <p:sp>
        <p:nvSpPr>
          <p:cNvPr id="20" name="Line 13">
            <a:extLst>
              <a:ext uri="{FF2B5EF4-FFF2-40B4-BE49-F238E27FC236}">
                <a16:creationId xmlns:a16="http://schemas.microsoft.com/office/drawing/2014/main" id="{72AD969B-59E6-4AC7-96E5-C5C7C7EB85E4}"/>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2">
            <a:extLst>
              <a:ext uri="{FF2B5EF4-FFF2-40B4-BE49-F238E27FC236}">
                <a16:creationId xmlns:a16="http://schemas.microsoft.com/office/drawing/2014/main" id="{AF9D50A8-5D3D-477C-A521-19BF6035AF90}"/>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Box 28">
            <a:extLst>
              <a:ext uri="{FF2B5EF4-FFF2-40B4-BE49-F238E27FC236}">
                <a16:creationId xmlns:a16="http://schemas.microsoft.com/office/drawing/2014/main" id="{B3D88399-59A1-4197-9FCD-ADB9D49EE40C}"/>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30" name="TextBox 29">
            <a:extLst>
              <a:ext uri="{FF2B5EF4-FFF2-40B4-BE49-F238E27FC236}">
                <a16:creationId xmlns:a16="http://schemas.microsoft.com/office/drawing/2014/main" id="{310825C1-9841-4F25-A56B-A5ED84DEDE97}"/>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34447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9" name="Picture 21" descr="msfc_logo">
            <a:extLst>
              <a:ext uri="{FF2B5EF4-FFF2-40B4-BE49-F238E27FC236}">
                <a16:creationId xmlns:a16="http://schemas.microsoft.com/office/drawing/2014/main" id="{8C440201-BF17-49C1-A00B-CCDDF4A9DC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8D3D3C-498E-4B67-9549-240705424CD4}"/>
              </a:ext>
            </a:extLst>
          </p:cNvPr>
          <p:cNvSpPr>
            <a:spLocks noGrp="1"/>
          </p:cNvSpPr>
          <p:nvPr>
            <p:ph type="title" hasCustomPrompt="1"/>
          </p:nvPr>
        </p:nvSpPr>
        <p:spPr>
          <a:xfrm>
            <a:off x="831850" y="1709738"/>
            <a:ext cx="10515600" cy="2852737"/>
          </a:xfrm>
        </p:spPr>
        <p:txBody>
          <a:bodyPr anchor="b">
            <a:normAutofit/>
          </a:bodyPr>
          <a:lstStyle>
            <a:lvl1pPr algn="ctr">
              <a:defRPr sz="6000" b="1">
                <a:latin typeface="Helvetica" panose="020B0604020202020204" pitchFamily="34" charset="0"/>
                <a:cs typeface="Helvetica" panose="020B0604020202020204" pitchFamily="34" charset="0"/>
              </a:defRPr>
            </a:lvl1pPr>
          </a:lstStyle>
          <a:p>
            <a:r>
              <a:rPr lang="en-US"/>
              <a:t>Click to add title</a:t>
            </a:r>
          </a:p>
        </p:txBody>
      </p:sp>
      <p:sp>
        <p:nvSpPr>
          <p:cNvPr id="3" name="Text Placeholder 2">
            <a:extLst>
              <a:ext uri="{FF2B5EF4-FFF2-40B4-BE49-F238E27FC236}">
                <a16:creationId xmlns:a16="http://schemas.microsoft.com/office/drawing/2014/main" id="{AAE8D463-DB2C-4D93-A002-58E9ABB30E22}"/>
              </a:ext>
            </a:extLst>
          </p:cNvPr>
          <p:cNvSpPr>
            <a:spLocks noGrp="1"/>
          </p:cNvSpPr>
          <p:nvPr>
            <p:ph type="body" idx="1" hasCustomPrompt="1"/>
          </p:nvPr>
        </p:nvSpPr>
        <p:spPr>
          <a:xfrm>
            <a:off x="831850" y="4589463"/>
            <a:ext cx="10515600" cy="1500187"/>
          </a:xfrm>
        </p:spPr>
        <p:txBody>
          <a:bodyPr>
            <a:normAutofit/>
          </a:bodyPr>
          <a:lstStyle>
            <a:lvl1pPr marL="0" indent="0" algn="l">
              <a:buNone/>
              <a:defRPr sz="2400" b="1">
                <a:solidFill>
                  <a:schemeClr val="tx1">
                    <a:tint val="75000"/>
                  </a:schemeClr>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4" name="Date Placeholder 3">
            <a:extLst>
              <a:ext uri="{FF2B5EF4-FFF2-40B4-BE49-F238E27FC236}">
                <a16:creationId xmlns:a16="http://schemas.microsoft.com/office/drawing/2014/main" id="{084BC395-D250-4489-862C-A9D7EBAC6921}"/>
              </a:ext>
            </a:extLst>
          </p:cNvPr>
          <p:cNvSpPr>
            <a:spLocks noGrp="1"/>
          </p:cNvSpPr>
          <p:nvPr>
            <p:ph type="dt" sz="half" idx="10"/>
          </p:nvPr>
        </p:nvSpPr>
        <p:spPr/>
        <p:txBody>
          <a:bodyPr/>
          <a:lstStyle>
            <a:lvl1pPr>
              <a:defRPr/>
            </a:lvl1pPr>
          </a:lstStyle>
          <a:p>
            <a:r>
              <a:rPr lang="en-US"/>
              <a:t>Use fixed date</a:t>
            </a:r>
          </a:p>
        </p:txBody>
      </p:sp>
      <p:sp>
        <p:nvSpPr>
          <p:cNvPr id="5" name="Footer Placeholder 4">
            <a:extLst>
              <a:ext uri="{FF2B5EF4-FFF2-40B4-BE49-F238E27FC236}">
                <a16:creationId xmlns:a16="http://schemas.microsoft.com/office/drawing/2014/main" id="{27CACC6B-3DB6-4F79-AF20-81DE765122B7}"/>
              </a:ext>
            </a:extLst>
          </p:cNvPr>
          <p:cNvSpPr>
            <a:spLocks noGrp="1"/>
          </p:cNvSpPr>
          <p:nvPr>
            <p:ph type="ftr" sz="quarter" idx="11"/>
          </p:nvPr>
        </p:nvSpPr>
        <p:spPr/>
        <p:txBody>
          <a:bodyPr/>
          <a:lstStyle/>
          <a:p>
            <a:r>
              <a:rPr lang="en-US"/>
              <a:t>name here/EV74</a:t>
            </a:r>
          </a:p>
        </p:txBody>
      </p:sp>
      <p:sp>
        <p:nvSpPr>
          <p:cNvPr id="6" name="Slide Number Placeholder 5">
            <a:extLst>
              <a:ext uri="{FF2B5EF4-FFF2-40B4-BE49-F238E27FC236}">
                <a16:creationId xmlns:a16="http://schemas.microsoft.com/office/drawing/2014/main" id="{77D63288-A581-4F98-A83F-81D04929FC7E}"/>
              </a:ext>
            </a:extLst>
          </p:cNvPr>
          <p:cNvSpPr>
            <a:spLocks noGrp="1"/>
          </p:cNvSpPr>
          <p:nvPr>
            <p:ph type="sldNum" sz="quarter" idx="12"/>
          </p:nvPr>
        </p:nvSpPr>
        <p:spPr/>
        <p:txBody>
          <a:bodyPr/>
          <a:lstStyle/>
          <a:p>
            <a:fld id="{10FBEAF4-CD28-489E-AF69-54C8225B18C8}" type="slidenum">
              <a:rPr lang="en-US" smtClean="0"/>
              <a:t>‹#›</a:t>
            </a:fld>
            <a:endParaRPr lang="en-US"/>
          </a:p>
        </p:txBody>
      </p:sp>
      <p:pic>
        <p:nvPicPr>
          <p:cNvPr id="8" name="Picture 21" descr="msfc_logo">
            <a:extLst>
              <a:ext uri="{FF2B5EF4-FFF2-40B4-BE49-F238E27FC236}">
                <a16:creationId xmlns:a16="http://schemas.microsoft.com/office/drawing/2014/main" id="{7E83C8C3-9A9E-4177-8814-99F4D764D6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60202"/>
            <a:ext cx="1371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A6885BE7-E889-4B85-94C3-57238D520B49}"/>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52400" y="152400"/>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13">
            <a:extLst>
              <a:ext uri="{FF2B5EF4-FFF2-40B4-BE49-F238E27FC236}">
                <a16:creationId xmlns:a16="http://schemas.microsoft.com/office/drawing/2014/main" id="{214FE32C-21DA-48F1-B965-8128CFA0A322}"/>
              </a:ext>
            </a:extLst>
          </p:cNvPr>
          <p:cNvSpPr>
            <a:spLocks noChangeShapeType="1"/>
          </p:cNvSpPr>
          <p:nvPr userDrawn="1"/>
        </p:nvSpPr>
        <p:spPr bwMode="auto">
          <a:xfrm flipV="1">
            <a:off x="1106487" y="1077528"/>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2">
            <a:extLst>
              <a:ext uri="{FF2B5EF4-FFF2-40B4-BE49-F238E27FC236}">
                <a16:creationId xmlns:a16="http://schemas.microsoft.com/office/drawing/2014/main" id="{A096C9FE-A52C-4C4F-B6E0-158DBD51FB70}"/>
              </a:ext>
            </a:extLst>
          </p:cNvPr>
          <p:cNvSpPr>
            <a:spLocks noChangeShapeType="1"/>
          </p:cNvSpPr>
          <p:nvPr userDrawn="1"/>
        </p:nvSpPr>
        <p:spPr bwMode="auto">
          <a:xfrm>
            <a:off x="10311430" y="1077527"/>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5">
            <a:extLst>
              <a:ext uri="{FF2B5EF4-FFF2-40B4-BE49-F238E27FC236}">
                <a16:creationId xmlns:a16="http://schemas.microsoft.com/office/drawing/2014/main" id="{F12DCC15-97A0-4FE8-AF7F-1E92AD74135D}"/>
              </a:ext>
            </a:extLst>
          </p:cNvPr>
          <p:cNvSpPr/>
          <p:nvPr userDrawn="1"/>
        </p:nvSpPr>
        <p:spPr>
          <a:xfrm>
            <a:off x="1106487" y="8442"/>
            <a:ext cx="9816859" cy="853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D8D736-CA04-465F-B31F-B57BC708B3D0}"/>
              </a:ext>
            </a:extLst>
          </p:cNvPr>
          <p:cNvSpPr/>
          <p:nvPr userDrawn="1"/>
        </p:nvSpPr>
        <p:spPr>
          <a:xfrm>
            <a:off x="10305691" y="883678"/>
            <a:ext cx="770626" cy="79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8434AA-46B3-41DF-8EC7-46596F60EDB8}"/>
              </a:ext>
            </a:extLst>
          </p:cNvPr>
          <p:cNvSpPr/>
          <p:nvPr userDrawn="1"/>
        </p:nvSpPr>
        <p:spPr>
          <a:xfrm>
            <a:off x="10314887" y="970070"/>
            <a:ext cx="77062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777C61-3512-493F-A422-25CAF51A0FAE}"/>
              </a:ext>
            </a:extLst>
          </p:cNvPr>
          <p:cNvSpPr/>
          <p:nvPr userDrawn="1"/>
        </p:nvSpPr>
        <p:spPr>
          <a:xfrm>
            <a:off x="10305691" y="1138687"/>
            <a:ext cx="1193320" cy="86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13">
            <a:extLst>
              <a:ext uri="{FF2B5EF4-FFF2-40B4-BE49-F238E27FC236}">
                <a16:creationId xmlns:a16="http://schemas.microsoft.com/office/drawing/2014/main" id="{C09F1AEC-C359-4043-9727-FE650BEEF53F}"/>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2">
            <a:extLst>
              <a:ext uri="{FF2B5EF4-FFF2-40B4-BE49-F238E27FC236}">
                <a16:creationId xmlns:a16="http://schemas.microsoft.com/office/drawing/2014/main" id="{AC785760-72EB-4416-A943-1BF3166AD647}"/>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Box 23">
            <a:extLst>
              <a:ext uri="{FF2B5EF4-FFF2-40B4-BE49-F238E27FC236}">
                <a16:creationId xmlns:a16="http://schemas.microsoft.com/office/drawing/2014/main" id="{278B5F02-E1CC-44B4-9BE5-CAFC35FA0F11}"/>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25" name="TextBox 24">
            <a:extLst>
              <a:ext uri="{FF2B5EF4-FFF2-40B4-BE49-F238E27FC236}">
                <a16:creationId xmlns:a16="http://schemas.microsoft.com/office/drawing/2014/main" id="{1910BA81-54F6-4AE4-A3F7-965F7C6F13A3}"/>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259062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6" name="Picture 21" descr="msfc_logo">
            <a:extLst>
              <a:ext uri="{FF2B5EF4-FFF2-40B4-BE49-F238E27FC236}">
                <a16:creationId xmlns:a16="http://schemas.microsoft.com/office/drawing/2014/main" id="{87DE46AD-4C7B-4484-AC79-AA9A8C378F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5A57374-4564-4CF5-B718-B614038F1CFC}"/>
              </a:ext>
            </a:extLst>
          </p:cNvPr>
          <p:cNvSpPr/>
          <p:nvPr userDrawn="1"/>
        </p:nvSpPr>
        <p:spPr>
          <a:xfrm>
            <a:off x="10305691" y="1135512"/>
            <a:ext cx="1193320" cy="11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7F59B7-6BFC-465E-BE0F-3817625E20ED}"/>
              </a:ext>
            </a:extLst>
          </p:cNvPr>
          <p:cNvSpPr>
            <a:spLocks noGrp="1"/>
          </p:cNvSpPr>
          <p:nvPr>
            <p:ph sz="half" idx="1" hasCustomPrompt="1"/>
          </p:nvPr>
        </p:nvSpPr>
        <p:spPr>
          <a:xfrm>
            <a:off x="838200" y="2146958"/>
            <a:ext cx="5181600" cy="4030004"/>
          </a:xfrm>
        </p:spPr>
        <p:txBody>
          <a:bodyPr/>
          <a:lstStyle>
            <a:lvl1pPr marL="228600" indent="-228600">
              <a:buFont typeface="Wingdings" panose="05000000000000000000" pitchFamily="2" charset="2"/>
              <a:buChar char=""/>
              <a:defRPr sz="1800" b="1">
                <a:latin typeface="Helvetica" panose="020B0604020202020204" pitchFamily="34" charset="0"/>
                <a:cs typeface="Helvetica" panose="020B0604020202020204" pitchFamily="34" charset="0"/>
              </a:defRPr>
            </a:lvl1pPr>
            <a:lvl2pPr marL="685800" indent="-228600">
              <a:buFont typeface="Wingdings" panose="05000000000000000000" pitchFamily="2" charset="2"/>
              <a:buChar char=""/>
              <a:defRPr sz="1600" b="1">
                <a:latin typeface="Helvetica" panose="020B0604020202020204" pitchFamily="34" charset="0"/>
                <a:cs typeface="Helvetica" panose="020B0604020202020204" pitchFamily="34" charset="0"/>
              </a:defRPr>
            </a:lvl2pPr>
            <a:lvl3pPr marL="1143000" indent="-228600">
              <a:buFont typeface="Wingdings" panose="05000000000000000000" pitchFamily="2" charset="2"/>
              <a:buChar char=""/>
              <a:defRPr sz="1400" b="1">
                <a:latin typeface="Helvetica" panose="020B0604020202020204" pitchFamily="34" charset="0"/>
                <a:cs typeface="Helvetica" panose="020B0604020202020204" pitchFamily="34" charset="0"/>
              </a:defRPr>
            </a:lvl3pPr>
            <a:lvl4pPr marL="1600200" indent="-228600">
              <a:buFont typeface="Helvetica" panose="020B0604020202020204" pitchFamily="34" charset="0"/>
              <a:buChar char="‒"/>
              <a:defRPr sz="1200" b="1">
                <a:latin typeface="Helvetica" panose="020B0604020202020204" pitchFamily="34" charset="0"/>
                <a:cs typeface="Helvetica" panose="020B0604020202020204" pitchFamily="34" charset="0"/>
              </a:defRPr>
            </a:lvl4pPr>
            <a:lvl5pPr>
              <a:defRPr sz="1200" b="1">
                <a:latin typeface="Helvetica" panose="020B0604020202020204" pitchFamily="34" charset="0"/>
                <a:cs typeface="Helvetica"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36321D-EA5C-4BA6-90C7-10FD1AE876C0}"/>
              </a:ext>
            </a:extLst>
          </p:cNvPr>
          <p:cNvSpPr>
            <a:spLocks noGrp="1"/>
          </p:cNvSpPr>
          <p:nvPr>
            <p:ph sz="half" idx="2" hasCustomPrompt="1"/>
          </p:nvPr>
        </p:nvSpPr>
        <p:spPr>
          <a:xfrm>
            <a:off x="6172200" y="2146958"/>
            <a:ext cx="5181600" cy="4030004"/>
          </a:xfrm>
        </p:spPr>
        <p:txBody>
          <a:bodyPr>
            <a:normAutofit/>
          </a:bodyPr>
          <a:lstStyle>
            <a:lvl1pPr marL="228600" indent="-228600">
              <a:buFont typeface="Wingdings" panose="05000000000000000000" pitchFamily="2" charset="2"/>
              <a:buChar char=""/>
              <a:defRPr sz="1800" b="1">
                <a:latin typeface="Helvetica" panose="020B0604020202020204" pitchFamily="34" charset="0"/>
                <a:cs typeface="Helvetica" panose="020B0604020202020204" pitchFamily="34" charset="0"/>
              </a:defRPr>
            </a:lvl1pPr>
            <a:lvl2pPr marL="685800" indent="-228600">
              <a:buFont typeface="Wingdings" panose="05000000000000000000" pitchFamily="2" charset="2"/>
              <a:buChar char=""/>
              <a:defRPr sz="1600" b="1">
                <a:latin typeface="Helvetica" panose="020B0604020202020204" pitchFamily="34" charset="0"/>
                <a:cs typeface="Helvetica" panose="020B0604020202020204" pitchFamily="34" charset="0"/>
              </a:defRPr>
            </a:lvl2pPr>
            <a:lvl3pPr marL="1143000" indent="-228600">
              <a:buFont typeface="Wingdings" panose="05000000000000000000" pitchFamily="2" charset="2"/>
              <a:buChar char=""/>
              <a:defRPr sz="1400" b="1">
                <a:latin typeface="Helvetica" panose="020B0604020202020204" pitchFamily="34" charset="0"/>
                <a:cs typeface="Helvetica" panose="020B0604020202020204" pitchFamily="34" charset="0"/>
              </a:defRPr>
            </a:lvl3pPr>
            <a:lvl4pPr marL="1600200" indent="-228600">
              <a:buFont typeface="Helvetica" panose="020B0604020202020204" pitchFamily="34" charset="0"/>
              <a:buChar char="‒"/>
              <a:defRPr sz="1200" b="1">
                <a:latin typeface="Helvetica" panose="020B0604020202020204" pitchFamily="34" charset="0"/>
                <a:cs typeface="Helvetica" panose="020B0604020202020204" pitchFamily="34" charset="0"/>
              </a:defRPr>
            </a:lvl4pPr>
            <a:lvl5pPr>
              <a:defRPr sz="1200" b="1">
                <a:latin typeface="Helvetica" panose="020B0604020202020204" pitchFamily="34" charset="0"/>
                <a:cs typeface="Helvetica" panose="020B06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BF6E16-17BE-48CE-84F7-AD2D0B004168}"/>
              </a:ext>
            </a:extLst>
          </p:cNvPr>
          <p:cNvSpPr>
            <a:spLocks noGrp="1"/>
          </p:cNvSpPr>
          <p:nvPr>
            <p:ph type="dt" sz="half" idx="10"/>
          </p:nvPr>
        </p:nvSpPr>
        <p:spPr/>
        <p:txBody>
          <a:bodyPr/>
          <a:lstStyle>
            <a:lvl1pPr>
              <a:defRPr/>
            </a:lvl1pPr>
          </a:lstStyle>
          <a:p>
            <a:r>
              <a:rPr lang="en-US"/>
              <a:t>Use fixed date</a:t>
            </a:r>
          </a:p>
        </p:txBody>
      </p:sp>
      <p:sp>
        <p:nvSpPr>
          <p:cNvPr id="6" name="Footer Placeholder 5">
            <a:extLst>
              <a:ext uri="{FF2B5EF4-FFF2-40B4-BE49-F238E27FC236}">
                <a16:creationId xmlns:a16="http://schemas.microsoft.com/office/drawing/2014/main" id="{A484BDAC-5362-4D1A-8C26-780BDAC3904B}"/>
              </a:ext>
            </a:extLst>
          </p:cNvPr>
          <p:cNvSpPr>
            <a:spLocks noGrp="1"/>
          </p:cNvSpPr>
          <p:nvPr>
            <p:ph type="ftr" sz="quarter" idx="11"/>
          </p:nvPr>
        </p:nvSpPr>
        <p:spPr/>
        <p:txBody>
          <a:bodyPr/>
          <a:lstStyle/>
          <a:p>
            <a:r>
              <a:rPr lang="en-US"/>
              <a:t>name here/EV74</a:t>
            </a:r>
          </a:p>
        </p:txBody>
      </p:sp>
      <p:sp>
        <p:nvSpPr>
          <p:cNvPr id="7" name="Slide Number Placeholder 6">
            <a:extLst>
              <a:ext uri="{FF2B5EF4-FFF2-40B4-BE49-F238E27FC236}">
                <a16:creationId xmlns:a16="http://schemas.microsoft.com/office/drawing/2014/main" id="{0918EB6F-885B-4C46-8312-2B4E1CD24877}"/>
              </a:ext>
            </a:extLst>
          </p:cNvPr>
          <p:cNvSpPr>
            <a:spLocks noGrp="1"/>
          </p:cNvSpPr>
          <p:nvPr>
            <p:ph type="sldNum" sz="quarter" idx="12"/>
          </p:nvPr>
        </p:nvSpPr>
        <p:spPr/>
        <p:txBody>
          <a:bodyPr/>
          <a:lstStyle/>
          <a:p>
            <a:fld id="{10FBEAF4-CD28-489E-AF69-54C8225B18C8}" type="slidenum">
              <a:rPr lang="en-US" smtClean="0"/>
              <a:t>‹#›</a:t>
            </a:fld>
            <a:endParaRPr lang="en-US"/>
          </a:p>
        </p:txBody>
      </p:sp>
      <p:pic>
        <p:nvPicPr>
          <p:cNvPr id="16" name="Picture 21" descr="msfc_logo">
            <a:extLst>
              <a:ext uri="{FF2B5EF4-FFF2-40B4-BE49-F238E27FC236}">
                <a16:creationId xmlns:a16="http://schemas.microsoft.com/office/drawing/2014/main" id="{4D609851-DAB4-4325-9955-090C413CFB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60202"/>
            <a:ext cx="1371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552EB452-B6D5-43FB-AD0C-B5E9388DC664}"/>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52400" y="152400"/>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Line 13">
            <a:extLst>
              <a:ext uri="{FF2B5EF4-FFF2-40B4-BE49-F238E27FC236}">
                <a16:creationId xmlns:a16="http://schemas.microsoft.com/office/drawing/2014/main" id="{09338759-6079-486C-BA90-C354269AE2E2}"/>
              </a:ext>
            </a:extLst>
          </p:cNvPr>
          <p:cNvSpPr>
            <a:spLocks noChangeShapeType="1"/>
          </p:cNvSpPr>
          <p:nvPr userDrawn="1"/>
        </p:nvSpPr>
        <p:spPr bwMode="auto">
          <a:xfrm flipV="1">
            <a:off x="1106487" y="1077528"/>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2">
            <a:extLst>
              <a:ext uri="{FF2B5EF4-FFF2-40B4-BE49-F238E27FC236}">
                <a16:creationId xmlns:a16="http://schemas.microsoft.com/office/drawing/2014/main" id="{97FAB72F-F9E1-4C89-9B31-67B7037393E0}"/>
              </a:ext>
            </a:extLst>
          </p:cNvPr>
          <p:cNvSpPr>
            <a:spLocks noChangeShapeType="1"/>
          </p:cNvSpPr>
          <p:nvPr userDrawn="1"/>
        </p:nvSpPr>
        <p:spPr bwMode="auto">
          <a:xfrm>
            <a:off x="10311430" y="1077527"/>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2">
            <a:extLst>
              <a:ext uri="{FF2B5EF4-FFF2-40B4-BE49-F238E27FC236}">
                <a16:creationId xmlns:a16="http://schemas.microsoft.com/office/drawing/2014/main" id="{1422D4B0-D008-4037-B2A1-1AC450E74EF3}"/>
              </a:ext>
            </a:extLst>
          </p:cNvPr>
          <p:cNvSpPr/>
          <p:nvPr userDrawn="1"/>
        </p:nvSpPr>
        <p:spPr>
          <a:xfrm>
            <a:off x="1106487" y="8442"/>
            <a:ext cx="9816859" cy="853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4E315-2DD4-42C6-ACE3-3388CBE12454}"/>
              </a:ext>
            </a:extLst>
          </p:cNvPr>
          <p:cNvSpPr>
            <a:spLocks noGrp="1"/>
          </p:cNvSpPr>
          <p:nvPr>
            <p:ph type="title" hasCustomPrompt="1"/>
          </p:nvPr>
        </p:nvSpPr>
        <p:spPr>
          <a:xfrm>
            <a:off x="838199" y="1190446"/>
            <a:ext cx="10515600" cy="918830"/>
          </a:xfrm>
        </p:spPr>
        <p:txBody>
          <a:bodyPr anchor="ctr">
            <a:normAutofit/>
          </a:bodyPr>
          <a:lstStyle>
            <a:lvl1pPr>
              <a:defRPr sz="2400" b="1">
                <a:latin typeface="Helvetica" panose="020B0604020202020204" pitchFamily="34" charset="0"/>
                <a:cs typeface="Helvetica" panose="020B0604020202020204" pitchFamily="34" charset="0"/>
              </a:defRPr>
            </a:lvl1pPr>
          </a:lstStyle>
          <a:p>
            <a:r>
              <a:rPr lang="en-US"/>
              <a:t>Click to add title</a:t>
            </a:r>
          </a:p>
        </p:txBody>
      </p:sp>
      <p:sp>
        <p:nvSpPr>
          <p:cNvPr id="24" name="Rectangle 23">
            <a:extLst>
              <a:ext uri="{FF2B5EF4-FFF2-40B4-BE49-F238E27FC236}">
                <a16:creationId xmlns:a16="http://schemas.microsoft.com/office/drawing/2014/main" id="{AD20853B-14A4-466B-B1C8-BB72390306C2}"/>
              </a:ext>
            </a:extLst>
          </p:cNvPr>
          <p:cNvSpPr/>
          <p:nvPr userDrawn="1"/>
        </p:nvSpPr>
        <p:spPr>
          <a:xfrm>
            <a:off x="10305691" y="862084"/>
            <a:ext cx="732760" cy="114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F82D006-FA97-4483-BFC3-89D2018FB1EF}"/>
              </a:ext>
            </a:extLst>
          </p:cNvPr>
          <p:cNvSpPr/>
          <p:nvPr userDrawn="1"/>
        </p:nvSpPr>
        <p:spPr>
          <a:xfrm>
            <a:off x="10305691" y="963059"/>
            <a:ext cx="779822" cy="63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ine 13">
            <a:extLst>
              <a:ext uri="{FF2B5EF4-FFF2-40B4-BE49-F238E27FC236}">
                <a16:creationId xmlns:a16="http://schemas.microsoft.com/office/drawing/2014/main" id="{75E7D651-45B3-451D-BC56-54A8BBFF782B}"/>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2">
            <a:extLst>
              <a:ext uri="{FF2B5EF4-FFF2-40B4-BE49-F238E27FC236}">
                <a16:creationId xmlns:a16="http://schemas.microsoft.com/office/drawing/2014/main" id="{67FCDD7B-E56F-48BB-8702-E507240458DD}"/>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Box 30">
            <a:extLst>
              <a:ext uri="{FF2B5EF4-FFF2-40B4-BE49-F238E27FC236}">
                <a16:creationId xmlns:a16="http://schemas.microsoft.com/office/drawing/2014/main" id="{20D57512-F1EA-43CA-9506-927B036FD34A}"/>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32" name="TextBox 31">
            <a:extLst>
              <a:ext uri="{FF2B5EF4-FFF2-40B4-BE49-F238E27FC236}">
                <a16:creationId xmlns:a16="http://schemas.microsoft.com/office/drawing/2014/main" id="{F830F88D-6F3A-4CDD-8F47-01FC0B4E3281}"/>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283216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7" name="Picture 21" descr="msfc_logo">
            <a:extLst>
              <a:ext uri="{FF2B5EF4-FFF2-40B4-BE49-F238E27FC236}">
                <a16:creationId xmlns:a16="http://schemas.microsoft.com/office/drawing/2014/main" id="{8EE5C680-CC5C-4B56-82A1-50CB006C9A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E6DEA24-1E83-4C4B-BBE3-4B556CA80EE0}"/>
              </a:ext>
            </a:extLst>
          </p:cNvPr>
          <p:cNvSpPr/>
          <p:nvPr userDrawn="1"/>
        </p:nvSpPr>
        <p:spPr>
          <a:xfrm>
            <a:off x="10305691" y="1152005"/>
            <a:ext cx="1210573" cy="10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5B5939B-D68D-474D-AE68-BF3C7679FEB8}"/>
              </a:ext>
            </a:extLst>
          </p:cNvPr>
          <p:cNvSpPr>
            <a:spLocks noGrp="1"/>
          </p:cNvSpPr>
          <p:nvPr>
            <p:ph type="body" idx="1" hasCustomPrompt="1"/>
          </p:nvPr>
        </p:nvSpPr>
        <p:spPr>
          <a:xfrm>
            <a:off x="839788" y="2159401"/>
            <a:ext cx="5157787" cy="4387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 </a:t>
            </a:r>
          </a:p>
        </p:txBody>
      </p:sp>
      <p:sp>
        <p:nvSpPr>
          <p:cNvPr id="4" name="Content Placeholder 3">
            <a:extLst>
              <a:ext uri="{FF2B5EF4-FFF2-40B4-BE49-F238E27FC236}">
                <a16:creationId xmlns:a16="http://schemas.microsoft.com/office/drawing/2014/main" id="{FD26C41E-D74C-4616-A3F8-5568F51B697A}"/>
              </a:ext>
            </a:extLst>
          </p:cNvPr>
          <p:cNvSpPr>
            <a:spLocks noGrp="1"/>
          </p:cNvSpPr>
          <p:nvPr>
            <p:ph sz="half" idx="2"/>
          </p:nvPr>
        </p:nvSpPr>
        <p:spPr>
          <a:xfrm>
            <a:off x="839788" y="2596551"/>
            <a:ext cx="5157787" cy="3593112"/>
          </a:xfrm>
        </p:spPr>
        <p:txBody>
          <a:bodyPr/>
          <a:lstStyle>
            <a:lvl1pPr marL="228600" indent="-228600">
              <a:buFont typeface="Wingdings" panose="05000000000000000000" pitchFamily="2" charset="2"/>
              <a:buChar char=""/>
              <a:defRPr sz="1800" b="1">
                <a:latin typeface="Helvetica" panose="020B0604020202020204" pitchFamily="34" charset="0"/>
                <a:cs typeface="Helvetica" panose="020B0604020202020204" pitchFamily="34" charset="0"/>
              </a:defRPr>
            </a:lvl1pPr>
            <a:lvl2pPr marL="685800" indent="-228600">
              <a:buFont typeface="Wingdings" panose="05000000000000000000" pitchFamily="2" charset="2"/>
              <a:buChar char=""/>
              <a:defRPr sz="1600" b="1">
                <a:latin typeface="Helvetica" panose="020B0604020202020204" pitchFamily="34" charset="0"/>
                <a:cs typeface="Helvetica" panose="020B0604020202020204" pitchFamily="34" charset="0"/>
              </a:defRPr>
            </a:lvl2pPr>
            <a:lvl3pPr marL="1143000" indent="-228600">
              <a:buFont typeface="Wingdings" panose="05000000000000000000" pitchFamily="2" charset="2"/>
              <a:buChar char=""/>
              <a:defRPr sz="1400" b="1">
                <a:latin typeface="Helvetica" panose="020B0604020202020204" pitchFamily="34" charset="0"/>
                <a:cs typeface="Helvetica" panose="020B0604020202020204" pitchFamily="34" charset="0"/>
              </a:defRPr>
            </a:lvl3pPr>
            <a:lvl4pPr marL="1600200" indent="-228600">
              <a:buFont typeface="Calibri" panose="020F0502020204030204" pitchFamily="34" charset="0"/>
              <a:buChar char="‒"/>
              <a:defRPr sz="1200" b="1">
                <a:latin typeface="Helvetica" panose="020B0604020202020204" pitchFamily="34" charset="0"/>
                <a:cs typeface="Helvetica" panose="020B0604020202020204" pitchFamily="34" charset="0"/>
              </a:defRPr>
            </a:lvl4pPr>
            <a:lvl5pPr>
              <a:defRPr sz="1200" b="1">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5EF6B-59FB-43F0-8C82-A4C88A1247FA}"/>
              </a:ext>
            </a:extLst>
          </p:cNvPr>
          <p:cNvSpPr>
            <a:spLocks noGrp="1"/>
          </p:cNvSpPr>
          <p:nvPr>
            <p:ph type="body" sz="quarter" idx="3" hasCustomPrompt="1"/>
          </p:nvPr>
        </p:nvSpPr>
        <p:spPr>
          <a:xfrm>
            <a:off x="6172200" y="2161232"/>
            <a:ext cx="5183188" cy="4387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a:extLst>
              <a:ext uri="{FF2B5EF4-FFF2-40B4-BE49-F238E27FC236}">
                <a16:creationId xmlns:a16="http://schemas.microsoft.com/office/drawing/2014/main" id="{DFBB21EE-68D8-4D2B-BAA3-1B0EF8B430C6}"/>
              </a:ext>
            </a:extLst>
          </p:cNvPr>
          <p:cNvSpPr>
            <a:spLocks noGrp="1"/>
          </p:cNvSpPr>
          <p:nvPr>
            <p:ph sz="quarter" idx="4"/>
          </p:nvPr>
        </p:nvSpPr>
        <p:spPr>
          <a:xfrm>
            <a:off x="6172200" y="2596551"/>
            <a:ext cx="5183188" cy="3593112"/>
          </a:xfrm>
        </p:spPr>
        <p:txBody>
          <a:bodyPr/>
          <a:lstStyle>
            <a:lvl1pPr marL="228600" indent="-228600">
              <a:buFont typeface="Wingdings" panose="05000000000000000000" pitchFamily="2" charset="2"/>
              <a:buChar char=""/>
              <a:defRPr sz="1800" b="1">
                <a:latin typeface="Helvetica" panose="020B0604020202020204" pitchFamily="34" charset="0"/>
                <a:cs typeface="Helvetica" panose="020B0604020202020204" pitchFamily="34" charset="0"/>
              </a:defRPr>
            </a:lvl1pPr>
            <a:lvl2pPr marL="685800" indent="-228600">
              <a:buFont typeface="Wingdings" panose="05000000000000000000" pitchFamily="2" charset="2"/>
              <a:buChar char=""/>
              <a:defRPr sz="1600" b="1">
                <a:latin typeface="Helvetica" panose="020B0604020202020204" pitchFamily="34" charset="0"/>
                <a:cs typeface="Helvetica" panose="020B0604020202020204" pitchFamily="34" charset="0"/>
              </a:defRPr>
            </a:lvl2pPr>
            <a:lvl3pPr marL="1143000" indent="-228600">
              <a:buFont typeface="Wingdings" panose="05000000000000000000" pitchFamily="2" charset="2"/>
              <a:buChar char=""/>
              <a:defRPr sz="1400" b="1">
                <a:latin typeface="Helvetica" panose="020B0604020202020204" pitchFamily="34" charset="0"/>
                <a:cs typeface="Helvetica" panose="020B0604020202020204" pitchFamily="34" charset="0"/>
              </a:defRPr>
            </a:lvl3pPr>
            <a:lvl4pPr marL="1600200" indent="-228600">
              <a:buFont typeface="Calibri" panose="020F0502020204030204" pitchFamily="34" charset="0"/>
              <a:buChar char="‒"/>
              <a:defRPr sz="1200" b="1">
                <a:latin typeface="Helvetica" panose="020B0604020202020204" pitchFamily="34" charset="0"/>
                <a:cs typeface="Helvetica" panose="020B0604020202020204" pitchFamily="34" charset="0"/>
              </a:defRPr>
            </a:lvl4pPr>
            <a:lvl5pPr>
              <a:defRPr sz="1200" b="1">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08297B-3697-4BC9-B4A7-E975D45005FA}"/>
              </a:ext>
            </a:extLst>
          </p:cNvPr>
          <p:cNvSpPr>
            <a:spLocks noGrp="1"/>
          </p:cNvSpPr>
          <p:nvPr>
            <p:ph type="dt" sz="half" idx="10"/>
          </p:nvPr>
        </p:nvSpPr>
        <p:spPr/>
        <p:txBody>
          <a:bodyPr/>
          <a:lstStyle/>
          <a:p>
            <a:r>
              <a:rPr lang="en-US"/>
              <a:t>Use fixed date</a:t>
            </a:r>
          </a:p>
        </p:txBody>
      </p:sp>
      <p:sp>
        <p:nvSpPr>
          <p:cNvPr id="8" name="Footer Placeholder 7">
            <a:extLst>
              <a:ext uri="{FF2B5EF4-FFF2-40B4-BE49-F238E27FC236}">
                <a16:creationId xmlns:a16="http://schemas.microsoft.com/office/drawing/2014/main" id="{BCF64EA2-7F4F-47AB-9307-85923ECFD9EC}"/>
              </a:ext>
            </a:extLst>
          </p:cNvPr>
          <p:cNvSpPr>
            <a:spLocks noGrp="1"/>
          </p:cNvSpPr>
          <p:nvPr>
            <p:ph type="ftr" sz="quarter" idx="11"/>
          </p:nvPr>
        </p:nvSpPr>
        <p:spPr/>
        <p:txBody>
          <a:bodyPr/>
          <a:lstStyle/>
          <a:p>
            <a:r>
              <a:rPr lang="en-US"/>
              <a:t>name here/EV74</a:t>
            </a:r>
          </a:p>
        </p:txBody>
      </p:sp>
      <p:sp>
        <p:nvSpPr>
          <p:cNvPr id="9" name="Slide Number Placeholder 8">
            <a:extLst>
              <a:ext uri="{FF2B5EF4-FFF2-40B4-BE49-F238E27FC236}">
                <a16:creationId xmlns:a16="http://schemas.microsoft.com/office/drawing/2014/main" id="{141078EB-7657-4DF9-B360-7C8ED41CA26C}"/>
              </a:ext>
            </a:extLst>
          </p:cNvPr>
          <p:cNvSpPr>
            <a:spLocks noGrp="1"/>
          </p:cNvSpPr>
          <p:nvPr>
            <p:ph type="sldNum" sz="quarter" idx="12"/>
          </p:nvPr>
        </p:nvSpPr>
        <p:spPr/>
        <p:txBody>
          <a:bodyPr/>
          <a:lstStyle/>
          <a:p>
            <a:fld id="{10FBEAF4-CD28-489E-AF69-54C8225B18C8}" type="slidenum">
              <a:rPr lang="en-US" smtClean="0"/>
              <a:t>‹#›</a:t>
            </a:fld>
            <a:endParaRPr lang="en-US"/>
          </a:p>
        </p:txBody>
      </p:sp>
      <p:pic>
        <p:nvPicPr>
          <p:cNvPr id="21" name="Picture 21" descr="msfc_logo">
            <a:extLst>
              <a:ext uri="{FF2B5EF4-FFF2-40B4-BE49-F238E27FC236}">
                <a16:creationId xmlns:a16="http://schemas.microsoft.com/office/drawing/2014/main" id="{A0D673E0-FEA5-409A-88D1-9917E723B9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60202"/>
            <a:ext cx="1371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FA4FA6CC-74D0-43C9-9824-9C49F0121743}"/>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52400" y="152400"/>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Line 13">
            <a:extLst>
              <a:ext uri="{FF2B5EF4-FFF2-40B4-BE49-F238E27FC236}">
                <a16:creationId xmlns:a16="http://schemas.microsoft.com/office/drawing/2014/main" id="{DBFE227E-0E4E-404C-84A6-D47014CB6353}"/>
              </a:ext>
            </a:extLst>
          </p:cNvPr>
          <p:cNvSpPr>
            <a:spLocks noChangeShapeType="1"/>
          </p:cNvSpPr>
          <p:nvPr userDrawn="1"/>
        </p:nvSpPr>
        <p:spPr bwMode="auto">
          <a:xfrm flipV="1">
            <a:off x="1106487" y="1077528"/>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2">
            <a:extLst>
              <a:ext uri="{FF2B5EF4-FFF2-40B4-BE49-F238E27FC236}">
                <a16:creationId xmlns:a16="http://schemas.microsoft.com/office/drawing/2014/main" id="{879625B4-416D-43DB-AD48-E1AC72FEA776}"/>
              </a:ext>
            </a:extLst>
          </p:cNvPr>
          <p:cNvSpPr>
            <a:spLocks noChangeShapeType="1"/>
          </p:cNvSpPr>
          <p:nvPr userDrawn="1"/>
        </p:nvSpPr>
        <p:spPr bwMode="auto">
          <a:xfrm>
            <a:off x="10311430" y="1077527"/>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a:extLst>
              <a:ext uri="{FF2B5EF4-FFF2-40B4-BE49-F238E27FC236}">
                <a16:creationId xmlns:a16="http://schemas.microsoft.com/office/drawing/2014/main" id="{6B528BAA-1708-4836-9DBC-84941F965443}"/>
              </a:ext>
            </a:extLst>
          </p:cNvPr>
          <p:cNvSpPr>
            <a:spLocks noGrp="1"/>
          </p:cNvSpPr>
          <p:nvPr>
            <p:ph type="title" hasCustomPrompt="1"/>
          </p:nvPr>
        </p:nvSpPr>
        <p:spPr>
          <a:xfrm>
            <a:off x="838199" y="1147515"/>
            <a:ext cx="10515600" cy="918830"/>
          </a:xfrm>
        </p:spPr>
        <p:txBody>
          <a:bodyPr anchor="ctr">
            <a:normAutofit/>
          </a:bodyPr>
          <a:lstStyle>
            <a:lvl1pPr>
              <a:defRPr sz="2400" b="1">
                <a:latin typeface="Helvetica" panose="020B0604020202020204" pitchFamily="34" charset="0"/>
                <a:cs typeface="Helvetica" panose="020B0604020202020204" pitchFamily="34" charset="0"/>
              </a:defRPr>
            </a:lvl1pPr>
          </a:lstStyle>
          <a:p>
            <a:r>
              <a:rPr lang="en-US"/>
              <a:t>Click to add title</a:t>
            </a:r>
          </a:p>
        </p:txBody>
      </p:sp>
      <p:sp>
        <p:nvSpPr>
          <p:cNvPr id="30" name="Rectangle 29">
            <a:extLst>
              <a:ext uri="{FF2B5EF4-FFF2-40B4-BE49-F238E27FC236}">
                <a16:creationId xmlns:a16="http://schemas.microsoft.com/office/drawing/2014/main" id="{709929AC-0D00-4485-A582-711EE9C9BB51}"/>
              </a:ext>
            </a:extLst>
          </p:cNvPr>
          <p:cNvSpPr/>
          <p:nvPr userDrawn="1"/>
        </p:nvSpPr>
        <p:spPr>
          <a:xfrm>
            <a:off x="10305691" y="862084"/>
            <a:ext cx="779822" cy="94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0D0951C-8C94-42C9-A240-8EF324493A9B}"/>
              </a:ext>
            </a:extLst>
          </p:cNvPr>
          <p:cNvSpPr/>
          <p:nvPr userDrawn="1"/>
        </p:nvSpPr>
        <p:spPr>
          <a:xfrm>
            <a:off x="10305691" y="956450"/>
            <a:ext cx="779822" cy="59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ne 13">
            <a:extLst>
              <a:ext uri="{FF2B5EF4-FFF2-40B4-BE49-F238E27FC236}">
                <a16:creationId xmlns:a16="http://schemas.microsoft.com/office/drawing/2014/main" id="{70501B47-DE43-41D0-A905-2B2563646E19}"/>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2">
            <a:extLst>
              <a:ext uri="{FF2B5EF4-FFF2-40B4-BE49-F238E27FC236}">
                <a16:creationId xmlns:a16="http://schemas.microsoft.com/office/drawing/2014/main" id="{8047157E-93A4-46BE-8FC6-D969F4D93D1B}"/>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Box 27">
            <a:extLst>
              <a:ext uri="{FF2B5EF4-FFF2-40B4-BE49-F238E27FC236}">
                <a16:creationId xmlns:a16="http://schemas.microsoft.com/office/drawing/2014/main" id="{800E7A87-F2AF-459B-B48C-DAABB0BB7BAE}"/>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32" name="TextBox 31">
            <a:extLst>
              <a:ext uri="{FF2B5EF4-FFF2-40B4-BE49-F238E27FC236}">
                <a16:creationId xmlns:a16="http://schemas.microsoft.com/office/drawing/2014/main" id="{BB7D8DFE-0D1A-4C88-91BD-EB7C094449F5}"/>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303584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4" name="Picture 21" descr="msfc_logo">
            <a:extLst>
              <a:ext uri="{FF2B5EF4-FFF2-40B4-BE49-F238E27FC236}">
                <a16:creationId xmlns:a16="http://schemas.microsoft.com/office/drawing/2014/main" id="{86D24B29-A24F-4DF4-BB84-9C5EFBB144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C5B8E451-C9FB-46EB-95F2-B4DCABFA795F}"/>
              </a:ext>
            </a:extLst>
          </p:cNvPr>
          <p:cNvSpPr>
            <a:spLocks noGrp="1"/>
          </p:cNvSpPr>
          <p:nvPr>
            <p:ph type="dt" sz="half" idx="10"/>
          </p:nvPr>
        </p:nvSpPr>
        <p:spPr/>
        <p:txBody>
          <a:bodyPr/>
          <a:lstStyle/>
          <a:p>
            <a:r>
              <a:rPr lang="en-US"/>
              <a:t>Use fixed date</a:t>
            </a:r>
          </a:p>
        </p:txBody>
      </p:sp>
      <p:pic>
        <p:nvPicPr>
          <p:cNvPr id="18" name="Picture 21" descr="msfc_logo">
            <a:extLst>
              <a:ext uri="{FF2B5EF4-FFF2-40B4-BE49-F238E27FC236}">
                <a16:creationId xmlns:a16="http://schemas.microsoft.com/office/drawing/2014/main" id="{C9457E4E-E3F0-41E9-856C-04FC101292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51574"/>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4C586EF-DDCF-4398-865B-10BDF98FE227}"/>
              </a:ext>
            </a:extLst>
          </p:cNvPr>
          <p:cNvSpPr>
            <a:spLocks noGrp="1"/>
          </p:cNvSpPr>
          <p:nvPr>
            <p:ph type="ftr" sz="quarter" idx="11"/>
          </p:nvPr>
        </p:nvSpPr>
        <p:spPr/>
        <p:txBody>
          <a:bodyPr/>
          <a:lstStyle/>
          <a:p>
            <a:r>
              <a:rPr lang="en-US"/>
              <a:t>name here/EV74</a:t>
            </a:r>
          </a:p>
        </p:txBody>
      </p:sp>
      <p:sp>
        <p:nvSpPr>
          <p:cNvPr id="5" name="Slide Number Placeholder 4">
            <a:extLst>
              <a:ext uri="{FF2B5EF4-FFF2-40B4-BE49-F238E27FC236}">
                <a16:creationId xmlns:a16="http://schemas.microsoft.com/office/drawing/2014/main" id="{D3636055-5870-4B3A-BEB7-3B6AB1553933}"/>
              </a:ext>
            </a:extLst>
          </p:cNvPr>
          <p:cNvSpPr>
            <a:spLocks noGrp="1"/>
          </p:cNvSpPr>
          <p:nvPr>
            <p:ph type="sldNum" sz="quarter" idx="12"/>
          </p:nvPr>
        </p:nvSpPr>
        <p:spPr/>
        <p:txBody>
          <a:bodyPr/>
          <a:lstStyle/>
          <a:p>
            <a:fld id="{10FBEAF4-CD28-489E-AF69-54C8225B18C8}" type="slidenum">
              <a:rPr lang="en-US" smtClean="0"/>
              <a:t>‹#›</a:t>
            </a:fld>
            <a:endParaRPr lang="en-US"/>
          </a:p>
        </p:txBody>
      </p:sp>
      <p:pic>
        <p:nvPicPr>
          <p:cNvPr id="6" name="Picture 10">
            <a:extLst>
              <a:ext uri="{FF2B5EF4-FFF2-40B4-BE49-F238E27FC236}">
                <a16:creationId xmlns:a16="http://schemas.microsoft.com/office/drawing/2014/main" id="{81E6C6D5-EE8A-4429-9854-D2B970847359}"/>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52400" y="152400"/>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3">
            <a:extLst>
              <a:ext uri="{FF2B5EF4-FFF2-40B4-BE49-F238E27FC236}">
                <a16:creationId xmlns:a16="http://schemas.microsoft.com/office/drawing/2014/main" id="{D70E7A6B-0050-4C0A-BE0C-6D964FA64B63}"/>
              </a:ext>
            </a:extLst>
          </p:cNvPr>
          <p:cNvSpPr>
            <a:spLocks noChangeShapeType="1"/>
          </p:cNvSpPr>
          <p:nvPr userDrawn="1"/>
        </p:nvSpPr>
        <p:spPr bwMode="auto">
          <a:xfrm flipV="1">
            <a:off x="1106487" y="1077528"/>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22">
            <a:extLst>
              <a:ext uri="{FF2B5EF4-FFF2-40B4-BE49-F238E27FC236}">
                <a16:creationId xmlns:a16="http://schemas.microsoft.com/office/drawing/2014/main" id="{83DD075E-F567-40CB-A1AB-F653EE2CF72D}"/>
              </a:ext>
            </a:extLst>
          </p:cNvPr>
          <p:cNvSpPr>
            <a:spLocks noChangeShapeType="1"/>
          </p:cNvSpPr>
          <p:nvPr userDrawn="1"/>
        </p:nvSpPr>
        <p:spPr bwMode="auto">
          <a:xfrm>
            <a:off x="10311430" y="1077527"/>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0">
            <a:extLst>
              <a:ext uri="{FF2B5EF4-FFF2-40B4-BE49-F238E27FC236}">
                <a16:creationId xmlns:a16="http://schemas.microsoft.com/office/drawing/2014/main" id="{1BA99064-69A6-428A-8701-07BE0EA371BF}"/>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70724" y="170853"/>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a:extLst>
              <a:ext uri="{FF2B5EF4-FFF2-40B4-BE49-F238E27FC236}">
                <a16:creationId xmlns:a16="http://schemas.microsoft.com/office/drawing/2014/main" id="{83FD61AA-E007-4FE5-9B2C-87EEDFB3625F}"/>
              </a:ext>
            </a:extLst>
          </p:cNvPr>
          <p:cNvSpPr/>
          <p:nvPr userDrawn="1"/>
        </p:nvSpPr>
        <p:spPr>
          <a:xfrm>
            <a:off x="1106487" y="8442"/>
            <a:ext cx="9816859" cy="853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163BB5-749C-4676-B912-28027142CED3}"/>
              </a:ext>
            </a:extLst>
          </p:cNvPr>
          <p:cNvSpPr/>
          <p:nvPr userDrawn="1"/>
        </p:nvSpPr>
        <p:spPr>
          <a:xfrm>
            <a:off x="10305691" y="862083"/>
            <a:ext cx="793619" cy="108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BEF806F-B464-47C5-A05D-31949AB93774}"/>
              </a:ext>
            </a:extLst>
          </p:cNvPr>
          <p:cNvSpPr/>
          <p:nvPr userDrawn="1"/>
        </p:nvSpPr>
        <p:spPr>
          <a:xfrm>
            <a:off x="10305691" y="1126778"/>
            <a:ext cx="1193320" cy="110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08403-E390-46D5-A917-FAC27F37E918}"/>
              </a:ext>
            </a:extLst>
          </p:cNvPr>
          <p:cNvSpPr>
            <a:spLocks noGrp="1"/>
          </p:cNvSpPr>
          <p:nvPr>
            <p:ph type="title" hasCustomPrompt="1"/>
          </p:nvPr>
        </p:nvSpPr>
        <p:spPr>
          <a:xfrm>
            <a:off x="838199" y="1178026"/>
            <a:ext cx="10515600" cy="912606"/>
          </a:xfrm>
        </p:spPr>
        <p:txBody>
          <a:bodyPr anchor="ctr">
            <a:normAutofit/>
          </a:bodyPr>
          <a:lstStyle>
            <a:lvl1pPr>
              <a:defRPr sz="2400" b="1">
                <a:latin typeface="Helvetica" panose="020B0604020202020204" pitchFamily="34" charset="0"/>
                <a:cs typeface="Helvetica" panose="020B0604020202020204" pitchFamily="34" charset="0"/>
              </a:defRPr>
            </a:lvl1pPr>
          </a:lstStyle>
          <a:p>
            <a:r>
              <a:rPr lang="en-US"/>
              <a:t>Click to add title</a:t>
            </a:r>
          </a:p>
        </p:txBody>
      </p:sp>
      <p:sp>
        <p:nvSpPr>
          <p:cNvPr id="23" name="Rectangle 22">
            <a:extLst>
              <a:ext uri="{FF2B5EF4-FFF2-40B4-BE49-F238E27FC236}">
                <a16:creationId xmlns:a16="http://schemas.microsoft.com/office/drawing/2014/main" id="{3BC02CC0-269B-4806-8936-2078EE995627}"/>
              </a:ext>
            </a:extLst>
          </p:cNvPr>
          <p:cNvSpPr/>
          <p:nvPr userDrawn="1"/>
        </p:nvSpPr>
        <p:spPr>
          <a:xfrm>
            <a:off x="10305691" y="970070"/>
            <a:ext cx="7936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13">
            <a:extLst>
              <a:ext uri="{FF2B5EF4-FFF2-40B4-BE49-F238E27FC236}">
                <a16:creationId xmlns:a16="http://schemas.microsoft.com/office/drawing/2014/main" id="{C5AFDDDA-0AF5-4830-8775-2142FC30248F}"/>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2">
            <a:extLst>
              <a:ext uri="{FF2B5EF4-FFF2-40B4-BE49-F238E27FC236}">
                <a16:creationId xmlns:a16="http://schemas.microsoft.com/office/drawing/2014/main" id="{A2549AB3-FC90-4D43-B3F7-276D049F55C5}"/>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Box 28">
            <a:extLst>
              <a:ext uri="{FF2B5EF4-FFF2-40B4-BE49-F238E27FC236}">
                <a16:creationId xmlns:a16="http://schemas.microsoft.com/office/drawing/2014/main" id="{3F34D084-D89E-4C5C-92B1-985D20A42E67}"/>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30" name="TextBox 29">
            <a:extLst>
              <a:ext uri="{FF2B5EF4-FFF2-40B4-BE49-F238E27FC236}">
                <a16:creationId xmlns:a16="http://schemas.microsoft.com/office/drawing/2014/main" id="{A8FE4282-45BB-4240-947B-B1B208349B0A}"/>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300535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6" name="Picture 21" descr="msfc_logo">
            <a:extLst>
              <a:ext uri="{FF2B5EF4-FFF2-40B4-BE49-F238E27FC236}">
                <a16:creationId xmlns:a16="http://schemas.microsoft.com/office/drawing/2014/main" id="{793230CE-CD64-4BDF-A87C-102EFA5A0B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4295615-4067-407E-A266-CFFA9D82BCFE}"/>
              </a:ext>
            </a:extLst>
          </p:cNvPr>
          <p:cNvSpPr>
            <a:spLocks noGrp="1"/>
          </p:cNvSpPr>
          <p:nvPr>
            <p:ph type="dt" sz="half" idx="10"/>
          </p:nvPr>
        </p:nvSpPr>
        <p:spPr/>
        <p:txBody>
          <a:bodyPr/>
          <a:lstStyle/>
          <a:p>
            <a:r>
              <a:rPr lang="en-US"/>
              <a:t>Use fixed date</a:t>
            </a:r>
          </a:p>
        </p:txBody>
      </p:sp>
      <p:sp>
        <p:nvSpPr>
          <p:cNvPr id="3" name="Footer Placeholder 2">
            <a:extLst>
              <a:ext uri="{FF2B5EF4-FFF2-40B4-BE49-F238E27FC236}">
                <a16:creationId xmlns:a16="http://schemas.microsoft.com/office/drawing/2014/main" id="{1AB3CDC6-9654-4987-90E6-27248B418CC6}"/>
              </a:ext>
            </a:extLst>
          </p:cNvPr>
          <p:cNvSpPr>
            <a:spLocks noGrp="1"/>
          </p:cNvSpPr>
          <p:nvPr>
            <p:ph type="ftr" sz="quarter" idx="11"/>
          </p:nvPr>
        </p:nvSpPr>
        <p:spPr/>
        <p:txBody>
          <a:bodyPr/>
          <a:lstStyle/>
          <a:p>
            <a:r>
              <a:rPr lang="en-US"/>
              <a:t>name here/EV74</a:t>
            </a:r>
          </a:p>
        </p:txBody>
      </p:sp>
      <p:sp>
        <p:nvSpPr>
          <p:cNvPr id="4" name="Slide Number Placeholder 3">
            <a:extLst>
              <a:ext uri="{FF2B5EF4-FFF2-40B4-BE49-F238E27FC236}">
                <a16:creationId xmlns:a16="http://schemas.microsoft.com/office/drawing/2014/main" id="{48D6F5AD-86BE-4B2A-A46C-03CE954417C1}"/>
              </a:ext>
            </a:extLst>
          </p:cNvPr>
          <p:cNvSpPr>
            <a:spLocks noGrp="1"/>
          </p:cNvSpPr>
          <p:nvPr>
            <p:ph type="sldNum" sz="quarter" idx="12"/>
          </p:nvPr>
        </p:nvSpPr>
        <p:spPr/>
        <p:txBody>
          <a:bodyPr/>
          <a:lstStyle/>
          <a:p>
            <a:fld id="{10FBEAF4-CD28-489E-AF69-54C8225B18C8}" type="slidenum">
              <a:rPr lang="en-US" smtClean="0"/>
              <a:t>‹#›</a:t>
            </a:fld>
            <a:endParaRPr lang="en-US"/>
          </a:p>
        </p:txBody>
      </p:sp>
      <p:pic>
        <p:nvPicPr>
          <p:cNvPr id="6" name="Picture 10">
            <a:extLst>
              <a:ext uri="{FF2B5EF4-FFF2-40B4-BE49-F238E27FC236}">
                <a16:creationId xmlns:a16="http://schemas.microsoft.com/office/drawing/2014/main" id="{BBCD56EC-B58A-447A-925D-6C33C0AD207D}"/>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52418" y="186078"/>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2149E402-7322-4E37-B12B-C6814B8FED3A}"/>
              </a:ext>
            </a:extLst>
          </p:cNvPr>
          <p:cNvSpPr/>
          <p:nvPr userDrawn="1"/>
        </p:nvSpPr>
        <p:spPr>
          <a:xfrm>
            <a:off x="10170544" y="1094039"/>
            <a:ext cx="1397480" cy="21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970AAC-B450-4FB5-8E89-678E17A35B86}"/>
              </a:ext>
            </a:extLst>
          </p:cNvPr>
          <p:cNvSpPr/>
          <p:nvPr userDrawn="1"/>
        </p:nvSpPr>
        <p:spPr>
          <a:xfrm>
            <a:off x="10305691" y="873544"/>
            <a:ext cx="770626" cy="112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3BA4C1-B513-4643-A351-A781A572C90E}"/>
              </a:ext>
            </a:extLst>
          </p:cNvPr>
          <p:cNvSpPr/>
          <p:nvPr userDrawn="1"/>
        </p:nvSpPr>
        <p:spPr>
          <a:xfrm>
            <a:off x="1106487" y="8442"/>
            <a:ext cx="9816859" cy="811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C55DA5-93CC-4792-8F7F-EDBCA8769138}"/>
              </a:ext>
            </a:extLst>
          </p:cNvPr>
          <p:cNvSpPr/>
          <p:nvPr userDrawn="1"/>
        </p:nvSpPr>
        <p:spPr>
          <a:xfrm>
            <a:off x="10305691" y="965100"/>
            <a:ext cx="77062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5">
            <a:extLst>
              <a:ext uri="{FF2B5EF4-FFF2-40B4-BE49-F238E27FC236}">
                <a16:creationId xmlns:a16="http://schemas.microsoft.com/office/drawing/2014/main" id="{6A1AEDE2-77DC-4130-8265-77B5EBED978C}"/>
              </a:ext>
            </a:extLst>
          </p:cNvPr>
          <p:cNvSpPr>
            <a:spLocks noGrp="1"/>
          </p:cNvSpPr>
          <p:nvPr>
            <p:ph type="body" sz="quarter" idx="14" hasCustomPrompt="1"/>
          </p:nvPr>
        </p:nvSpPr>
        <p:spPr>
          <a:xfrm>
            <a:off x="1122867" y="39907"/>
            <a:ext cx="9816859" cy="859866"/>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2">
                    <a:lumMod val="75000"/>
                  </a:schemeClr>
                </a:solidFill>
              </a:defRPr>
            </a:lvl1pPr>
          </a:lstStyle>
          <a:p>
            <a:r>
              <a:rPr lang="en-US" altLang="en-US" sz="2800">
                <a:solidFill>
                  <a:schemeClr val="tx2"/>
                </a:solidFill>
                <a:latin typeface="Arial" panose="020B0604020202020204" pitchFamily="34" charset="0"/>
              </a:rPr>
              <a:t>Human Factors &amp; Supportability Engineering Team</a:t>
            </a:r>
            <a:endParaRPr lang="en-US"/>
          </a:p>
        </p:txBody>
      </p:sp>
      <p:sp>
        <p:nvSpPr>
          <p:cNvPr id="17" name="Line 13">
            <a:extLst>
              <a:ext uri="{FF2B5EF4-FFF2-40B4-BE49-F238E27FC236}">
                <a16:creationId xmlns:a16="http://schemas.microsoft.com/office/drawing/2014/main" id="{61232482-E51F-4F80-B91D-51D570BA9F7B}"/>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2">
            <a:extLst>
              <a:ext uri="{FF2B5EF4-FFF2-40B4-BE49-F238E27FC236}">
                <a16:creationId xmlns:a16="http://schemas.microsoft.com/office/drawing/2014/main" id="{E9A3FD9E-A93D-4392-B9DF-121C418E3A93}"/>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Box 20">
            <a:extLst>
              <a:ext uri="{FF2B5EF4-FFF2-40B4-BE49-F238E27FC236}">
                <a16:creationId xmlns:a16="http://schemas.microsoft.com/office/drawing/2014/main" id="{AF0F14B5-41D5-4F12-B616-A2E51B86B062}"/>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22" name="TextBox 21">
            <a:extLst>
              <a:ext uri="{FF2B5EF4-FFF2-40B4-BE49-F238E27FC236}">
                <a16:creationId xmlns:a16="http://schemas.microsoft.com/office/drawing/2014/main" id="{1BEEB602-4836-46BF-9E9A-DE99E54752BC}"/>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155249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0" name="Picture 21" descr="msfc_logo">
            <a:extLst>
              <a:ext uri="{FF2B5EF4-FFF2-40B4-BE49-F238E27FC236}">
                <a16:creationId xmlns:a16="http://schemas.microsoft.com/office/drawing/2014/main" id="{A52282C5-387D-4A62-B79B-F367115806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C4F3AA-5542-4A36-B1A7-E8057C895DB5}"/>
              </a:ext>
            </a:extLst>
          </p:cNvPr>
          <p:cNvSpPr>
            <a:spLocks noGrp="1"/>
          </p:cNvSpPr>
          <p:nvPr>
            <p:ph type="title" hasCustomPrompt="1"/>
          </p:nvPr>
        </p:nvSpPr>
        <p:spPr>
          <a:xfrm>
            <a:off x="839788" y="1142453"/>
            <a:ext cx="3932237" cy="914947"/>
          </a:xfrm>
        </p:spPr>
        <p:txBody>
          <a:bodyPr anchor="b">
            <a:normAutofit/>
          </a:bodyPr>
          <a:lstStyle>
            <a:lvl1pPr>
              <a:defRPr sz="2400" b="1">
                <a:latin typeface="Helvetica" panose="020B0604020202020204" pitchFamily="34" charset="0"/>
                <a:cs typeface="Helvetica" panose="020B0604020202020204" pitchFamily="34" charset="0"/>
              </a:defRPr>
            </a:lvl1pPr>
          </a:lstStyle>
          <a:p>
            <a:r>
              <a:rPr lang="en-US"/>
              <a:t>Click to add title</a:t>
            </a:r>
          </a:p>
        </p:txBody>
      </p:sp>
      <p:sp>
        <p:nvSpPr>
          <p:cNvPr id="4" name="Text Placeholder 3">
            <a:extLst>
              <a:ext uri="{FF2B5EF4-FFF2-40B4-BE49-F238E27FC236}">
                <a16:creationId xmlns:a16="http://schemas.microsoft.com/office/drawing/2014/main" id="{B02CBD95-B314-4883-B411-75682928A3DD}"/>
              </a:ext>
            </a:extLst>
          </p:cNvPr>
          <p:cNvSpPr>
            <a:spLocks noGrp="1"/>
          </p:cNvSpPr>
          <p:nvPr>
            <p:ph type="body" sz="half" idx="2"/>
          </p:nvPr>
        </p:nvSpPr>
        <p:spPr>
          <a:xfrm>
            <a:off x="839788" y="2150605"/>
            <a:ext cx="3932237" cy="4048673"/>
          </a:xfrm>
        </p:spPr>
        <p:txBody>
          <a:bodyPr/>
          <a:lstStyle>
            <a:lvl1pPr marL="0" indent="0">
              <a:buNone/>
              <a:defRPr sz="1600" b="1">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966A8-B46D-4177-8E80-AAF24E4A54AD}"/>
              </a:ext>
            </a:extLst>
          </p:cNvPr>
          <p:cNvSpPr>
            <a:spLocks noGrp="1"/>
          </p:cNvSpPr>
          <p:nvPr>
            <p:ph type="dt" sz="half" idx="10"/>
          </p:nvPr>
        </p:nvSpPr>
        <p:spPr/>
        <p:txBody>
          <a:bodyPr/>
          <a:lstStyle/>
          <a:p>
            <a:r>
              <a:rPr lang="en-US"/>
              <a:t>Use fixed date</a:t>
            </a:r>
          </a:p>
        </p:txBody>
      </p:sp>
      <p:sp>
        <p:nvSpPr>
          <p:cNvPr id="6" name="Footer Placeholder 5">
            <a:extLst>
              <a:ext uri="{FF2B5EF4-FFF2-40B4-BE49-F238E27FC236}">
                <a16:creationId xmlns:a16="http://schemas.microsoft.com/office/drawing/2014/main" id="{2BC833C9-D184-4B9C-91A1-820E50F788FA}"/>
              </a:ext>
            </a:extLst>
          </p:cNvPr>
          <p:cNvSpPr>
            <a:spLocks noGrp="1"/>
          </p:cNvSpPr>
          <p:nvPr>
            <p:ph type="ftr" sz="quarter" idx="11"/>
          </p:nvPr>
        </p:nvSpPr>
        <p:spPr/>
        <p:txBody>
          <a:bodyPr/>
          <a:lstStyle/>
          <a:p>
            <a:r>
              <a:rPr lang="en-US"/>
              <a:t>name here/EV74</a:t>
            </a:r>
          </a:p>
        </p:txBody>
      </p:sp>
      <p:sp>
        <p:nvSpPr>
          <p:cNvPr id="7" name="Slide Number Placeholder 6">
            <a:extLst>
              <a:ext uri="{FF2B5EF4-FFF2-40B4-BE49-F238E27FC236}">
                <a16:creationId xmlns:a16="http://schemas.microsoft.com/office/drawing/2014/main" id="{009A9745-CC5C-454C-868D-37DB1AB11744}"/>
              </a:ext>
            </a:extLst>
          </p:cNvPr>
          <p:cNvSpPr>
            <a:spLocks noGrp="1"/>
          </p:cNvSpPr>
          <p:nvPr>
            <p:ph type="sldNum" sz="quarter" idx="12"/>
          </p:nvPr>
        </p:nvSpPr>
        <p:spPr/>
        <p:txBody>
          <a:bodyPr/>
          <a:lstStyle/>
          <a:p>
            <a:fld id="{10FBEAF4-CD28-489E-AF69-54C8225B18C8}" type="slidenum">
              <a:rPr lang="en-US" smtClean="0"/>
              <a:t>‹#›</a:t>
            </a:fld>
            <a:endParaRPr lang="en-US"/>
          </a:p>
        </p:txBody>
      </p:sp>
      <p:pic>
        <p:nvPicPr>
          <p:cNvPr id="9" name="Picture 10">
            <a:extLst>
              <a:ext uri="{FF2B5EF4-FFF2-40B4-BE49-F238E27FC236}">
                <a16:creationId xmlns:a16="http://schemas.microsoft.com/office/drawing/2014/main" id="{FB016002-CE94-4377-9334-36BCCBAB77B8}"/>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41049" y="136525"/>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4513B88D-6128-405E-BB7D-CEC984C7C150}"/>
              </a:ext>
            </a:extLst>
          </p:cNvPr>
          <p:cNvSpPr/>
          <p:nvPr userDrawn="1"/>
        </p:nvSpPr>
        <p:spPr>
          <a:xfrm>
            <a:off x="10305691" y="1150800"/>
            <a:ext cx="1227826" cy="731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45B85B-C276-406A-B2BD-E7E14259A07D}"/>
              </a:ext>
            </a:extLst>
          </p:cNvPr>
          <p:cNvSpPr/>
          <p:nvPr userDrawn="1"/>
        </p:nvSpPr>
        <p:spPr>
          <a:xfrm>
            <a:off x="10305692" y="892025"/>
            <a:ext cx="823096" cy="81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DEAC48-0CBD-443F-85FB-7A5CE509768D}"/>
              </a:ext>
            </a:extLst>
          </p:cNvPr>
          <p:cNvSpPr>
            <a:spLocks noGrp="1"/>
          </p:cNvSpPr>
          <p:nvPr>
            <p:ph idx="1"/>
          </p:nvPr>
        </p:nvSpPr>
        <p:spPr>
          <a:xfrm>
            <a:off x="5180012" y="1142453"/>
            <a:ext cx="6172200" cy="5056825"/>
          </a:xfrm>
        </p:spPr>
        <p:txBody>
          <a:bodyPr/>
          <a:lstStyle>
            <a:lvl1pPr marL="228600" indent="-228600">
              <a:buFont typeface="Wingdings" panose="05000000000000000000" pitchFamily="2" charset="2"/>
              <a:buChar char=""/>
              <a:defRPr sz="2200" b="1">
                <a:latin typeface="Helvetica" panose="020B0604020202020204" pitchFamily="34" charset="0"/>
                <a:cs typeface="Helvetica" panose="020B0604020202020204" pitchFamily="34" charset="0"/>
              </a:defRPr>
            </a:lvl1pPr>
            <a:lvl2pPr marL="685800" indent="-228600">
              <a:buFont typeface="Wingdings" panose="05000000000000000000" pitchFamily="2" charset="2"/>
              <a:buChar char=""/>
              <a:defRPr sz="1800" b="1">
                <a:latin typeface="Helvetica" panose="020B0604020202020204" pitchFamily="34" charset="0"/>
                <a:cs typeface="Helvetica" panose="020B0604020202020204" pitchFamily="34" charset="0"/>
              </a:defRPr>
            </a:lvl2pPr>
            <a:lvl3pPr marL="1143000" indent="-228600">
              <a:buFont typeface="Wingdings" panose="05000000000000000000" pitchFamily="2" charset="2"/>
              <a:buChar char=""/>
              <a:defRPr sz="1600" b="1">
                <a:latin typeface="Helvetica" panose="020B0604020202020204" pitchFamily="34" charset="0"/>
                <a:cs typeface="Helvetica" panose="020B0604020202020204" pitchFamily="34" charset="0"/>
              </a:defRPr>
            </a:lvl3pPr>
            <a:lvl4pPr marL="1600200" indent="-228600">
              <a:buFont typeface="Helvetica" panose="020B0604020202020204" pitchFamily="34" charset="0"/>
              <a:buChar char="‒"/>
              <a:defRPr sz="1400" b="1">
                <a:latin typeface="Helvetica" panose="020B0604020202020204" pitchFamily="34" charset="0"/>
                <a:cs typeface="Helvetica" panose="020B0604020202020204" pitchFamily="34" charset="0"/>
              </a:defRPr>
            </a:lvl4pPr>
            <a:lvl5pPr>
              <a:defRPr sz="1200" b="1">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6C875B84-C76B-4D96-B710-C767DA8B7929}"/>
              </a:ext>
            </a:extLst>
          </p:cNvPr>
          <p:cNvSpPr/>
          <p:nvPr userDrawn="1"/>
        </p:nvSpPr>
        <p:spPr>
          <a:xfrm>
            <a:off x="1106487" y="8442"/>
            <a:ext cx="9816859" cy="819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5">
            <a:extLst>
              <a:ext uri="{FF2B5EF4-FFF2-40B4-BE49-F238E27FC236}">
                <a16:creationId xmlns:a16="http://schemas.microsoft.com/office/drawing/2014/main" id="{2ED5BEA9-734F-4B14-A954-D06DBACCA0E1}"/>
              </a:ext>
            </a:extLst>
          </p:cNvPr>
          <p:cNvSpPr>
            <a:spLocks noGrp="1"/>
          </p:cNvSpPr>
          <p:nvPr>
            <p:ph type="body" sz="quarter" idx="14" hasCustomPrompt="1"/>
          </p:nvPr>
        </p:nvSpPr>
        <p:spPr>
          <a:xfrm>
            <a:off x="1106487" y="49913"/>
            <a:ext cx="9816859" cy="859866"/>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2">
                    <a:lumMod val="75000"/>
                  </a:schemeClr>
                </a:solidFill>
              </a:defRPr>
            </a:lvl1pPr>
          </a:lstStyle>
          <a:p>
            <a:r>
              <a:rPr lang="en-US" altLang="en-US" sz="2800">
                <a:solidFill>
                  <a:schemeClr val="tx2"/>
                </a:solidFill>
                <a:latin typeface="Arial" panose="020B0604020202020204" pitchFamily="34" charset="0"/>
              </a:rPr>
              <a:t>Human Factors &amp; Supportability Engineering Team</a:t>
            </a:r>
            <a:endParaRPr lang="en-US"/>
          </a:p>
        </p:txBody>
      </p:sp>
      <p:sp>
        <p:nvSpPr>
          <p:cNvPr id="19" name="Rectangle 18">
            <a:extLst>
              <a:ext uri="{FF2B5EF4-FFF2-40B4-BE49-F238E27FC236}">
                <a16:creationId xmlns:a16="http://schemas.microsoft.com/office/drawing/2014/main" id="{CE62B793-F06C-400A-A98D-9EEFEAB8D8AA}"/>
              </a:ext>
            </a:extLst>
          </p:cNvPr>
          <p:cNvSpPr/>
          <p:nvPr userDrawn="1"/>
        </p:nvSpPr>
        <p:spPr>
          <a:xfrm>
            <a:off x="10305691" y="968117"/>
            <a:ext cx="82309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ine 13">
            <a:extLst>
              <a:ext uri="{FF2B5EF4-FFF2-40B4-BE49-F238E27FC236}">
                <a16:creationId xmlns:a16="http://schemas.microsoft.com/office/drawing/2014/main" id="{0FB177EB-3575-45FB-8B2E-0F28EED6A834}"/>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a:extLst>
              <a:ext uri="{FF2B5EF4-FFF2-40B4-BE49-F238E27FC236}">
                <a16:creationId xmlns:a16="http://schemas.microsoft.com/office/drawing/2014/main" id="{6E940980-C3C7-430C-8C3C-74E28CC08982}"/>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TextBox 24">
            <a:extLst>
              <a:ext uri="{FF2B5EF4-FFF2-40B4-BE49-F238E27FC236}">
                <a16:creationId xmlns:a16="http://schemas.microsoft.com/office/drawing/2014/main" id="{6128C8C5-0CD4-4311-A656-CB53BBC28409}"/>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26" name="TextBox 25">
            <a:extLst>
              <a:ext uri="{FF2B5EF4-FFF2-40B4-BE49-F238E27FC236}">
                <a16:creationId xmlns:a16="http://schemas.microsoft.com/office/drawing/2014/main" id="{2A7EE969-6AF9-4930-9314-535188ED776F}"/>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411619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9" name="Picture 21" descr="msfc_logo">
            <a:extLst>
              <a:ext uri="{FF2B5EF4-FFF2-40B4-BE49-F238E27FC236}">
                <a16:creationId xmlns:a16="http://schemas.microsoft.com/office/drawing/2014/main" id="{B6AB5ED9-75D8-4346-B81D-B1B456C308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E7E828-FAAA-419F-8005-B8247FD4FF08}"/>
              </a:ext>
            </a:extLst>
          </p:cNvPr>
          <p:cNvSpPr>
            <a:spLocks noGrp="1"/>
          </p:cNvSpPr>
          <p:nvPr>
            <p:ph type="title" hasCustomPrompt="1"/>
          </p:nvPr>
        </p:nvSpPr>
        <p:spPr>
          <a:xfrm>
            <a:off x="839788" y="1143520"/>
            <a:ext cx="3932237" cy="913880"/>
          </a:xfrm>
        </p:spPr>
        <p:txBody>
          <a:bodyPr anchor="b">
            <a:normAutofit/>
          </a:bodyPr>
          <a:lstStyle>
            <a:lvl1pPr>
              <a:defRPr sz="2400" b="1">
                <a:latin typeface="Helvetica" panose="020B0604020202020204" pitchFamily="34" charset="0"/>
                <a:cs typeface="Helvetica" panose="020B0604020202020204" pitchFamily="34" charset="0"/>
              </a:defRPr>
            </a:lvl1pPr>
          </a:lstStyle>
          <a:p>
            <a:r>
              <a:rPr lang="en-US"/>
              <a:t>Click to add title</a:t>
            </a:r>
          </a:p>
        </p:txBody>
      </p:sp>
      <p:sp>
        <p:nvSpPr>
          <p:cNvPr id="4" name="Text Placeholder 3">
            <a:extLst>
              <a:ext uri="{FF2B5EF4-FFF2-40B4-BE49-F238E27FC236}">
                <a16:creationId xmlns:a16="http://schemas.microsoft.com/office/drawing/2014/main" id="{7A0F846F-263F-4EDF-B58E-1B1D00FAF9A2}"/>
              </a:ext>
            </a:extLst>
          </p:cNvPr>
          <p:cNvSpPr>
            <a:spLocks noGrp="1"/>
          </p:cNvSpPr>
          <p:nvPr>
            <p:ph type="body" sz="half" idx="2" hasCustomPrompt="1"/>
          </p:nvPr>
        </p:nvSpPr>
        <p:spPr>
          <a:xfrm>
            <a:off x="838200" y="2137447"/>
            <a:ext cx="3932237" cy="4071536"/>
          </a:xfrm>
        </p:spPr>
        <p:txBody>
          <a:bodyPr/>
          <a:lstStyle>
            <a:lvl1pPr marL="0" indent="0">
              <a:buNone/>
              <a:defRPr sz="1600" b="1">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5" name="Date Placeholder 4">
            <a:extLst>
              <a:ext uri="{FF2B5EF4-FFF2-40B4-BE49-F238E27FC236}">
                <a16:creationId xmlns:a16="http://schemas.microsoft.com/office/drawing/2014/main" id="{5E0584A5-5551-4152-8F4E-675E76BC9809}"/>
              </a:ext>
            </a:extLst>
          </p:cNvPr>
          <p:cNvSpPr>
            <a:spLocks noGrp="1"/>
          </p:cNvSpPr>
          <p:nvPr>
            <p:ph type="dt" sz="half" idx="10"/>
          </p:nvPr>
        </p:nvSpPr>
        <p:spPr/>
        <p:txBody>
          <a:bodyPr/>
          <a:lstStyle/>
          <a:p>
            <a:r>
              <a:rPr lang="en-US"/>
              <a:t>Use fixed date</a:t>
            </a:r>
          </a:p>
        </p:txBody>
      </p:sp>
      <p:sp>
        <p:nvSpPr>
          <p:cNvPr id="6" name="Footer Placeholder 5">
            <a:extLst>
              <a:ext uri="{FF2B5EF4-FFF2-40B4-BE49-F238E27FC236}">
                <a16:creationId xmlns:a16="http://schemas.microsoft.com/office/drawing/2014/main" id="{4865CEF0-2D58-4C19-B0BC-3A9F8B27998B}"/>
              </a:ext>
            </a:extLst>
          </p:cNvPr>
          <p:cNvSpPr>
            <a:spLocks noGrp="1"/>
          </p:cNvSpPr>
          <p:nvPr>
            <p:ph type="ftr" sz="quarter" idx="11"/>
          </p:nvPr>
        </p:nvSpPr>
        <p:spPr/>
        <p:txBody>
          <a:bodyPr/>
          <a:lstStyle/>
          <a:p>
            <a:r>
              <a:rPr lang="en-US"/>
              <a:t>name here/EV74</a:t>
            </a:r>
          </a:p>
        </p:txBody>
      </p:sp>
      <p:sp>
        <p:nvSpPr>
          <p:cNvPr id="7" name="Slide Number Placeholder 6">
            <a:extLst>
              <a:ext uri="{FF2B5EF4-FFF2-40B4-BE49-F238E27FC236}">
                <a16:creationId xmlns:a16="http://schemas.microsoft.com/office/drawing/2014/main" id="{8B6C72EC-E5E0-411E-9FE9-DC028C89421E}"/>
              </a:ext>
            </a:extLst>
          </p:cNvPr>
          <p:cNvSpPr>
            <a:spLocks noGrp="1"/>
          </p:cNvSpPr>
          <p:nvPr>
            <p:ph type="sldNum" sz="quarter" idx="12"/>
          </p:nvPr>
        </p:nvSpPr>
        <p:spPr/>
        <p:txBody>
          <a:bodyPr/>
          <a:lstStyle/>
          <a:p>
            <a:fld id="{10FBEAF4-CD28-489E-AF69-54C8225B18C8}" type="slidenum">
              <a:rPr lang="en-US" smtClean="0"/>
              <a:t>‹#›</a:t>
            </a:fld>
            <a:endParaRPr lang="en-US"/>
          </a:p>
        </p:txBody>
      </p:sp>
      <p:pic>
        <p:nvPicPr>
          <p:cNvPr id="10" name="Picture 10">
            <a:extLst>
              <a:ext uri="{FF2B5EF4-FFF2-40B4-BE49-F238E27FC236}">
                <a16:creationId xmlns:a16="http://schemas.microsoft.com/office/drawing/2014/main" id="{EE84D29A-494D-4CCE-AC97-35F3875BD0CE}"/>
              </a:ext>
            </a:extLst>
          </p:cNvPr>
          <p:cNvPicPr>
            <a:picLocks noChangeArrowheads="1"/>
          </p:cNvPicPr>
          <p:nvPr userDrawn="1"/>
        </p:nvPicPr>
        <p:blipFill>
          <a:blip r:embed="rId3">
            <a:extLst>
              <a:ext uri="{28A0092B-C50C-407E-A947-70E740481C1C}">
                <a14:useLocalDpi xmlns:a14="http://schemas.microsoft.com/office/drawing/2010/main" val="0"/>
              </a:ext>
            </a:extLst>
          </a:blip>
          <a:srcRect l="8191" t="4161" r="17554" b="31856"/>
          <a:stretch>
            <a:fillRect/>
          </a:stretch>
        </p:blipFill>
        <p:spPr bwMode="auto">
          <a:xfrm>
            <a:off x="163943" y="146229"/>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a16="http://schemas.microsoft.com/office/drawing/2014/main" id="{50C92DF6-EB3D-457B-A80A-8617B19A0D71}"/>
              </a:ext>
            </a:extLst>
          </p:cNvPr>
          <p:cNvSpPr/>
          <p:nvPr userDrawn="1"/>
        </p:nvSpPr>
        <p:spPr>
          <a:xfrm>
            <a:off x="1106487" y="8442"/>
            <a:ext cx="9816859" cy="819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AC615F2-103D-4430-909F-5ED0B261EFE9}"/>
              </a:ext>
            </a:extLst>
          </p:cNvPr>
          <p:cNvSpPr/>
          <p:nvPr userDrawn="1"/>
        </p:nvSpPr>
        <p:spPr>
          <a:xfrm>
            <a:off x="10305691" y="845395"/>
            <a:ext cx="779822" cy="11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E4C6DC-1B4E-4867-ACFE-A374E2862A58}"/>
              </a:ext>
            </a:extLst>
          </p:cNvPr>
          <p:cNvSpPr/>
          <p:nvPr userDrawn="1"/>
        </p:nvSpPr>
        <p:spPr>
          <a:xfrm>
            <a:off x="10305691" y="1137296"/>
            <a:ext cx="1193320" cy="9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944AF7AC-B16F-4E28-A462-5EE74DF4D3B0}"/>
              </a:ext>
            </a:extLst>
          </p:cNvPr>
          <p:cNvSpPr>
            <a:spLocks noGrp="1"/>
          </p:cNvSpPr>
          <p:nvPr>
            <p:ph type="pic" idx="1"/>
          </p:nvPr>
        </p:nvSpPr>
        <p:spPr>
          <a:xfrm>
            <a:off x="5180012" y="1143520"/>
            <a:ext cx="6172200" cy="5065463"/>
          </a:xfrm>
        </p:spPr>
        <p:txBody>
          <a:bodyPr>
            <a:normAutofit/>
          </a:bodyPr>
          <a:lstStyle>
            <a:lvl1pPr marL="0" indent="0">
              <a:buNone/>
              <a:defRPr sz="2200" b="1">
                <a:latin typeface="Helvetica" panose="020B0604020202020204" pitchFamily="34" charset="0"/>
                <a:cs typeface="Helvetica"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15">
            <a:extLst>
              <a:ext uri="{FF2B5EF4-FFF2-40B4-BE49-F238E27FC236}">
                <a16:creationId xmlns:a16="http://schemas.microsoft.com/office/drawing/2014/main" id="{7F5BCDDF-9F8F-4FAB-A229-033FD2A7E476}"/>
              </a:ext>
            </a:extLst>
          </p:cNvPr>
          <p:cNvSpPr>
            <a:spLocks noGrp="1"/>
          </p:cNvSpPr>
          <p:nvPr>
            <p:ph type="body" sz="quarter" idx="14" hasCustomPrompt="1"/>
          </p:nvPr>
        </p:nvSpPr>
        <p:spPr>
          <a:xfrm>
            <a:off x="1106487" y="58464"/>
            <a:ext cx="9816859" cy="859866"/>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2">
                    <a:lumMod val="75000"/>
                  </a:schemeClr>
                </a:solidFill>
              </a:defRPr>
            </a:lvl1pPr>
          </a:lstStyle>
          <a:p>
            <a:r>
              <a:rPr lang="en-US" altLang="en-US" sz="2800">
                <a:solidFill>
                  <a:schemeClr val="tx2"/>
                </a:solidFill>
                <a:latin typeface="Arial" panose="020B0604020202020204" pitchFamily="34" charset="0"/>
              </a:rPr>
              <a:t>Human Factors &amp; Supportability Engineering Team</a:t>
            </a:r>
            <a:endParaRPr lang="en-US"/>
          </a:p>
        </p:txBody>
      </p:sp>
      <p:sp>
        <p:nvSpPr>
          <p:cNvPr id="25" name="Rectangle 24">
            <a:extLst>
              <a:ext uri="{FF2B5EF4-FFF2-40B4-BE49-F238E27FC236}">
                <a16:creationId xmlns:a16="http://schemas.microsoft.com/office/drawing/2014/main" id="{65463EC7-165F-4C42-AD4B-CFC89375937A}"/>
              </a:ext>
            </a:extLst>
          </p:cNvPr>
          <p:cNvSpPr/>
          <p:nvPr userDrawn="1"/>
        </p:nvSpPr>
        <p:spPr>
          <a:xfrm>
            <a:off x="10305691" y="958116"/>
            <a:ext cx="77982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13">
            <a:extLst>
              <a:ext uri="{FF2B5EF4-FFF2-40B4-BE49-F238E27FC236}">
                <a16:creationId xmlns:a16="http://schemas.microsoft.com/office/drawing/2014/main" id="{0CA6A196-E145-4887-AE52-55DF2AF30EBC}"/>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2">
            <a:extLst>
              <a:ext uri="{FF2B5EF4-FFF2-40B4-BE49-F238E27FC236}">
                <a16:creationId xmlns:a16="http://schemas.microsoft.com/office/drawing/2014/main" id="{198F2FA1-206C-4800-920A-2B5EF9DFDD31}"/>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Box 27">
            <a:extLst>
              <a:ext uri="{FF2B5EF4-FFF2-40B4-BE49-F238E27FC236}">
                <a16:creationId xmlns:a16="http://schemas.microsoft.com/office/drawing/2014/main" id="{F77C5E74-0365-40D9-9D38-08493269671D}"/>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29" name="TextBox 28">
            <a:extLst>
              <a:ext uri="{FF2B5EF4-FFF2-40B4-BE49-F238E27FC236}">
                <a16:creationId xmlns:a16="http://schemas.microsoft.com/office/drawing/2014/main" id="{D7D59E04-923F-488F-95AF-17685E7FF41F}"/>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204900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21" descr="msfc_logo">
            <a:extLst>
              <a:ext uri="{FF2B5EF4-FFF2-40B4-BE49-F238E27FC236}">
                <a16:creationId xmlns:a16="http://schemas.microsoft.com/office/drawing/2014/main" id="{7EB29E7D-F19B-47A9-84EA-092F00ED55F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934091" y="725696"/>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16" name="Line 13">
            <a:extLst>
              <a:ext uri="{FF2B5EF4-FFF2-40B4-BE49-F238E27FC236}">
                <a16:creationId xmlns:a16="http://schemas.microsoft.com/office/drawing/2014/main" id="{A818901B-DB45-4047-9FA4-8802B670C837}"/>
              </a:ext>
            </a:extLst>
          </p:cNvPr>
          <p:cNvSpPr>
            <a:spLocks noChangeShapeType="1"/>
          </p:cNvSpPr>
          <p:nvPr userDrawn="1"/>
        </p:nvSpPr>
        <p:spPr bwMode="auto">
          <a:xfrm flipV="1">
            <a:off x="1106487" y="1043022"/>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22">
            <a:extLst>
              <a:ext uri="{FF2B5EF4-FFF2-40B4-BE49-F238E27FC236}">
                <a16:creationId xmlns:a16="http://schemas.microsoft.com/office/drawing/2014/main" id="{8F6229D0-A2B1-485C-89BA-16C937EC207E}"/>
              </a:ext>
            </a:extLst>
          </p:cNvPr>
          <p:cNvSpPr>
            <a:spLocks noChangeShapeType="1"/>
          </p:cNvSpPr>
          <p:nvPr userDrawn="1"/>
        </p:nvSpPr>
        <p:spPr bwMode="auto">
          <a:xfrm>
            <a:off x="10311430" y="1043021"/>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21" descr="msfc_logo">
            <a:extLst>
              <a:ext uri="{FF2B5EF4-FFF2-40B4-BE49-F238E27FC236}">
                <a16:creationId xmlns:a16="http://schemas.microsoft.com/office/drawing/2014/main" id="{BDDDB269-C960-4C60-B23C-041FB8222EF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934091" y="760202"/>
            <a:ext cx="1371600" cy="511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004430BD-5EA7-4ADC-9C37-8C31AF24AA89}"/>
              </a:ext>
            </a:extLst>
          </p:cNvPr>
          <p:cNvSpPr>
            <a:spLocks noGrp="1"/>
          </p:cNvSpPr>
          <p:nvPr>
            <p:ph type="title"/>
          </p:nvPr>
        </p:nvSpPr>
        <p:spPr>
          <a:xfrm>
            <a:off x="838199" y="1175851"/>
            <a:ext cx="10515600" cy="903502"/>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D65AFBC6-02B6-4332-B8AC-0E699B078EC5}"/>
              </a:ext>
            </a:extLst>
          </p:cNvPr>
          <p:cNvSpPr>
            <a:spLocks noGrp="1"/>
          </p:cNvSpPr>
          <p:nvPr>
            <p:ph type="body" idx="1"/>
          </p:nvPr>
        </p:nvSpPr>
        <p:spPr>
          <a:xfrm>
            <a:off x="838200" y="2171451"/>
            <a:ext cx="10515600" cy="4005511"/>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18D79-42BC-4CCC-BD2D-D7244087B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Use fixed date</a:t>
            </a:r>
          </a:p>
        </p:txBody>
      </p:sp>
      <p:sp>
        <p:nvSpPr>
          <p:cNvPr id="5" name="Footer Placeholder 4">
            <a:extLst>
              <a:ext uri="{FF2B5EF4-FFF2-40B4-BE49-F238E27FC236}">
                <a16:creationId xmlns:a16="http://schemas.microsoft.com/office/drawing/2014/main" id="{38016D1C-6CBB-4DAA-8E03-32C294FF8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name here/EV74</a:t>
            </a:r>
          </a:p>
        </p:txBody>
      </p:sp>
      <p:sp>
        <p:nvSpPr>
          <p:cNvPr id="6" name="Slide Number Placeholder 5">
            <a:extLst>
              <a:ext uri="{FF2B5EF4-FFF2-40B4-BE49-F238E27FC236}">
                <a16:creationId xmlns:a16="http://schemas.microsoft.com/office/drawing/2014/main" id="{2CA623EA-74A8-40C4-B1E6-CFB4AC579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BEAF4-CD28-489E-AF69-54C8225B18C8}" type="slidenum">
              <a:rPr lang="en-US" smtClean="0"/>
              <a:t>‹#›</a:t>
            </a:fld>
            <a:endParaRPr lang="en-US"/>
          </a:p>
        </p:txBody>
      </p:sp>
      <p:pic>
        <p:nvPicPr>
          <p:cNvPr id="8" name="Picture 10">
            <a:extLst>
              <a:ext uri="{FF2B5EF4-FFF2-40B4-BE49-F238E27FC236}">
                <a16:creationId xmlns:a16="http://schemas.microsoft.com/office/drawing/2014/main" id="{E3D1F2AE-13B4-4C64-85D6-0CE5FE402958}"/>
              </a:ext>
            </a:extLst>
          </p:cNvPr>
          <p:cNvPicPr>
            <a:picLocks noChangeArrowheads="1"/>
          </p:cNvPicPr>
          <p:nvPr userDrawn="1"/>
        </p:nvPicPr>
        <p:blipFill>
          <a:blip r:embed="rId14">
            <a:extLst>
              <a:ext uri="{28A0092B-C50C-407E-A947-70E740481C1C}">
                <a14:useLocalDpi xmlns:a14="http://schemas.microsoft.com/office/drawing/2010/main" val="0"/>
              </a:ext>
            </a:extLst>
          </a:blip>
          <a:srcRect l="8191" t="4161" r="17554" b="31856"/>
          <a:stretch>
            <a:fillRect/>
          </a:stretch>
        </p:blipFill>
        <p:spPr bwMode="auto">
          <a:xfrm>
            <a:off x="152400" y="152400"/>
            <a:ext cx="901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3">
            <a:extLst>
              <a:ext uri="{FF2B5EF4-FFF2-40B4-BE49-F238E27FC236}">
                <a16:creationId xmlns:a16="http://schemas.microsoft.com/office/drawing/2014/main" id="{5F3C2C00-95E3-4119-B5D3-31A8410D511E}"/>
              </a:ext>
            </a:extLst>
          </p:cNvPr>
          <p:cNvSpPr>
            <a:spLocks noChangeShapeType="1"/>
          </p:cNvSpPr>
          <p:nvPr userDrawn="1"/>
        </p:nvSpPr>
        <p:spPr bwMode="auto">
          <a:xfrm flipV="1">
            <a:off x="1106487" y="1077528"/>
            <a:ext cx="7827603" cy="6224"/>
          </a:xfrm>
          <a:prstGeom prst="line">
            <a:avLst/>
          </a:prstGeom>
          <a:noFill/>
          <a:ln w="381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2">
            <a:extLst>
              <a:ext uri="{FF2B5EF4-FFF2-40B4-BE49-F238E27FC236}">
                <a16:creationId xmlns:a16="http://schemas.microsoft.com/office/drawing/2014/main" id="{967D7465-4498-468A-A3FA-7044D7FEB80D}"/>
              </a:ext>
            </a:extLst>
          </p:cNvPr>
          <p:cNvSpPr>
            <a:spLocks noChangeShapeType="1"/>
          </p:cNvSpPr>
          <p:nvPr userDrawn="1"/>
        </p:nvSpPr>
        <p:spPr bwMode="auto">
          <a:xfrm>
            <a:off x="10311430" y="1077527"/>
            <a:ext cx="914400" cy="0"/>
          </a:xfrm>
          <a:prstGeom prst="line">
            <a:avLst/>
          </a:prstGeom>
          <a:noFill/>
          <a:ln w="38100">
            <a:solidFill>
              <a:srgbClr val="B900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Placeholder 15">
            <a:extLst>
              <a:ext uri="{FF2B5EF4-FFF2-40B4-BE49-F238E27FC236}">
                <a16:creationId xmlns:a16="http://schemas.microsoft.com/office/drawing/2014/main" id="{80A8C86F-0F8C-4307-8666-DC159DAA11C1}"/>
              </a:ext>
            </a:extLst>
          </p:cNvPr>
          <p:cNvSpPr txBox="1">
            <a:spLocks/>
          </p:cNvSpPr>
          <p:nvPr userDrawn="1"/>
        </p:nvSpPr>
        <p:spPr>
          <a:xfrm>
            <a:off x="1187570" y="23813"/>
            <a:ext cx="9816859" cy="859866"/>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b="1"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Helvetica" panose="020B0604020202020204" pitchFamily="34" charset="0"/>
              <a:buChar char="‒"/>
              <a:defRPr sz="1200" b="1"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1"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800">
                <a:solidFill>
                  <a:schemeClr val="tx2"/>
                </a:solidFill>
                <a:latin typeface="Arial" panose="020B0604020202020204" pitchFamily="34" charset="0"/>
              </a:rPr>
              <a:t>Human Factors &amp; Supportability Engineering Team</a:t>
            </a:r>
            <a:endParaRPr lang="en-US"/>
          </a:p>
        </p:txBody>
      </p:sp>
      <p:sp>
        <p:nvSpPr>
          <p:cNvPr id="20" name="TextBox 19">
            <a:extLst>
              <a:ext uri="{FF2B5EF4-FFF2-40B4-BE49-F238E27FC236}">
                <a16:creationId xmlns:a16="http://schemas.microsoft.com/office/drawing/2014/main" id="{D31F9796-2147-46D6-BA73-DD9FB20215D9}"/>
              </a:ext>
            </a:extLst>
          </p:cNvPr>
          <p:cNvSpPr txBox="1"/>
          <p:nvPr userDrawn="1"/>
        </p:nvSpPr>
        <p:spPr>
          <a:xfrm>
            <a:off x="10138489" y="1053939"/>
            <a:ext cx="1260281" cy="215444"/>
          </a:xfrm>
          <a:prstGeom prst="rect">
            <a:avLst/>
          </a:prstGeom>
          <a:noFill/>
        </p:spPr>
        <p:txBody>
          <a:bodyPr wrap="none" rtlCol="0">
            <a:spAutoFit/>
          </a:bodyPr>
          <a:lstStyle/>
          <a:p>
            <a:r>
              <a:rPr lang="en-US" sz="800"/>
              <a:t>Integration &amp; Engineering</a:t>
            </a:r>
          </a:p>
        </p:txBody>
      </p:sp>
      <p:sp>
        <p:nvSpPr>
          <p:cNvPr id="21" name="TextBox 20">
            <a:extLst>
              <a:ext uri="{FF2B5EF4-FFF2-40B4-BE49-F238E27FC236}">
                <a16:creationId xmlns:a16="http://schemas.microsoft.com/office/drawing/2014/main" id="{AA15C528-C6B7-4DE3-884C-B439B68B4846}"/>
              </a:ext>
            </a:extLst>
          </p:cNvPr>
          <p:cNvSpPr txBox="1"/>
          <p:nvPr userDrawn="1"/>
        </p:nvSpPr>
        <p:spPr>
          <a:xfrm>
            <a:off x="10350240" y="862083"/>
            <a:ext cx="1028474" cy="215444"/>
          </a:xfrm>
          <a:prstGeom prst="rect">
            <a:avLst/>
          </a:prstGeom>
          <a:noFill/>
        </p:spPr>
        <p:txBody>
          <a:bodyPr wrap="square" rtlCol="0">
            <a:spAutoFit/>
          </a:bodyPr>
          <a:lstStyle/>
          <a:p>
            <a:r>
              <a:rPr lang="en-US" sz="800"/>
              <a:t>Human Systems</a:t>
            </a:r>
          </a:p>
        </p:txBody>
      </p:sp>
    </p:spTree>
    <p:extLst>
      <p:ext uri="{BB962C8B-B14F-4D97-AF65-F5344CB8AC3E}">
        <p14:creationId xmlns:p14="http://schemas.microsoft.com/office/powerpoint/2010/main" val="4025854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2400" b="1"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800" b="1"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b="1"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Helvetica" panose="020B0604020202020204" pitchFamily="34" charset="0"/>
        <a:buChar char="‒"/>
        <a:defRPr sz="1200" b="1"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1"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brooke.allen@nasa.gov"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mailto:rebecca.maclaren@na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3EAA5-19BC-4345-BC92-5CD9A9A3EAFE}"/>
              </a:ext>
            </a:extLst>
          </p:cNvPr>
          <p:cNvSpPr>
            <a:spLocks noGrp="1"/>
          </p:cNvSpPr>
          <p:nvPr>
            <p:ph type="ctrTitle"/>
          </p:nvPr>
        </p:nvSpPr>
        <p:spPr>
          <a:xfrm>
            <a:off x="1428991" y="2156381"/>
            <a:ext cx="9334018" cy="1272619"/>
          </a:xfrm>
        </p:spPr>
        <p:txBody>
          <a:bodyPr anchor="t">
            <a:normAutofit fontScale="90000"/>
          </a:bodyPr>
          <a:lstStyle/>
          <a:p>
            <a:r>
              <a:rPr lang="en-US" sz="4000" dirty="0"/>
              <a:t>Space Launch System (SLS) Human Factors Engineering Modeling &amp; Analysis</a:t>
            </a:r>
          </a:p>
        </p:txBody>
      </p:sp>
      <p:sp>
        <p:nvSpPr>
          <p:cNvPr id="3" name="Subtitle 2">
            <a:extLst>
              <a:ext uri="{FF2B5EF4-FFF2-40B4-BE49-F238E27FC236}">
                <a16:creationId xmlns:a16="http://schemas.microsoft.com/office/drawing/2014/main" id="{408D4DC9-5404-4D29-ACC5-EAA1863EDCC6}"/>
              </a:ext>
            </a:extLst>
          </p:cNvPr>
          <p:cNvSpPr>
            <a:spLocks noGrp="1"/>
          </p:cNvSpPr>
          <p:nvPr>
            <p:ph type="subTitle" idx="1"/>
          </p:nvPr>
        </p:nvSpPr>
        <p:spPr>
          <a:xfrm>
            <a:off x="2520030" y="4325810"/>
            <a:ext cx="9334018" cy="1655762"/>
          </a:xfrm>
        </p:spPr>
        <p:txBody>
          <a:bodyPr numCol="3" anchor="ctr">
            <a:normAutofit/>
          </a:bodyPr>
          <a:lstStyle/>
          <a:p>
            <a:r>
              <a:rPr lang="en-US" sz="2400" dirty="0">
                <a:solidFill>
                  <a:sysClr val="windowText" lastClr="000000"/>
                </a:solidFill>
              </a:rPr>
              <a:t>Brooke Allen</a:t>
            </a:r>
          </a:p>
          <a:p>
            <a:r>
              <a:rPr lang="en-US" sz="2400" dirty="0">
                <a:solidFill>
                  <a:sysClr val="windowText" lastClr="000000"/>
                </a:solidFill>
              </a:rPr>
              <a:t>NASA Marshall Space Flight Center</a:t>
            </a:r>
            <a:endParaRPr lang="en-US" sz="2400" dirty="0">
              <a:solidFill>
                <a:sysClr val="windowText" lastClr="000000"/>
              </a:solidFill>
              <a:cs typeface="Calibri"/>
            </a:endParaRPr>
          </a:p>
        </p:txBody>
      </p:sp>
      <p:sp>
        <p:nvSpPr>
          <p:cNvPr id="6" name="Slide Number Placeholder 5">
            <a:extLst>
              <a:ext uri="{FF2B5EF4-FFF2-40B4-BE49-F238E27FC236}">
                <a16:creationId xmlns:a16="http://schemas.microsoft.com/office/drawing/2014/main" id="{1ED45058-E8F7-4AD7-980B-3B81D4CFA8D2}"/>
              </a:ext>
            </a:extLst>
          </p:cNvPr>
          <p:cNvSpPr>
            <a:spLocks noGrp="1"/>
          </p:cNvSpPr>
          <p:nvPr>
            <p:ph type="sldNum" sz="quarter" idx="12"/>
          </p:nvPr>
        </p:nvSpPr>
        <p:spPr/>
        <p:txBody>
          <a:bodyPr/>
          <a:lstStyle/>
          <a:p>
            <a:fld id="{10FBEAF4-CD28-489E-AF69-54C8225B18C8}" type="slidenum">
              <a:rPr lang="en-US" smtClean="0"/>
              <a:t>1</a:t>
            </a:fld>
            <a:endParaRPr lang="en-US"/>
          </a:p>
        </p:txBody>
      </p:sp>
      <p:sp>
        <p:nvSpPr>
          <p:cNvPr id="7" name="Text Placeholder 6">
            <a:extLst>
              <a:ext uri="{FF2B5EF4-FFF2-40B4-BE49-F238E27FC236}">
                <a16:creationId xmlns:a16="http://schemas.microsoft.com/office/drawing/2014/main" id="{1F60E18F-7C94-44C4-848C-FC035C0C0EFF}"/>
              </a:ext>
            </a:extLst>
          </p:cNvPr>
          <p:cNvSpPr>
            <a:spLocks noGrp="1"/>
          </p:cNvSpPr>
          <p:nvPr>
            <p:ph type="body" sz="quarter" idx="14"/>
          </p:nvPr>
        </p:nvSpPr>
        <p:spPr/>
        <p:txBody>
          <a:bodyPr>
            <a:normAutofit/>
          </a:bodyPr>
          <a:lstStyle/>
          <a:p>
            <a:r>
              <a:rPr lang="en-US" dirty="0"/>
              <a:t>Human Systems Integration &amp; Engineering</a:t>
            </a:r>
          </a:p>
        </p:txBody>
      </p:sp>
      <p:pic>
        <p:nvPicPr>
          <p:cNvPr id="8" name="Picture 7" descr="Shape&#10;&#10;Description automatically generated with medium confidence">
            <a:extLst>
              <a:ext uri="{FF2B5EF4-FFF2-40B4-BE49-F238E27FC236}">
                <a16:creationId xmlns:a16="http://schemas.microsoft.com/office/drawing/2014/main" id="{3B482433-79B2-4D6E-6C12-604C87EBD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4" y="136526"/>
            <a:ext cx="1654625" cy="395910"/>
          </a:xfrm>
          <a:prstGeom prst="rect">
            <a:avLst/>
          </a:prstGeom>
        </p:spPr>
      </p:pic>
      <p:sp>
        <p:nvSpPr>
          <p:cNvPr id="11" name="Date Placeholder 4">
            <a:extLst>
              <a:ext uri="{FF2B5EF4-FFF2-40B4-BE49-F238E27FC236}">
                <a16:creationId xmlns:a16="http://schemas.microsoft.com/office/drawing/2014/main" id="{C254329E-6BF9-3B95-2DCD-FB90FEEB4450}"/>
              </a:ext>
            </a:extLst>
          </p:cNvPr>
          <p:cNvSpPr txBox="1">
            <a:spLocks/>
          </p:cNvSpPr>
          <p:nvPr/>
        </p:nvSpPr>
        <p:spPr>
          <a:xfrm>
            <a:off x="386787" y="6356350"/>
            <a:ext cx="2743200" cy="365125"/>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April 2024</a:t>
            </a:r>
          </a:p>
        </p:txBody>
      </p:sp>
      <p:sp>
        <p:nvSpPr>
          <p:cNvPr id="5" name="Subtitle 2">
            <a:extLst>
              <a:ext uri="{FF2B5EF4-FFF2-40B4-BE49-F238E27FC236}">
                <a16:creationId xmlns:a16="http://schemas.microsoft.com/office/drawing/2014/main" id="{7B3B9914-9093-41E5-D1F4-4B2583E0A773}"/>
              </a:ext>
            </a:extLst>
          </p:cNvPr>
          <p:cNvSpPr txBox="1">
            <a:spLocks/>
          </p:cNvSpPr>
          <p:nvPr/>
        </p:nvSpPr>
        <p:spPr>
          <a:xfrm>
            <a:off x="6204584" y="4325810"/>
            <a:ext cx="8360780" cy="1655762"/>
          </a:xfrm>
          <a:prstGeom prst="rect">
            <a:avLst/>
          </a:prstGeom>
        </p:spPr>
        <p:txBody>
          <a:bodyPr vert="horz" lIns="91440" tIns="45720" rIns="91440" bIns="45720" numCol="3" rtlCol="0" anchor="ctr">
            <a:normAutofit/>
          </a:bodyPr>
          <a:lstStyle>
            <a:lvl1pPr marL="0" indent="0" algn="ctr" defTabSz="914400" rtl="0" eaLnBrk="1" latinLnBrk="0" hangingPunct="1">
              <a:lnSpc>
                <a:spcPct val="90000"/>
              </a:lnSpc>
              <a:spcBef>
                <a:spcPts val="1000"/>
              </a:spcBef>
              <a:buFont typeface="Wingdings" panose="05000000000000000000" pitchFamily="2" charset="2"/>
              <a:buNone/>
              <a:defRPr sz="2400" b="1" kern="1200">
                <a:solidFill>
                  <a:schemeClr val="tx1"/>
                </a:solidFill>
                <a:latin typeface="Helvetica" panose="020B0604020202020204" pitchFamily="34" charset="0"/>
                <a:ea typeface="+mn-ea"/>
                <a:cs typeface="Helvetica" panose="020B0604020202020204" pitchFamily="34" charset="0"/>
              </a:defRPr>
            </a:lvl1pPr>
            <a:lvl2pPr marL="457200" indent="0" algn="ctr" defTabSz="914400" rtl="0" eaLnBrk="1" latinLnBrk="0" hangingPunct="1">
              <a:lnSpc>
                <a:spcPct val="90000"/>
              </a:lnSpc>
              <a:spcBef>
                <a:spcPts val="500"/>
              </a:spcBef>
              <a:buFont typeface="Wingdings" panose="05000000000000000000" pitchFamily="2" charset="2"/>
              <a:buNone/>
              <a:defRPr sz="2000" b="1" kern="1200">
                <a:solidFill>
                  <a:schemeClr val="tx1"/>
                </a:solidFill>
                <a:latin typeface="Helvetica" panose="020B0604020202020204" pitchFamily="34" charset="0"/>
                <a:ea typeface="+mn-ea"/>
                <a:cs typeface="Helvetica" panose="020B0604020202020204" pitchFamily="34" charset="0"/>
              </a:defRPr>
            </a:lvl2pPr>
            <a:lvl3pPr marL="914400" indent="0" algn="ctr" defTabSz="914400" rtl="0" eaLnBrk="1" latinLnBrk="0" hangingPunct="1">
              <a:lnSpc>
                <a:spcPct val="90000"/>
              </a:lnSpc>
              <a:spcBef>
                <a:spcPts val="500"/>
              </a:spcBef>
              <a:buFont typeface="Wingdings" panose="05000000000000000000" pitchFamily="2" charset="2"/>
              <a:buNone/>
              <a:defRPr sz="1800" b="1" kern="1200">
                <a:solidFill>
                  <a:schemeClr val="tx1"/>
                </a:solidFill>
                <a:latin typeface="Helvetica" panose="020B0604020202020204" pitchFamily="34" charset="0"/>
                <a:ea typeface="+mn-ea"/>
                <a:cs typeface="Helvetica" panose="020B0604020202020204" pitchFamily="34" charset="0"/>
              </a:defRPr>
            </a:lvl3pPr>
            <a:lvl4pPr marL="1371600" indent="0" algn="ctr" defTabSz="914400" rtl="0" eaLnBrk="1" latinLnBrk="0" hangingPunct="1">
              <a:lnSpc>
                <a:spcPct val="90000"/>
              </a:lnSpc>
              <a:spcBef>
                <a:spcPts val="500"/>
              </a:spcBef>
              <a:buFont typeface="Helvetica" panose="020B0604020202020204" pitchFamily="34" charset="0"/>
              <a:buNone/>
              <a:defRPr sz="1600" b="1" kern="1200">
                <a:solidFill>
                  <a:schemeClr val="tx1"/>
                </a:solidFill>
                <a:latin typeface="Helvetica" panose="020B0604020202020204" pitchFamily="34" charset="0"/>
                <a:ea typeface="+mn-ea"/>
                <a:cs typeface="Helvetica"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Helvetica" panose="020B0604020202020204" pitchFamily="34" charset="0"/>
                <a:ea typeface="+mn-ea"/>
                <a:cs typeface="Helvetica"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ysClr val="windowText" lastClr="000000"/>
                </a:solidFill>
              </a:rPr>
              <a:t>Becky MacLaren</a:t>
            </a:r>
          </a:p>
          <a:p>
            <a:r>
              <a:rPr lang="en-US" dirty="0">
                <a:solidFill>
                  <a:sysClr val="windowText" lastClr="000000"/>
                </a:solidFill>
              </a:rPr>
              <a:t>Jacobs/Jacobs ESSCA Group</a:t>
            </a:r>
          </a:p>
        </p:txBody>
      </p:sp>
      <p:sp>
        <p:nvSpPr>
          <p:cNvPr id="4" name="Title 1">
            <a:extLst>
              <a:ext uri="{FF2B5EF4-FFF2-40B4-BE49-F238E27FC236}">
                <a16:creationId xmlns:a16="http://schemas.microsoft.com/office/drawing/2014/main" id="{17E64BB8-DDF3-D0B2-46C0-35D53DC79575}"/>
              </a:ext>
            </a:extLst>
          </p:cNvPr>
          <p:cNvSpPr txBox="1">
            <a:spLocks/>
          </p:cNvSpPr>
          <p:nvPr/>
        </p:nvSpPr>
        <p:spPr>
          <a:xfrm>
            <a:off x="1347907" y="3423142"/>
            <a:ext cx="9334018" cy="71527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b="1" kern="1200">
                <a:solidFill>
                  <a:schemeClr val="tx1"/>
                </a:solidFill>
                <a:latin typeface="Helvetica" panose="020B0604020202020204" pitchFamily="34" charset="0"/>
                <a:ea typeface="+mj-ea"/>
                <a:cs typeface="Helvetica" panose="020B0604020202020204" pitchFamily="34" charset="0"/>
              </a:defRPr>
            </a:lvl1pPr>
          </a:lstStyle>
          <a:p>
            <a:r>
              <a:rPr lang="en-US" sz="2000" b="0" i="1" dirty="0"/>
              <a:t>Department of Defense Human Factors Engineering</a:t>
            </a:r>
          </a:p>
          <a:p>
            <a:r>
              <a:rPr lang="en-US" sz="2000" b="0" i="1" dirty="0"/>
              <a:t>Technical Advisory Group (DoD HFE TAG) 2024</a:t>
            </a:r>
          </a:p>
        </p:txBody>
      </p:sp>
    </p:spTree>
    <p:extLst>
      <p:ext uri="{BB962C8B-B14F-4D97-AF65-F5344CB8AC3E}">
        <p14:creationId xmlns:p14="http://schemas.microsoft.com/office/powerpoint/2010/main" val="1393834389"/>
      </p:ext>
    </p:extLst>
  </p:cSld>
  <p:clrMapOvr>
    <a:masterClrMapping/>
  </p:clrMapOvr>
  <mc:AlternateContent xmlns:mc="http://schemas.openxmlformats.org/markup-compatibility/2006" xmlns:p14="http://schemas.microsoft.com/office/powerpoint/2010/main">
    <mc:Choice Requires="p14">
      <p:transition spd="slow" p14:dur="2000" advTm="23647"/>
    </mc:Choice>
    <mc:Fallback xmlns="">
      <p:transition spd="slow" advTm="236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4896803"/>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COMPLIANCE MATRIX</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10</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BDF1031F-D0F4-0A2B-2306-C2AFC9723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859269"/>
            <a:ext cx="10452450" cy="3907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0067508"/>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317868"/>
            <a:ext cx="10515600" cy="4896803"/>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RECOMMENDED PROCEDURE</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Because personnel can’t reach the PLA cables through the opening in the side of the TIP as proposed, HSI&amp;E analyzed another method for access.</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It is recommended that a panel of the TIP be removed, and the cables be accessed through the bottom of the TIP.</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Personnel would need stepladders to reach the cable bundles.</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11</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spTree>
    <p:extLst>
      <p:ext uri="{BB962C8B-B14F-4D97-AF65-F5344CB8AC3E}">
        <p14:creationId xmlns:p14="http://schemas.microsoft.com/office/powerpoint/2010/main" val="2133804849"/>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4896803"/>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95</a:t>
            </a:r>
            <a:r>
              <a:rPr lang="en-US" sz="24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dirty="0">
                <a:latin typeface="Calibri" panose="020F0502020204030204" pitchFamily="34" charset="0"/>
                <a:ea typeface="Calibri" panose="020F0502020204030204" pitchFamily="34" charset="0"/>
                <a:cs typeface="Times New Roman" panose="02020603050405020304" pitchFamily="18" charset="0"/>
              </a:rPr>
              <a:t> percentile male</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Reach access </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Visual access</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12</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EEE09C73-2A53-F9E6-0120-B8C845663913}"/>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1901" t="5105" r="32169"/>
          <a:stretch/>
        </p:blipFill>
        <p:spPr>
          <a:xfrm>
            <a:off x="393695" y="2594483"/>
            <a:ext cx="5169233" cy="3959815"/>
          </a:xfrm>
          <a:prstGeom prst="rect">
            <a:avLst/>
          </a:prstGeom>
        </p:spPr>
      </p:pic>
      <p:pic>
        <p:nvPicPr>
          <p:cNvPr id="8" name="Picture 7" descr="A picture containing LEGO, toy&#10;&#10;Description automatically generated">
            <a:extLst>
              <a:ext uri="{FF2B5EF4-FFF2-40B4-BE49-F238E27FC236}">
                <a16:creationId xmlns:a16="http://schemas.microsoft.com/office/drawing/2014/main" id="{604ED6E6-7128-B87E-B661-87A669CA185B}"/>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8989" r="9259" b="4562"/>
          <a:stretch/>
        </p:blipFill>
        <p:spPr>
          <a:xfrm>
            <a:off x="5869729" y="2244742"/>
            <a:ext cx="5627741" cy="4294170"/>
          </a:xfrm>
          <a:prstGeom prst="rect">
            <a:avLst/>
          </a:prstGeom>
        </p:spPr>
      </p:pic>
      <p:sp>
        <p:nvSpPr>
          <p:cNvPr id="9" name="TextBox 8">
            <a:extLst>
              <a:ext uri="{FF2B5EF4-FFF2-40B4-BE49-F238E27FC236}">
                <a16:creationId xmlns:a16="http://schemas.microsoft.com/office/drawing/2014/main" id="{F2E255B1-A139-3CDC-F45F-E6F0B29A13D6}"/>
              </a:ext>
            </a:extLst>
          </p:cNvPr>
          <p:cNvSpPr txBox="1"/>
          <p:nvPr/>
        </p:nvSpPr>
        <p:spPr>
          <a:xfrm>
            <a:off x="8771730" y="5813335"/>
            <a:ext cx="13266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Arial"/>
                <a:ea typeface="MS PGothic"/>
                <a:cs typeface="Arial"/>
              </a:rPr>
              <a:t>24''</a:t>
            </a:r>
            <a:endParaRPr lang="en-US" dirty="0">
              <a:solidFill>
                <a:srgbClr val="000000"/>
              </a:solidFill>
              <a:cs typeface="Arial"/>
            </a:endParaRPr>
          </a:p>
        </p:txBody>
      </p:sp>
      <p:sp>
        <p:nvSpPr>
          <p:cNvPr id="10" name="Arrow: Up-Down 9">
            <a:extLst>
              <a:ext uri="{FF2B5EF4-FFF2-40B4-BE49-F238E27FC236}">
                <a16:creationId xmlns:a16="http://schemas.microsoft.com/office/drawing/2014/main" id="{02D26DF7-F3E6-ED60-5B9D-2CDDA6746521}"/>
              </a:ext>
            </a:extLst>
          </p:cNvPr>
          <p:cNvSpPr/>
          <p:nvPr/>
        </p:nvSpPr>
        <p:spPr bwMode="auto">
          <a:xfrm>
            <a:off x="8538486" y="5715526"/>
            <a:ext cx="294131" cy="680938"/>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pitchFamily="1" charset="0"/>
            </a:endParaRPr>
          </a:p>
        </p:txBody>
      </p:sp>
      <p:pic>
        <p:nvPicPr>
          <p:cNvPr id="12" name="Graphic 11" descr="Checkmark with solid fill">
            <a:extLst>
              <a:ext uri="{FF2B5EF4-FFF2-40B4-BE49-F238E27FC236}">
                <a16:creationId xmlns:a16="http://schemas.microsoft.com/office/drawing/2014/main" id="{FFE96132-9E68-6D9E-25EB-A698C89213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74709" y="1646880"/>
            <a:ext cx="375501" cy="375501"/>
          </a:xfrm>
          <a:prstGeom prst="rect">
            <a:avLst/>
          </a:prstGeom>
        </p:spPr>
      </p:pic>
      <p:pic>
        <p:nvPicPr>
          <p:cNvPr id="13" name="Graphic 12" descr="Checkmark with solid fill">
            <a:extLst>
              <a:ext uri="{FF2B5EF4-FFF2-40B4-BE49-F238E27FC236}">
                <a16:creationId xmlns:a16="http://schemas.microsoft.com/office/drawing/2014/main" id="{955BACA8-9B35-FC10-76E5-F4BB5BDC11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74708" y="1973660"/>
            <a:ext cx="375501" cy="375501"/>
          </a:xfrm>
          <a:prstGeom prst="rect">
            <a:avLst/>
          </a:prstGeom>
        </p:spPr>
      </p:pic>
    </p:spTree>
    <p:extLst>
      <p:ext uri="{BB962C8B-B14F-4D97-AF65-F5344CB8AC3E}">
        <p14:creationId xmlns:p14="http://schemas.microsoft.com/office/powerpoint/2010/main" val="1025072216"/>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4896803"/>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5</a:t>
            </a:r>
            <a:r>
              <a:rPr lang="en-US" sz="24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dirty="0">
                <a:latin typeface="Calibri" panose="020F0502020204030204" pitchFamily="34" charset="0"/>
                <a:ea typeface="Calibri" panose="020F0502020204030204" pitchFamily="34" charset="0"/>
                <a:cs typeface="Times New Roman" panose="02020603050405020304" pitchFamily="18" charset="0"/>
              </a:rPr>
              <a:t> percentile female</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Reach access </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Visual access</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13</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pic>
        <p:nvPicPr>
          <p:cNvPr id="12" name="Graphic 11" descr="Checkmark with solid fill">
            <a:extLst>
              <a:ext uri="{FF2B5EF4-FFF2-40B4-BE49-F238E27FC236}">
                <a16:creationId xmlns:a16="http://schemas.microsoft.com/office/drawing/2014/main" id="{FFE96132-9E68-6D9E-25EB-A698C89213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4709" y="1646880"/>
            <a:ext cx="375501" cy="375501"/>
          </a:xfrm>
          <a:prstGeom prst="rect">
            <a:avLst/>
          </a:prstGeom>
        </p:spPr>
      </p:pic>
      <p:pic>
        <p:nvPicPr>
          <p:cNvPr id="13" name="Graphic 12" descr="Checkmark with solid fill">
            <a:extLst>
              <a:ext uri="{FF2B5EF4-FFF2-40B4-BE49-F238E27FC236}">
                <a16:creationId xmlns:a16="http://schemas.microsoft.com/office/drawing/2014/main" id="{955BACA8-9B35-FC10-76E5-F4BB5BDC11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4708" y="1973660"/>
            <a:ext cx="375501" cy="375501"/>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5DE624AA-5A48-B8FE-300E-DDDDDCADD747}"/>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14347" t="5908"/>
          <a:stretch/>
        </p:blipFill>
        <p:spPr>
          <a:xfrm>
            <a:off x="507365" y="2582279"/>
            <a:ext cx="5314732" cy="4135526"/>
          </a:xfrm>
          <a:prstGeom prst="rect">
            <a:avLst/>
          </a:prstGeom>
        </p:spPr>
      </p:pic>
      <p:pic>
        <p:nvPicPr>
          <p:cNvPr id="11" name="Picture 10" descr="Chart&#10;&#10;Description automatically generated">
            <a:extLst>
              <a:ext uri="{FF2B5EF4-FFF2-40B4-BE49-F238E27FC236}">
                <a16:creationId xmlns:a16="http://schemas.microsoft.com/office/drawing/2014/main" id="{F6FF03E6-B33F-915B-A149-D9BC54D7DB37}"/>
              </a:ext>
            </a:extLst>
          </p:cNvPr>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l="21163" t="4626" r="5503" b="4477"/>
          <a:stretch/>
        </p:blipFill>
        <p:spPr>
          <a:xfrm>
            <a:off x="6192106" y="2185888"/>
            <a:ext cx="5161694" cy="4531917"/>
          </a:xfrm>
          <a:prstGeom prst="rect">
            <a:avLst/>
          </a:prstGeom>
        </p:spPr>
      </p:pic>
      <p:sp>
        <p:nvSpPr>
          <p:cNvPr id="14" name="TextBox 13">
            <a:extLst>
              <a:ext uri="{FF2B5EF4-FFF2-40B4-BE49-F238E27FC236}">
                <a16:creationId xmlns:a16="http://schemas.microsoft.com/office/drawing/2014/main" id="{AE36E62D-61CE-A5C3-617A-317F7A346FE7}"/>
              </a:ext>
            </a:extLst>
          </p:cNvPr>
          <p:cNvSpPr txBox="1"/>
          <p:nvPr/>
        </p:nvSpPr>
        <p:spPr>
          <a:xfrm>
            <a:off x="9281964" y="5870529"/>
            <a:ext cx="7277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0000"/>
                </a:solidFill>
                <a:latin typeface="Arial"/>
                <a:ea typeface="MS PGothic"/>
                <a:cs typeface="Arial"/>
              </a:rPr>
              <a:t>36''</a:t>
            </a:r>
            <a:endParaRPr lang="en-US" dirty="0">
              <a:solidFill>
                <a:srgbClr val="000000"/>
              </a:solidFill>
            </a:endParaRPr>
          </a:p>
        </p:txBody>
      </p:sp>
      <p:sp>
        <p:nvSpPr>
          <p:cNvPr id="15" name="Arrow: Up-Down 14">
            <a:extLst>
              <a:ext uri="{FF2B5EF4-FFF2-40B4-BE49-F238E27FC236}">
                <a16:creationId xmlns:a16="http://schemas.microsoft.com/office/drawing/2014/main" id="{3618453D-34D4-12B5-5F4C-8AAD2E38AEE2}"/>
              </a:ext>
            </a:extLst>
          </p:cNvPr>
          <p:cNvSpPr/>
          <p:nvPr/>
        </p:nvSpPr>
        <p:spPr bwMode="auto">
          <a:xfrm>
            <a:off x="9029832" y="5577840"/>
            <a:ext cx="318865" cy="987084"/>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pitchFamily="1" charset="0"/>
            </a:endParaRPr>
          </a:p>
        </p:txBody>
      </p:sp>
    </p:spTree>
    <p:extLst>
      <p:ext uri="{BB962C8B-B14F-4D97-AF65-F5344CB8AC3E}">
        <p14:creationId xmlns:p14="http://schemas.microsoft.com/office/powerpoint/2010/main" val="1870818045"/>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4896803"/>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COMPLIANCE MATRIX</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14</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0C03A3FD-57D1-F299-3782-65E4A01422A6}"/>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980343" y="1849303"/>
            <a:ext cx="10231944" cy="4070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8254073"/>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433634" y="1280159"/>
            <a:ext cx="6070862" cy="5318603"/>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CONCLUSION</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When the PLA cables are accessed through the bottom of the TIP, both the 5th percentile female and 95th percentile male have reach and visual access. This recommended procedure satisfies all applicable HSIR’s.</a:t>
            </a:r>
          </a:p>
          <a:p>
            <a:r>
              <a:rPr lang="en-US" sz="2400" dirty="0">
                <a:latin typeface="Calibri" panose="020F0502020204030204" pitchFamily="34" charset="0"/>
                <a:ea typeface="Calibri" panose="020F0502020204030204" pitchFamily="34" charset="0"/>
                <a:cs typeface="Times New Roman" panose="02020603050405020304" pitchFamily="18" charset="0"/>
              </a:rPr>
              <a:t>RISKS</a:t>
            </a:r>
          </a:p>
          <a:p>
            <a:pPr lvl="1"/>
            <a:r>
              <a:rPr lang="en-US" sz="2000" b="0" dirty="0">
                <a:latin typeface="Calibri" panose="020F0502020204030204" pitchFamily="34" charset="0"/>
                <a:cs typeface="Times New Roman" panose="02020603050405020304" pitchFamily="18" charset="0"/>
              </a:rPr>
              <a:t>Change of procedure (hardware configuration)</a:t>
            </a:r>
          </a:p>
          <a:p>
            <a:pPr lvl="2"/>
            <a:r>
              <a:rPr lang="en-US" sz="1800" b="0" dirty="0">
                <a:latin typeface="Calibri" panose="020F0502020204030204" pitchFamily="34" charset="0"/>
                <a:ea typeface="Calibri" panose="020F0502020204030204" pitchFamily="34" charset="0"/>
                <a:cs typeface="Times New Roman" panose="02020603050405020304" pitchFamily="18" charset="0"/>
              </a:rPr>
              <a:t>Original procedure: TIP legs are removed and TIP is resting on the internal jacks.</a:t>
            </a:r>
          </a:p>
          <a:p>
            <a:pPr lvl="2"/>
            <a:r>
              <a:rPr lang="en-US" sz="1800" b="0" dirty="0">
                <a:latin typeface="Calibri" panose="020F0502020204030204" pitchFamily="34" charset="0"/>
                <a:ea typeface="Calibri" panose="020F0502020204030204" pitchFamily="34" charset="0"/>
                <a:cs typeface="Times New Roman" panose="02020603050405020304" pitchFamily="18" charset="0"/>
              </a:rPr>
              <a:t>Recommended procedure: TIP legs are installed and panel is removed.</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Affects schedule</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Affects cost</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15</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pic>
        <p:nvPicPr>
          <p:cNvPr id="8" name="Picture 7" descr="A picture containing indoor, worktable&#10;&#10;Description automatically generated">
            <a:extLst>
              <a:ext uri="{FF2B5EF4-FFF2-40B4-BE49-F238E27FC236}">
                <a16:creationId xmlns:a16="http://schemas.microsoft.com/office/drawing/2014/main" id="{800BA6A9-AE07-44F4-0EF6-89BC0916CC43}"/>
              </a:ext>
            </a:extLst>
          </p:cNvPr>
          <p:cNvPicPr>
            <a:picLocks noChangeAspect="1"/>
          </p:cNvPicPr>
          <p:nvPr/>
        </p:nvPicPr>
        <p:blipFill rotWithShape="1">
          <a:blip r:embed="rId4">
            <a:extLst>
              <a:ext uri="{28A0092B-C50C-407E-A947-70E740481C1C}">
                <a14:useLocalDpi xmlns:a14="http://schemas.microsoft.com/office/drawing/2010/main" val="0"/>
              </a:ext>
            </a:extLst>
          </a:blip>
          <a:srcRect l="2473" t="25430" r="14092"/>
          <a:stretch/>
        </p:blipFill>
        <p:spPr>
          <a:xfrm>
            <a:off x="6864285" y="1950861"/>
            <a:ext cx="5081047" cy="3357452"/>
          </a:xfrm>
          <a:prstGeom prst="rect">
            <a:avLst/>
          </a:prstGeom>
        </p:spPr>
      </p:pic>
    </p:spTree>
    <p:extLst>
      <p:ext uri="{BB962C8B-B14F-4D97-AF65-F5344CB8AC3E}">
        <p14:creationId xmlns:p14="http://schemas.microsoft.com/office/powerpoint/2010/main" val="592868761"/>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433633" y="1280160"/>
            <a:ext cx="10671142" cy="4896803"/>
          </a:xfrm>
        </p:spPr>
        <p:txBody>
          <a:bodyPr>
            <a:normAutofit/>
          </a:bodyPr>
          <a:lstStyle/>
          <a:p>
            <a:pPr marL="228600" lvl="1">
              <a:spcBef>
                <a:spcPts val="1000"/>
              </a:spcBef>
              <a:buFont typeface="Wingdings" panose="05000000000000000000" pitchFamily="2" charset="2"/>
              <a:buChar char=""/>
            </a:pPr>
            <a:r>
              <a:rPr lang="en-US" sz="2400" dirty="0">
                <a:latin typeface="Calibri" panose="020F0502020204030204" pitchFamily="34" charset="0"/>
                <a:cs typeface="Times New Roman" panose="02020603050405020304" pitchFamily="18" charset="0"/>
              </a:rPr>
              <a:t>PERFORMANCE</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In this case, the original design does not work for the task. However, designers confirmed that the proposed plan is an option.</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Trade-offs between machines and their human counterparts are common in human factors engineering; however, this project is an exception.</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The new proposed plan to access the PLA through the bottom of the TIP was welcomed by designers – advocating for the human.</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Although typically there is a trade-off between system performance and human performance, the design of the TIP allows for procedural change with minor risks involved (schedule, time, cost).</a:t>
            </a:r>
          </a:p>
          <a:p>
            <a:pPr lvl="1"/>
            <a:endParaRPr lang="en-US" sz="20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16</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spTree>
    <p:extLst>
      <p:ext uri="{BB962C8B-B14F-4D97-AF65-F5344CB8AC3E}">
        <p14:creationId xmlns:p14="http://schemas.microsoft.com/office/powerpoint/2010/main" val="2528120828"/>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108E4-924C-2D99-9E9C-073AFB58AEEB}"/>
              </a:ext>
            </a:extLst>
          </p:cNvPr>
          <p:cNvSpPr>
            <a:spLocks noGrp="1"/>
          </p:cNvSpPr>
          <p:nvPr>
            <p:ph type="title"/>
          </p:nvPr>
        </p:nvSpPr>
        <p:spPr>
          <a:xfrm>
            <a:off x="4067273" y="2347274"/>
            <a:ext cx="4057454" cy="925441"/>
          </a:xfrm>
        </p:spPr>
        <p:txBody>
          <a:bodyPr/>
          <a:lstStyle/>
          <a:p>
            <a:r>
              <a:rPr lang="en-US" dirty="0"/>
              <a:t>Thank You</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idx="1"/>
          </p:nvPr>
        </p:nvSpPr>
        <p:spPr/>
        <p:txBody>
          <a:bodyPr>
            <a:normAutofit/>
          </a:bodyPr>
          <a:lstStyle/>
          <a:p>
            <a:pPr algn="r">
              <a:lnSpc>
                <a:spcPct val="100000"/>
              </a:lnSpc>
              <a:spcBef>
                <a:spcPts val="0"/>
              </a:spcBef>
            </a:pPr>
            <a:r>
              <a:rPr lang="en-US" sz="1800" dirty="0"/>
              <a:t>Brooke Allen</a:t>
            </a:r>
          </a:p>
          <a:p>
            <a:pPr algn="r">
              <a:lnSpc>
                <a:spcPct val="100000"/>
              </a:lnSpc>
              <a:spcBef>
                <a:spcPts val="0"/>
              </a:spcBef>
            </a:pPr>
            <a:r>
              <a:rPr lang="nl-NL" sz="1800" dirty="0">
                <a:hlinkClick r:id="rId3"/>
              </a:rPr>
              <a:t>brooke.allen@nasa.gov</a:t>
            </a:r>
            <a:endParaRPr lang="nl-NL" sz="1800" dirty="0"/>
          </a:p>
          <a:p>
            <a:pPr algn="r">
              <a:lnSpc>
                <a:spcPct val="100000"/>
              </a:lnSpc>
              <a:spcBef>
                <a:spcPts val="0"/>
              </a:spcBef>
            </a:pPr>
            <a:endParaRPr lang="nl-NL" sz="1800" dirty="0"/>
          </a:p>
          <a:p>
            <a:pPr algn="r">
              <a:lnSpc>
                <a:spcPct val="100000"/>
              </a:lnSpc>
              <a:spcBef>
                <a:spcPts val="0"/>
              </a:spcBef>
            </a:pPr>
            <a:r>
              <a:rPr lang="nl-NL" sz="1800" dirty="0"/>
              <a:t>Becky MacLaren</a:t>
            </a:r>
          </a:p>
          <a:p>
            <a:pPr algn="r">
              <a:lnSpc>
                <a:spcPct val="100000"/>
              </a:lnSpc>
              <a:spcBef>
                <a:spcPts val="0"/>
              </a:spcBef>
            </a:pPr>
            <a:r>
              <a:rPr lang="nl-NL" sz="1800" dirty="0">
                <a:hlinkClick r:id="rId4"/>
              </a:rPr>
              <a:t>rebecca.maclaren@nasa.gov</a:t>
            </a:r>
            <a:r>
              <a:rPr lang="nl-NL" sz="1800" dirty="0"/>
              <a:t> </a:t>
            </a:r>
            <a:endParaRPr lang="en-US" sz="1800" dirty="0"/>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2"/>
          </p:nvPr>
        </p:nvSpPr>
        <p:spPr/>
        <p:txBody>
          <a:bodyPr/>
          <a:lstStyle/>
          <a:p>
            <a:fld id="{10FBEAF4-CD28-489E-AF69-54C8225B18C8}" type="slidenum">
              <a:rPr lang="en-US" smtClean="0"/>
              <a:t>17</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spTree>
    <p:extLst>
      <p:ext uri="{BB962C8B-B14F-4D97-AF65-F5344CB8AC3E}">
        <p14:creationId xmlns:p14="http://schemas.microsoft.com/office/powerpoint/2010/main" val="3449617034"/>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4896803"/>
          </a:xfrm>
        </p:spPr>
        <p:txBody>
          <a:bodyPr>
            <a:normAutofit/>
          </a:bodyPr>
          <a:lstStyle/>
          <a:p>
            <a:r>
              <a:rPr lang="en-US" sz="2400" b="0" dirty="0">
                <a:latin typeface="Calibri" panose="020F0502020204030204" pitchFamily="34" charset="0"/>
                <a:ea typeface="Calibri" panose="020F0502020204030204" pitchFamily="34" charset="0"/>
                <a:cs typeface="Times New Roman" panose="02020603050405020304" pitchFamily="18" charset="0"/>
              </a:rPr>
              <a:t>The Human Systems Integration &amp; Engineering (HSI&amp;E) team at NASA’s Marshall Space Flight Center (MSFC) strives to advocate for the humans in the loop of Space Launch System’s (SLS) ground operations. </a:t>
            </a:r>
          </a:p>
          <a:p>
            <a:r>
              <a:rPr lang="en-US" sz="2400" b="0" dirty="0">
                <a:latin typeface="Calibri" panose="020F0502020204030204" pitchFamily="34" charset="0"/>
                <a:ea typeface="Calibri" panose="020F0502020204030204" pitchFamily="34" charset="0"/>
                <a:cs typeface="Times New Roman" panose="02020603050405020304" pitchFamily="18" charset="0"/>
              </a:rPr>
              <a:t>Using assessment methods like human simulation, virtual reality, and physical mockups, both flight hardware and ground support equipment (GSE) are evaluated for human integration. </a:t>
            </a:r>
          </a:p>
          <a:p>
            <a:r>
              <a:rPr lang="en-US" sz="2400" b="0" dirty="0">
                <a:latin typeface="Calibri" panose="020F0502020204030204" pitchFamily="34" charset="0"/>
                <a:ea typeface="Calibri" panose="020F0502020204030204" pitchFamily="34" charset="0"/>
                <a:cs typeface="Times New Roman" panose="02020603050405020304" pitchFamily="18" charset="0"/>
              </a:rPr>
              <a:t>Those ranging from 5th percentile female (approximately 5’2” tall) to 95th percentile male (approximately 6’2” tall) should be able to perform all SLS stacking operations. </a:t>
            </a:r>
          </a:p>
          <a:p>
            <a:r>
              <a:rPr lang="en-US" sz="2400" b="0" dirty="0">
                <a:latin typeface="Calibri" panose="020F0502020204030204" pitchFamily="34" charset="0"/>
                <a:ea typeface="Calibri" panose="020F0502020204030204" pitchFamily="34" charset="0"/>
                <a:cs typeface="Times New Roman" panose="02020603050405020304" pitchFamily="18" charset="0"/>
              </a:rPr>
              <a:t>Operations include element physical mates, element electrical mates, and testing activities.</a:t>
            </a:r>
            <a:endParaRPr lang="en-US" sz="1600" b="0" dirty="0">
              <a:latin typeface="+mn-lt"/>
            </a:endParaRP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2</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spTree>
    <p:extLst>
      <p:ext uri="{BB962C8B-B14F-4D97-AF65-F5344CB8AC3E}">
        <p14:creationId xmlns:p14="http://schemas.microsoft.com/office/powerpoint/2010/main" val="2513066775"/>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4896803"/>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SLS PAYLOAD ADAPTER (PLA)</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The PLA has been designed and constructed in-house at MSFC.</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It serves as an adapter between the Exploration Upper Stage (EUS) and the Co-Manifested Payload (CPL).</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3</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pic>
        <p:nvPicPr>
          <p:cNvPr id="3" name="Picture 2">
            <a:extLst>
              <a:ext uri="{FF2B5EF4-FFF2-40B4-BE49-F238E27FC236}">
                <a16:creationId xmlns:a16="http://schemas.microsoft.com/office/drawing/2014/main" id="{1BD9D677-A903-E65B-953F-26E50FB25DE8}"/>
              </a:ext>
            </a:extLst>
          </p:cNvPr>
          <p:cNvPicPr>
            <a:picLocks noChangeAspect="1"/>
          </p:cNvPicPr>
          <p:nvPr/>
        </p:nvPicPr>
        <p:blipFill rotWithShape="1">
          <a:blip r:embed="rId4"/>
          <a:srcRect l="32940" t="29047" r="36235" b="25223"/>
          <a:stretch/>
        </p:blipFill>
        <p:spPr>
          <a:xfrm>
            <a:off x="2554636" y="3517388"/>
            <a:ext cx="3315093" cy="2505723"/>
          </a:xfrm>
          <a:prstGeom prst="rect">
            <a:avLst/>
          </a:prstGeom>
        </p:spPr>
      </p:pic>
      <p:pic>
        <p:nvPicPr>
          <p:cNvPr id="8" name="Picture 7">
            <a:extLst>
              <a:ext uri="{FF2B5EF4-FFF2-40B4-BE49-F238E27FC236}">
                <a16:creationId xmlns:a16="http://schemas.microsoft.com/office/drawing/2014/main" id="{4E70B398-2D23-170B-6FAF-7FF821FCC1F2}"/>
              </a:ext>
            </a:extLst>
          </p:cNvPr>
          <p:cNvPicPr>
            <a:picLocks noChangeAspect="1"/>
          </p:cNvPicPr>
          <p:nvPr/>
        </p:nvPicPr>
        <p:blipFill rotWithShape="1">
          <a:blip r:embed="rId4"/>
          <a:srcRect l="63617" t="9082" r="7929" b="3850"/>
          <a:stretch/>
        </p:blipFill>
        <p:spPr>
          <a:xfrm>
            <a:off x="6096000" y="2529122"/>
            <a:ext cx="2601798" cy="4056195"/>
          </a:xfrm>
          <a:prstGeom prst="rect">
            <a:avLst/>
          </a:prstGeom>
        </p:spPr>
      </p:pic>
      <p:sp>
        <p:nvSpPr>
          <p:cNvPr id="9" name="Rectangle 8">
            <a:extLst>
              <a:ext uri="{FF2B5EF4-FFF2-40B4-BE49-F238E27FC236}">
                <a16:creationId xmlns:a16="http://schemas.microsoft.com/office/drawing/2014/main" id="{62F5CD58-3047-D1A8-A4E4-56181B5F453C}"/>
              </a:ext>
            </a:extLst>
          </p:cNvPr>
          <p:cNvSpPr/>
          <p:nvPr/>
        </p:nvSpPr>
        <p:spPr>
          <a:xfrm>
            <a:off x="1771453" y="3186760"/>
            <a:ext cx="876693" cy="970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709142"/>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4896803"/>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TRANSPORTATION &amp; INTEGRATION PLATFORM (TIP)</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The TIP has been designed and constructed in-house at MSFC and serves as ground support equipment (GSE).</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Used to transport PLA to Kennedy Space Center (KSC) for stacking in the Vertical Assembly Building (VAB).</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4</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sp>
        <p:nvSpPr>
          <p:cNvPr id="9" name="Rectangle 8">
            <a:extLst>
              <a:ext uri="{FF2B5EF4-FFF2-40B4-BE49-F238E27FC236}">
                <a16:creationId xmlns:a16="http://schemas.microsoft.com/office/drawing/2014/main" id="{62F5CD58-3047-D1A8-A4E4-56181B5F453C}"/>
              </a:ext>
            </a:extLst>
          </p:cNvPr>
          <p:cNvSpPr/>
          <p:nvPr/>
        </p:nvSpPr>
        <p:spPr>
          <a:xfrm>
            <a:off x="1771453" y="3186760"/>
            <a:ext cx="876693" cy="970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95B97FC-F2AE-36DD-5EF3-6B12700C005A}"/>
              </a:ext>
            </a:extLst>
          </p:cNvPr>
          <p:cNvPicPr>
            <a:picLocks noChangeAspect="1"/>
          </p:cNvPicPr>
          <p:nvPr/>
        </p:nvPicPr>
        <p:blipFill rotWithShape="1">
          <a:blip r:embed="rId4"/>
          <a:srcRect t="33924" b="2329"/>
          <a:stretch/>
        </p:blipFill>
        <p:spPr>
          <a:xfrm>
            <a:off x="1628215" y="3186760"/>
            <a:ext cx="8483027" cy="3299380"/>
          </a:xfrm>
          <a:prstGeom prst="rect">
            <a:avLst/>
          </a:prstGeom>
        </p:spPr>
      </p:pic>
    </p:spTree>
    <p:extLst>
      <p:ext uri="{BB962C8B-B14F-4D97-AF65-F5344CB8AC3E}">
        <p14:creationId xmlns:p14="http://schemas.microsoft.com/office/powerpoint/2010/main" val="1013031732"/>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5356310"/>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ACCESS TO PLA CABLES FOR TESTING</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Analysis Objectives: </a:t>
            </a:r>
          </a:p>
          <a:p>
            <a:pPr lvl="2"/>
            <a:r>
              <a:rPr lang="en-US" sz="1800" b="0" dirty="0">
                <a:latin typeface="Calibri" panose="020F0502020204030204" pitchFamily="34" charset="0"/>
                <a:ea typeface="Calibri" panose="020F0502020204030204" pitchFamily="34" charset="0"/>
                <a:cs typeface="Times New Roman" panose="02020603050405020304" pitchFamily="18" charset="0"/>
              </a:rPr>
              <a:t>Determine if personnel can access and retrieve PLA cables for testing activities.</a:t>
            </a:r>
          </a:p>
          <a:p>
            <a:pPr lvl="2"/>
            <a:r>
              <a:rPr lang="en-US" sz="1800" b="0" dirty="0">
                <a:latin typeface="Calibri" panose="020F0502020204030204" pitchFamily="34" charset="0"/>
                <a:ea typeface="Calibri" panose="020F0502020204030204" pitchFamily="34" charset="0"/>
                <a:cs typeface="Times New Roman" panose="02020603050405020304" pitchFamily="18" charset="0"/>
              </a:rPr>
              <a:t>Verify all applicable requirements</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Methodology: </a:t>
            </a:r>
          </a:p>
          <a:p>
            <a:pPr lvl="2"/>
            <a:r>
              <a:rPr lang="en-US" sz="1800" b="0" dirty="0">
                <a:latin typeface="Calibri" panose="020F0502020204030204" pitchFamily="34" charset="0"/>
                <a:ea typeface="Calibri" panose="020F0502020204030204" pitchFamily="34" charset="0"/>
                <a:cs typeface="Times New Roman" panose="02020603050405020304" pitchFamily="18" charset="0"/>
              </a:rPr>
              <a:t>Using Siemen’s Process Simulate Human modeling software, analyze if both a 5</a:t>
            </a:r>
            <a:r>
              <a:rPr lang="en-US" sz="1800" b="0" baseline="30000" dirty="0">
                <a:latin typeface="Calibri" panose="020F0502020204030204" pitchFamily="34" charset="0"/>
                <a:ea typeface="Calibri" panose="020F0502020204030204" pitchFamily="34" charset="0"/>
                <a:cs typeface="Times New Roman" panose="02020603050405020304" pitchFamily="18" charset="0"/>
              </a:rPr>
              <a:t>th</a:t>
            </a:r>
            <a:r>
              <a:rPr lang="en-US" sz="1800" b="0" dirty="0">
                <a:latin typeface="Calibri" panose="020F0502020204030204" pitchFamily="34" charset="0"/>
                <a:ea typeface="Calibri" panose="020F0502020204030204" pitchFamily="34" charset="0"/>
                <a:cs typeface="Times New Roman" panose="02020603050405020304" pitchFamily="18" charset="0"/>
              </a:rPr>
              <a:t> percentile female and 95</a:t>
            </a:r>
            <a:r>
              <a:rPr lang="en-US" sz="1800" b="0" baseline="30000" dirty="0">
                <a:latin typeface="Calibri" panose="020F0502020204030204" pitchFamily="34" charset="0"/>
                <a:ea typeface="Calibri" panose="020F0502020204030204" pitchFamily="34" charset="0"/>
                <a:cs typeface="Times New Roman" panose="02020603050405020304" pitchFamily="18" charset="0"/>
              </a:rPr>
              <a:t>th</a:t>
            </a:r>
            <a:r>
              <a:rPr lang="en-US" sz="1800" b="0" dirty="0">
                <a:latin typeface="Calibri" panose="020F0502020204030204" pitchFamily="34" charset="0"/>
                <a:ea typeface="Calibri" panose="020F0502020204030204" pitchFamily="34" charset="0"/>
                <a:cs typeface="Times New Roman" panose="02020603050405020304" pitchFamily="18" charset="0"/>
              </a:rPr>
              <a:t> percentile male can complete the task.</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Procedure:</a:t>
            </a:r>
          </a:p>
          <a:p>
            <a:pPr lvl="2"/>
            <a:r>
              <a:rPr lang="en-US" sz="1800" b="0" dirty="0">
                <a:latin typeface="Calibri" panose="020F0502020204030204" pitchFamily="34" charset="0"/>
                <a:ea typeface="Calibri" panose="020F0502020204030204" pitchFamily="34" charset="0"/>
                <a:cs typeface="Times New Roman" panose="02020603050405020304" pitchFamily="18" charset="0"/>
              </a:rPr>
              <a:t>Task is designed to be completed by reaching through an opening in the side of the TIP. From there, personnel should be able to reach cable bundles from the cable ladder and pull the cables through the TIP opening for testing activities.</a:t>
            </a:r>
          </a:p>
          <a:p>
            <a:pPr lvl="2"/>
            <a:r>
              <a:rPr lang="en-US" sz="1800" b="0" dirty="0">
                <a:latin typeface="Calibri" panose="020F0502020204030204" pitchFamily="34" charset="0"/>
                <a:ea typeface="Calibri" panose="020F0502020204030204" pitchFamily="34" charset="0"/>
                <a:cs typeface="Times New Roman" panose="02020603050405020304" pitchFamily="18" charset="0"/>
              </a:rPr>
              <a:t>Assumption: Cable bundles will be attached to the bracket (2-3” below the cable ladder)</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5</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spTree>
    <p:extLst>
      <p:ext uri="{BB962C8B-B14F-4D97-AF65-F5344CB8AC3E}">
        <p14:creationId xmlns:p14="http://schemas.microsoft.com/office/powerpoint/2010/main" val="3598827043"/>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5356310"/>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ACCESS TO PLA CABLES FOR TESTING</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6</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pic>
        <p:nvPicPr>
          <p:cNvPr id="5" name="Picture 4" descr="A picture containing indoor, worktable&#10;&#10;Description automatically generated">
            <a:extLst>
              <a:ext uri="{FF2B5EF4-FFF2-40B4-BE49-F238E27FC236}">
                <a16:creationId xmlns:a16="http://schemas.microsoft.com/office/drawing/2014/main" id="{AB497E13-D8CD-E562-FAD9-5B170EA77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628" y="1799602"/>
            <a:ext cx="6542202" cy="4836868"/>
          </a:xfrm>
          <a:prstGeom prst="rect">
            <a:avLst/>
          </a:prstGeom>
        </p:spPr>
      </p:pic>
    </p:spTree>
    <p:extLst>
      <p:ext uri="{BB962C8B-B14F-4D97-AF65-F5344CB8AC3E}">
        <p14:creationId xmlns:p14="http://schemas.microsoft.com/office/powerpoint/2010/main" val="1192034363"/>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4896803"/>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APPLICABLE REQUIREMENTS</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Analysis was performed to validate applicable system level SLS-RQMT-161 and Level 4 SLS-SPIE-RQMT-028 HSI Requirements</a:t>
            </a:r>
          </a:p>
          <a:p>
            <a:pPr lvl="1"/>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7</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graphicFrame>
        <p:nvGraphicFramePr>
          <p:cNvPr id="3" name="Table 2">
            <a:extLst>
              <a:ext uri="{FF2B5EF4-FFF2-40B4-BE49-F238E27FC236}">
                <a16:creationId xmlns:a16="http://schemas.microsoft.com/office/drawing/2014/main" id="{5A39627B-E91D-630B-26ED-89698506210D}"/>
              </a:ext>
            </a:extLst>
          </p:cNvPr>
          <p:cNvGraphicFramePr>
            <a:graphicFrameLocks noGrp="1"/>
          </p:cNvGraphicFramePr>
          <p:nvPr>
            <p:extLst>
              <p:ext uri="{D42A27DB-BD31-4B8C-83A1-F6EECF244321}">
                <p14:modId xmlns:p14="http://schemas.microsoft.com/office/powerpoint/2010/main" val="694818695"/>
              </p:ext>
            </p:extLst>
          </p:nvPr>
        </p:nvGraphicFramePr>
        <p:xfrm>
          <a:off x="1079174" y="2363849"/>
          <a:ext cx="10223119" cy="4105290"/>
        </p:xfrm>
        <a:graphic>
          <a:graphicData uri="http://schemas.openxmlformats.org/drawingml/2006/table">
            <a:tbl>
              <a:tblPr firstRow="1" bandRow="1">
                <a:tableStyleId>{5C22544A-7EE6-4342-B048-85BDC9FD1C3A}</a:tableStyleId>
              </a:tblPr>
              <a:tblGrid>
                <a:gridCol w="1805428">
                  <a:extLst>
                    <a:ext uri="{9D8B030D-6E8A-4147-A177-3AD203B41FA5}">
                      <a16:colId xmlns:a16="http://schemas.microsoft.com/office/drawing/2014/main" val="775909317"/>
                    </a:ext>
                  </a:extLst>
                </a:gridCol>
                <a:gridCol w="7425175">
                  <a:extLst>
                    <a:ext uri="{9D8B030D-6E8A-4147-A177-3AD203B41FA5}">
                      <a16:colId xmlns:a16="http://schemas.microsoft.com/office/drawing/2014/main" val="369565192"/>
                    </a:ext>
                  </a:extLst>
                </a:gridCol>
                <a:gridCol w="992516">
                  <a:extLst>
                    <a:ext uri="{9D8B030D-6E8A-4147-A177-3AD203B41FA5}">
                      <a16:colId xmlns:a16="http://schemas.microsoft.com/office/drawing/2014/main" val="3471956938"/>
                    </a:ext>
                  </a:extLst>
                </a:gridCol>
              </a:tblGrid>
              <a:tr h="523242">
                <a:tc>
                  <a:txBody>
                    <a:bodyPr/>
                    <a:lstStyle/>
                    <a:p>
                      <a:pPr algn="ctr" rtl="0" fontAlgn="base"/>
                      <a:r>
                        <a:rPr lang="en-US" sz="1400" dirty="0">
                          <a:effectLst/>
                        </a:rPr>
                        <a:t>Requirement Number​</a:t>
                      </a:r>
                      <a:endParaRPr lang="en-US" sz="1400" b="0" i="0" dirty="0">
                        <a:solidFill>
                          <a:srgbClr val="969696"/>
                        </a:solidFill>
                        <a:effectLst/>
                      </a:endParaRPr>
                    </a:p>
                  </a:txBody>
                  <a:tcPr anchor="ctr"/>
                </a:tc>
                <a:tc>
                  <a:txBody>
                    <a:bodyPr/>
                    <a:lstStyle/>
                    <a:p>
                      <a:pPr algn="ctr" rtl="0" fontAlgn="base"/>
                      <a:r>
                        <a:rPr lang="en-US" sz="1400" dirty="0">
                          <a:effectLst/>
                        </a:rPr>
                        <a:t>Text​</a:t>
                      </a:r>
                      <a:endParaRPr lang="en-US" sz="1400" b="0" i="0" dirty="0">
                        <a:solidFill>
                          <a:srgbClr val="969696"/>
                        </a:solidFill>
                        <a:effectLst/>
                      </a:endParaRPr>
                    </a:p>
                  </a:txBody>
                  <a:tcPr anchor="ctr"/>
                </a:tc>
                <a:tc>
                  <a:txBody>
                    <a:bodyPr/>
                    <a:lstStyle/>
                    <a:p>
                      <a:pPr algn="ctr" rtl="0" fontAlgn="base"/>
                      <a:r>
                        <a:rPr lang="en-US" sz="1400" dirty="0">
                          <a:effectLst/>
                        </a:rPr>
                        <a:t>Verification Method​</a:t>
                      </a:r>
                      <a:endParaRPr lang="en-US" sz="1400" b="0" i="0">
                        <a:solidFill>
                          <a:srgbClr val="969696"/>
                        </a:solidFill>
                        <a:effectLst/>
                      </a:endParaRPr>
                    </a:p>
                  </a:txBody>
                  <a:tcPr anchor="ctr"/>
                </a:tc>
                <a:extLst>
                  <a:ext uri="{0D108BD9-81ED-4DB2-BD59-A6C34878D82A}">
                    <a16:rowId xmlns:a16="http://schemas.microsoft.com/office/drawing/2014/main" val="2701702402"/>
                  </a:ext>
                </a:extLst>
              </a:tr>
              <a:tr h="523242">
                <a:tc>
                  <a:txBody>
                    <a:bodyPr/>
                    <a:lstStyle/>
                    <a:p>
                      <a:pPr algn="ctr" rtl="0" fontAlgn="base"/>
                      <a:r>
                        <a:rPr lang="en-US" sz="1400" dirty="0">
                          <a:effectLst/>
                        </a:rPr>
                        <a:t>SLS-HSIR-001​</a:t>
                      </a:r>
                      <a:endParaRPr lang="en-US" sz="1400" b="0" i="0">
                        <a:solidFill>
                          <a:srgbClr val="969696"/>
                        </a:solidFill>
                        <a:effectLst/>
                      </a:endParaRPr>
                    </a:p>
                  </a:txBody>
                  <a:tcPr anchor="ctr"/>
                </a:tc>
                <a:tc>
                  <a:txBody>
                    <a:bodyPr/>
                    <a:lstStyle/>
                    <a:p>
                      <a:pPr algn="l" rtl="0" fontAlgn="base"/>
                      <a:r>
                        <a:rPr lang="en-US" sz="1400" dirty="0">
                          <a:effectLst/>
                        </a:rPr>
                        <a:t>Worksites for ground processing tasks shall be </a:t>
                      </a:r>
                      <a:r>
                        <a:rPr lang="en-US" sz="1400" u="sng" dirty="0">
                          <a:effectLst/>
                        </a:rPr>
                        <a:t>sized for the 5th female to 95th male percentiles </a:t>
                      </a:r>
                      <a:r>
                        <a:rPr lang="en-US" sz="1400" dirty="0">
                          <a:effectLst/>
                        </a:rPr>
                        <a:t>ground crew population.​</a:t>
                      </a:r>
                      <a:endParaRPr lang="en-US" sz="1400" b="0" i="0" dirty="0">
                        <a:solidFill>
                          <a:srgbClr val="969696"/>
                        </a:solidFill>
                        <a:effectLst/>
                      </a:endParaRPr>
                    </a:p>
                  </a:txBody>
                  <a:tcPr anchor="ctr"/>
                </a:tc>
                <a:tc>
                  <a:txBody>
                    <a:bodyPr/>
                    <a:lstStyle/>
                    <a:p>
                      <a:pPr algn="ctr" rtl="0" fontAlgn="base"/>
                      <a:r>
                        <a:rPr lang="en-US" sz="1400" dirty="0">
                          <a:effectLst/>
                        </a:rPr>
                        <a:t>Analysis​</a:t>
                      </a:r>
                      <a:endParaRPr lang="en-US" sz="1400" b="0" i="0">
                        <a:solidFill>
                          <a:srgbClr val="969696"/>
                        </a:solidFill>
                        <a:effectLst/>
                      </a:endParaRPr>
                    </a:p>
                  </a:txBody>
                  <a:tcPr anchor="ctr"/>
                </a:tc>
                <a:extLst>
                  <a:ext uri="{0D108BD9-81ED-4DB2-BD59-A6C34878D82A}">
                    <a16:rowId xmlns:a16="http://schemas.microsoft.com/office/drawing/2014/main" val="966451019"/>
                  </a:ext>
                </a:extLst>
              </a:tr>
              <a:tr h="523242">
                <a:tc>
                  <a:txBody>
                    <a:bodyPr/>
                    <a:lstStyle/>
                    <a:p>
                      <a:pPr algn="ctr" rtl="0" fontAlgn="base"/>
                      <a:r>
                        <a:rPr lang="en-US" sz="1400" dirty="0">
                          <a:effectLst/>
                        </a:rPr>
                        <a:t>SLS-HSIR-005​</a:t>
                      </a:r>
                      <a:endParaRPr lang="en-US" sz="1400" b="0" i="0">
                        <a:solidFill>
                          <a:srgbClr val="969696"/>
                        </a:solidFill>
                        <a:effectLst/>
                      </a:endParaRPr>
                    </a:p>
                  </a:txBody>
                  <a:tcPr anchor="ctr"/>
                </a:tc>
                <a:tc>
                  <a:txBody>
                    <a:bodyPr/>
                    <a:lstStyle/>
                    <a:p>
                      <a:pPr algn="l" rtl="0" fontAlgn="base"/>
                      <a:r>
                        <a:rPr lang="en-US" sz="1400" dirty="0">
                          <a:effectLst/>
                        </a:rPr>
                        <a:t>SLS hardware and translation paths shall be designed to protect ground crews against injury from </a:t>
                      </a:r>
                      <a:r>
                        <a:rPr lang="en-US" sz="1400" u="sng" dirty="0">
                          <a:effectLst/>
                        </a:rPr>
                        <a:t>sharp edges</a:t>
                      </a:r>
                      <a:r>
                        <a:rPr lang="en-US" sz="1400" dirty="0">
                          <a:effectLst/>
                        </a:rPr>
                        <a:t>.​</a:t>
                      </a:r>
                      <a:endParaRPr lang="en-US" sz="1400" b="0" i="0" dirty="0">
                        <a:solidFill>
                          <a:srgbClr val="969696"/>
                        </a:solidFill>
                        <a:effectLst/>
                      </a:endParaRPr>
                    </a:p>
                  </a:txBody>
                  <a:tcPr anchor="ctr"/>
                </a:tc>
                <a:tc>
                  <a:txBody>
                    <a:bodyPr/>
                    <a:lstStyle/>
                    <a:p>
                      <a:pPr algn="ctr" rtl="0" fontAlgn="base"/>
                      <a:r>
                        <a:rPr lang="en-US" sz="1400" dirty="0">
                          <a:effectLst/>
                        </a:rPr>
                        <a:t>Analysis​</a:t>
                      </a:r>
                      <a:endParaRPr lang="en-US" sz="1400" b="0" i="0">
                        <a:solidFill>
                          <a:srgbClr val="969696"/>
                        </a:solidFill>
                        <a:effectLst/>
                      </a:endParaRPr>
                    </a:p>
                  </a:txBody>
                  <a:tcPr anchor="ctr"/>
                </a:tc>
                <a:extLst>
                  <a:ext uri="{0D108BD9-81ED-4DB2-BD59-A6C34878D82A}">
                    <a16:rowId xmlns:a16="http://schemas.microsoft.com/office/drawing/2014/main" val="2887234489"/>
                  </a:ext>
                </a:extLst>
              </a:tr>
              <a:tr h="466630">
                <a:tc>
                  <a:txBody>
                    <a:bodyPr/>
                    <a:lstStyle/>
                    <a:p>
                      <a:pPr algn="ctr" rtl="0" fontAlgn="base"/>
                      <a:r>
                        <a:rPr lang="en-US" sz="1400" dirty="0">
                          <a:effectLst/>
                        </a:rPr>
                        <a:t>SLS-HSIR-018​</a:t>
                      </a:r>
                      <a:endParaRPr lang="en-US" sz="1400" b="0" i="0">
                        <a:solidFill>
                          <a:srgbClr val="969696"/>
                        </a:solidFill>
                        <a:effectLst/>
                      </a:endParaRPr>
                    </a:p>
                  </a:txBody>
                  <a:tcPr anchor="ctr"/>
                </a:tc>
                <a:tc>
                  <a:txBody>
                    <a:bodyPr/>
                    <a:lstStyle/>
                    <a:p>
                      <a:pPr algn="l" rtl="0" fontAlgn="base"/>
                      <a:r>
                        <a:rPr lang="en-US" sz="1400" dirty="0">
                          <a:effectLst/>
                        </a:rPr>
                        <a:t>The system shall be designed to provide </a:t>
                      </a:r>
                      <a:r>
                        <a:rPr lang="en-US" sz="1400" u="sng" dirty="0">
                          <a:effectLst/>
                        </a:rPr>
                        <a:t>work envelope volumes</a:t>
                      </a:r>
                      <a:r>
                        <a:rPr lang="en-US" sz="1400" dirty="0">
                          <a:effectLst/>
                        </a:rPr>
                        <a:t> needed to perform ground processing tasks.​</a:t>
                      </a:r>
                      <a:endParaRPr lang="en-US" sz="1400" b="0" i="0" dirty="0">
                        <a:solidFill>
                          <a:srgbClr val="969696"/>
                        </a:solidFill>
                        <a:effectLst/>
                      </a:endParaRPr>
                    </a:p>
                  </a:txBody>
                  <a:tcPr anchor="ctr"/>
                </a:tc>
                <a:tc>
                  <a:txBody>
                    <a:bodyPr/>
                    <a:lstStyle/>
                    <a:p>
                      <a:pPr algn="ctr" rtl="0" fontAlgn="base"/>
                      <a:r>
                        <a:rPr lang="en-US" sz="1400" dirty="0">
                          <a:effectLst/>
                        </a:rPr>
                        <a:t>Analysis​</a:t>
                      </a:r>
                      <a:endParaRPr lang="en-US" sz="1400" b="0" i="0">
                        <a:solidFill>
                          <a:srgbClr val="969696"/>
                        </a:solidFill>
                        <a:effectLst/>
                      </a:endParaRPr>
                    </a:p>
                  </a:txBody>
                  <a:tcPr anchor="ctr"/>
                </a:tc>
                <a:extLst>
                  <a:ext uri="{0D108BD9-81ED-4DB2-BD59-A6C34878D82A}">
                    <a16:rowId xmlns:a16="http://schemas.microsoft.com/office/drawing/2014/main" val="798537439"/>
                  </a:ext>
                </a:extLst>
              </a:tr>
              <a:tr h="325334">
                <a:tc>
                  <a:txBody>
                    <a:bodyPr/>
                    <a:lstStyle/>
                    <a:p>
                      <a:pPr algn="ctr" rtl="0" fontAlgn="base"/>
                      <a:r>
                        <a:rPr lang="en-US" sz="1400" dirty="0">
                          <a:effectLst/>
                        </a:rPr>
                        <a:t>SLS-HSIR-019​</a:t>
                      </a:r>
                      <a:endParaRPr lang="en-US" sz="1400" b="0" i="0">
                        <a:solidFill>
                          <a:srgbClr val="969696"/>
                        </a:solidFill>
                        <a:effectLst/>
                      </a:endParaRPr>
                    </a:p>
                  </a:txBody>
                  <a:tcPr anchor="ctr"/>
                </a:tc>
                <a:tc>
                  <a:txBody>
                    <a:bodyPr/>
                    <a:lstStyle/>
                    <a:p>
                      <a:pPr algn="l" rtl="0" fontAlgn="base"/>
                      <a:r>
                        <a:rPr lang="en-US" sz="1400" dirty="0">
                          <a:effectLst/>
                        </a:rPr>
                        <a:t>The system shall provide </a:t>
                      </a:r>
                      <a:r>
                        <a:rPr lang="en-US" sz="1400" u="sng" dirty="0">
                          <a:effectLst/>
                        </a:rPr>
                        <a:t>reach envelope volumes </a:t>
                      </a:r>
                      <a:r>
                        <a:rPr lang="en-US" sz="1400" dirty="0">
                          <a:effectLst/>
                        </a:rPr>
                        <a:t>needed to perform ground processing tasks.​</a:t>
                      </a:r>
                      <a:endParaRPr lang="en-US" sz="1400" b="0" i="0" dirty="0">
                        <a:solidFill>
                          <a:srgbClr val="969696"/>
                        </a:solidFill>
                        <a:effectLst/>
                      </a:endParaRPr>
                    </a:p>
                  </a:txBody>
                  <a:tcPr anchor="ctr"/>
                </a:tc>
                <a:tc>
                  <a:txBody>
                    <a:bodyPr/>
                    <a:lstStyle/>
                    <a:p>
                      <a:pPr algn="ctr" rtl="0" fontAlgn="base"/>
                      <a:r>
                        <a:rPr lang="en-US" sz="1400" dirty="0">
                          <a:effectLst/>
                        </a:rPr>
                        <a:t>Analysis​</a:t>
                      </a:r>
                      <a:endParaRPr lang="en-US" sz="1400" b="0" i="0">
                        <a:solidFill>
                          <a:srgbClr val="969696"/>
                        </a:solidFill>
                        <a:effectLst/>
                      </a:endParaRPr>
                    </a:p>
                  </a:txBody>
                  <a:tcPr anchor="ctr"/>
                </a:tc>
                <a:extLst>
                  <a:ext uri="{0D108BD9-81ED-4DB2-BD59-A6C34878D82A}">
                    <a16:rowId xmlns:a16="http://schemas.microsoft.com/office/drawing/2014/main" val="649628259"/>
                  </a:ext>
                </a:extLst>
              </a:tr>
              <a:tr h="523242">
                <a:tc>
                  <a:txBody>
                    <a:bodyPr/>
                    <a:lstStyle/>
                    <a:p>
                      <a:pPr algn="ctr" rtl="0" fontAlgn="base"/>
                      <a:r>
                        <a:rPr lang="en-US" sz="1400" dirty="0">
                          <a:effectLst/>
                        </a:rPr>
                        <a:t>SLS-HSIR-020​</a:t>
                      </a:r>
                      <a:endParaRPr lang="en-US" sz="1400" b="0" i="0">
                        <a:solidFill>
                          <a:srgbClr val="969696"/>
                        </a:solidFill>
                        <a:effectLst/>
                      </a:endParaRPr>
                    </a:p>
                  </a:txBody>
                  <a:tcPr anchor="ctr"/>
                </a:tc>
                <a:tc>
                  <a:txBody>
                    <a:bodyPr/>
                    <a:lstStyle/>
                    <a:p>
                      <a:pPr algn="l" rtl="0" fontAlgn="base"/>
                      <a:r>
                        <a:rPr lang="en-US" sz="1400" dirty="0">
                          <a:effectLst/>
                        </a:rPr>
                        <a:t>The system shall be designed to provide the ground crew </a:t>
                      </a:r>
                      <a:r>
                        <a:rPr lang="en-US" sz="1400" u="sng" dirty="0">
                          <a:effectLst/>
                        </a:rPr>
                        <a:t>visual access </a:t>
                      </a:r>
                      <a:r>
                        <a:rPr lang="en-US" sz="1400" dirty="0">
                          <a:effectLst/>
                        </a:rPr>
                        <a:t>needed to perform ground processing tasks.​</a:t>
                      </a:r>
                      <a:endParaRPr lang="en-US" sz="1400" b="0" i="0" dirty="0">
                        <a:solidFill>
                          <a:srgbClr val="969696"/>
                        </a:solidFill>
                        <a:effectLst/>
                      </a:endParaRPr>
                    </a:p>
                  </a:txBody>
                  <a:tcPr anchor="ctr"/>
                </a:tc>
                <a:tc>
                  <a:txBody>
                    <a:bodyPr/>
                    <a:lstStyle/>
                    <a:p>
                      <a:pPr algn="ctr" rtl="0" fontAlgn="base"/>
                      <a:r>
                        <a:rPr lang="en-US" sz="1400" dirty="0">
                          <a:effectLst/>
                        </a:rPr>
                        <a:t>Analysis​</a:t>
                      </a:r>
                      <a:endParaRPr lang="en-US" sz="1400" b="0" i="0">
                        <a:solidFill>
                          <a:srgbClr val="969696"/>
                        </a:solidFill>
                        <a:effectLst/>
                      </a:endParaRPr>
                    </a:p>
                  </a:txBody>
                  <a:tcPr anchor="ctr"/>
                </a:tc>
                <a:extLst>
                  <a:ext uri="{0D108BD9-81ED-4DB2-BD59-A6C34878D82A}">
                    <a16:rowId xmlns:a16="http://schemas.microsoft.com/office/drawing/2014/main" val="2568310288"/>
                  </a:ext>
                </a:extLst>
              </a:tr>
              <a:tr h="325334">
                <a:tc>
                  <a:txBody>
                    <a:bodyPr/>
                    <a:lstStyle/>
                    <a:p>
                      <a:pPr algn="ctr" rtl="0" fontAlgn="base"/>
                      <a:r>
                        <a:rPr lang="en-US" sz="1400" dirty="0">
                          <a:effectLst/>
                        </a:rPr>
                        <a:t>SLS-HSIR-033​</a:t>
                      </a:r>
                      <a:endParaRPr lang="en-US" sz="1400" b="0" i="0" dirty="0">
                        <a:solidFill>
                          <a:srgbClr val="969696"/>
                        </a:solidFill>
                        <a:effectLst/>
                      </a:endParaRPr>
                    </a:p>
                  </a:txBody>
                  <a:tcPr anchor="ctr"/>
                </a:tc>
                <a:tc>
                  <a:txBody>
                    <a:bodyPr/>
                    <a:lstStyle/>
                    <a:p>
                      <a:pPr algn="l" rtl="0" fontAlgn="base"/>
                      <a:r>
                        <a:rPr lang="en-US" sz="1400" dirty="0">
                          <a:effectLst/>
                        </a:rPr>
                        <a:t>Components that require </a:t>
                      </a:r>
                      <a:r>
                        <a:rPr lang="en-US" sz="1400" u="sng" dirty="0">
                          <a:effectLst/>
                        </a:rPr>
                        <a:t>inspection</a:t>
                      </a:r>
                      <a:r>
                        <a:rPr lang="en-US" sz="1400" dirty="0">
                          <a:effectLst/>
                        </a:rPr>
                        <a:t> shall be accessible during ground processing.​</a:t>
                      </a:r>
                      <a:endParaRPr lang="en-US" sz="1400" b="0" i="0" dirty="0">
                        <a:solidFill>
                          <a:srgbClr val="969696"/>
                        </a:solidFill>
                        <a:effectLst/>
                      </a:endParaRPr>
                    </a:p>
                  </a:txBody>
                  <a:tcPr anchor="ctr"/>
                </a:tc>
                <a:tc>
                  <a:txBody>
                    <a:bodyPr/>
                    <a:lstStyle/>
                    <a:p>
                      <a:pPr algn="ctr" rtl="0" fontAlgn="base"/>
                      <a:r>
                        <a:rPr lang="en-US" sz="1400" dirty="0">
                          <a:effectLst/>
                        </a:rPr>
                        <a:t>Analysis​</a:t>
                      </a:r>
                      <a:endParaRPr lang="en-US" sz="1400" b="0" i="0" dirty="0">
                        <a:solidFill>
                          <a:srgbClr val="969696"/>
                        </a:solidFill>
                        <a:effectLst/>
                      </a:endParaRPr>
                    </a:p>
                  </a:txBody>
                  <a:tcPr anchor="ctr"/>
                </a:tc>
                <a:extLst>
                  <a:ext uri="{0D108BD9-81ED-4DB2-BD59-A6C34878D82A}">
                    <a16:rowId xmlns:a16="http://schemas.microsoft.com/office/drawing/2014/main" val="749923847"/>
                  </a:ext>
                </a:extLst>
              </a:tr>
              <a:tr h="325334">
                <a:tc>
                  <a:txBody>
                    <a:bodyPr/>
                    <a:lstStyle/>
                    <a:p>
                      <a:pPr algn="ctr" rtl="0" fontAlgn="base"/>
                      <a:r>
                        <a:rPr lang="en-US" sz="1400" dirty="0">
                          <a:effectLst/>
                        </a:rPr>
                        <a:t>SLS-HSIR-034​</a:t>
                      </a:r>
                      <a:endParaRPr lang="en-US" sz="1400" b="0" i="0" dirty="0">
                        <a:solidFill>
                          <a:srgbClr val="969696"/>
                        </a:solidFill>
                        <a:effectLst/>
                      </a:endParaRPr>
                    </a:p>
                  </a:txBody>
                  <a:tcPr anchor="ctr"/>
                </a:tc>
                <a:tc>
                  <a:txBody>
                    <a:bodyPr/>
                    <a:lstStyle/>
                    <a:p>
                      <a:pPr algn="l" rtl="0" fontAlgn="base"/>
                      <a:r>
                        <a:rPr lang="en-US" sz="1400" dirty="0">
                          <a:effectLst/>
                        </a:rPr>
                        <a:t>The system shall provide </a:t>
                      </a:r>
                      <a:r>
                        <a:rPr lang="en-US" sz="1400" u="sng" dirty="0">
                          <a:effectLst/>
                        </a:rPr>
                        <a:t>access to components </a:t>
                      </a:r>
                      <a:r>
                        <a:rPr lang="en-US" sz="1400" dirty="0">
                          <a:effectLst/>
                        </a:rPr>
                        <a:t>that are part of ground processing tasks.​</a:t>
                      </a:r>
                      <a:endParaRPr lang="en-US" sz="1400" b="0" i="0" dirty="0">
                        <a:solidFill>
                          <a:srgbClr val="969696"/>
                        </a:solidFill>
                        <a:effectLst/>
                      </a:endParaRPr>
                    </a:p>
                  </a:txBody>
                  <a:tcPr anchor="ctr"/>
                </a:tc>
                <a:tc>
                  <a:txBody>
                    <a:bodyPr/>
                    <a:lstStyle/>
                    <a:p>
                      <a:pPr algn="ctr" rtl="0" fontAlgn="base"/>
                      <a:r>
                        <a:rPr lang="en-US" sz="1400" dirty="0">
                          <a:effectLst/>
                        </a:rPr>
                        <a:t>Analysis​</a:t>
                      </a:r>
                      <a:endParaRPr lang="en-US" sz="1400" b="0" i="0" dirty="0">
                        <a:solidFill>
                          <a:srgbClr val="969696"/>
                        </a:solidFill>
                        <a:effectLst/>
                      </a:endParaRPr>
                    </a:p>
                  </a:txBody>
                  <a:tcPr anchor="ctr"/>
                </a:tc>
                <a:extLst>
                  <a:ext uri="{0D108BD9-81ED-4DB2-BD59-A6C34878D82A}">
                    <a16:rowId xmlns:a16="http://schemas.microsoft.com/office/drawing/2014/main" val="1183231783"/>
                  </a:ext>
                </a:extLst>
              </a:tr>
              <a:tr h="466630">
                <a:tc>
                  <a:txBody>
                    <a:bodyPr/>
                    <a:lstStyle/>
                    <a:p>
                      <a:pPr algn="ctr" rtl="0" fontAlgn="base"/>
                      <a:r>
                        <a:rPr lang="en-US" sz="1400" dirty="0">
                          <a:effectLst/>
                        </a:rPr>
                        <a:t>SLS-HSIR-035​</a:t>
                      </a:r>
                      <a:endParaRPr lang="en-US" sz="1400" b="0" i="0" dirty="0">
                        <a:solidFill>
                          <a:srgbClr val="969696"/>
                        </a:solidFill>
                        <a:effectLst/>
                      </a:endParaRPr>
                    </a:p>
                  </a:txBody>
                  <a:tcPr anchor="ctr"/>
                </a:tc>
                <a:tc>
                  <a:txBody>
                    <a:bodyPr/>
                    <a:lstStyle/>
                    <a:p>
                      <a:pPr algn="l" rtl="0" fontAlgn="base"/>
                      <a:r>
                        <a:rPr lang="en-US" sz="1400" dirty="0">
                          <a:effectLst/>
                        </a:rPr>
                        <a:t>The system should provide </a:t>
                      </a:r>
                      <a:r>
                        <a:rPr lang="en-US" sz="1400" u="sng" dirty="0">
                          <a:effectLst/>
                        </a:rPr>
                        <a:t>direct line-of-sight visual access </a:t>
                      </a:r>
                      <a:r>
                        <a:rPr lang="en-US" sz="1400" dirty="0">
                          <a:effectLst/>
                        </a:rPr>
                        <a:t>to all equipment, except blind-mate connectors.​</a:t>
                      </a:r>
                      <a:endParaRPr lang="en-US" sz="1400" b="0" i="0" dirty="0">
                        <a:solidFill>
                          <a:srgbClr val="969696"/>
                        </a:solidFill>
                        <a:effectLst/>
                      </a:endParaRPr>
                    </a:p>
                  </a:txBody>
                  <a:tcPr anchor="ctr"/>
                </a:tc>
                <a:tc>
                  <a:txBody>
                    <a:bodyPr/>
                    <a:lstStyle/>
                    <a:p>
                      <a:pPr algn="ctr" rtl="0" fontAlgn="base"/>
                      <a:r>
                        <a:rPr lang="en-US" sz="1400" dirty="0">
                          <a:effectLst/>
                        </a:rPr>
                        <a:t>Analysis​</a:t>
                      </a:r>
                      <a:endParaRPr lang="en-US" sz="1400" b="0" i="0" dirty="0">
                        <a:solidFill>
                          <a:srgbClr val="969696"/>
                        </a:solidFill>
                        <a:effectLst/>
                      </a:endParaRPr>
                    </a:p>
                  </a:txBody>
                  <a:tcPr anchor="ctr"/>
                </a:tc>
                <a:extLst>
                  <a:ext uri="{0D108BD9-81ED-4DB2-BD59-A6C34878D82A}">
                    <a16:rowId xmlns:a16="http://schemas.microsoft.com/office/drawing/2014/main" val="4025830108"/>
                  </a:ext>
                </a:extLst>
              </a:tr>
            </a:tbl>
          </a:graphicData>
        </a:graphic>
      </p:graphicFrame>
    </p:spTree>
    <p:extLst>
      <p:ext uri="{BB962C8B-B14F-4D97-AF65-F5344CB8AC3E}">
        <p14:creationId xmlns:p14="http://schemas.microsoft.com/office/powerpoint/2010/main" val="1489476147"/>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4896803"/>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95</a:t>
            </a:r>
            <a:r>
              <a:rPr lang="en-US" sz="24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dirty="0">
                <a:latin typeface="Calibri" panose="020F0502020204030204" pitchFamily="34" charset="0"/>
                <a:ea typeface="Calibri" panose="020F0502020204030204" pitchFamily="34" charset="0"/>
                <a:cs typeface="Times New Roman" panose="02020603050405020304" pitchFamily="18" charset="0"/>
              </a:rPr>
              <a:t> percentile male</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Limited reach access</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No visual access (due to C-beam)</a:t>
            </a: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8</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pic>
        <p:nvPicPr>
          <p:cNvPr id="3" name="Picture 2" descr="A picture containing indoor, person, toy, female&#10;&#10;Description automatically generated">
            <a:extLst>
              <a:ext uri="{FF2B5EF4-FFF2-40B4-BE49-F238E27FC236}">
                <a16:creationId xmlns:a16="http://schemas.microsoft.com/office/drawing/2014/main" id="{63AD0113-6913-7952-C652-7013669B9AF8}"/>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152400" y="2470150"/>
            <a:ext cx="5486400" cy="3886200"/>
          </a:xfrm>
          <a:prstGeom prst="rect">
            <a:avLst/>
          </a:prstGeom>
        </p:spPr>
      </p:pic>
      <p:sp>
        <p:nvSpPr>
          <p:cNvPr id="8" name="Oval 7">
            <a:extLst>
              <a:ext uri="{FF2B5EF4-FFF2-40B4-BE49-F238E27FC236}">
                <a16:creationId xmlns:a16="http://schemas.microsoft.com/office/drawing/2014/main" id="{6E2B63D9-2873-F6EC-610B-724BADA61103}"/>
              </a:ext>
            </a:extLst>
          </p:cNvPr>
          <p:cNvSpPr/>
          <p:nvPr/>
        </p:nvSpPr>
        <p:spPr bwMode="auto">
          <a:xfrm>
            <a:off x="3183242" y="4966737"/>
            <a:ext cx="2056424" cy="171339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pitchFamily="1" charset="0"/>
            </a:endParaRPr>
          </a:p>
        </p:txBody>
      </p:sp>
      <p:pic>
        <p:nvPicPr>
          <p:cNvPr id="9" name="Picture 8" descr="A screenshot of a video game&#10;&#10;Description automatically generated with medium confidence">
            <a:extLst>
              <a:ext uri="{FF2B5EF4-FFF2-40B4-BE49-F238E27FC236}">
                <a16:creationId xmlns:a16="http://schemas.microsoft.com/office/drawing/2014/main" id="{F4DD57E3-C2F0-AD2E-AC56-2E76F55D0FDE}"/>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5036" t="5121" r="16290" b="29703"/>
          <a:stretch/>
        </p:blipFill>
        <p:spPr>
          <a:xfrm>
            <a:off x="5815197" y="2470150"/>
            <a:ext cx="6224403" cy="3886200"/>
          </a:xfrm>
          <a:prstGeom prst="rect">
            <a:avLst/>
          </a:prstGeom>
        </p:spPr>
      </p:pic>
      <p:sp>
        <p:nvSpPr>
          <p:cNvPr id="10" name="Oval 9">
            <a:extLst>
              <a:ext uri="{FF2B5EF4-FFF2-40B4-BE49-F238E27FC236}">
                <a16:creationId xmlns:a16="http://schemas.microsoft.com/office/drawing/2014/main" id="{8986ADC4-7844-CA3E-E01A-B41DDCE23C83}"/>
              </a:ext>
            </a:extLst>
          </p:cNvPr>
          <p:cNvSpPr/>
          <p:nvPr/>
        </p:nvSpPr>
        <p:spPr bwMode="auto">
          <a:xfrm>
            <a:off x="8410169" y="3903883"/>
            <a:ext cx="1657048" cy="150772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pitchFamily="1" charset="0"/>
            </a:endParaRPr>
          </a:p>
        </p:txBody>
      </p:sp>
    </p:spTree>
    <p:extLst>
      <p:ext uri="{BB962C8B-B14F-4D97-AF65-F5344CB8AC3E}">
        <p14:creationId xmlns:p14="http://schemas.microsoft.com/office/powerpoint/2010/main" val="2606149791"/>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CE6ED-DCCF-8381-4321-7AC37C34B301}"/>
              </a:ext>
            </a:extLst>
          </p:cNvPr>
          <p:cNvSpPr>
            <a:spLocks noGrp="1"/>
          </p:cNvSpPr>
          <p:nvPr>
            <p:ph idx="1"/>
          </p:nvPr>
        </p:nvSpPr>
        <p:spPr>
          <a:xfrm>
            <a:off x="838200" y="1280160"/>
            <a:ext cx="10515600" cy="4896803"/>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5</a:t>
            </a:r>
            <a:r>
              <a:rPr lang="en-US" sz="24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dirty="0">
                <a:latin typeface="Calibri" panose="020F0502020204030204" pitchFamily="34" charset="0"/>
                <a:ea typeface="Calibri" panose="020F0502020204030204" pitchFamily="34" charset="0"/>
                <a:cs typeface="Times New Roman" panose="02020603050405020304" pitchFamily="18" charset="0"/>
              </a:rPr>
              <a:t> percentile female</a:t>
            </a:r>
          </a:p>
          <a:p>
            <a:pPr lvl="1"/>
            <a:r>
              <a:rPr lang="en-US" sz="2000" b="0" dirty="0">
                <a:latin typeface="Calibri" panose="020F0502020204030204" pitchFamily="34" charset="0"/>
                <a:ea typeface="Calibri" panose="020F0502020204030204" pitchFamily="34" charset="0"/>
                <a:cs typeface="Times New Roman" panose="02020603050405020304" pitchFamily="18" charset="0"/>
              </a:rPr>
              <a:t>Position 1: Torso through opening</a:t>
            </a:r>
          </a:p>
          <a:p>
            <a:pPr lvl="2"/>
            <a:r>
              <a:rPr lang="en-US" sz="1800" b="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No access due to interference with TIP opening</a:t>
            </a:r>
          </a:p>
          <a:p>
            <a:pPr lvl="1"/>
            <a:r>
              <a:rPr lang="en-US" sz="2000" b="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Position 2: Head and arms through opening</a:t>
            </a:r>
          </a:p>
          <a:p>
            <a:pPr lvl="2"/>
            <a:r>
              <a:rPr lang="en-US" sz="1800" b="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No visual access or reach access due to C-beam</a:t>
            </a:r>
            <a:endParaRPr lang="en-US" sz="18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9C48E03C-6DF2-7CFE-52F1-0BEFBD6D7E39}"/>
              </a:ext>
            </a:extLst>
          </p:cNvPr>
          <p:cNvSpPr>
            <a:spLocks noGrp="1"/>
          </p:cNvSpPr>
          <p:nvPr>
            <p:ph type="body" sz="quarter" idx="14"/>
          </p:nvPr>
        </p:nvSpPr>
        <p:spPr>
          <a:xfrm>
            <a:off x="1079174" y="136525"/>
            <a:ext cx="9581110" cy="766300"/>
          </a:xfrm>
        </p:spPr>
        <p:txBody>
          <a:bodyPr>
            <a:normAutofit lnSpcReduction="10000"/>
          </a:bodyPr>
          <a:lstStyle/>
          <a:p>
            <a:pPr>
              <a:lnSpc>
                <a:spcPct val="100000"/>
              </a:lnSpc>
              <a:spcBef>
                <a:spcPts val="0"/>
              </a:spcBef>
            </a:pPr>
            <a:r>
              <a:rPr lang="en-US" sz="2400" dirty="0"/>
              <a:t>Space Launch System (SLS) Human Factors Engineering </a:t>
            </a:r>
          </a:p>
          <a:p>
            <a:pPr>
              <a:lnSpc>
                <a:spcPct val="100000"/>
              </a:lnSpc>
              <a:spcBef>
                <a:spcPts val="0"/>
              </a:spcBef>
            </a:pPr>
            <a:r>
              <a:rPr lang="en-US" sz="2400" dirty="0"/>
              <a:t>Modeling &amp; Analysis</a:t>
            </a:r>
          </a:p>
        </p:txBody>
      </p:sp>
      <p:sp>
        <p:nvSpPr>
          <p:cNvPr id="7" name="Slide Number Placeholder 6">
            <a:extLst>
              <a:ext uri="{FF2B5EF4-FFF2-40B4-BE49-F238E27FC236}">
                <a16:creationId xmlns:a16="http://schemas.microsoft.com/office/drawing/2014/main" id="{6E4BAE9F-CC4A-E9E9-9FD7-735492407E6F}"/>
              </a:ext>
            </a:extLst>
          </p:cNvPr>
          <p:cNvSpPr>
            <a:spLocks noGrp="1"/>
          </p:cNvSpPr>
          <p:nvPr>
            <p:ph type="sldNum" sz="quarter" idx="17"/>
          </p:nvPr>
        </p:nvSpPr>
        <p:spPr/>
        <p:txBody>
          <a:bodyPr/>
          <a:lstStyle/>
          <a:p>
            <a:fld id="{10FBEAF4-CD28-489E-AF69-54C8225B18C8}" type="slidenum">
              <a:rPr lang="en-US" smtClean="0"/>
              <a:t>9</a:t>
            </a:fld>
            <a:endParaRPr lang="en-US"/>
          </a:p>
        </p:txBody>
      </p:sp>
      <p:pic>
        <p:nvPicPr>
          <p:cNvPr id="6" name="Picture 5" descr="Shape&#10;&#10;Description automatically generated with medium confidence">
            <a:extLst>
              <a:ext uri="{FF2B5EF4-FFF2-40B4-BE49-F238E27FC236}">
                <a16:creationId xmlns:a16="http://schemas.microsoft.com/office/drawing/2014/main" id="{3278A018-B751-29E1-A947-DD9FA633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75" y="140195"/>
            <a:ext cx="1654625" cy="395910"/>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39B8C991-5E3D-B620-146A-CB90B09660AC}"/>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2014" t="28144" r="12711" b="3839"/>
          <a:stretch/>
        </p:blipFill>
        <p:spPr>
          <a:xfrm>
            <a:off x="309218" y="3247805"/>
            <a:ext cx="5389545" cy="3045021"/>
          </a:xfrm>
          <a:prstGeom prst="rect">
            <a:avLst/>
          </a:prstGeom>
        </p:spPr>
      </p:pic>
      <p:sp>
        <p:nvSpPr>
          <p:cNvPr id="8" name="Oval 7">
            <a:extLst>
              <a:ext uri="{FF2B5EF4-FFF2-40B4-BE49-F238E27FC236}">
                <a16:creationId xmlns:a16="http://schemas.microsoft.com/office/drawing/2014/main" id="{886E38AC-B532-C15C-C410-AB888B10C51A}"/>
              </a:ext>
            </a:extLst>
          </p:cNvPr>
          <p:cNvSpPr/>
          <p:nvPr/>
        </p:nvSpPr>
        <p:spPr bwMode="auto">
          <a:xfrm>
            <a:off x="3003990" y="5614642"/>
            <a:ext cx="749881" cy="67818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pitchFamily="1" charset="0"/>
            </a:endParaRPr>
          </a:p>
        </p:txBody>
      </p:sp>
      <p:pic>
        <p:nvPicPr>
          <p:cNvPr id="11" name="Picture 10" descr="Diagram&#10;&#10;Description automatically generated">
            <a:extLst>
              <a:ext uri="{FF2B5EF4-FFF2-40B4-BE49-F238E27FC236}">
                <a16:creationId xmlns:a16="http://schemas.microsoft.com/office/drawing/2014/main" id="{3FF0C891-DC5A-3A95-C55B-7EEED0B752CA}"/>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7416" t="30916" r="4537" b="3676"/>
          <a:stretch/>
        </p:blipFill>
        <p:spPr>
          <a:xfrm>
            <a:off x="6096000" y="3247805"/>
            <a:ext cx="5786782" cy="3045021"/>
          </a:xfrm>
          <a:prstGeom prst="rect">
            <a:avLst/>
          </a:prstGeom>
        </p:spPr>
      </p:pic>
      <p:sp>
        <p:nvSpPr>
          <p:cNvPr id="12" name="Oval 11">
            <a:extLst>
              <a:ext uri="{FF2B5EF4-FFF2-40B4-BE49-F238E27FC236}">
                <a16:creationId xmlns:a16="http://schemas.microsoft.com/office/drawing/2014/main" id="{EB90F6C2-D4B9-2E86-18D1-7BEA969AE8AA}"/>
              </a:ext>
            </a:extLst>
          </p:cNvPr>
          <p:cNvSpPr/>
          <p:nvPr/>
        </p:nvSpPr>
        <p:spPr bwMode="auto">
          <a:xfrm>
            <a:off x="8000097" y="4829843"/>
            <a:ext cx="1000940" cy="93034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pitchFamily="1" charset="0"/>
            </a:endParaRPr>
          </a:p>
        </p:txBody>
      </p:sp>
    </p:spTree>
    <p:extLst>
      <p:ext uri="{BB962C8B-B14F-4D97-AF65-F5344CB8AC3E}">
        <p14:creationId xmlns:p14="http://schemas.microsoft.com/office/powerpoint/2010/main" val="2885938272"/>
      </p:ext>
    </p:extLst>
  </p:cSld>
  <p:clrMapOvr>
    <a:masterClrMapping/>
  </p:clrMapOvr>
  <mc:AlternateContent xmlns:mc="http://schemas.openxmlformats.org/markup-compatibility/2006" xmlns:p14="http://schemas.microsoft.com/office/powerpoint/2010/main">
    <mc:Choice Requires="p14">
      <p:transition spd="slow" p14:dur="2000" advTm="35304"/>
    </mc:Choice>
    <mc:Fallback xmlns="">
      <p:transition spd="slow" advTm="35304"/>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953F7E7A8D84CB3D118526962F451" ma:contentTypeVersion="15" ma:contentTypeDescription="Create a new document." ma:contentTypeScope="" ma:versionID="15ed0b753d5ace95045dce11c25a3c1c">
  <xsd:schema xmlns:xsd="http://www.w3.org/2001/XMLSchema" xmlns:xs="http://www.w3.org/2001/XMLSchema" xmlns:p="http://schemas.microsoft.com/office/2006/metadata/properties" xmlns:ns3="1d9c6a9c-ba91-46df-b9a9-390ef888507d" xmlns:ns4="10fa221b-f500-4f5f-b00e-ec424f74856a" targetNamespace="http://schemas.microsoft.com/office/2006/metadata/properties" ma:root="true" ma:fieldsID="0b718751a49815d276fd8e7833ec0ce9" ns3:_="" ns4:_="">
    <xsd:import namespace="1d9c6a9c-ba91-46df-b9a9-390ef888507d"/>
    <xsd:import namespace="10fa221b-f500-4f5f-b00e-ec424f74856a"/>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c6a9c-ba91-46df-b9a9-390ef88850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fa221b-f500-4f5f-b00e-ec424f74856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d9c6a9c-ba91-46df-b9a9-390ef888507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CED696-3EA8-4536-B6C2-4D487AD34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c6a9c-ba91-46df-b9a9-390ef888507d"/>
    <ds:schemaRef ds:uri="10fa221b-f500-4f5f-b00e-ec424f7485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AFEA9B-BA26-4D88-9F0E-229AF9EA80E1}">
  <ds:schemaRefs>
    <ds:schemaRef ds:uri="10fa221b-f500-4f5f-b00e-ec424f74856a"/>
    <ds:schemaRef ds:uri="1d9c6a9c-ba91-46df-b9a9-390ef888507d"/>
    <ds:schemaRef ds:uri="http://purl.org/dc/elements/1.1/"/>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BE66EF-CECB-4565-B483-61FA7BE837A1}">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773</TotalTime>
  <Words>1117</Words>
  <Application>Microsoft Office PowerPoint</Application>
  <PresentationFormat>Widescreen</PresentationFormat>
  <Paragraphs>163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55 Helvetica Roman</vt:lpstr>
      <vt:lpstr>Arial</vt:lpstr>
      <vt:lpstr>Calibri</vt:lpstr>
      <vt:lpstr>Helvetica</vt:lpstr>
      <vt:lpstr>Wingdings</vt:lpstr>
      <vt:lpstr>1_Office Theme</vt:lpstr>
      <vt:lpstr>Space Launch System (SLS) Human Factors Engineering Modeling &amp;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Zimmerman, Jennafer M. (MSFC-EV74)[Fall Intern Program]</dc:creator>
  <cp:lastModifiedBy>Allen, Brooke C. (MSFC-EV74)</cp:lastModifiedBy>
  <cp:revision>25</cp:revision>
  <dcterms:created xsi:type="dcterms:W3CDTF">2020-11-16T02:23:09Z</dcterms:created>
  <dcterms:modified xsi:type="dcterms:W3CDTF">2024-04-10T02:50:34Z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0x010100E4E953F7E7A8D84CB3D118526962F451</vt:lpwstr>
  </property>
</Properties>
</file>