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7" r:id="rId5"/>
  </p:sldIdLst>
  <p:sldSz cx="365760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70"/>
    <a:srgbClr val="333399"/>
    <a:srgbClr val="000066"/>
    <a:srgbClr val="660066"/>
    <a:srgbClr val="CCCCFF"/>
    <a:srgbClr val="FFFFFF"/>
    <a:srgbClr val="9900CC"/>
    <a:srgbClr val="CC00FF"/>
    <a:srgbClr val="CCEC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59178-632D-473A-A32A-67D8D8B38733}" v="68" dt="2024-04-11T20:15:33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5" autoAdjust="0"/>
    <p:restoredTop sz="94660"/>
  </p:normalViewPr>
  <p:slideViewPr>
    <p:cSldViewPr snapToGrid="0">
      <p:cViewPr>
        <p:scale>
          <a:sx n="25" d="100"/>
          <a:sy n="25" d="100"/>
        </p:scale>
        <p:origin x="2034" y="18"/>
      </p:cViewPr>
      <p:guideLst>
        <p:guide orient="horz" pos="13824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e, Tim J. (MSFC-EM42)" userId="821d7c32-5c26-4552-bb23-b603bb293c30" providerId="ADAL" clId="{35F59178-632D-473A-A32A-67D8D8B38733}"/>
    <pc:docChg chg="undo custSel delSld modSld">
      <pc:chgData name="Poe, Tim J. (MSFC-EM42)" userId="821d7c32-5c26-4552-bb23-b603bb293c30" providerId="ADAL" clId="{35F59178-632D-473A-A32A-67D8D8B38733}" dt="2024-04-12T13:49:04.054" v="691" actId="14100"/>
      <pc:docMkLst>
        <pc:docMk/>
      </pc:docMkLst>
      <pc:sldChg chg="addSp delSp modSp mod">
        <pc:chgData name="Poe, Tim J. (MSFC-EM42)" userId="821d7c32-5c26-4552-bb23-b603bb293c30" providerId="ADAL" clId="{35F59178-632D-473A-A32A-67D8D8B38733}" dt="2024-04-12T13:49:04.054" v="691" actId="14100"/>
        <pc:sldMkLst>
          <pc:docMk/>
          <pc:sldMk cId="3914795904" sldId="267"/>
        </pc:sldMkLst>
        <pc:spChg chg="mod">
          <ac:chgData name="Poe, Tim J. (MSFC-EM42)" userId="821d7c32-5c26-4552-bb23-b603bb293c30" providerId="ADAL" clId="{35F59178-632D-473A-A32A-67D8D8B38733}" dt="2024-04-12T13:49:04.054" v="691" actId="14100"/>
          <ac:spMkLst>
            <pc:docMk/>
            <pc:sldMk cId="3914795904" sldId="267"/>
            <ac:spMk id="4" creationId="{2CE3068C-6993-7A5E-F55B-57BFE53790BA}"/>
          </ac:spMkLst>
        </pc:spChg>
        <pc:spChg chg="del mod">
          <ac:chgData name="Poe, Tim J. (MSFC-EM42)" userId="821d7c32-5c26-4552-bb23-b603bb293c30" providerId="ADAL" clId="{35F59178-632D-473A-A32A-67D8D8B38733}" dt="2024-04-11T18:55:29.872" v="55" actId="478"/>
          <ac:spMkLst>
            <pc:docMk/>
            <pc:sldMk cId="3914795904" sldId="267"/>
            <ac:spMk id="9" creationId="{431C9066-BACC-F6EE-D78B-3DDAF8BFE485}"/>
          </ac:spMkLst>
        </pc:spChg>
        <pc:spChg chg="add del mod">
          <ac:chgData name="Poe, Tim J. (MSFC-EM42)" userId="821d7c32-5c26-4552-bb23-b603bb293c30" providerId="ADAL" clId="{35F59178-632D-473A-A32A-67D8D8B38733}" dt="2024-04-11T20:17:20.384" v="683" actId="14100"/>
          <ac:spMkLst>
            <pc:docMk/>
            <pc:sldMk cId="3914795904" sldId="267"/>
            <ac:spMk id="11" creationId="{99BF326E-0B90-A9DD-F4D0-3DEC1B72F08C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18" creationId="{8CA11015-70EF-C7C4-13C6-C7B38768E287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20" creationId="{B7B75207-B108-0FAA-E679-BFEE47CC68C4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21" creationId="{59AF6258-F530-4050-D815-C783F1445948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23" creationId="{3D5D1E8E-2DC7-E6E7-02D8-E318377EFA29}"/>
          </ac:spMkLst>
        </pc:spChg>
        <pc:spChg chg="mod">
          <ac:chgData name="Poe, Tim J. (MSFC-EM42)" userId="821d7c32-5c26-4552-bb23-b603bb293c30" providerId="ADAL" clId="{35F59178-632D-473A-A32A-67D8D8B38733}" dt="2024-04-12T13:48:04.793" v="687" actId="1076"/>
          <ac:spMkLst>
            <pc:docMk/>
            <pc:sldMk cId="3914795904" sldId="267"/>
            <ac:spMk id="25" creationId="{49A6862B-FCA8-A64B-4135-2DCB6AAA4924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26" creationId="{18C8244C-A192-3AC3-DFB6-387DB772B55C}"/>
          </ac:spMkLst>
        </pc:spChg>
        <pc:spChg chg="del mod">
          <ac:chgData name="Poe, Tim J. (MSFC-EM42)" userId="821d7c32-5c26-4552-bb23-b603bb293c30" providerId="ADAL" clId="{35F59178-632D-473A-A32A-67D8D8B38733}" dt="2024-04-11T18:49:59.565" v="3" actId="478"/>
          <ac:spMkLst>
            <pc:docMk/>
            <pc:sldMk cId="3914795904" sldId="267"/>
            <ac:spMk id="26" creationId="{9BF779C0-9BCD-0270-0880-15F24C319B69}"/>
          </ac:spMkLst>
        </pc:spChg>
        <pc:spChg chg="del mod">
          <ac:chgData name="Poe, Tim J. (MSFC-EM42)" userId="821d7c32-5c26-4552-bb23-b603bb293c30" providerId="ADAL" clId="{35F59178-632D-473A-A32A-67D8D8B38733}" dt="2024-04-11T18:52:08.602" v="37" actId="478"/>
          <ac:spMkLst>
            <pc:docMk/>
            <pc:sldMk cId="3914795904" sldId="267"/>
            <ac:spMk id="27" creationId="{CBC29B04-5D4D-9CDE-C1D9-39F4793DEE4D}"/>
          </ac:spMkLst>
        </pc:spChg>
        <pc:spChg chg="del">
          <ac:chgData name="Poe, Tim J. (MSFC-EM42)" userId="821d7c32-5c26-4552-bb23-b603bb293c30" providerId="ADAL" clId="{35F59178-632D-473A-A32A-67D8D8B38733}" dt="2024-04-11T18:50:01.359" v="4" actId="478"/>
          <ac:spMkLst>
            <pc:docMk/>
            <pc:sldMk cId="3914795904" sldId="267"/>
            <ac:spMk id="28" creationId="{98D1CDD9-D3E8-2684-62B8-40D6958AA1F3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28" creationId="{FEC61C35-7EFB-F548-7151-23753AF695C5}"/>
          </ac:spMkLst>
        </pc:spChg>
        <pc:spChg chg="del">
          <ac:chgData name="Poe, Tim J. (MSFC-EM42)" userId="821d7c32-5c26-4552-bb23-b603bb293c30" providerId="ADAL" clId="{35F59178-632D-473A-A32A-67D8D8B38733}" dt="2024-04-11T18:49:55.756" v="0" actId="478"/>
          <ac:spMkLst>
            <pc:docMk/>
            <pc:sldMk cId="3914795904" sldId="267"/>
            <ac:spMk id="29" creationId="{CC5025EE-6E9F-431B-9223-473018EDE36D}"/>
          </ac:spMkLst>
        </pc:spChg>
        <pc:spChg chg="del">
          <ac:chgData name="Poe, Tim J. (MSFC-EM42)" userId="821d7c32-5c26-4552-bb23-b603bb293c30" providerId="ADAL" clId="{35F59178-632D-473A-A32A-67D8D8B38733}" dt="2024-04-11T18:52:04.030" v="34" actId="478"/>
          <ac:spMkLst>
            <pc:docMk/>
            <pc:sldMk cId="3914795904" sldId="267"/>
            <ac:spMk id="30" creationId="{23B0CDA5-6647-CD7B-B824-48F21A11BF9E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30" creationId="{EF5A9EC7-D9C5-2E43-22E9-4B6508AE1CAE}"/>
          </ac:spMkLst>
        </pc:spChg>
        <pc:spChg chg="del">
          <ac:chgData name="Poe, Tim J. (MSFC-EM42)" userId="821d7c32-5c26-4552-bb23-b603bb293c30" providerId="ADAL" clId="{35F59178-632D-473A-A32A-67D8D8B38733}" dt="2024-04-11T18:52:12.829" v="39" actId="478"/>
          <ac:spMkLst>
            <pc:docMk/>
            <pc:sldMk cId="3914795904" sldId="267"/>
            <ac:spMk id="31" creationId="{CF3A08F1-0FE3-0B02-04BA-71A8A01EF8BC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32" creationId="{2CE0B96A-30ED-5F6B-81B6-E88143196EC3}"/>
          </ac:spMkLst>
        </pc:spChg>
        <pc:spChg chg="del">
          <ac:chgData name="Poe, Tim J. (MSFC-EM42)" userId="821d7c32-5c26-4552-bb23-b603bb293c30" providerId="ADAL" clId="{35F59178-632D-473A-A32A-67D8D8B38733}" dt="2024-04-11T18:52:02.272" v="33" actId="478"/>
          <ac:spMkLst>
            <pc:docMk/>
            <pc:sldMk cId="3914795904" sldId="267"/>
            <ac:spMk id="32" creationId="{9159E0FC-4CD1-B92B-BA68-5910975885B3}"/>
          </ac:spMkLst>
        </pc:spChg>
        <pc:spChg chg="add del mod">
          <ac:chgData name="Poe, Tim J. (MSFC-EM42)" userId="821d7c32-5c26-4552-bb23-b603bb293c30" providerId="ADAL" clId="{35F59178-632D-473A-A32A-67D8D8B38733}" dt="2024-04-11T19:07:59.034" v="141" actId="478"/>
          <ac:spMkLst>
            <pc:docMk/>
            <pc:sldMk cId="3914795904" sldId="267"/>
            <ac:spMk id="33" creationId="{B0F9451C-A46D-38CB-3364-AC507C73CA81}"/>
          </ac:spMkLst>
        </pc:spChg>
        <pc:spChg chg="del">
          <ac:chgData name="Poe, Tim J. (MSFC-EM42)" userId="821d7c32-5c26-4552-bb23-b603bb293c30" providerId="ADAL" clId="{35F59178-632D-473A-A32A-67D8D8B38733}" dt="2024-04-11T18:51:49.391" v="24" actId="478"/>
          <ac:spMkLst>
            <pc:docMk/>
            <pc:sldMk cId="3914795904" sldId="267"/>
            <ac:spMk id="33" creationId="{E0D93531-4E8F-6345-4038-4F58F1284ACB}"/>
          </ac:spMkLst>
        </pc:spChg>
        <pc:spChg chg="del">
          <ac:chgData name="Poe, Tim J. (MSFC-EM42)" userId="821d7c32-5c26-4552-bb23-b603bb293c30" providerId="ADAL" clId="{35F59178-632D-473A-A32A-67D8D8B38733}" dt="2024-04-11T18:51:38.947" v="19" actId="478"/>
          <ac:spMkLst>
            <pc:docMk/>
            <pc:sldMk cId="3914795904" sldId="267"/>
            <ac:spMk id="34" creationId="{636C9898-0148-9DE5-6F07-6A9F642CBF1B}"/>
          </ac:spMkLst>
        </pc:spChg>
        <pc:spChg chg="del">
          <ac:chgData name="Poe, Tim J. (MSFC-EM42)" userId="821d7c32-5c26-4552-bb23-b603bb293c30" providerId="ADAL" clId="{35F59178-632D-473A-A32A-67D8D8B38733}" dt="2024-04-11T18:51:41.020" v="21" actId="478"/>
          <ac:spMkLst>
            <pc:docMk/>
            <pc:sldMk cId="3914795904" sldId="267"/>
            <ac:spMk id="35" creationId="{1664BCAA-8454-E48A-CB3B-6691C7352E03}"/>
          </ac:spMkLst>
        </pc:spChg>
        <pc:spChg chg="del mod">
          <ac:chgData name="Poe, Tim J. (MSFC-EM42)" userId="821d7c32-5c26-4552-bb23-b603bb293c30" providerId="ADAL" clId="{35F59178-632D-473A-A32A-67D8D8B38733}" dt="2024-04-11T18:52:06.958" v="36" actId="478"/>
          <ac:spMkLst>
            <pc:docMk/>
            <pc:sldMk cId="3914795904" sldId="267"/>
            <ac:spMk id="36" creationId="{5B892B98-E367-3E62-4665-369FC188F567}"/>
          </ac:spMkLst>
        </pc:spChg>
        <pc:spChg chg="del">
          <ac:chgData name="Poe, Tim J. (MSFC-EM42)" userId="821d7c32-5c26-4552-bb23-b603bb293c30" providerId="ADAL" clId="{35F59178-632D-473A-A32A-67D8D8B38733}" dt="2024-04-11T18:49:57.936" v="2" actId="478"/>
          <ac:spMkLst>
            <pc:docMk/>
            <pc:sldMk cId="3914795904" sldId="267"/>
            <ac:spMk id="37" creationId="{050AC4E0-EAAE-BB72-A034-ED3491CEE82D}"/>
          </ac:spMkLst>
        </pc:spChg>
        <pc:spChg chg="del">
          <ac:chgData name="Poe, Tim J. (MSFC-EM42)" userId="821d7c32-5c26-4552-bb23-b603bb293c30" providerId="ADAL" clId="{35F59178-632D-473A-A32A-67D8D8B38733}" dt="2024-04-11T18:51:55.596" v="28" actId="478"/>
          <ac:spMkLst>
            <pc:docMk/>
            <pc:sldMk cId="3914795904" sldId="267"/>
            <ac:spMk id="38" creationId="{A7104D7B-6CC1-3127-808E-72CE42931479}"/>
          </ac:spMkLst>
        </pc:spChg>
        <pc:spChg chg="del">
          <ac:chgData name="Poe, Tim J. (MSFC-EM42)" userId="821d7c32-5c26-4552-bb23-b603bb293c30" providerId="ADAL" clId="{35F59178-632D-473A-A32A-67D8D8B38733}" dt="2024-04-11T18:51:50.792" v="25" actId="478"/>
          <ac:spMkLst>
            <pc:docMk/>
            <pc:sldMk cId="3914795904" sldId="267"/>
            <ac:spMk id="39" creationId="{F847BA9B-11D8-C4C7-169D-6F8B63D572A0}"/>
          </ac:spMkLst>
        </pc:spChg>
        <pc:spChg chg="del">
          <ac:chgData name="Poe, Tim J. (MSFC-EM42)" userId="821d7c32-5c26-4552-bb23-b603bb293c30" providerId="ADAL" clId="{35F59178-632D-473A-A32A-67D8D8B38733}" dt="2024-04-11T18:51:59.425" v="31" actId="478"/>
          <ac:spMkLst>
            <pc:docMk/>
            <pc:sldMk cId="3914795904" sldId="267"/>
            <ac:spMk id="40" creationId="{B99421E3-6095-0EA5-A97E-C2796D63C172}"/>
          </ac:spMkLst>
        </pc:spChg>
        <pc:spChg chg="del mod">
          <ac:chgData name="Poe, Tim J. (MSFC-EM42)" userId="821d7c32-5c26-4552-bb23-b603bb293c30" providerId="ADAL" clId="{35F59178-632D-473A-A32A-67D8D8B38733}" dt="2024-04-11T19:43:03.004" v="360" actId="478"/>
          <ac:spMkLst>
            <pc:docMk/>
            <pc:sldMk cId="3914795904" sldId="267"/>
            <ac:spMk id="41" creationId="{B85317FB-5B4D-CF46-DF39-5ADC8DE62861}"/>
          </ac:spMkLst>
        </pc:spChg>
        <pc:spChg chg="del mod">
          <ac:chgData name="Poe, Tim J. (MSFC-EM42)" userId="821d7c32-5c26-4552-bb23-b603bb293c30" providerId="ADAL" clId="{35F59178-632D-473A-A32A-67D8D8B38733}" dt="2024-04-11T18:52:10.595" v="38" actId="478"/>
          <ac:spMkLst>
            <pc:docMk/>
            <pc:sldMk cId="3914795904" sldId="267"/>
            <ac:spMk id="42" creationId="{58F0C086-699D-13B6-38B3-B53D845028EE}"/>
          </ac:spMkLst>
        </pc:spChg>
        <pc:spChg chg="del mod">
          <ac:chgData name="Poe, Tim J. (MSFC-EM42)" userId="821d7c32-5c26-4552-bb23-b603bb293c30" providerId="ADAL" clId="{35F59178-632D-473A-A32A-67D8D8B38733}" dt="2024-04-11T18:52:05.645" v="35" actId="478"/>
          <ac:spMkLst>
            <pc:docMk/>
            <pc:sldMk cId="3914795904" sldId="267"/>
            <ac:spMk id="43" creationId="{D5A642FD-ED86-039B-F602-312EF77F0B75}"/>
          </ac:spMkLst>
        </pc:spChg>
        <pc:spChg chg="del">
          <ac:chgData name="Poe, Tim J. (MSFC-EM42)" userId="821d7c32-5c26-4552-bb23-b603bb293c30" providerId="ADAL" clId="{35F59178-632D-473A-A32A-67D8D8B38733}" dt="2024-04-11T18:51:43.112" v="23" actId="478"/>
          <ac:spMkLst>
            <pc:docMk/>
            <pc:sldMk cId="3914795904" sldId="267"/>
            <ac:spMk id="46" creationId="{FE1C36FD-FC7B-40BD-5FFA-13A8DDB6F6D4}"/>
          </ac:spMkLst>
        </pc:spChg>
        <pc:spChg chg="del">
          <ac:chgData name="Poe, Tim J. (MSFC-EM42)" userId="821d7c32-5c26-4552-bb23-b603bb293c30" providerId="ADAL" clId="{35F59178-632D-473A-A32A-67D8D8B38733}" dt="2024-04-11T18:52:00.952" v="32" actId="478"/>
          <ac:spMkLst>
            <pc:docMk/>
            <pc:sldMk cId="3914795904" sldId="267"/>
            <ac:spMk id="47" creationId="{740CF9E0-3948-DFD8-56B1-1575937EFCC1}"/>
          </ac:spMkLst>
        </pc:spChg>
        <pc:spChg chg="add del mod">
          <ac:chgData name="Poe, Tim J. (MSFC-EM42)" userId="821d7c32-5c26-4552-bb23-b603bb293c30" providerId="ADAL" clId="{35F59178-632D-473A-A32A-67D8D8B38733}" dt="2024-04-11T19:12:03.075" v="173" actId="478"/>
          <ac:spMkLst>
            <pc:docMk/>
            <pc:sldMk cId="3914795904" sldId="267"/>
            <ac:spMk id="47" creationId="{B261DBF5-6E8D-B1CE-AFF0-37C177E45AF4}"/>
          </ac:spMkLst>
        </pc:spChg>
        <pc:spChg chg="del">
          <ac:chgData name="Poe, Tim J. (MSFC-EM42)" userId="821d7c32-5c26-4552-bb23-b603bb293c30" providerId="ADAL" clId="{35F59178-632D-473A-A32A-67D8D8B38733}" dt="2024-04-11T18:51:56.758" v="29" actId="478"/>
          <ac:spMkLst>
            <pc:docMk/>
            <pc:sldMk cId="3914795904" sldId="267"/>
            <ac:spMk id="49" creationId="{80C0A84D-FD5A-7CB3-C32A-2F24CEC7F75D}"/>
          </ac:spMkLst>
        </pc:spChg>
        <pc:spChg chg="add del mod">
          <ac:chgData name="Poe, Tim J. (MSFC-EM42)" userId="821d7c32-5c26-4552-bb23-b603bb293c30" providerId="ADAL" clId="{35F59178-632D-473A-A32A-67D8D8B38733}" dt="2024-04-11T19:12:03.075" v="173" actId="478"/>
          <ac:spMkLst>
            <pc:docMk/>
            <pc:sldMk cId="3914795904" sldId="267"/>
            <ac:spMk id="49" creationId="{8E933F53-9CE6-F445-7604-FDDCF02836F2}"/>
          </ac:spMkLst>
        </pc:spChg>
        <pc:spChg chg="del">
          <ac:chgData name="Poe, Tim J. (MSFC-EM42)" userId="821d7c32-5c26-4552-bb23-b603bb293c30" providerId="ADAL" clId="{35F59178-632D-473A-A32A-67D8D8B38733}" dt="2024-04-11T18:51:54.960" v="27" actId="478"/>
          <ac:spMkLst>
            <pc:docMk/>
            <pc:sldMk cId="3914795904" sldId="267"/>
            <ac:spMk id="50" creationId="{42D9F7C0-C19F-E53C-BF05-2E7238408B31}"/>
          </ac:spMkLst>
        </pc:spChg>
        <pc:spChg chg="del">
          <ac:chgData name="Poe, Tim J. (MSFC-EM42)" userId="821d7c32-5c26-4552-bb23-b603bb293c30" providerId="ADAL" clId="{35F59178-632D-473A-A32A-67D8D8B38733}" dt="2024-04-11T18:51:52.311" v="26" actId="478"/>
          <ac:spMkLst>
            <pc:docMk/>
            <pc:sldMk cId="3914795904" sldId="267"/>
            <ac:spMk id="51" creationId="{E6007CAB-22DC-224B-ECE2-3835C71171D6}"/>
          </ac:spMkLst>
        </pc:spChg>
        <pc:spChg chg="del">
          <ac:chgData name="Poe, Tim J. (MSFC-EM42)" userId="821d7c32-5c26-4552-bb23-b603bb293c30" providerId="ADAL" clId="{35F59178-632D-473A-A32A-67D8D8B38733}" dt="2024-04-11T18:51:58.269" v="30" actId="478"/>
          <ac:spMkLst>
            <pc:docMk/>
            <pc:sldMk cId="3914795904" sldId="267"/>
            <ac:spMk id="52" creationId="{4A39FB21-43FE-5C80-61EA-E5CD39041938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53" creationId="{5400A928-2921-BB08-0878-C9ABBF3D424B}"/>
          </ac:spMkLst>
        </pc:spChg>
        <pc:spChg chg="del">
          <ac:chgData name="Poe, Tim J. (MSFC-EM42)" userId="821d7c32-5c26-4552-bb23-b603bb293c30" providerId="ADAL" clId="{35F59178-632D-473A-A32A-67D8D8B38733}" dt="2024-04-11T18:51:41.549" v="22" actId="478"/>
          <ac:spMkLst>
            <pc:docMk/>
            <pc:sldMk cId="3914795904" sldId="267"/>
            <ac:spMk id="53" creationId="{71FD70F4-9709-C733-5A9D-2B36D02C6F71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55" creationId="{6DD12B83-629E-85D1-340B-0AB93530A9F1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57" creationId="{26DCFFE7-9AA8-4CCA-7D5E-B5A99BD6D163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59" creationId="{8CEE2861-55F8-0416-75CA-395562318F01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1" creationId="{1D05F678-170D-A2AF-82A2-C1935A4219C3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3" creationId="{6AD2A3BD-E61C-E5E1-0BB1-46776A33884F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4" creationId="{3B3E430A-17B4-F132-002D-490E142BEA48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5" creationId="{8F0D9E6C-1217-5DDB-022E-106CC291F4BD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6" creationId="{A7AFEBD9-C1C4-EC1A-5ECA-5E0BF3E5AC84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7" creationId="{D7AB6443-E9BB-7847-30D7-1CB7B7E607F1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8" creationId="{C2E14800-FDB4-EC75-579C-BD122F80C16E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69" creationId="{0E3525F1-1454-A078-28BE-86123FFC4C6E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70" creationId="{E38061B7-F60F-66A6-0CE0-40D7840ABCDE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71" creationId="{5697C3C0-1204-8156-EE5D-BFBDC9BFA543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72" creationId="{FE2F561A-C9B0-55C2-62E5-86C69464C9E4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73" creationId="{E8A8659F-9273-E8B1-FBA1-42FA26392800}"/>
          </ac:spMkLst>
        </pc:spChg>
        <pc:spChg chg="add mod">
          <ac:chgData name="Poe, Tim J. (MSFC-EM42)" userId="821d7c32-5c26-4552-bb23-b603bb293c30" providerId="ADAL" clId="{35F59178-632D-473A-A32A-67D8D8B38733}" dt="2024-04-11T19:14:14.235" v="180"/>
          <ac:spMkLst>
            <pc:docMk/>
            <pc:sldMk cId="3914795904" sldId="267"/>
            <ac:spMk id="74" creationId="{108F7D26-92A8-98D6-D940-07A1E04D00AE}"/>
          </ac:spMkLst>
        </pc:spChg>
        <pc:spChg chg="add del mod">
          <ac:chgData name="Poe, Tim J. (MSFC-EM42)" userId="821d7c32-5c26-4552-bb23-b603bb293c30" providerId="ADAL" clId="{35F59178-632D-473A-A32A-67D8D8B38733}" dt="2024-04-11T19:20:40.757" v="194" actId="478"/>
          <ac:spMkLst>
            <pc:docMk/>
            <pc:sldMk cId="3914795904" sldId="267"/>
            <ac:spMk id="77" creationId="{6A541DCD-EFFE-CC28-7C5C-FA603486B99B}"/>
          </ac:spMkLst>
        </pc:spChg>
        <pc:spChg chg="add del mod">
          <ac:chgData name="Poe, Tim J. (MSFC-EM42)" userId="821d7c32-5c26-4552-bb23-b603bb293c30" providerId="ADAL" clId="{35F59178-632D-473A-A32A-67D8D8B38733}" dt="2024-04-11T19:37:29.593" v="321" actId="478"/>
          <ac:spMkLst>
            <pc:docMk/>
            <pc:sldMk cId="3914795904" sldId="267"/>
            <ac:spMk id="79" creationId="{727B6D98-0592-2B75-C6D6-5C8D1F9523B8}"/>
          </ac:spMkLst>
        </pc:spChg>
        <pc:spChg chg="add del mod">
          <ac:chgData name="Poe, Tim J. (MSFC-EM42)" userId="821d7c32-5c26-4552-bb23-b603bb293c30" providerId="ADAL" clId="{35F59178-632D-473A-A32A-67D8D8B38733}" dt="2024-04-11T19:37:27.382" v="320" actId="478"/>
          <ac:spMkLst>
            <pc:docMk/>
            <pc:sldMk cId="3914795904" sldId="267"/>
            <ac:spMk id="80" creationId="{C57006BA-578E-749D-D4ED-292C6D431425}"/>
          </ac:spMkLst>
        </pc:spChg>
        <pc:spChg chg="add del mod">
          <ac:chgData name="Poe, Tim J. (MSFC-EM42)" userId="821d7c32-5c26-4552-bb23-b603bb293c30" providerId="ADAL" clId="{35F59178-632D-473A-A32A-67D8D8B38733}" dt="2024-04-11T19:32:31.848" v="315" actId="478"/>
          <ac:spMkLst>
            <pc:docMk/>
            <pc:sldMk cId="3914795904" sldId="267"/>
            <ac:spMk id="81" creationId="{18BDB2C5-CDF9-AB6D-8B3B-1D5419D19075}"/>
          </ac:spMkLst>
        </pc:spChg>
        <pc:spChg chg="add del mod">
          <ac:chgData name="Poe, Tim J. (MSFC-EM42)" userId="821d7c32-5c26-4552-bb23-b603bb293c30" providerId="ADAL" clId="{35F59178-632D-473A-A32A-67D8D8B38733}" dt="2024-04-11T19:24:45.668" v="240" actId="21"/>
          <ac:spMkLst>
            <pc:docMk/>
            <pc:sldMk cId="3914795904" sldId="267"/>
            <ac:spMk id="82" creationId="{20A4A4F3-9535-6571-F02E-9CB1315BB88E}"/>
          </ac:spMkLst>
        </pc:spChg>
        <pc:spChg chg="add mod">
          <ac:chgData name="Poe, Tim J. (MSFC-EM42)" userId="821d7c32-5c26-4552-bb23-b603bb293c30" providerId="ADAL" clId="{35F59178-632D-473A-A32A-67D8D8B38733}" dt="2024-04-11T20:11:23.554" v="628" actId="14100"/>
          <ac:spMkLst>
            <pc:docMk/>
            <pc:sldMk cId="3914795904" sldId="267"/>
            <ac:spMk id="83" creationId="{4395516B-B4DA-E035-1C10-25FCB8FB3228}"/>
          </ac:spMkLst>
        </pc:spChg>
        <pc:spChg chg="add mod">
          <ac:chgData name="Poe, Tim J. (MSFC-EM42)" userId="821d7c32-5c26-4552-bb23-b603bb293c30" providerId="ADAL" clId="{35F59178-632D-473A-A32A-67D8D8B38733}" dt="2024-04-11T19:37:58.427" v="330" actId="14100"/>
          <ac:spMkLst>
            <pc:docMk/>
            <pc:sldMk cId="3914795904" sldId="267"/>
            <ac:spMk id="84" creationId="{768C7DC7-9755-3E66-F130-867C4321A2D7}"/>
          </ac:spMkLst>
        </pc:spChg>
        <pc:spChg chg="add mod">
          <ac:chgData name="Poe, Tim J. (MSFC-EM42)" userId="821d7c32-5c26-4552-bb23-b603bb293c30" providerId="ADAL" clId="{35F59178-632D-473A-A32A-67D8D8B38733}" dt="2024-04-11T19:37:58.427" v="330" actId="14100"/>
          <ac:spMkLst>
            <pc:docMk/>
            <pc:sldMk cId="3914795904" sldId="267"/>
            <ac:spMk id="86" creationId="{1A60DC77-92C1-5FAF-2213-A593C07FD3C2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87" creationId="{13F8A222-89AA-B168-7316-BA28DA491F22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89" creationId="{6C4F9332-ACF8-0D0A-9861-31D4AA22B42E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90" creationId="{8EB5AB41-B919-0612-CE58-30BE4E0B7812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92" creationId="{F1302617-1EBC-40CC-D420-6D1168EB935F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94" creationId="{A39A3ED1-3EC8-7BF2-F42B-2B182F7A9C20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96" creationId="{0F36A492-6C43-564E-081C-CD1B5A732706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98" creationId="{4A3C588E-7DDA-CC5F-3C55-3919F2FE55A0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100" creationId="{62EE9F6F-172A-DB30-7DD3-83F0AF45B70B}"/>
          </ac:spMkLst>
        </pc:spChg>
        <pc:spChg chg="add del mod">
          <ac:chgData name="Poe, Tim J. (MSFC-EM42)" userId="821d7c32-5c26-4552-bb23-b603bb293c30" providerId="ADAL" clId="{35F59178-632D-473A-A32A-67D8D8B38733}" dt="2024-04-11T19:42:23.213" v="357"/>
          <ac:spMkLst>
            <pc:docMk/>
            <pc:sldMk cId="3914795904" sldId="267"/>
            <ac:spMk id="101" creationId="{70CFCECD-5FCA-D03C-A773-992DAB6DB5F0}"/>
          </ac:spMkLst>
        </pc:spChg>
        <pc:spChg chg="add del mod">
          <ac:chgData name="Poe, Tim J. (MSFC-EM42)" userId="821d7c32-5c26-4552-bb23-b603bb293c30" providerId="ADAL" clId="{35F59178-632D-473A-A32A-67D8D8B38733}" dt="2024-04-11T19:44:25.391" v="375" actId="478"/>
          <ac:spMkLst>
            <pc:docMk/>
            <pc:sldMk cId="3914795904" sldId="267"/>
            <ac:spMk id="102" creationId="{FFCABA34-7F09-7635-67D7-BE0A053CB0DC}"/>
          </ac:spMkLst>
        </pc:spChg>
        <pc:spChg chg="add del mod">
          <ac:chgData name="Poe, Tim J. (MSFC-EM42)" userId="821d7c32-5c26-4552-bb23-b603bb293c30" providerId="ADAL" clId="{35F59178-632D-473A-A32A-67D8D8B38733}" dt="2024-04-11T19:44:33.838" v="379" actId="478"/>
          <ac:spMkLst>
            <pc:docMk/>
            <pc:sldMk cId="3914795904" sldId="267"/>
            <ac:spMk id="104" creationId="{54B8E4B2-EC21-E8F0-30BF-E4B078731F65}"/>
          </ac:spMkLst>
        </pc:spChg>
        <pc:spChg chg="add del mod">
          <ac:chgData name="Poe, Tim J. (MSFC-EM42)" userId="821d7c32-5c26-4552-bb23-b603bb293c30" providerId="ADAL" clId="{35F59178-632D-473A-A32A-67D8D8B38733}" dt="2024-04-11T19:44:25.391" v="375" actId="478"/>
          <ac:spMkLst>
            <pc:docMk/>
            <pc:sldMk cId="3914795904" sldId="267"/>
            <ac:spMk id="105" creationId="{9FDC8DFA-0436-5676-6837-05967E3D94E2}"/>
          </ac:spMkLst>
        </pc:spChg>
        <pc:spChg chg="add del mod">
          <ac:chgData name="Poe, Tim J. (MSFC-EM42)" userId="821d7c32-5c26-4552-bb23-b603bb293c30" providerId="ADAL" clId="{35F59178-632D-473A-A32A-67D8D8B38733}" dt="2024-04-11T19:44:30.465" v="377" actId="478"/>
          <ac:spMkLst>
            <pc:docMk/>
            <pc:sldMk cId="3914795904" sldId="267"/>
            <ac:spMk id="107" creationId="{3BF5A4A7-2F9F-F4D9-D2A1-C1EBA462B572}"/>
          </ac:spMkLst>
        </pc:spChg>
        <pc:spChg chg="add del mod">
          <ac:chgData name="Poe, Tim J. (MSFC-EM42)" userId="821d7c32-5c26-4552-bb23-b603bb293c30" providerId="ADAL" clId="{35F59178-632D-473A-A32A-67D8D8B38733}" dt="2024-04-11T19:44:31.863" v="378" actId="478"/>
          <ac:spMkLst>
            <pc:docMk/>
            <pc:sldMk cId="3914795904" sldId="267"/>
            <ac:spMk id="109" creationId="{B00AC8AF-BAE9-2C12-7FF8-F795EEA1215F}"/>
          </ac:spMkLst>
        </pc:spChg>
        <pc:spChg chg="add del mod">
          <ac:chgData name="Poe, Tim J. (MSFC-EM42)" userId="821d7c32-5c26-4552-bb23-b603bb293c30" providerId="ADAL" clId="{35F59178-632D-473A-A32A-67D8D8B38733}" dt="2024-04-11T19:44:25.391" v="375" actId="478"/>
          <ac:spMkLst>
            <pc:docMk/>
            <pc:sldMk cId="3914795904" sldId="267"/>
            <ac:spMk id="111" creationId="{B92096F9-341B-762F-6A75-F9A2A1AF224A}"/>
          </ac:spMkLst>
        </pc:spChg>
        <pc:spChg chg="add del mod">
          <ac:chgData name="Poe, Tim J. (MSFC-EM42)" userId="821d7c32-5c26-4552-bb23-b603bb293c30" providerId="ADAL" clId="{35F59178-632D-473A-A32A-67D8D8B38733}" dt="2024-04-11T19:44:25.391" v="375" actId="478"/>
          <ac:spMkLst>
            <pc:docMk/>
            <pc:sldMk cId="3914795904" sldId="267"/>
            <ac:spMk id="113" creationId="{4B594D11-A49D-C81E-6147-323AA6320D1D}"/>
          </ac:spMkLst>
        </pc:spChg>
        <pc:spChg chg="add del mod">
          <ac:chgData name="Poe, Tim J. (MSFC-EM42)" userId="821d7c32-5c26-4552-bb23-b603bb293c30" providerId="ADAL" clId="{35F59178-632D-473A-A32A-67D8D8B38733}" dt="2024-04-11T19:44:25.391" v="375" actId="478"/>
          <ac:spMkLst>
            <pc:docMk/>
            <pc:sldMk cId="3914795904" sldId="267"/>
            <ac:spMk id="115" creationId="{3FF1B01B-B7C4-A0E3-AD16-6A1F390AC518}"/>
          </ac:spMkLst>
        </pc:spChg>
        <pc:spChg chg="add del mod">
          <ac:chgData name="Poe, Tim J. (MSFC-EM42)" userId="821d7c32-5c26-4552-bb23-b603bb293c30" providerId="ADAL" clId="{35F59178-632D-473A-A32A-67D8D8B38733}" dt="2024-04-11T19:44:25.391" v="375" actId="478"/>
          <ac:spMkLst>
            <pc:docMk/>
            <pc:sldMk cId="3914795904" sldId="267"/>
            <ac:spMk id="116" creationId="{A082A9F2-E6C6-9EFE-7252-179D5F7AE121}"/>
          </ac:spMkLst>
        </pc:spChg>
        <pc:spChg chg="add del mod">
          <ac:chgData name="Poe, Tim J. (MSFC-EM42)" userId="821d7c32-5c26-4552-bb23-b603bb293c30" providerId="ADAL" clId="{35F59178-632D-473A-A32A-67D8D8B38733}" dt="2024-04-11T19:43:22.923" v="363"/>
          <ac:spMkLst>
            <pc:docMk/>
            <pc:sldMk cId="3914795904" sldId="267"/>
            <ac:spMk id="117" creationId="{833607FF-49D5-9D9F-F0D3-ACF680E5844D}"/>
          </ac:spMkLst>
        </pc:spChg>
        <pc:spChg chg="add del mod">
          <ac:chgData name="Poe, Tim J. (MSFC-EM42)" userId="821d7c32-5c26-4552-bb23-b603bb293c30" providerId="ADAL" clId="{35F59178-632D-473A-A32A-67D8D8B38733}" dt="2024-04-11T19:43:22.923" v="363"/>
          <ac:spMkLst>
            <pc:docMk/>
            <pc:sldMk cId="3914795904" sldId="267"/>
            <ac:spMk id="118" creationId="{1B4A4C13-8595-E829-97AD-696DABFDD8B1}"/>
          </ac:spMkLst>
        </pc:spChg>
        <pc:spChg chg="add del mod">
          <ac:chgData name="Poe, Tim J. (MSFC-EM42)" userId="821d7c32-5c26-4552-bb23-b603bb293c30" providerId="ADAL" clId="{35F59178-632D-473A-A32A-67D8D8B38733}" dt="2024-04-11T19:43:22.923" v="363"/>
          <ac:spMkLst>
            <pc:docMk/>
            <pc:sldMk cId="3914795904" sldId="267"/>
            <ac:spMk id="119" creationId="{C433D06B-385F-9C74-BB6F-9D387B506723}"/>
          </ac:spMkLst>
        </pc:spChg>
        <pc:spChg chg="add mod">
          <ac:chgData name="Poe, Tim J. (MSFC-EM42)" userId="821d7c32-5c26-4552-bb23-b603bb293c30" providerId="ADAL" clId="{35F59178-632D-473A-A32A-67D8D8B38733}" dt="2024-04-11T20:07:23.145" v="535" actId="20577"/>
          <ac:spMkLst>
            <pc:docMk/>
            <pc:sldMk cId="3914795904" sldId="267"/>
            <ac:spMk id="121" creationId="{1CCE70D7-80E2-E233-E9DD-95EF7522FF6C}"/>
          </ac:spMkLst>
        </pc:spChg>
        <pc:spChg chg="add del mod">
          <ac:chgData name="Poe, Tim J. (MSFC-EM42)" userId="821d7c32-5c26-4552-bb23-b603bb293c30" providerId="ADAL" clId="{35F59178-632D-473A-A32A-67D8D8B38733}" dt="2024-04-11T19:44:01.597" v="369" actId="478"/>
          <ac:spMkLst>
            <pc:docMk/>
            <pc:sldMk cId="3914795904" sldId="267"/>
            <ac:spMk id="122" creationId="{DA69D621-C60B-ED9E-D661-86785783D90B}"/>
          </ac:spMkLst>
        </pc:spChg>
        <pc:spChg chg="add mod">
          <ac:chgData name="Poe, Tim J. (MSFC-EM42)" userId="821d7c32-5c26-4552-bb23-b603bb293c30" providerId="ADAL" clId="{35F59178-632D-473A-A32A-67D8D8B38733}" dt="2024-04-11T19:59:57.231" v="458" actId="1076"/>
          <ac:spMkLst>
            <pc:docMk/>
            <pc:sldMk cId="3914795904" sldId="267"/>
            <ac:spMk id="123" creationId="{EC625969-735F-A4D4-C813-10EED756967C}"/>
          </ac:spMkLst>
        </pc:spChg>
        <pc:spChg chg="add del mod">
          <ac:chgData name="Poe, Tim J. (MSFC-EM42)" userId="821d7c32-5c26-4552-bb23-b603bb293c30" providerId="ADAL" clId="{35F59178-632D-473A-A32A-67D8D8B38733}" dt="2024-04-11T19:44:59.428" v="385"/>
          <ac:spMkLst>
            <pc:docMk/>
            <pc:sldMk cId="3914795904" sldId="267"/>
            <ac:spMk id="125" creationId="{9CEBF931-EE44-9C15-2A5D-725F76E195A7}"/>
          </ac:spMkLst>
        </pc:spChg>
        <pc:spChg chg="add del mod">
          <ac:chgData name="Poe, Tim J. (MSFC-EM42)" userId="821d7c32-5c26-4552-bb23-b603bb293c30" providerId="ADAL" clId="{35F59178-632D-473A-A32A-67D8D8B38733}" dt="2024-04-11T19:44:59.428" v="385"/>
          <ac:spMkLst>
            <pc:docMk/>
            <pc:sldMk cId="3914795904" sldId="267"/>
            <ac:spMk id="126" creationId="{B522C98F-9BD1-5A85-D40A-837F64109F06}"/>
          </ac:spMkLst>
        </pc:spChg>
        <pc:spChg chg="add del mod">
          <ac:chgData name="Poe, Tim J. (MSFC-EM42)" userId="821d7c32-5c26-4552-bb23-b603bb293c30" providerId="ADAL" clId="{35F59178-632D-473A-A32A-67D8D8B38733}" dt="2024-04-11T19:44:59.428" v="385"/>
          <ac:spMkLst>
            <pc:docMk/>
            <pc:sldMk cId="3914795904" sldId="267"/>
            <ac:spMk id="127" creationId="{3F4BF860-5E79-B0D4-4A20-5472B8C468C7}"/>
          </ac:spMkLst>
        </pc:spChg>
        <pc:spChg chg="add mod">
          <ac:chgData name="Poe, Tim J. (MSFC-EM42)" userId="821d7c32-5c26-4552-bb23-b603bb293c30" providerId="ADAL" clId="{35F59178-632D-473A-A32A-67D8D8B38733}" dt="2024-04-11T20:05:23.253" v="527" actId="1076"/>
          <ac:spMkLst>
            <pc:docMk/>
            <pc:sldMk cId="3914795904" sldId="267"/>
            <ac:spMk id="129" creationId="{719EAF9F-49CB-6FE1-FF2E-8E589C974FB0}"/>
          </ac:spMkLst>
        </pc:spChg>
        <pc:spChg chg="add mod">
          <ac:chgData name="Poe, Tim J. (MSFC-EM42)" userId="821d7c32-5c26-4552-bb23-b603bb293c30" providerId="ADAL" clId="{35F59178-632D-473A-A32A-67D8D8B38733}" dt="2024-04-11T19:45:17.219" v="391" actId="14100"/>
          <ac:spMkLst>
            <pc:docMk/>
            <pc:sldMk cId="3914795904" sldId="267"/>
            <ac:spMk id="130" creationId="{9298E733-CD75-68BC-2122-6937C42FE80F}"/>
          </ac:spMkLst>
        </pc:spChg>
        <pc:spChg chg="add del mod">
          <ac:chgData name="Poe, Tim J. (MSFC-EM42)" userId="821d7c32-5c26-4552-bb23-b603bb293c30" providerId="ADAL" clId="{35F59178-632D-473A-A32A-67D8D8B38733}" dt="2024-04-11T19:46:56.346" v="408" actId="478"/>
          <ac:spMkLst>
            <pc:docMk/>
            <pc:sldMk cId="3914795904" sldId="267"/>
            <ac:spMk id="131" creationId="{FB343881-3613-821B-4DEC-42BD2598A051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35" creationId="{F3A31DB0-AAFE-17C6-4C01-229B0EB66E23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37" creationId="{4AFF9FD8-A4DE-EF6D-2B4C-3ECDA106EFA9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38" creationId="{2FA13F3A-C422-0DE2-C205-D19AB4BEC13A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40" creationId="{D153009D-13FD-9538-F6F8-243C93812050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42" creationId="{CDDCF051-DE03-1DFB-625C-383383FC8F75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44" creationId="{EC0EA11D-11AD-3D5E-80EE-0C1B50304CE9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46" creationId="{477181C5-5890-5B79-50E4-E6A526069D9E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48" creationId="{9B9487E0-5BDD-6958-7A8D-72B5E13331D0}"/>
          </ac:spMkLst>
        </pc:spChg>
        <pc:spChg chg="add del mod">
          <ac:chgData name="Poe, Tim J. (MSFC-EM42)" userId="821d7c32-5c26-4552-bb23-b603bb293c30" providerId="ADAL" clId="{35F59178-632D-473A-A32A-67D8D8B38733}" dt="2024-04-11T19:47:55.056" v="423"/>
          <ac:spMkLst>
            <pc:docMk/>
            <pc:sldMk cId="3914795904" sldId="267"/>
            <ac:spMk id="149" creationId="{C94E991B-2EFC-21CA-0AD6-2F742B081996}"/>
          </ac:spMkLst>
        </pc:spChg>
        <pc:spChg chg="add del mod">
          <ac:chgData name="Poe, Tim J. (MSFC-EM42)" userId="821d7c32-5c26-4552-bb23-b603bb293c30" providerId="ADAL" clId="{35F59178-632D-473A-A32A-67D8D8B38733}" dt="2024-04-11T20:15:11.973" v="658" actId="478"/>
          <ac:spMkLst>
            <pc:docMk/>
            <pc:sldMk cId="3914795904" sldId="267"/>
            <ac:spMk id="150" creationId="{8073AE49-3761-B720-CB8C-626202874065}"/>
          </ac:spMkLst>
        </pc:spChg>
        <pc:spChg chg="add mod">
          <ac:chgData name="Poe, Tim J. (MSFC-EM42)" userId="821d7c32-5c26-4552-bb23-b603bb293c30" providerId="ADAL" clId="{35F59178-632D-473A-A32A-67D8D8B38733}" dt="2024-04-11T20:08:02.221" v="545" actId="1076"/>
          <ac:spMkLst>
            <pc:docMk/>
            <pc:sldMk cId="3914795904" sldId="267"/>
            <ac:spMk id="152" creationId="{6F942FA9-F5E4-6E92-A9AE-E9BE3F4957A9}"/>
          </ac:spMkLst>
        </pc:spChg>
        <pc:spChg chg="add del mod">
          <ac:chgData name="Poe, Tim J. (MSFC-EM42)" userId="821d7c32-5c26-4552-bb23-b603bb293c30" providerId="ADAL" clId="{35F59178-632D-473A-A32A-67D8D8B38733}" dt="2024-04-11T20:16:47.857" v="675" actId="478"/>
          <ac:spMkLst>
            <pc:docMk/>
            <pc:sldMk cId="3914795904" sldId="267"/>
            <ac:spMk id="153" creationId="{1319D928-C03C-4211-0918-457233133AF0}"/>
          </ac:spMkLst>
        </pc:spChg>
        <pc:spChg chg="add mod ord">
          <ac:chgData name="Poe, Tim J. (MSFC-EM42)" userId="821d7c32-5c26-4552-bb23-b603bb293c30" providerId="ADAL" clId="{35F59178-632D-473A-A32A-67D8D8B38733}" dt="2024-04-11T20:12:59.941" v="638" actId="1076"/>
          <ac:spMkLst>
            <pc:docMk/>
            <pc:sldMk cId="3914795904" sldId="267"/>
            <ac:spMk id="155" creationId="{8BD0E92C-EE8B-2E27-4CAE-1C6B1DB07C29}"/>
          </ac:spMkLst>
        </pc:spChg>
        <pc:spChg chg="add mod">
          <ac:chgData name="Poe, Tim J. (MSFC-EM42)" userId="821d7c32-5c26-4552-bb23-b603bb293c30" providerId="ADAL" clId="{35F59178-632D-473A-A32A-67D8D8B38733}" dt="2024-04-11T20:08:23.291" v="552" actId="1076"/>
          <ac:spMkLst>
            <pc:docMk/>
            <pc:sldMk cId="3914795904" sldId="267"/>
            <ac:spMk id="157" creationId="{62083EBF-870F-5A2C-DD61-F62AC30956A4}"/>
          </ac:spMkLst>
        </pc:spChg>
        <pc:spChg chg="add mod">
          <ac:chgData name="Poe, Tim J. (MSFC-EM42)" userId="821d7c32-5c26-4552-bb23-b603bb293c30" providerId="ADAL" clId="{35F59178-632D-473A-A32A-67D8D8B38733}" dt="2024-04-11T20:16:19.898" v="670" actId="1076"/>
          <ac:spMkLst>
            <pc:docMk/>
            <pc:sldMk cId="3914795904" sldId="267"/>
            <ac:spMk id="159" creationId="{71B13208-A34B-5A79-2152-CBD98BC2E3FE}"/>
          </ac:spMkLst>
        </pc:spChg>
        <pc:spChg chg="add mod">
          <ac:chgData name="Poe, Tim J. (MSFC-EM42)" userId="821d7c32-5c26-4552-bb23-b603bb293c30" providerId="ADAL" clId="{35F59178-632D-473A-A32A-67D8D8B38733}" dt="2024-04-11T20:14:11.677" v="645" actId="1076"/>
          <ac:spMkLst>
            <pc:docMk/>
            <pc:sldMk cId="3914795904" sldId="267"/>
            <ac:spMk id="161" creationId="{1E4109C9-4A89-6214-4120-2BB6DE8D11DA}"/>
          </ac:spMkLst>
        </pc:spChg>
        <pc:spChg chg="add mod">
          <ac:chgData name="Poe, Tim J. (MSFC-EM42)" userId="821d7c32-5c26-4552-bb23-b603bb293c30" providerId="ADAL" clId="{35F59178-632D-473A-A32A-67D8D8B38733}" dt="2024-04-11T20:16:14.121" v="669" actId="1076"/>
          <ac:spMkLst>
            <pc:docMk/>
            <pc:sldMk cId="3914795904" sldId="267"/>
            <ac:spMk id="163" creationId="{B7971ADE-AF70-43B9-790F-E6C8F38E0D68}"/>
          </ac:spMkLst>
        </pc:spChg>
        <pc:spChg chg="add mod">
          <ac:chgData name="Poe, Tim J. (MSFC-EM42)" userId="821d7c32-5c26-4552-bb23-b603bb293c30" providerId="ADAL" clId="{35F59178-632D-473A-A32A-67D8D8B38733}" dt="2024-04-11T20:10:13.966" v="615" actId="1076"/>
          <ac:spMkLst>
            <pc:docMk/>
            <pc:sldMk cId="3914795904" sldId="267"/>
            <ac:spMk id="164" creationId="{99E0A86E-1C44-B1E2-159E-018DBADE12C6}"/>
          </ac:spMkLst>
        </pc:spChg>
        <pc:spChg chg="add mod">
          <ac:chgData name="Poe, Tim J. (MSFC-EM42)" userId="821d7c32-5c26-4552-bb23-b603bb293c30" providerId="ADAL" clId="{35F59178-632D-473A-A32A-67D8D8B38733}" dt="2024-04-11T20:04:46.190" v="519" actId="1076"/>
          <ac:spMkLst>
            <pc:docMk/>
            <pc:sldMk cId="3914795904" sldId="267"/>
            <ac:spMk id="167" creationId="{3E864E67-7E78-9BA3-44C1-D3B1AF7CF57E}"/>
          </ac:spMkLst>
        </pc:spChg>
        <pc:spChg chg="add mod">
          <ac:chgData name="Poe, Tim J. (MSFC-EM42)" userId="821d7c32-5c26-4552-bb23-b603bb293c30" providerId="ADAL" clId="{35F59178-632D-473A-A32A-67D8D8B38733}" dt="2024-04-11T20:09:06.572" v="601" actId="313"/>
          <ac:spMkLst>
            <pc:docMk/>
            <pc:sldMk cId="3914795904" sldId="267"/>
            <ac:spMk id="168" creationId="{4A65B711-2123-3B03-4584-7EAE2ECE3612}"/>
          </ac:spMkLst>
        </pc:spChg>
        <pc:spChg chg="add mod">
          <ac:chgData name="Poe, Tim J. (MSFC-EM42)" userId="821d7c32-5c26-4552-bb23-b603bb293c30" providerId="ADAL" clId="{35F59178-632D-473A-A32A-67D8D8B38733}" dt="2024-04-11T20:05:10.226" v="524" actId="14100"/>
          <ac:spMkLst>
            <pc:docMk/>
            <pc:sldMk cId="3914795904" sldId="267"/>
            <ac:spMk id="169" creationId="{C22F1601-FE21-3286-CEFC-E251F4C48830}"/>
          </ac:spMkLst>
        </pc:spChg>
        <pc:grpChg chg="del">
          <ac:chgData name="Poe, Tim J. (MSFC-EM42)" userId="821d7c32-5c26-4552-bb23-b603bb293c30" providerId="ADAL" clId="{35F59178-632D-473A-A32A-67D8D8B38733}" dt="2024-04-11T18:51:40.108" v="20" actId="478"/>
          <ac:grpSpMkLst>
            <pc:docMk/>
            <pc:sldMk cId="3914795904" sldId="267"/>
            <ac:grpSpMk id="24" creationId="{8F0CD932-5DF1-9AAB-E86A-2998AFE20366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51" creationId="{2C415C9B-7458-D3AA-A846-FC0D8B56342D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52" creationId="{D57C4745-57E0-FED4-DF40-6D9EB8603B7A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54" creationId="{0269CE6A-14C2-6EA0-BE49-AE946FE3F312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56" creationId="{1792C524-089F-BFBC-E2CD-A24A990A64BB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58" creationId="{482AFF84-DBA7-EAEB-D5A5-822A065CC002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60" creationId="{52459BD1-EBBF-45B4-21D6-4DB4B5E8C8BC}"/>
          </ac:grpSpMkLst>
        </pc:grpChg>
        <pc:grpChg chg="add mod">
          <ac:chgData name="Poe, Tim J. (MSFC-EM42)" userId="821d7c32-5c26-4552-bb23-b603bb293c30" providerId="ADAL" clId="{35F59178-632D-473A-A32A-67D8D8B38733}" dt="2024-04-11T19:14:14.235" v="180"/>
          <ac:grpSpMkLst>
            <pc:docMk/>
            <pc:sldMk cId="3914795904" sldId="267"/>
            <ac:grpSpMk id="62" creationId="{C5A6BF39-7EBD-39C2-B4FE-DDA7F9FB66AB}"/>
          </ac:grpSpMkLst>
        </pc:grpChg>
        <pc:graphicFrameChg chg="add del mod">
          <ac:chgData name="Poe, Tim J. (MSFC-EM42)" userId="821d7c32-5c26-4552-bb23-b603bb293c30" providerId="ADAL" clId="{35F59178-632D-473A-A32A-67D8D8B38733}" dt="2024-04-11T19:12:03.075" v="173" actId="478"/>
          <ac:graphicFrameMkLst>
            <pc:docMk/>
            <pc:sldMk cId="3914795904" sldId="267"/>
            <ac:graphicFrameMk id="48" creationId="{C5E8F5DE-860B-E7E6-0066-E78CF2E870BF}"/>
          </ac:graphicFrameMkLst>
        </pc:graphicFrameChg>
        <pc:graphicFrameChg chg="add del mod">
          <ac:chgData name="Poe, Tim J. (MSFC-EM42)" userId="821d7c32-5c26-4552-bb23-b603bb293c30" providerId="ADAL" clId="{35F59178-632D-473A-A32A-67D8D8B38733}" dt="2024-04-11T19:13:30.047" v="178" actId="478"/>
          <ac:graphicFrameMkLst>
            <pc:docMk/>
            <pc:sldMk cId="3914795904" sldId="267"/>
            <ac:graphicFrameMk id="50" creationId="{37EA5F0C-CE78-A80B-EA36-4811AB7A3251}"/>
          </ac:graphicFrameMkLst>
        </pc:graphicFrameChg>
        <pc:graphicFrameChg chg="add del mod">
          <ac:chgData name="Poe, Tim J. (MSFC-EM42)" userId="821d7c32-5c26-4552-bb23-b603bb293c30" providerId="ADAL" clId="{35F59178-632D-473A-A32A-67D8D8B38733}" dt="2024-04-11T19:37:31.441" v="322" actId="478"/>
          <ac:graphicFrameMkLst>
            <pc:docMk/>
            <pc:sldMk cId="3914795904" sldId="267"/>
            <ac:graphicFrameMk id="78" creationId="{DEC39330-562E-6C17-9353-44B43B87FE52}"/>
          </ac:graphicFrameMkLst>
        </pc:graphicFrameChg>
        <pc:graphicFrameChg chg="add mod modGraphic">
          <ac:chgData name="Poe, Tim J. (MSFC-EM42)" userId="821d7c32-5c26-4552-bb23-b603bb293c30" providerId="ADAL" clId="{35F59178-632D-473A-A32A-67D8D8B38733}" dt="2024-04-11T20:11:31.501" v="629" actId="14100"/>
          <ac:graphicFrameMkLst>
            <pc:docMk/>
            <pc:sldMk cId="3914795904" sldId="267"/>
            <ac:graphicFrameMk id="85" creationId="{C311DFE7-68BC-6AFE-2668-0B9B145E76F8}"/>
          </ac:graphicFrameMkLst>
        </pc:graphicFrameChg>
        <pc:graphicFrameChg chg="add del mod">
          <ac:chgData name="Poe, Tim J. (MSFC-EM42)" userId="821d7c32-5c26-4552-bb23-b603bb293c30" providerId="ADAL" clId="{35F59178-632D-473A-A32A-67D8D8B38733}" dt="2024-04-11T19:44:59.428" v="385"/>
          <ac:graphicFrameMkLst>
            <pc:docMk/>
            <pc:sldMk cId="3914795904" sldId="267"/>
            <ac:graphicFrameMk id="128" creationId="{8744E8ED-B264-E0F9-0AE9-ABBCF266AF23}"/>
          </ac:graphicFrameMkLst>
        </pc:graphicFrameChg>
        <pc:graphicFrameChg chg="add del mod modGraphic">
          <ac:chgData name="Poe, Tim J. (MSFC-EM42)" userId="821d7c32-5c26-4552-bb23-b603bb293c30" providerId="ADAL" clId="{35F59178-632D-473A-A32A-67D8D8B38733}" dt="2024-04-11T19:46:14.077" v="398" actId="478"/>
          <ac:graphicFrameMkLst>
            <pc:docMk/>
            <pc:sldMk cId="3914795904" sldId="267"/>
            <ac:graphicFrameMk id="132" creationId="{561C851F-6D76-F756-4854-AD20F1609ADA}"/>
          </ac:graphicFrameMkLst>
        </pc:graphicFrameChg>
        <pc:graphicFrameChg chg="add mod modGraphic">
          <ac:chgData name="Poe, Tim J. (MSFC-EM42)" userId="821d7c32-5c26-4552-bb23-b603bb293c30" providerId="ADAL" clId="{35F59178-632D-473A-A32A-67D8D8B38733}" dt="2024-04-11T19:58:18.506" v="453" actId="2085"/>
          <ac:graphicFrameMkLst>
            <pc:docMk/>
            <pc:sldMk cId="3914795904" sldId="267"/>
            <ac:graphicFrameMk id="165" creationId="{5C541DC2-53DD-66F9-A91C-4DA570791BF6}"/>
          </ac:graphicFrameMkLst>
        </pc:graphicFrameChg>
        <pc:graphicFrameChg chg="add mod">
          <ac:chgData name="Poe, Tim J. (MSFC-EM42)" userId="821d7c32-5c26-4552-bb23-b603bb293c30" providerId="ADAL" clId="{35F59178-632D-473A-A32A-67D8D8B38733}" dt="2024-04-11T19:57:59.289" v="446" actId="1076"/>
          <ac:graphicFrameMkLst>
            <pc:docMk/>
            <pc:sldMk cId="3914795904" sldId="267"/>
            <ac:graphicFrameMk id="166" creationId="{CD22954B-EEF7-7111-5A96-2628E043D96B}"/>
          </ac:graphicFrameMkLst>
        </pc:graphicFrameChg>
        <pc:picChg chg="add del mod">
          <ac:chgData name="Poe, Tim J. (MSFC-EM42)" userId="821d7c32-5c26-4552-bb23-b603bb293c30" providerId="ADAL" clId="{35F59178-632D-473A-A32A-67D8D8B38733}" dt="2024-04-11T19:05:30.328" v="123" actId="478"/>
          <ac:picMkLst>
            <pc:docMk/>
            <pc:sldMk cId="3914795904" sldId="267"/>
            <ac:picMk id="5" creationId="{1A43D4B3-9E12-A9EF-61AB-67988567007F}"/>
          </ac:picMkLst>
        </pc:picChg>
        <pc:picChg chg="add del mod">
          <ac:chgData name="Poe, Tim J. (MSFC-EM42)" userId="821d7c32-5c26-4552-bb23-b603bb293c30" providerId="ADAL" clId="{35F59178-632D-473A-A32A-67D8D8B38733}" dt="2024-04-11T19:11:32.092" v="166" actId="478"/>
          <ac:picMkLst>
            <pc:docMk/>
            <pc:sldMk cId="3914795904" sldId="267"/>
            <ac:picMk id="6" creationId="{6FAE260F-9910-5FE8-7B4D-D736FB369BE1}"/>
          </ac:picMkLst>
        </pc:picChg>
        <pc:picChg chg="mod">
          <ac:chgData name="Poe, Tim J. (MSFC-EM42)" userId="821d7c32-5c26-4552-bb23-b603bb293c30" providerId="ADAL" clId="{35F59178-632D-473A-A32A-67D8D8B38733}" dt="2024-04-11T18:57:19.717" v="70" actId="1076"/>
          <ac:picMkLst>
            <pc:docMk/>
            <pc:sldMk cId="3914795904" sldId="267"/>
            <ac:picMk id="7" creationId="{C0198991-533A-4608-2B04-9A63C2D2D464}"/>
          </ac:picMkLst>
        </pc:picChg>
        <pc:picChg chg="add del mod">
          <ac:chgData name="Poe, Tim J. (MSFC-EM42)" userId="821d7c32-5c26-4552-bb23-b603bb293c30" providerId="ADAL" clId="{35F59178-632D-473A-A32A-67D8D8B38733}" dt="2024-04-11T19:24:22.540" v="238" actId="478"/>
          <ac:picMkLst>
            <pc:docMk/>
            <pc:sldMk cId="3914795904" sldId="267"/>
            <ac:picMk id="10" creationId="{ACE601AD-D769-0E75-F7E7-F37EE4D6FD4E}"/>
          </ac:picMkLst>
        </pc:picChg>
        <pc:picChg chg="add mod">
          <ac:chgData name="Poe, Tim J. (MSFC-EM42)" userId="821d7c32-5c26-4552-bb23-b603bb293c30" providerId="ADAL" clId="{35F59178-632D-473A-A32A-67D8D8B38733}" dt="2024-04-11T19:00:17.103" v="98" actId="1076"/>
          <ac:picMkLst>
            <pc:docMk/>
            <pc:sldMk cId="3914795904" sldId="267"/>
            <ac:picMk id="12" creationId="{7FB5B737-9B22-7D4F-C4CD-0CF4D902019B}"/>
          </ac:picMkLst>
        </pc:picChg>
        <pc:picChg chg="add mod">
          <ac:chgData name="Poe, Tim J. (MSFC-EM42)" userId="821d7c32-5c26-4552-bb23-b603bb293c30" providerId="ADAL" clId="{35F59178-632D-473A-A32A-67D8D8B38733}" dt="2024-04-11T19:00:12.197" v="96" actId="1076"/>
          <ac:picMkLst>
            <pc:docMk/>
            <pc:sldMk cId="3914795904" sldId="267"/>
            <ac:picMk id="13" creationId="{FF5B4B87-F99F-C604-A982-E43EC7E45B8F}"/>
          </ac:picMkLst>
        </pc:picChg>
        <pc:picChg chg="add mod">
          <ac:chgData name="Poe, Tim J. (MSFC-EM42)" userId="821d7c32-5c26-4552-bb23-b603bb293c30" providerId="ADAL" clId="{35F59178-632D-473A-A32A-67D8D8B38733}" dt="2024-04-11T19:00:19.601" v="99" actId="1076"/>
          <ac:picMkLst>
            <pc:docMk/>
            <pc:sldMk cId="3914795904" sldId="267"/>
            <ac:picMk id="14" creationId="{5D485D4A-BA7A-0DD8-0CC3-CA8868604A88}"/>
          </ac:picMkLst>
        </pc:picChg>
        <pc:picChg chg="add mod">
          <ac:chgData name="Poe, Tim J. (MSFC-EM42)" userId="821d7c32-5c26-4552-bb23-b603bb293c30" providerId="ADAL" clId="{35F59178-632D-473A-A32A-67D8D8B38733}" dt="2024-04-11T19:42:03.456" v="353" actId="1076"/>
          <ac:picMkLst>
            <pc:docMk/>
            <pc:sldMk cId="3914795904" sldId="267"/>
            <ac:picMk id="15" creationId="{5B3BF3FD-4A2B-804F-D2DC-A43D2014D848}"/>
          </ac:picMkLst>
        </pc:picChg>
        <pc:picChg chg="add del mod modCrop">
          <ac:chgData name="Poe, Tim J. (MSFC-EM42)" userId="821d7c32-5c26-4552-bb23-b603bb293c30" providerId="ADAL" clId="{35F59178-632D-473A-A32A-67D8D8B38733}" dt="2024-04-11T19:07:00.651" v="131" actId="478"/>
          <ac:picMkLst>
            <pc:docMk/>
            <pc:sldMk cId="3914795904" sldId="267"/>
            <ac:picMk id="17" creationId="{ADF5F1D9-2303-56DA-9141-B0EB19085FAC}"/>
          </ac:picMkLst>
        </pc:picChg>
        <pc:picChg chg="add del mod">
          <ac:chgData name="Poe, Tim J. (MSFC-EM42)" userId="821d7c32-5c26-4552-bb23-b603bb293c30" providerId="ADAL" clId="{35F59178-632D-473A-A32A-67D8D8B38733}" dt="2024-04-11T19:07:59.034" v="141" actId="478"/>
          <ac:picMkLst>
            <pc:docMk/>
            <pc:sldMk cId="3914795904" sldId="267"/>
            <ac:picMk id="19" creationId="{F1AA1FA2-78E5-2686-0D8D-9680D1B48EB9}"/>
          </ac:picMkLst>
        </pc:picChg>
        <pc:picChg chg="add del mod">
          <ac:chgData name="Poe, Tim J. (MSFC-EM42)" userId="821d7c32-5c26-4552-bb23-b603bb293c30" providerId="ADAL" clId="{35F59178-632D-473A-A32A-67D8D8B38733}" dt="2024-04-11T19:41:24.897" v="346" actId="478"/>
          <ac:picMkLst>
            <pc:docMk/>
            <pc:sldMk cId="3914795904" sldId="267"/>
            <ac:picMk id="46" creationId="{445EFC90-A228-1E37-3A4B-3D7F9299335F}"/>
          </ac:picMkLst>
        </pc:picChg>
        <pc:picChg chg="add del mod">
          <ac:chgData name="Poe, Tim J. (MSFC-EM42)" userId="821d7c32-5c26-4552-bb23-b603bb293c30" providerId="ADAL" clId="{35F59178-632D-473A-A32A-67D8D8B38733}" dt="2024-04-11T19:44:44.396" v="381" actId="478"/>
          <ac:picMkLst>
            <pc:docMk/>
            <pc:sldMk cId="3914795904" sldId="267"/>
            <ac:picMk id="76" creationId="{9A53AB5C-FD62-E37B-8801-9AE4608C57ED}"/>
          </ac:picMkLst>
        </pc:picChg>
        <pc:picChg chg="add del mod">
          <ac:chgData name="Poe, Tim J. (MSFC-EM42)" userId="821d7c32-5c26-4552-bb23-b603bb293c30" providerId="ADAL" clId="{35F59178-632D-473A-A32A-67D8D8B38733}" dt="2024-04-11T19:42:23.213" v="357"/>
          <ac:picMkLst>
            <pc:docMk/>
            <pc:sldMk cId="3914795904" sldId="267"/>
            <ac:picMk id="88" creationId="{81AB095D-4FE4-79D8-F9DA-2243D3709F79}"/>
          </ac:picMkLst>
        </pc:picChg>
        <pc:picChg chg="add del mod">
          <ac:chgData name="Poe, Tim J. (MSFC-EM42)" userId="821d7c32-5c26-4552-bb23-b603bb293c30" providerId="ADAL" clId="{35F59178-632D-473A-A32A-67D8D8B38733}" dt="2024-04-11T19:44:27.295" v="376" actId="478"/>
          <ac:picMkLst>
            <pc:docMk/>
            <pc:sldMk cId="3914795904" sldId="267"/>
            <ac:picMk id="103" creationId="{DA09609E-586E-38D1-F0D9-9A359B1B996F}"/>
          </ac:picMkLst>
        </pc:picChg>
        <pc:picChg chg="add del mod">
          <ac:chgData name="Poe, Tim J. (MSFC-EM42)" userId="821d7c32-5c26-4552-bb23-b603bb293c30" providerId="ADAL" clId="{35F59178-632D-473A-A32A-67D8D8B38733}" dt="2024-04-11T19:43:22.923" v="363"/>
          <ac:picMkLst>
            <pc:docMk/>
            <pc:sldMk cId="3914795904" sldId="267"/>
            <ac:picMk id="120" creationId="{3C50352B-F61A-6B54-057B-DAACD235E061}"/>
          </ac:picMkLst>
        </pc:picChg>
        <pc:picChg chg="add mod">
          <ac:chgData name="Poe, Tim J. (MSFC-EM42)" userId="821d7c32-5c26-4552-bb23-b603bb293c30" providerId="ADAL" clId="{35F59178-632D-473A-A32A-67D8D8B38733}" dt="2024-04-11T20:04:26.741" v="514" actId="1076"/>
          <ac:picMkLst>
            <pc:docMk/>
            <pc:sldMk cId="3914795904" sldId="267"/>
            <ac:picMk id="124" creationId="{0BB59369-79EA-6BC3-22DA-D8AF79BE2BE6}"/>
          </ac:picMkLst>
        </pc:picChg>
        <pc:picChg chg="add del mod ord">
          <ac:chgData name="Poe, Tim J. (MSFC-EM42)" userId="821d7c32-5c26-4552-bb23-b603bb293c30" providerId="ADAL" clId="{35F59178-632D-473A-A32A-67D8D8B38733}" dt="2024-04-11T19:53:23.114" v="435" actId="478"/>
          <ac:picMkLst>
            <pc:docMk/>
            <pc:sldMk cId="3914795904" sldId="267"/>
            <ac:picMk id="134" creationId="{866A1F3F-55CB-3C6F-44F5-7DEE4AB614D6}"/>
          </ac:picMkLst>
        </pc:picChg>
        <pc:picChg chg="add del mod">
          <ac:chgData name="Poe, Tim J. (MSFC-EM42)" userId="821d7c32-5c26-4552-bb23-b603bb293c30" providerId="ADAL" clId="{35F59178-632D-473A-A32A-67D8D8B38733}" dt="2024-04-11T19:47:55.056" v="423"/>
          <ac:picMkLst>
            <pc:docMk/>
            <pc:sldMk cId="3914795904" sldId="267"/>
            <ac:picMk id="136" creationId="{A5C3D4F8-8970-91FC-9F16-D402955A945F}"/>
          </ac:picMkLst>
        </pc:picChg>
        <pc:picChg chg="add mod ord">
          <ac:chgData name="Poe, Tim J. (MSFC-EM42)" userId="821d7c32-5c26-4552-bb23-b603bb293c30" providerId="ADAL" clId="{35F59178-632D-473A-A32A-67D8D8B38733}" dt="2024-04-11T20:15:25.508" v="660" actId="1076"/>
          <ac:picMkLst>
            <pc:docMk/>
            <pc:sldMk cId="3914795904" sldId="267"/>
            <ac:picMk id="151" creationId="{F7A26FEA-F76B-425E-A9F9-AAE6B58E4A11}"/>
          </ac:picMkLst>
        </pc:picChg>
        <pc:cxnChg chg="add del mod">
          <ac:chgData name="Poe, Tim J. (MSFC-EM42)" userId="821d7c32-5c26-4552-bb23-b603bb293c30" providerId="ADAL" clId="{35F59178-632D-473A-A32A-67D8D8B38733}" dt="2024-04-11T19:07:59.034" v="141" actId="478"/>
          <ac:cxnSpMkLst>
            <pc:docMk/>
            <pc:sldMk cId="3914795904" sldId="267"/>
            <ac:cxnSpMk id="22" creationId="{7A4D505D-789A-2E3B-BA8F-2242C5CDE7CA}"/>
          </ac:cxnSpMkLst>
        </pc:cxnChg>
        <pc:cxnChg chg="add del mod">
          <ac:chgData name="Poe, Tim J. (MSFC-EM42)" userId="821d7c32-5c26-4552-bb23-b603bb293c30" providerId="ADAL" clId="{35F59178-632D-473A-A32A-67D8D8B38733}" dt="2024-04-11T19:07:59.034" v="141" actId="478"/>
          <ac:cxnSpMkLst>
            <pc:docMk/>
            <pc:sldMk cId="3914795904" sldId="267"/>
            <ac:cxnSpMk id="24" creationId="{D5F5C7EB-EDB6-AF74-6196-2A731568B127}"/>
          </ac:cxnSpMkLst>
        </pc:cxnChg>
        <pc:cxnChg chg="add del mod">
          <ac:chgData name="Poe, Tim J. (MSFC-EM42)" userId="821d7c32-5c26-4552-bb23-b603bb293c30" providerId="ADAL" clId="{35F59178-632D-473A-A32A-67D8D8B38733}" dt="2024-04-11T19:07:59.034" v="141" actId="478"/>
          <ac:cxnSpMkLst>
            <pc:docMk/>
            <pc:sldMk cId="3914795904" sldId="267"/>
            <ac:cxnSpMk id="27" creationId="{AC71460D-8F00-1D91-A43E-55202CF9DAE7}"/>
          </ac:cxnSpMkLst>
        </pc:cxnChg>
        <pc:cxnChg chg="add del mod">
          <ac:chgData name="Poe, Tim J. (MSFC-EM42)" userId="821d7c32-5c26-4552-bb23-b603bb293c30" providerId="ADAL" clId="{35F59178-632D-473A-A32A-67D8D8B38733}" dt="2024-04-11T19:07:59.034" v="141" actId="478"/>
          <ac:cxnSpMkLst>
            <pc:docMk/>
            <pc:sldMk cId="3914795904" sldId="267"/>
            <ac:cxnSpMk id="29" creationId="{97D0E408-5159-3DF4-9DCB-4D0E8E6C3333}"/>
          </ac:cxnSpMkLst>
        </pc:cxnChg>
        <pc:cxnChg chg="add del mod">
          <ac:chgData name="Poe, Tim J. (MSFC-EM42)" userId="821d7c32-5c26-4552-bb23-b603bb293c30" providerId="ADAL" clId="{35F59178-632D-473A-A32A-67D8D8B38733}" dt="2024-04-11T19:07:59.034" v="141" actId="478"/>
          <ac:cxnSpMkLst>
            <pc:docMk/>
            <pc:sldMk cId="3914795904" sldId="267"/>
            <ac:cxnSpMk id="31" creationId="{E55DB480-E48D-7929-1940-9437BD704CAD}"/>
          </ac:cxnSpMkLst>
        </pc:cxnChg>
        <pc:cxnChg chg="add del mod">
          <ac:chgData name="Poe, Tim J. (MSFC-EM42)" userId="821d7c32-5c26-4552-bb23-b603bb293c30" providerId="ADAL" clId="{35F59178-632D-473A-A32A-67D8D8B38733}" dt="2024-04-11T19:42:23.213" v="357"/>
          <ac:cxnSpMkLst>
            <pc:docMk/>
            <pc:sldMk cId="3914795904" sldId="267"/>
            <ac:cxnSpMk id="91" creationId="{BD844359-AFA3-C6FF-FC84-A6479C68A496}"/>
          </ac:cxnSpMkLst>
        </pc:cxnChg>
        <pc:cxnChg chg="add del mod">
          <ac:chgData name="Poe, Tim J. (MSFC-EM42)" userId="821d7c32-5c26-4552-bb23-b603bb293c30" providerId="ADAL" clId="{35F59178-632D-473A-A32A-67D8D8B38733}" dt="2024-04-11T19:42:23.213" v="357"/>
          <ac:cxnSpMkLst>
            <pc:docMk/>
            <pc:sldMk cId="3914795904" sldId="267"/>
            <ac:cxnSpMk id="93" creationId="{6D697000-6FBD-2B67-90D3-CBB2E40B1C1A}"/>
          </ac:cxnSpMkLst>
        </pc:cxnChg>
        <pc:cxnChg chg="add del mod">
          <ac:chgData name="Poe, Tim J. (MSFC-EM42)" userId="821d7c32-5c26-4552-bb23-b603bb293c30" providerId="ADAL" clId="{35F59178-632D-473A-A32A-67D8D8B38733}" dt="2024-04-11T19:42:23.213" v="357"/>
          <ac:cxnSpMkLst>
            <pc:docMk/>
            <pc:sldMk cId="3914795904" sldId="267"/>
            <ac:cxnSpMk id="95" creationId="{4EB24A6C-E74C-2C97-4F22-D6F468BA7181}"/>
          </ac:cxnSpMkLst>
        </pc:cxnChg>
        <pc:cxnChg chg="add del mod">
          <ac:chgData name="Poe, Tim J. (MSFC-EM42)" userId="821d7c32-5c26-4552-bb23-b603bb293c30" providerId="ADAL" clId="{35F59178-632D-473A-A32A-67D8D8B38733}" dt="2024-04-11T19:42:23.213" v="357"/>
          <ac:cxnSpMkLst>
            <pc:docMk/>
            <pc:sldMk cId="3914795904" sldId="267"/>
            <ac:cxnSpMk id="97" creationId="{A031D440-F826-0E7B-F010-EF392F3CEC3A}"/>
          </ac:cxnSpMkLst>
        </pc:cxnChg>
        <pc:cxnChg chg="add del mod">
          <ac:chgData name="Poe, Tim J. (MSFC-EM42)" userId="821d7c32-5c26-4552-bb23-b603bb293c30" providerId="ADAL" clId="{35F59178-632D-473A-A32A-67D8D8B38733}" dt="2024-04-11T19:42:23.213" v="357"/>
          <ac:cxnSpMkLst>
            <pc:docMk/>
            <pc:sldMk cId="3914795904" sldId="267"/>
            <ac:cxnSpMk id="99" creationId="{AD0E8511-4C2A-4977-8AA7-F87D9CB330BC}"/>
          </ac:cxnSpMkLst>
        </pc:cxnChg>
        <pc:cxnChg chg="add del mod">
          <ac:chgData name="Poe, Tim J. (MSFC-EM42)" userId="821d7c32-5c26-4552-bb23-b603bb293c30" providerId="ADAL" clId="{35F59178-632D-473A-A32A-67D8D8B38733}" dt="2024-04-11T19:44:25.391" v="375" actId="478"/>
          <ac:cxnSpMkLst>
            <pc:docMk/>
            <pc:sldMk cId="3914795904" sldId="267"/>
            <ac:cxnSpMk id="106" creationId="{0A444FEC-37B0-4D5A-C910-AD7CC70ADE85}"/>
          </ac:cxnSpMkLst>
        </pc:cxnChg>
        <pc:cxnChg chg="add del mod">
          <ac:chgData name="Poe, Tim J. (MSFC-EM42)" userId="821d7c32-5c26-4552-bb23-b603bb293c30" providerId="ADAL" clId="{35F59178-632D-473A-A32A-67D8D8B38733}" dt="2024-04-11T19:44:25.391" v="375" actId="478"/>
          <ac:cxnSpMkLst>
            <pc:docMk/>
            <pc:sldMk cId="3914795904" sldId="267"/>
            <ac:cxnSpMk id="108" creationId="{ACFA2C82-EB67-8F0E-64FB-3CA58C5530DE}"/>
          </ac:cxnSpMkLst>
        </pc:cxnChg>
        <pc:cxnChg chg="add del mod">
          <ac:chgData name="Poe, Tim J. (MSFC-EM42)" userId="821d7c32-5c26-4552-bb23-b603bb293c30" providerId="ADAL" clId="{35F59178-632D-473A-A32A-67D8D8B38733}" dt="2024-04-11T19:44:25.391" v="375" actId="478"/>
          <ac:cxnSpMkLst>
            <pc:docMk/>
            <pc:sldMk cId="3914795904" sldId="267"/>
            <ac:cxnSpMk id="110" creationId="{7F35B1FB-6CA5-D3A8-E6A0-60193865C39A}"/>
          </ac:cxnSpMkLst>
        </pc:cxnChg>
        <pc:cxnChg chg="add del mod">
          <ac:chgData name="Poe, Tim J. (MSFC-EM42)" userId="821d7c32-5c26-4552-bb23-b603bb293c30" providerId="ADAL" clId="{35F59178-632D-473A-A32A-67D8D8B38733}" dt="2024-04-11T19:44:25.391" v="375" actId="478"/>
          <ac:cxnSpMkLst>
            <pc:docMk/>
            <pc:sldMk cId="3914795904" sldId="267"/>
            <ac:cxnSpMk id="112" creationId="{DC9CEFB5-1EDE-15F3-0174-44407CE767C7}"/>
          </ac:cxnSpMkLst>
        </pc:cxnChg>
        <pc:cxnChg chg="add del mod">
          <ac:chgData name="Poe, Tim J. (MSFC-EM42)" userId="821d7c32-5c26-4552-bb23-b603bb293c30" providerId="ADAL" clId="{35F59178-632D-473A-A32A-67D8D8B38733}" dt="2024-04-11T19:44:25.391" v="375" actId="478"/>
          <ac:cxnSpMkLst>
            <pc:docMk/>
            <pc:sldMk cId="3914795904" sldId="267"/>
            <ac:cxnSpMk id="114" creationId="{9B1E9D71-960E-A7DC-7BA1-7DB83273A1EE}"/>
          </ac:cxnSpMkLst>
        </pc:cxnChg>
        <pc:cxnChg chg="add del mod">
          <ac:chgData name="Poe, Tim J. (MSFC-EM42)" userId="821d7c32-5c26-4552-bb23-b603bb293c30" providerId="ADAL" clId="{35F59178-632D-473A-A32A-67D8D8B38733}" dt="2024-04-11T19:47:55.056" v="423"/>
          <ac:cxnSpMkLst>
            <pc:docMk/>
            <pc:sldMk cId="3914795904" sldId="267"/>
            <ac:cxnSpMk id="139" creationId="{FDC38445-1829-9A5E-6921-8541DB3A6A73}"/>
          </ac:cxnSpMkLst>
        </pc:cxnChg>
        <pc:cxnChg chg="add del mod">
          <ac:chgData name="Poe, Tim J. (MSFC-EM42)" userId="821d7c32-5c26-4552-bb23-b603bb293c30" providerId="ADAL" clId="{35F59178-632D-473A-A32A-67D8D8B38733}" dt="2024-04-11T19:47:55.056" v="423"/>
          <ac:cxnSpMkLst>
            <pc:docMk/>
            <pc:sldMk cId="3914795904" sldId="267"/>
            <ac:cxnSpMk id="141" creationId="{6790C257-7FAB-142E-9F5B-7A5824B00830}"/>
          </ac:cxnSpMkLst>
        </pc:cxnChg>
        <pc:cxnChg chg="add del mod">
          <ac:chgData name="Poe, Tim J. (MSFC-EM42)" userId="821d7c32-5c26-4552-bb23-b603bb293c30" providerId="ADAL" clId="{35F59178-632D-473A-A32A-67D8D8B38733}" dt="2024-04-11T19:47:55.056" v="423"/>
          <ac:cxnSpMkLst>
            <pc:docMk/>
            <pc:sldMk cId="3914795904" sldId="267"/>
            <ac:cxnSpMk id="143" creationId="{3BBF27FA-BA87-7917-A1FF-BF2DCCA7971C}"/>
          </ac:cxnSpMkLst>
        </pc:cxnChg>
        <pc:cxnChg chg="add del mod">
          <ac:chgData name="Poe, Tim J. (MSFC-EM42)" userId="821d7c32-5c26-4552-bb23-b603bb293c30" providerId="ADAL" clId="{35F59178-632D-473A-A32A-67D8D8B38733}" dt="2024-04-11T19:47:55.056" v="423"/>
          <ac:cxnSpMkLst>
            <pc:docMk/>
            <pc:sldMk cId="3914795904" sldId="267"/>
            <ac:cxnSpMk id="145" creationId="{92ACA277-AE0F-C41C-540A-1DF11BDAEF12}"/>
          </ac:cxnSpMkLst>
        </pc:cxnChg>
        <pc:cxnChg chg="add del mod">
          <ac:chgData name="Poe, Tim J. (MSFC-EM42)" userId="821d7c32-5c26-4552-bb23-b603bb293c30" providerId="ADAL" clId="{35F59178-632D-473A-A32A-67D8D8B38733}" dt="2024-04-11T19:47:55.056" v="423"/>
          <ac:cxnSpMkLst>
            <pc:docMk/>
            <pc:sldMk cId="3914795904" sldId="267"/>
            <ac:cxnSpMk id="147" creationId="{2798A64E-74AA-5297-EDF9-6E5127F48AB5}"/>
          </ac:cxnSpMkLst>
        </pc:cxnChg>
        <pc:cxnChg chg="add mod">
          <ac:chgData name="Poe, Tim J. (MSFC-EM42)" userId="821d7c32-5c26-4552-bb23-b603bb293c30" providerId="ADAL" clId="{35F59178-632D-473A-A32A-67D8D8B38733}" dt="2024-04-11T20:14:55.339" v="654" actId="1076"/>
          <ac:cxnSpMkLst>
            <pc:docMk/>
            <pc:sldMk cId="3914795904" sldId="267"/>
            <ac:cxnSpMk id="154" creationId="{46964807-90C8-E898-9433-D2A5F439632E}"/>
          </ac:cxnSpMkLst>
        </pc:cxnChg>
        <pc:cxnChg chg="add mod">
          <ac:chgData name="Poe, Tim J. (MSFC-EM42)" userId="821d7c32-5c26-4552-bb23-b603bb293c30" providerId="ADAL" clId="{35F59178-632D-473A-A32A-67D8D8B38733}" dt="2024-04-11T20:13:03.181" v="639" actId="14100"/>
          <ac:cxnSpMkLst>
            <pc:docMk/>
            <pc:sldMk cId="3914795904" sldId="267"/>
            <ac:cxnSpMk id="156" creationId="{505BF3F3-81AF-0714-5898-FA2515AEBB13}"/>
          </ac:cxnSpMkLst>
        </pc:cxnChg>
        <pc:cxnChg chg="add mod ord">
          <ac:chgData name="Poe, Tim J. (MSFC-EM42)" userId="821d7c32-5c26-4552-bb23-b603bb293c30" providerId="ADAL" clId="{35F59178-632D-473A-A32A-67D8D8B38733}" dt="2024-04-11T20:08:45.053" v="558" actId="1076"/>
          <ac:cxnSpMkLst>
            <pc:docMk/>
            <pc:sldMk cId="3914795904" sldId="267"/>
            <ac:cxnSpMk id="158" creationId="{7C457962-457C-F5DC-0445-C514F2D7A250}"/>
          </ac:cxnSpMkLst>
        </pc:cxnChg>
        <pc:cxnChg chg="add mod">
          <ac:chgData name="Poe, Tim J. (MSFC-EM42)" userId="821d7c32-5c26-4552-bb23-b603bb293c30" providerId="ADAL" clId="{35F59178-632D-473A-A32A-67D8D8B38733}" dt="2024-04-11T20:14:59.929" v="656" actId="14100"/>
          <ac:cxnSpMkLst>
            <pc:docMk/>
            <pc:sldMk cId="3914795904" sldId="267"/>
            <ac:cxnSpMk id="160" creationId="{91740AF5-64A3-72ED-31D2-C7D4EAFC6DC8}"/>
          </ac:cxnSpMkLst>
        </pc:cxnChg>
        <pc:cxnChg chg="add mod">
          <ac:chgData name="Poe, Tim J. (MSFC-EM42)" userId="821d7c32-5c26-4552-bb23-b603bb293c30" providerId="ADAL" clId="{35F59178-632D-473A-A32A-67D8D8B38733}" dt="2024-04-11T19:48:03.478" v="426" actId="1076"/>
          <ac:cxnSpMkLst>
            <pc:docMk/>
            <pc:sldMk cId="3914795904" sldId="267"/>
            <ac:cxnSpMk id="162" creationId="{600A647F-B31F-8CCD-65BF-D835F2DB4F12}"/>
          </ac:cxnSpMkLst>
        </pc:cxnChg>
        <pc:cxnChg chg="add mod">
          <ac:chgData name="Poe, Tim J. (MSFC-EM42)" userId="821d7c32-5c26-4552-bb23-b603bb293c30" providerId="ADAL" clId="{35F59178-632D-473A-A32A-67D8D8B38733}" dt="2024-04-11T20:15:38.693" v="663" actId="14100"/>
          <ac:cxnSpMkLst>
            <pc:docMk/>
            <pc:sldMk cId="3914795904" sldId="267"/>
            <ac:cxnSpMk id="176" creationId="{1389A172-351A-4F47-9D1D-3892EE7AFE93}"/>
          </ac:cxnSpMkLst>
        </pc:cxnChg>
      </pc:sldChg>
      <pc:sldChg chg="del">
        <pc:chgData name="Poe, Tim J. (MSFC-EM42)" userId="821d7c32-5c26-4552-bb23-b603bb293c30" providerId="ADAL" clId="{35F59178-632D-473A-A32A-67D8D8B38733}" dt="2024-04-11T18:54:04.095" v="48" actId="47"/>
        <pc:sldMkLst>
          <pc:docMk/>
          <pc:sldMk cId="2766579751" sldId="26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A6AB61-7ED2-42CC-98BB-5AA88C02E0A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8C791E-2D14-4305-B7CE-AB25345D5676}">
      <dgm:prSet phldrT="[Tex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200" b="1" dirty="0">
              <a:latin typeface="Arial" panose="020B0604020202020204" pitchFamily="34" charset="0"/>
              <a:cs typeface="Arial" panose="020B0604020202020204" pitchFamily="34" charset="0"/>
            </a:rPr>
            <a:t>NASA-STD-6030 AMR</a:t>
          </a:r>
        </a:p>
      </dgm:t>
    </dgm:pt>
    <dgm:pt modelId="{064F880E-E7CE-4ADF-B998-D0C81BCC7078}" type="parTrans" cxnId="{D99ABA16-548F-423D-BF44-4A604B011C1A}">
      <dgm:prSet/>
      <dgm:spPr/>
      <dgm:t>
        <a:bodyPr/>
        <a:lstStyle/>
        <a:p>
          <a:endParaRPr lang="en-US"/>
        </a:p>
      </dgm:t>
    </dgm:pt>
    <dgm:pt modelId="{E716CC9F-B2FC-4384-8036-C0793AF9EBEC}" type="sibTrans" cxnId="{D99ABA16-548F-423D-BF44-4A604B011C1A}">
      <dgm:prSet/>
      <dgm:spPr/>
      <dgm:t>
        <a:bodyPr/>
        <a:lstStyle/>
        <a:p>
          <a:endParaRPr lang="en-US"/>
        </a:p>
      </dgm:t>
    </dgm:pt>
    <dgm:pt modelId="{864BC915-4435-47A1-AF81-977FD942E6A3}">
      <dgm:prSet phldrT="[Text]" custT="1"/>
      <dgm:spPr>
        <a:ln>
          <a:solidFill>
            <a:schemeClr val="tx2"/>
          </a:solidFill>
        </a:ln>
      </dgm:spPr>
      <dgm:t>
        <a:bodyPr/>
        <a:lstStyle/>
        <a:p>
          <a:pPr>
            <a:buFontTx/>
            <a:buNone/>
          </a:pPr>
          <a:r>
            <a:rPr lang="en-US" sz="2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[AMR-38] Feedstock to be used for a Candidate QMP </a:t>
          </a:r>
          <a:r>
            <a:rPr lang="en-US" sz="2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shall</a:t>
          </a:r>
          <a:r>
            <a:rPr lang="en-US" sz="2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be controlled by industry standard specifications or configuration-controlled material specifications that levy requirements, including tolerances when applicable, to ensure consistent performance in the process and govern, at a minimum, the aspects of virgin feedstock production and procurement defined … </a:t>
          </a:r>
          <a:r>
            <a:rPr lang="en-US" sz="2800" i="1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  <a:t>Tables 9-12: Require powder producers and distributors to operate under a QMS conforming to SAE AS9100, SAE AS9120, Quality Management Systems</a:t>
          </a:r>
          <a:endParaRPr lang="en-US" sz="2800" dirty="0">
            <a:ln>
              <a:noFill/>
            </a:ln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81B7F-76EB-499E-9267-2E06EC137641}" type="parTrans" cxnId="{E621CE5D-BD41-42D6-9577-0FE2E57E93C1}">
      <dgm:prSet/>
      <dgm:spPr/>
      <dgm:t>
        <a:bodyPr/>
        <a:lstStyle/>
        <a:p>
          <a:endParaRPr lang="en-US"/>
        </a:p>
      </dgm:t>
    </dgm:pt>
    <dgm:pt modelId="{6B045B72-9DF6-45EE-8B6E-E6EFD8E4044F}" type="sibTrans" cxnId="{E621CE5D-BD41-42D6-9577-0FE2E57E93C1}">
      <dgm:prSet/>
      <dgm:spPr/>
      <dgm:t>
        <a:bodyPr/>
        <a:lstStyle/>
        <a:p>
          <a:endParaRPr lang="en-US"/>
        </a:p>
      </dgm:t>
    </dgm:pt>
    <dgm:pt modelId="{AA6CAA82-2D57-4B00-90D4-ED85612448AE}">
      <dgm:prSet phldrT="[Text]" custT="1"/>
      <dgm:spPr>
        <a:solidFill>
          <a:srgbClr val="00B800"/>
        </a:solidFill>
        <a:ln>
          <a:solidFill>
            <a:schemeClr val="tx2"/>
          </a:solidFill>
        </a:ln>
      </dgm:spPr>
      <dgm:t>
        <a:bodyPr/>
        <a:lstStyle/>
        <a:p>
          <a:endParaRPr lang="en-US" sz="2400" b="1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2000" b="1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Tailored</a:t>
          </a:r>
        </a:p>
        <a:p>
          <a:r>
            <a:rPr lang="en-US" sz="2000" b="1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</a:p>
      </dgm:t>
    </dgm:pt>
    <dgm:pt modelId="{CB35AF3F-5F9B-4A19-A939-823EF14ADA48}" type="parTrans" cxnId="{4F1057B1-3B42-4FC5-9527-668487C96BDE}">
      <dgm:prSet/>
      <dgm:spPr/>
      <dgm:t>
        <a:bodyPr/>
        <a:lstStyle/>
        <a:p>
          <a:endParaRPr lang="en-US"/>
        </a:p>
      </dgm:t>
    </dgm:pt>
    <dgm:pt modelId="{7380991F-C13C-4DA1-B066-2A120A59CA7B}" type="sibTrans" cxnId="{4F1057B1-3B42-4FC5-9527-668487C96BDE}">
      <dgm:prSet/>
      <dgm:spPr/>
      <dgm:t>
        <a:bodyPr/>
        <a:lstStyle/>
        <a:p>
          <a:endParaRPr lang="en-US"/>
        </a:p>
      </dgm:t>
    </dgm:pt>
    <dgm:pt modelId="{6CE83245-6DF6-4CAF-9C3E-D24AB4A42906}">
      <dgm:prSet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n-US" sz="2200" b="1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r>
            <a:rPr lang="en-US" sz="2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Rationale for Tailoring</a:t>
          </a:r>
        </a:p>
      </dgm:t>
    </dgm:pt>
    <dgm:pt modelId="{1633ECF5-60EB-490B-8445-1F678DB9DD0E}" type="parTrans" cxnId="{20C2774A-7264-4946-A274-2EC19362B446}">
      <dgm:prSet/>
      <dgm:spPr/>
      <dgm:t>
        <a:bodyPr/>
        <a:lstStyle/>
        <a:p>
          <a:endParaRPr lang="en-US"/>
        </a:p>
      </dgm:t>
    </dgm:pt>
    <dgm:pt modelId="{0FD24222-879A-4863-BE66-833F24F9DB93}" type="sibTrans" cxnId="{20C2774A-7264-4946-A274-2EC19362B446}">
      <dgm:prSet/>
      <dgm:spPr/>
      <dgm:t>
        <a:bodyPr/>
        <a:lstStyle/>
        <a:p>
          <a:endParaRPr lang="en-US"/>
        </a:p>
      </dgm:t>
    </dgm:pt>
    <dgm:pt modelId="{DBA53BFC-1988-4AA7-A456-AFA5F0458DFD}">
      <dgm:prSet custT="1"/>
      <dgm:spPr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en-US" sz="2800" b="0" i="0" u="non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[Company] uses an ISO9001 Powder feedstock supplier and compliance to this AMR would require a change to an AS9100 approved feedstock supplier. For </a:t>
          </a:r>
          <a:r>
            <a:rPr lang="en-US" sz="2800" i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 ISO9001 certified supplier, evidence and rationale will be provided that establish a rigid quality management system (QMS) and robust feedstock controls that meets the intent of NASA-STD-6030. The ISO9001 supplier has been audited and continues to be audited on a three (3) year cycle. [Company]’s feedstock supplier has provided no issues with the quality of material being produced</a:t>
          </a:r>
          <a:r>
            <a:rPr lang="en-US" sz="28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endParaRPr lang="en-US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7A630-E9BB-455A-9F68-7A190A19B2B6}" type="parTrans" cxnId="{1249C0CE-6D69-4FBC-BCCE-235B83966E96}">
      <dgm:prSet/>
      <dgm:spPr/>
      <dgm:t>
        <a:bodyPr/>
        <a:lstStyle/>
        <a:p>
          <a:endParaRPr lang="en-US"/>
        </a:p>
      </dgm:t>
    </dgm:pt>
    <dgm:pt modelId="{F37027D2-A462-4693-9090-67E98BCEBDF9}" type="sibTrans" cxnId="{1249C0CE-6D69-4FBC-BCCE-235B83966E96}">
      <dgm:prSet/>
      <dgm:spPr/>
      <dgm:t>
        <a:bodyPr/>
        <a:lstStyle/>
        <a:p>
          <a:endParaRPr lang="en-US"/>
        </a:p>
      </dgm:t>
    </dgm:pt>
    <dgm:pt modelId="{50E913AA-4E05-4007-AE41-908C157BF73D}">
      <dgm:prSet custT="1"/>
      <dgm:spPr>
        <a:ln>
          <a:solidFill>
            <a:schemeClr val="tx2"/>
          </a:solidFill>
        </a:ln>
      </dgm:spPr>
      <dgm:t>
        <a:bodyPr/>
        <a:lstStyle/>
        <a:p>
          <a:pPr>
            <a:buNone/>
          </a:pPr>
          <a:r>
            <a: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All feedstock shall be procured and controlled per approved [Company] feedstock specs</a:t>
          </a:r>
          <a:r>
            <a:rPr lang="en-US" sz="2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720A1A1B-5C7A-4EB2-BDAB-834085A428B8}" type="parTrans" cxnId="{2DEEAE4D-9393-4101-942B-E68767888DC6}">
      <dgm:prSet/>
      <dgm:spPr/>
      <dgm:t>
        <a:bodyPr/>
        <a:lstStyle/>
        <a:p>
          <a:endParaRPr lang="en-US"/>
        </a:p>
      </dgm:t>
    </dgm:pt>
    <dgm:pt modelId="{A787689F-6D4D-4C71-8F05-C19D0A94D6AD}" type="sibTrans" cxnId="{2DEEAE4D-9393-4101-942B-E68767888DC6}">
      <dgm:prSet/>
      <dgm:spPr/>
      <dgm:t>
        <a:bodyPr/>
        <a:lstStyle/>
        <a:p>
          <a:endParaRPr lang="en-US"/>
        </a:p>
      </dgm:t>
    </dgm:pt>
    <dgm:pt modelId="{73495D98-2F0D-435E-BAAF-0F2389793444}">
      <dgm:prSet custT="1"/>
      <dgm:spPr>
        <a:solidFill>
          <a:srgbClr val="00B800"/>
        </a:solidFill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sz="18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Implementation</a:t>
          </a:r>
        </a:p>
      </dgm:t>
    </dgm:pt>
    <dgm:pt modelId="{6D6DBCD0-C792-45BB-9F09-D6981873FCA9}" type="parTrans" cxnId="{6F0F1B3F-02DA-4FFD-914B-27AD4D911BAD}">
      <dgm:prSet/>
      <dgm:spPr/>
      <dgm:t>
        <a:bodyPr/>
        <a:lstStyle/>
        <a:p>
          <a:endParaRPr lang="en-US"/>
        </a:p>
      </dgm:t>
    </dgm:pt>
    <dgm:pt modelId="{05E1CEDE-341C-4ED2-84A2-1B3069916BB6}" type="sibTrans" cxnId="{6F0F1B3F-02DA-4FFD-914B-27AD4D911BAD}">
      <dgm:prSet/>
      <dgm:spPr/>
      <dgm:t>
        <a:bodyPr/>
        <a:lstStyle/>
        <a:p>
          <a:endParaRPr lang="en-US"/>
        </a:p>
      </dgm:t>
    </dgm:pt>
    <dgm:pt modelId="{E26CE7AE-8ED6-4796-BF3E-7158B2BF6267}">
      <dgm:prSet custT="1"/>
      <dgm:spPr>
        <a:ln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[Company] feedstock spec [INTDOC-1235] complies with NASA-STD-6030 AMR-38 with the exception of the AS9100 QMS feedstock supplier.  [INTDOC-1235] allow for ISO9001 QMS for suppliers that have been audited and approved by the [Company].</a:t>
          </a:r>
        </a:p>
      </dgm:t>
    </dgm:pt>
    <dgm:pt modelId="{B4783C6D-9076-44BA-8544-D7D4C7C2B6BA}" type="sibTrans" cxnId="{911A3C39-7AAB-4668-8FBB-CB34067A0F9F}">
      <dgm:prSet/>
      <dgm:spPr/>
      <dgm:t>
        <a:bodyPr/>
        <a:lstStyle/>
        <a:p>
          <a:endParaRPr lang="en-US"/>
        </a:p>
      </dgm:t>
    </dgm:pt>
    <dgm:pt modelId="{CC3D879E-C8F6-4C61-9168-07E40A386E5B}" type="parTrans" cxnId="{911A3C39-7AAB-4668-8FBB-CB34067A0F9F}">
      <dgm:prSet/>
      <dgm:spPr/>
      <dgm:t>
        <a:bodyPr/>
        <a:lstStyle/>
        <a:p>
          <a:endParaRPr lang="en-US"/>
        </a:p>
      </dgm:t>
    </dgm:pt>
    <dgm:pt modelId="{D4C93E58-9F74-4B1B-8293-A0F751C7E0D7}" type="pres">
      <dgm:prSet presAssocID="{C9A6AB61-7ED2-42CC-98BB-5AA88C02E0AF}" presName="linearFlow" presStyleCnt="0">
        <dgm:presLayoutVars>
          <dgm:dir/>
          <dgm:animLvl val="lvl"/>
          <dgm:resizeHandles val="exact"/>
        </dgm:presLayoutVars>
      </dgm:prSet>
      <dgm:spPr/>
    </dgm:pt>
    <dgm:pt modelId="{7A360EF8-7AD0-4D1A-95A4-3AC57CE78984}" type="pres">
      <dgm:prSet presAssocID="{4E8C791E-2D14-4305-B7CE-AB25345D5676}" presName="composite" presStyleCnt="0"/>
      <dgm:spPr/>
    </dgm:pt>
    <dgm:pt modelId="{5DC32491-ED75-4C11-B659-EE087FB6FDF1}" type="pres">
      <dgm:prSet presAssocID="{4E8C791E-2D14-4305-B7CE-AB25345D567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D4115DB-538B-435D-ABBC-B87340440FB3}" type="pres">
      <dgm:prSet presAssocID="{4E8C791E-2D14-4305-B7CE-AB25345D5676}" presName="descendantText" presStyleLbl="alignAcc1" presStyleIdx="0" presStyleCnt="4" custScaleY="165599" custLinFactNeighborX="22943" custLinFactNeighborY="16970">
        <dgm:presLayoutVars>
          <dgm:bulletEnabled val="1"/>
        </dgm:presLayoutVars>
      </dgm:prSet>
      <dgm:spPr/>
    </dgm:pt>
    <dgm:pt modelId="{3002ACF6-AC87-4B0E-962D-3EC7BEBC878B}" type="pres">
      <dgm:prSet presAssocID="{E716CC9F-B2FC-4384-8036-C0793AF9EBEC}" presName="sp" presStyleCnt="0"/>
      <dgm:spPr/>
    </dgm:pt>
    <dgm:pt modelId="{C0D99452-4C4D-4B6A-9BEE-8D0D5BAB1AC8}" type="pres">
      <dgm:prSet presAssocID="{6CE83245-6DF6-4CAF-9C3E-D24AB4A42906}" presName="composite" presStyleCnt="0"/>
      <dgm:spPr/>
    </dgm:pt>
    <dgm:pt modelId="{247F59E6-C796-4287-A39E-B49684E740D9}" type="pres">
      <dgm:prSet presAssocID="{6CE83245-6DF6-4CAF-9C3E-D24AB4A42906}" presName="parentText" presStyleLbl="alignNode1" presStyleIdx="1" presStyleCnt="4" custLinFactNeighborX="1683" custLinFactNeighborY="6570">
        <dgm:presLayoutVars>
          <dgm:chMax val="1"/>
          <dgm:bulletEnabled val="1"/>
        </dgm:presLayoutVars>
      </dgm:prSet>
      <dgm:spPr/>
    </dgm:pt>
    <dgm:pt modelId="{465FB956-518C-4ADD-8C17-09DBB971A509}" type="pres">
      <dgm:prSet presAssocID="{6CE83245-6DF6-4CAF-9C3E-D24AB4A42906}" presName="descendantText" presStyleLbl="alignAcc1" presStyleIdx="1" presStyleCnt="4" custScaleX="99834" custScaleY="162121" custLinFactNeighborX="2141" custLinFactNeighborY="9442">
        <dgm:presLayoutVars>
          <dgm:bulletEnabled val="1"/>
        </dgm:presLayoutVars>
      </dgm:prSet>
      <dgm:spPr/>
    </dgm:pt>
    <dgm:pt modelId="{D8A741F1-7CB5-49F1-89A9-47A9421C3454}" type="pres">
      <dgm:prSet presAssocID="{0FD24222-879A-4863-BE66-833F24F9DB93}" presName="sp" presStyleCnt="0"/>
      <dgm:spPr/>
    </dgm:pt>
    <dgm:pt modelId="{72130F18-A68E-472C-8A83-D1DE18AA21CA}" type="pres">
      <dgm:prSet presAssocID="{AA6CAA82-2D57-4B00-90D4-ED85612448AE}" presName="composite" presStyleCnt="0"/>
      <dgm:spPr/>
    </dgm:pt>
    <dgm:pt modelId="{3E96579F-1E3E-4A29-BD95-1D039749E349}" type="pres">
      <dgm:prSet presAssocID="{AA6CAA82-2D57-4B00-90D4-ED85612448A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D213A9FE-BB1A-427C-AFD2-11BA80C7C3F7}" type="pres">
      <dgm:prSet presAssocID="{AA6CAA82-2D57-4B00-90D4-ED85612448AE}" presName="descendantText" presStyleLbl="alignAcc1" presStyleIdx="2" presStyleCnt="4" custLinFactNeighborX="25" custLinFactNeighborY="1216">
        <dgm:presLayoutVars>
          <dgm:bulletEnabled val="1"/>
        </dgm:presLayoutVars>
      </dgm:prSet>
      <dgm:spPr/>
    </dgm:pt>
    <dgm:pt modelId="{4AF8FADA-7512-49C6-A43B-9F84657D0512}" type="pres">
      <dgm:prSet presAssocID="{7380991F-C13C-4DA1-B066-2A120A59CA7B}" presName="sp" presStyleCnt="0"/>
      <dgm:spPr/>
    </dgm:pt>
    <dgm:pt modelId="{9BBD9898-F517-47F9-B9A4-4460A0D9BF11}" type="pres">
      <dgm:prSet presAssocID="{73495D98-2F0D-435E-BAAF-0F2389793444}" presName="composite" presStyleCnt="0"/>
      <dgm:spPr/>
    </dgm:pt>
    <dgm:pt modelId="{AF48E635-07C2-4525-9DCC-A69F9A22102D}" type="pres">
      <dgm:prSet presAssocID="{73495D98-2F0D-435E-BAAF-0F2389793444}" presName="parentText" presStyleLbl="alignNode1" presStyleIdx="3" presStyleCnt="4" custScaleX="100000">
        <dgm:presLayoutVars>
          <dgm:chMax val="1"/>
          <dgm:bulletEnabled val="1"/>
        </dgm:presLayoutVars>
      </dgm:prSet>
      <dgm:spPr/>
    </dgm:pt>
    <dgm:pt modelId="{AF849325-02B1-487B-8C59-DD917EA75A74}" type="pres">
      <dgm:prSet presAssocID="{73495D98-2F0D-435E-BAAF-0F2389793444}" presName="descendantText" presStyleLbl="alignAcc1" presStyleIdx="3" presStyleCnt="4" custScaleX="97154">
        <dgm:presLayoutVars>
          <dgm:bulletEnabled val="1"/>
        </dgm:presLayoutVars>
      </dgm:prSet>
      <dgm:spPr/>
    </dgm:pt>
  </dgm:ptLst>
  <dgm:cxnLst>
    <dgm:cxn modelId="{D99ABA16-548F-423D-BF44-4A604B011C1A}" srcId="{C9A6AB61-7ED2-42CC-98BB-5AA88C02E0AF}" destId="{4E8C791E-2D14-4305-B7CE-AB25345D5676}" srcOrd="0" destOrd="0" parTransId="{064F880E-E7CE-4ADF-B998-D0C81BCC7078}" sibTransId="{E716CC9F-B2FC-4384-8036-C0793AF9EBEC}"/>
    <dgm:cxn modelId="{911A3C39-7AAB-4668-8FBB-CB34067A0F9F}" srcId="{73495D98-2F0D-435E-BAAF-0F2389793444}" destId="{E26CE7AE-8ED6-4796-BF3E-7158B2BF6267}" srcOrd="0" destOrd="0" parTransId="{CC3D879E-C8F6-4C61-9168-07E40A386E5B}" sibTransId="{B4783C6D-9076-44BA-8544-D7D4C7C2B6BA}"/>
    <dgm:cxn modelId="{180E9D3D-7C49-40F3-B2F0-3B1835F56B4D}" type="presOf" srcId="{50E913AA-4E05-4007-AE41-908C157BF73D}" destId="{D213A9FE-BB1A-427C-AFD2-11BA80C7C3F7}" srcOrd="0" destOrd="0" presId="urn:microsoft.com/office/officeart/2005/8/layout/chevron2"/>
    <dgm:cxn modelId="{6F0F1B3F-02DA-4FFD-914B-27AD4D911BAD}" srcId="{C9A6AB61-7ED2-42CC-98BB-5AA88C02E0AF}" destId="{73495D98-2F0D-435E-BAAF-0F2389793444}" srcOrd="3" destOrd="0" parTransId="{6D6DBCD0-C792-45BB-9F09-D6981873FCA9}" sibTransId="{05E1CEDE-341C-4ED2-84A2-1B3069916BB6}"/>
    <dgm:cxn modelId="{E621CE5D-BD41-42D6-9577-0FE2E57E93C1}" srcId="{4E8C791E-2D14-4305-B7CE-AB25345D5676}" destId="{864BC915-4435-47A1-AF81-977FD942E6A3}" srcOrd="0" destOrd="0" parTransId="{94781B7F-76EB-499E-9267-2E06EC137641}" sibTransId="{6B045B72-9DF6-45EE-8B6E-E6EFD8E4044F}"/>
    <dgm:cxn modelId="{20C2774A-7264-4946-A274-2EC19362B446}" srcId="{C9A6AB61-7ED2-42CC-98BB-5AA88C02E0AF}" destId="{6CE83245-6DF6-4CAF-9C3E-D24AB4A42906}" srcOrd="1" destOrd="0" parTransId="{1633ECF5-60EB-490B-8445-1F678DB9DD0E}" sibTransId="{0FD24222-879A-4863-BE66-833F24F9DB93}"/>
    <dgm:cxn modelId="{2DEEAE4D-9393-4101-942B-E68767888DC6}" srcId="{AA6CAA82-2D57-4B00-90D4-ED85612448AE}" destId="{50E913AA-4E05-4007-AE41-908C157BF73D}" srcOrd="0" destOrd="0" parTransId="{720A1A1B-5C7A-4EB2-BDAB-834085A428B8}" sibTransId="{A787689F-6D4D-4C71-8F05-C19D0A94D6AD}"/>
    <dgm:cxn modelId="{AF083682-ADC2-4D42-92F0-AB995447389B}" type="presOf" srcId="{AA6CAA82-2D57-4B00-90D4-ED85612448AE}" destId="{3E96579F-1E3E-4A29-BD95-1D039749E349}" srcOrd="0" destOrd="0" presId="urn:microsoft.com/office/officeart/2005/8/layout/chevron2"/>
    <dgm:cxn modelId="{90FEDF8D-5A3A-45B2-BCF4-EA2A878495E7}" type="presOf" srcId="{4E8C791E-2D14-4305-B7CE-AB25345D5676}" destId="{5DC32491-ED75-4C11-B659-EE087FB6FDF1}" srcOrd="0" destOrd="0" presId="urn:microsoft.com/office/officeart/2005/8/layout/chevron2"/>
    <dgm:cxn modelId="{54679091-3B66-49C5-8B92-D1B6DD655F3E}" type="presOf" srcId="{DBA53BFC-1988-4AA7-A456-AFA5F0458DFD}" destId="{465FB956-518C-4ADD-8C17-09DBB971A509}" srcOrd="0" destOrd="0" presId="urn:microsoft.com/office/officeart/2005/8/layout/chevron2"/>
    <dgm:cxn modelId="{F1C889A7-FAD8-41AB-8777-52B8BFEBA172}" type="presOf" srcId="{C9A6AB61-7ED2-42CC-98BB-5AA88C02E0AF}" destId="{D4C93E58-9F74-4B1B-8293-A0F751C7E0D7}" srcOrd="0" destOrd="0" presId="urn:microsoft.com/office/officeart/2005/8/layout/chevron2"/>
    <dgm:cxn modelId="{4F1057B1-3B42-4FC5-9527-668487C96BDE}" srcId="{C9A6AB61-7ED2-42CC-98BB-5AA88C02E0AF}" destId="{AA6CAA82-2D57-4B00-90D4-ED85612448AE}" srcOrd="2" destOrd="0" parTransId="{CB35AF3F-5F9B-4A19-A939-823EF14ADA48}" sibTransId="{7380991F-C13C-4DA1-B066-2A120A59CA7B}"/>
    <dgm:cxn modelId="{0B74D4BE-B83D-4306-8802-9057D3F910B0}" type="presOf" srcId="{6CE83245-6DF6-4CAF-9C3E-D24AB4A42906}" destId="{247F59E6-C796-4287-A39E-B49684E740D9}" srcOrd="0" destOrd="0" presId="urn:microsoft.com/office/officeart/2005/8/layout/chevron2"/>
    <dgm:cxn modelId="{1249C0CE-6D69-4FBC-BCCE-235B83966E96}" srcId="{6CE83245-6DF6-4CAF-9C3E-D24AB4A42906}" destId="{DBA53BFC-1988-4AA7-A456-AFA5F0458DFD}" srcOrd="0" destOrd="0" parTransId="{CAB7A630-E9BB-455A-9F68-7A190A19B2B6}" sibTransId="{F37027D2-A462-4693-9090-67E98BCEBDF9}"/>
    <dgm:cxn modelId="{40ACFFD6-D397-4596-83E2-C7C7C92C7D9B}" type="presOf" srcId="{73495D98-2F0D-435E-BAAF-0F2389793444}" destId="{AF48E635-07C2-4525-9DCC-A69F9A22102D}" srcOrd="0" destOrd="0" presId="urn:microsoft.com/office/officeart/2005/8/layout/chevron2"/>
    <dgm:cxn modelId="{516F94E9-5D4D-48CB-AC86-045878FA7800}" type="presOf" srcId="{E26CE7AE-8ED6-4796-BF3E-7158B2BF6267}" destId="{AF849325-02B1-487B-8C59-DD917EA75A74}" srcOrd="0" destOrd="0" presId="urn:microsoft.com/office/officeart/2005/8/layout/chevron2"/>
    <dgm:cxn modelId="{48B3E4EC-42FD-4945-A2DE-719F8945C7B9}" type="presOf" srcId="{864BC915-4435-47A1-AF81-977FD942E6A3}" destId="{BD4115DB-538B-435D-ABBC-B87340440FB3}" srcOrd="0" destOrd="0" presId="urn:microsoft.com/office/officeart/2005/8/layout/chevron2"/>
    <dgm:cxn modelId="{C5644E28-9CC5-48EF-9C14-4ADFB86C764E}" type="presParOf" srcId="{D4C93E58-9F74-4B1B-8293-A0F751C7E0D7}" destId="{7A360EF8-7AD0-4D1A-95A4-3AC57CE78984}" srcOrd="0" destOrd="0" presId="urn:microsoft.com/office/officeart/2005/8/layout/chevron2"/>
    <dgm:cxn modelId="{B49C8BDF-94A4-45D5-B134-9DC4A714E683}" type="presParOf" srcId="{7A360EF8-7AD0-4D1A-95A4-3AC57CE78984}" destId="{5DC32491-ED75-4C11-B659-EE087FB6FDF1}" srcOrd="0" destOrd="0" presId="urn:microsoft.com/office/officeart/2005/8/layout/chevron2"/>
    <dgm:cxn modelId="{4F9F18C2-C407-43CA-98D1-5FEF698B7A37}" type="presParOf" srcId="{7A360EF8-7AD0-4D1A-95A4-3AC57CE78984}" destId="{BD4115DB-538B-435D-ABBC-B87340440FB3}" srcOrd="1" destOrd="0" presId="urn:microsoft.com/office/officeart/2005/8/layout/chevron2"/>
    <dgm:cxn modelId="{DD6225B5-8B84-4EE7-BF0F-A13849941C84}" type="presParOf" srcId="{D4C93E58-9F74-4B1B-8293-A0F751C7E0D7}" destId="{3002ACF6-AC87-4B0E-962D-3EC7BEBC878B}" srcOrd="1" destOrd="0" presId="urn:microsoft.com/office/officeart/2005/8/layout/chevron2"/>
    <dgm:cxn modelId="{09EE6810-5902-43D3-A3AC-52B48C261771}" type="presParOf" srcId="{D4C93E58-9F74-4B1B-8293-A0F751C7E0D7}" destId="{C0D99452-4C4D-4B6A-9BEE-8D0D5BAB1AC8}" srcOrd="2" destOrd="0" presId="urn:microsoft.com/office/officeart/2005/8/layout/chevron2"/>
    <dgm:cxn modelId="{1B975AB1-6143-40AD-8148-6E7EEEB4251A}" type="presParOf" srcId="{C0D99452-4C4D-4B6A-9BEE-8D0D5BAB1AC8}" destId="{247F59E6-C796-4287-A39E-B49684E740D9}" srcOrd="0" destOrd="0" presId="urn:microsoft.com/office/officeart/2005/8/layout/chevron2"/>
    <dgm:cxn modelId="{40FDE4AA-48C1-4D10-A19A-D717F60A596F}" type="presParOf" srcId="{C0D99452-4C4D-4B6A-9BEE-8D0D5BAB1AC8}" destId="{465FB956-518C-4ADD-8C17-09DBB971A509}" srcOrd="1" destOrd="0" presId="urn:microsoft.com/office/officeart/2005/8/layout/chevron2"/>
    <dgm:cxn modelId="{602E255A-12B6-4E20-9404-30A86A603F8C}" type="presParOf" srcId="{D4C93E58-9F74-4B1B-8293-A0F751C7E0D7}" destId="{D8A741F1-7CB5-49F1-89A9-47A9421C3454}" srcOrd="3" destOrd="0" presId="urn:microsoft.com/office/officeart/2005/8/layout/chevron2"/>
    <dgm:cxn modelId="{1D1C9966-8BC8-4691-AB00-0E9B8E47F7FF}" type="presParOf" srcId="{D4C93E58-9F74-4B1B-8293-A0F751C7E0D7}" destId="{72130F18-A68E-472C-8A83-D1DE18AA21CA}" srcOrd="4" destOrd="0" presId="urn:microsoft.com/office/officeart/2005/8/layout/chevron2"/>
    <dgm:cxn modelId="{65998DCD-BE0B-4E34-A310-1BF4A16B37C1}" type="presParOf" srcId="{72130F18-A68E-472C-8A83-D1DE18AA21CA}" destId="{3E96579F-1E3E-4A29-BD95-1D039749E349}" srcOrd="0" destOrd="0" presId="urn:microsoft.com/office/officeart/2005/8/layout/chevron2"/>
    <dgm:cxn modelId="{4CAAB1D5-9CEC-4B95-AA59-1C21320C6A21}" type="presParOf" srcId="{72130F18-A68E-472C-8A83-D1DE18AA21CA}" destId="{D213A9FE-BB1A-427C-AFD2-11BA80C7C3F7}" srcOrd="1" destOrd="0" presId="urn:microsoft.com/office/officeart/2005/8/layout/chevron2"/>
    <dgm:cxn modelId="{F441DFF8-9A54-4729-8929-F389AF48EF22}" type="presParOf" srcId="{D4C93E58-9F74-4B1B-8293-A0F751C7E0D7}" destId="{4AF8FADA-7512-49C6-A43B-9F84657D0512}" srcOrd="5" destOrd="0" presId="urn:microsoft.com/office/officeart/2005/8/layout/chevron2"/>
    <dgm:cxn modelId="{4AB334FB-E374-4AA3-860F-A1BECD140B03}" type="presParOf" srcId="{D4C93E58-9F74-4B1B-8293-A0F751C7E0D7}" destId="{9BBD9898-F517-47F9-B9A4-4460A0D9BF11}" srcOrd="6" destOrd="0" presId="urn:microsoft.com/office/officeart/2005/8/layout/chevron2"/>
    <dgm:cxn modelId="{95550DD2-B437-4645-B4DF-CB427EFDBEE1}" type="presParOf" srcId="{9BBD9898-F517-47F9-B9A4-4460A0D9BF11}" destId="{AF48E635-07C2-4525-9DCC-A69F9A22102D}" srcOrd="0" destOrd="0" presId="urn:microsoft.com/office/officeart/2005/8/layout/chevron2"/>
    <dgm:cxn modelId="{A319BBC9-FCF3-4D9E-BBE3-194BD8E465C8}" type="presParOf" srcId="{9BBD9898-F517-47F9-B9A4-4460A0D9BF11}" destId="{AF849325-02B1-487B-8C59-DD917EA75A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B9C05-4286-44C2-8D43-3CCDAC2045E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B7960-499E-4ABE-B9AF-D4AA0BADFF45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dirty="0">
              <a:ln>
                <a:noFill/>
              </a:ln>
              <a:solidFill>
                <a:schemeClr val="tx1"/>
              </a:solidFill>
            </a:rPr>
            <a:t>*Still subject to NASA Program approval </a:t>
          </a:r>
        </a:p>
      </dgm:t>
    </dgm:pt>
    <dgm:pt modelId="{63209501-D1C2-4F7B-88F5-12225A03A94B}" type="parTrans" cxnId="{30551111-339E-402E-B2BE-E6FD92CA7D97}">
      <dgm:prSet/>
      <dgm:spPr/>
      <dgm:t>
        <a:bodyPr/>
        <a:lstStyle/>
        <a:p>
          <a:endParaRPr lang="en-US"/>
        </a:p>
      </dgm:t>
    </dgm:pt>
    <dgm:pt modelId="{E4AE84D8-38A4-46B9-A644-5DA1FD3F65C3}" type="sibTrans" cxnId="{30551111-339E-402E-B2BE-E6FD92CA7D97}">
      <dgm:prSet/>
      <dgm:spPr/>
      <dgm:t>
        <a:bodyPr/>
        <a:lstStyle/>
        <a:p>
          <a:endParaRPr lang="en-US"/>
        </a:p>
      </dgm:t>
    </dgm:pt>
    <dgm:pt modelId="{375C2D87-C232-4CBD-A8AB-0DF4A4ED4DDB}" type="pres">
      <dgm:prSet presAssocID="{F9FB9C05-4286-44C2-8D43-3CCDAC2045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7EDA129-A0D0-48B8-89DB-5D56B2F8719F}" type="pres">
      <dgm:prSet presAssocID="{D1AB7960-499E-4ABE-B9AF-D4AA0BADFF45}" presName="singleCycle" presStyleCnt="0"/>
      <dgm:spPr/>
    </dgm:pt>
    <dgm:pt modelId="{EF71C9C5-2726-4E79-860B-3866659BAA3F}" type="pres">
      <dgm:prSet presAssocID="{D1AB7960-499E-4ABE-B9AF-D4AA0BADFF45}" presName="singleCenter" presStyleLbl="node1" presStyleIdx="0" presStyleCnt="1" custLinFactNeighborX="-2195" custLinFactNeighborY="-1516">
        <dgm:presLayoutVars>
          <dgm:chMax val="7"/>
          <dgm:chPref val="7"/>
        </dgm:presLayoutVars>
      </dgm:prSet>
      <dgm:spPr/>
    </dgm:pt>
  </dgm:ptLst>
  <dgm:cxnLst>
    <dgm:cxn modelId="{30551111-339E-402E-B2BE-E6FD92CA7D97}" srcId="{F9FB9C05-4286-44C2-8D43-3CCDAC2045EA}" destId="{D1AB7960-499E-4ABE-B9AF-D4AA0BADFF45}" srcOrd="0" destOrd="0" parTransId="{63209501-D1C2-4F7B-88F5-12225A03A94B}" sibTransId="{E4AE84D8-38A4-46B9-A644-5DA1FD3F65C3}"/>
    <dgm:cxn modelId="{B4591C4F-55EE-4F71-8DC7-03BC8147171B}" type="presOf" srcId="{D1AB7960-499E-4ABE-B9AF-D4AA0BADFF45}" destId="{EF71C9C5-2726-4E79-860B-3866659BAA3F}" srcOrd="0" destOrd="0" presId="urn:microsoft.com/office/officeart/2008/layout/RadialCluster"/>
    <dgm:cxn modelId="{A25C1796-6A36-4467-9E40-39B551C26734}" type="presOf" srcId="{F9FB9C05-4286-44C2-8D43-3CCDAC2045EA}" destId="{375C2D87-C232-4CBD-A8AB-0DF4A4ED4DDB}" srcOrd="0" destOrd="0" presId="urn:microsoft.com/office/officeart/2008/layout/RadialCluster"/>
    <dgm:cxn modelId="{36AA9E6F-B39E-4F8D-964C-FFAA9542A302}" type="presParOf" srcId="{375C2D87-C232-4CBD-A8AB-0DF4A4ED4DDB}" destId="{97EDA129-A0D0-48B8-89DB-5D56B2F8719F}" srcOrd="0" destOrd="0" presId="urn:microsoft.com/office/officeart/2008/layout/RadialCluster"/>
    <dgm:cxn modelId="{6EB74CAD-3367-4074-8DF3-97E6CFD3E3B0}" type="presParOf" srcId="{97EDA129-A0D0-48B8-89DB-5D56B2F8719F}" destId="{EF71C9C5-2726-4E79-860B-3866659BAA3F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191BB-B8A3-4267-85A5-14AF490CE53E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FF75B-A17F-4515-8435-1D93D2FA30E0}">
      <dgm:prSet phldrT="[Text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Tailored </a:t>
          </a:r>
        </a:p>
        <a:p>
          <a:r>
            <a: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NASA-STD-6030 </a:t>
          </a:r>
        </a:p>
        <a:p>
          <a:r>
            <a: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AMR</a:t>
          </a:r>
          <a:r>
            <a:rPr lang="en-US" dirty="0">
              <a:ln/>
              <a:solidFill>
                <a:schemeClr val="tx1"/>
              </a:solidFill>
            </a:rPr>
            <a:t>*</a:t>
          </a:r>
        </a:p>
      </dgm:t>
    </dgm:pt>
    <dgm:pt modelId="{8399C512-6C30-4CDC-ABE8-0428E066C21B}" type="parTrans" cxnId="{2AE22F5B-BFF7-4AB4-8788-D2EB8BB4785D}">
      <dgm:prSet/>
      <dgm:spPr/>
      <dgm:t>
        <a:bodyPr/>
        <a:lstStyle/>
        <a:p>
          <a:endParaRPr lang="en-US"/>
        </a:p>
      </dgm:t>
    </dgm:pt>
    <dgm:pt modelId="{F13F4F46-FFEB-4B9F-8682-0161105B0E77}" type="sibTrans" cxnId="{2AE22F5B-BFF7-4AB4-8788-D2EB8BB4785D}">
      <dgm:prSet/>
      <dgm:spPr/>
      <dgm:t>
        <a:bodyPr/>
        <a:lstStyle/>
        <a:p>
          <a:endParaRPr lang="en-US"/>
        </a:p>
      </dgm:t>
    </dgm:pt>
    <dgm:pt modelId="{43D7320B-EAAC-4FE9-8DF9-F3A4378F4204}">
      <dgm:prSet phldrT="[Text]"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NASA-STD-6030 AMR</a:t>
          </a:r>
        </a:p>
      </dgm:t>
    </dgm:pt>
    <dgm:pt modelId="{76482F65-9B07-460B-BAE3-3BED7FCA0D82}" type="parTrans" cxnId="{55A6BEDC-26CA-4D13-AF30-D232C1C93D22}">
      <dgm:prSet/>
      <dgm:spPr/>
      <dgm:t>
        <a:bodyPr/>
        <a:lstStyle/>
        <a:p>
          <a:endParaRPr lang="en-US"/>
        </a:p>
      </dgm:t>
    </dgm:pt>
    <dgm:pt modelId="{2B731DC6-C226-4109-8977-C20D78CCBEA7}" type="sibTrans" cxnId="{55A6BEDC-26CA-4D13-AF30-D232C1C93D22}">
      <dgm:prSet/>
      <dgm:spPr/>
      <dgm:t>
        <a:bodyPr/>
        <a:lstStyle/>
        <a:p>
          <a:endParaRPr lang="en-US"/>
        </a:p>
      </dgm:t>
    </dgm:pt>
    <dgm:pt modelId="{928A9EF7-5207-490E-AE37-400166AC97C5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Current Process </a:t>
          </a:r>
        </a:p>
      </dgm:t>
    </dgm:pt>
    <dgm:pt modelId="{7718B013-8EC5-4C16-9B4C-40EBBFD2803A}" type="parTrans" cxnId="{D8EE5490-3C01-4648-B2AD-B55469C7E44E}">
      <dgm:prSet/>
      <dgm:spPr/>
      <dgm:t>
        <a:bodyPr/>
        <a:lstStyle/>
        <a:p>
          <a:endParaRPr lang="en-US"/>
        </a:p>
      </dgm:t>
    </dgm:pt>
    <dgm:pt modelId="{9EBF483C-090E-470E-A6FB-B3E42F85127A}" type="sibTrans" cxnId="{D8EE5490-3C01-4648-B2AD-B55469C7E44E}">
      <dgm:prSet/>
      <dgm:spPr/>
      <dgm:t>
        <a:bodyPr/>
        <a:lstStyle/>
        <a:p>
          <a:endParaRPr lang="en-US"/>
        </a:p>
      </dgm:t>
    </dgm:pt>
    <dgm:pt modelId="{4FA68998-22DA-489F-AB02-7847D475D569}">
      <dgm:prSet phldrT="[Text]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Rationale for tailoring</a:t>
          </a:r>
        </a:p>
      </dgm:t>
    </dgm:pt>
    <dgm:pt modelId="{CEB6558E-31D8-4B07-A25D-AF0711D7E0F4}" type="parTrans" cxnId="{C4F0E50D-4581-4DF4-B69B-6FEB0795F046}">
      <dgm:prSet/>
      <dgm:spPr/>
      <dgm:t>
        <a:bodyPr/>
        <a:lstStyle/>
        <a:p>
          <a:endParaRPr lang="en-US"/>
        </a:p>
      </dgm:t>
    </dgm:pt>
    <dgm:pt modelId="{7C08B11C-AD79-4DC9-A2C5-B9C881C4D506}" type="sibTrans" cxnId="{C4F0E50D-4581-4DF4-B69B-6FEB0795F046}">
      <dgm:prSet/>
      <dgm:spPr/>
      <dgm:t>
        <a:bodyPr/>
        <a:lstStyle/>
        <a:p>
          <a:endParaRPr lang="en-US"/>
        </a:p>
      </dgm:t>
    </dgm:pt>
    <dgm:pt modelId="{048A6E7B-87B6-457C-9B78-124A3646804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Implementation </a:t>
          </a:r>
        </a:p>
        <a:p>
          <a:r>
            <a: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Method</a:t>
          </a:r>
        </a:p>
      </dgm:t>
    </dgm:pt>
    <dgm:pt modelId="{1B02B65E-1CB9-4E2C-AC11-7081C3395B92}" type="parTrans" cxnId="{A4020EA9-19DF-43B3-8AF3-7CAA6A147950}">
      <dgm:prSet/>
      <dgm:spPr/>
      <dgm:t>
        <a:bodyPr/>
        <a:lstStyle/>
        <a:p>
          <a:endParaRPr lang="en-US"/>
        </a:p>
      </dgm:t>
    </dgm:pt>
    <dgm:pt modelId="{1DC4FB0A-32A6-4B6E-9E84-FC0E102F759A}" type="sibTrans" cxnId="{A4020EA9-19DF-43B3-8AF3-7CAA6A147950}">
      <dgm:prSet/>
      <dgm:spPr/>
      <dgm:t>
        <a:bodyPr/>
        <a:lstStyle/>
        <a:p>
          <a:endParaRPr lang="en-US"/>
        </a:p>
      </dgm:t>
    </dgm:pt>
    <dgm:pt modelId="{B8CAFC16-BBC2-41ED-A00A-D61882A81922}">
      <dgm:prSet/>
      <dgm:spPr>
        <a:solidFill>
          <a:srgbClr val="002060"/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NASA Program Consultation</a:t>
          </a:r>
        </a:p>
      </dgm:t>
    </dgm:pt>
    <dgm:pt modelId="{EA08AAE1-4ADE-4D34-B39A-128A4DD9211E}" type="parTrans" cxnId="{0F601DA4-743B-4909-A291-99597B8AA612}">
      <dgm:prSet/>
      <dgm:spPr/>
      <dgm:t>
        <a:bodyPr/>
        <a:lstStyle/>
        <a:p>
          <a:endParaRPr lang="en-US"/>
        </a:p>
      </dgm:t>
    </dgm:pt>
    <dgm:pt modelId="{54371D8A-1530-4539-82C5-0ED25B330FEC}" type="sibTrans" cxnId="{0F601DA4-743B-4909-A291-99597B8AA612}">
      <dgm:prSet/>
      <dgm:spPr/>
      <dgm:t>
        <a:bodyPr/>
        <a:lstStyle/>
        <a:p>
          <a:endParaRPr lang="en-US"/>
        </a:p>
      </dgm:t>
    </dgm:pt>
    <dgm:pt modelId="{C07170E5-891B-4754-82E9-229547A51FDF}" type="pres">
      <dgm:prSet presAssocID="{CE6191BB-B8A3-4267-85A5-14AF490CE53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0D6FE77-CED6-4C94-B65D-524652201D25}" type="pres">
      <dgm:prSet presAssocID="{520FF75B-A17F-4515-8435-1D93D2FA30E0}" presName="singleCycle" presStyleCnt="0"/>
      <dgm:spPr/>
    </dgm:pt>
    <dgm:pt modelId="{043785FF-5F8B-4485-92EB-C315184A3B68}" type="pres">
      <dgm:prSet presAssocID="{520FF75B-A17F-4515-8435-1D93D2FA30E0}" presName="singleCenter" presStyleLbl="node1" presStyleIdx="0" presStyleCnt="6" custScaleX="142317" custLinFactNeighborX="-892" custLinFactNeighborY="-9990">
        <dgm:presLayoutVars>
          <dgm:chMax val="7"/>
          <dgm:chPref val="7"/>
        </dgm:presLayoutVars>
      </dgm:prSet>
      <dgm:spPr/>
    </dgm:pt>
    <dgm:pt modelId="{1CE224E6-279C-4714-A2E3-A50C8D69A2DB}" type="pres">
      <dgm:prSet presAssocID="{76482F65-9B07-460B-BAE3-3BED7FCA0D82}" presName="Name56" presStyleLbl="parChTrans1D2" presStyleIdx="0" presStyleCnt="5"/>
      <dgm:spPr/>
    </dgm:pt>
    <dgm:pt modelId="{4864628A-134A-4F01-8421-3FAC58C6C3A2}" type="pres">
      <dgm:prSet presAssocID="{43D7320B-EAAC-4FE9-8DF9-F3A4378F4204}" presName="text0" presStyleLbl="node1" presStyleIdx="1" presStyleCnt="6" custScaleX="238200" custRadScaleRad="111143" custRadScaleInc="-69641">
        <dgm:presLayoutVars>
          <dgm:bulletEnabled val="1"/>
        </dgm:presLayoutVars>
      </dgm:prSet>
      <dgm:spPr/>
    </dgm:pt>
    <dgm:pt modelId="{51D1EC4A-5031-4E28-8073-D096CDDAE4DF}" type="pres">
      <dgm:prSet presAssocID="{7718B013-8EC5-4C16-9B4C-40EBBFD2803A}" presName="Name56" presStyleLbl="parChTrans1D2" presStyleIdx="1" presStyleCnt="5"/>
      <dgm:spPr/>
    </dgm:pt>
    <dgm:pt modelId="{93D2BDAA-5AF9-4CB9-B1D7-A746CCE0081D}" type="pres">
      <dgm:prSet presAssocID="{928A9EF7-5207-490E-AE37-400166AC97C5}" presName="text0" presStyleLbl="node1" presStyleIdx="2" presStyleCnt="6" custScaleX="176206" custRadScaleRad="115934" custRadScaleInc="137714">
        <dgm:presLayoutVars>
          <dgm:bulletEnabled val="1"/>
        </dgm:presLayoutVars>
      </dgm:prSet>
      <dgm:spPr/>
    </dgm:pt>
    <dgm:pt modelId="{81D42BDA-5084-4512-911A-FCA7ADE1A348}" type="pres">
      <dgm:prSet presAssocID="{CEB6558E-31D8-4B07-A25D-AF0711D7E0F4}" presName="Name56" presStyleLbl="parChTrans1D2" presStyleIdx="2" presStyleCnt="5"/>
      <dgm:spPr/>
    </dgm:pt>
    <dgm:pt modelId="{EFBD0560-BA66-445F-BABE-C91F72A8632C}" type="pres">
      <dgm:prSet presAssocID="{4FA68998-22DA-489F-AB02-7847D475D569}" presName="text0" presStyleLbl="node1" presStyleIdx="3" presStyleCnt="6" custScaleX="232690" custRadScaleRad="123861" custRadScaleInc="281601">
        <dgm:presLayoutVars>
          <dgm:bulletEnabled val="1"/>
        </dgm:presLayoutVars>
      </dgm:prSet>
      <dgm:spPr/>
    </dgm:pt>
    <dgm:pt modelId="{4EB97048-C27F-4CD1-8DC1-3F9F7337264B}" type="pres">
      <dgm:prSet presAssocID="{1B02B65E-1CB9-4E2C-AC11-7081C3395B92}" presName="Name56" presStyleLbl="parChTrans1D2" presStyleIdx="3" presStyleCnt="5"/>
      <dgm:spPr/>
    </dgm:pt>
    <dgm:pt modelId="{6C8DDD53-B231-4C7A-A3AA-FDF5964CE464}" type="pres">
      <dgm:prSet presAssocID="{048A6E7B-87B6-457C-9B78-124A3646804D}" presName="text0" presStyleLbl="node1" presStyleIdx="4" presStyleCnt="6" custScaleX="171365" custScaleY="110558" custRadScaleRad="79605" custRadScaleInc="-101650">
        <dgm:presLayoutVars>
          <dgm:bulletEnabled val="1"/>
        </dgm:presLayoutVars>
      </dgm:prSet>
      <dgm:spPr/>
    </dgm:pt>
    <dgm:pt modelId="{FB51B76E-D9C9-46E5-8A38-2F07B5CF5298}" type="pres">
      <dgm:prSet presAssocID="{EA08AAE1-4ADE-4D34-B39A-128A4DD9211E}" presName="Name56" presStyleLbl="parChTrans1D2" presStyleIdx="4" presStyleCnt="5"/>
      <dgm:spPr/>
    </dgm:pt>
    <dgm:pt modelId="{96D58989-5A7E-46F4-A589-6E20F5A47615}" type="pres">
      <dgm:prSet presAssocID="{B8CAFC16-BBC2-41ED-A00A-D61882A81922}" presName="text0" presStyleLbl="node1" presStyleIdx="5" presStyleCnt="6" custScaleX="182136" custScaleY="123210" custRadScaleRad="121795" custRadScaleInc="299518">
        <dgm:presLayoutVars>
          <dgm:bulletEnabled val="1"/>
        </dgm:presLayoutVars>
      </dgm:prSet>
      <dgm:spPr/>
    </dgm:pt>
  </dgm:ptLst>
  <dgm:cxnLst>
    <dgm:cxn modelId="{C4F0E50D-4581-4DF4-B69B-6FEB0795F046}" srcId="{520FF75B-A17F-4515-8435-1D93D2FA30E0}" destId="{4FA68998-22DA-489F-AB02-7847D475D569}" srcOrd="2" destOrd="0" parTransId="{CEB6558E-31D8-4B07-A25D-AF0711D7E0F4}" sibTransId="{7C08B11C-AD79-4DC9-A2C5-B9C881C4D506}"/>
    <dgm:cxn modelId="{AFDFEA18-2237-402E-8C8B-ADC282A337E6}" type="presOf" srcId="{4FA68998-22DA-489F-AB02-7847D475D569}" destId="{EFBD0560-BA66-445F-BABE-C91F72A8632C}" srcOrd="0" destOrd="0" presId="urn:microsoft.com/office/officeart/2008/layout/RadialCluster"/>
    <dgm:cxn modelId="{E37BFA24-499A-47D8-86C9-9F9939D4DE28}" type="presOf" srcId="{CE6191BB-B8A3-4267-85A5-14AF490CE53E}" destId="{C07170E5-891B-4754-82E9-229547A51FDF}" srcOrd="0" destOrd="0" presId="urn:microsoft.com/office/officeart/2008/layout/RadialCluster"/>
    <dgm:cxn modelId="{A25BB525-0959-4C77-93A9-E4361916DF5E}" type="presOf" srcId="{1B02B65E-1CB9-4E2C-AC11-7081C3395B92}" destId="{4EB97048-C27F-4CD1-8DC1-3F9F7337264B}" srcOrd="0" destOrd="0" presId="urn:microsoft.com/office/officeart/2008/layout/RadialCluster"/>
    <dgm:cxn modelId="{2AE22F5B-BFF7-4AB4-8788-D2EB8BB4785D}" srcId="{CE6191BB-B8A3-4267-85A5-14AF490CE53E}" destId="{520FF75B-A17F-4515-8435-1D93D2FA30E0}" srcOrd="0" destOrd="0" parTransId="{8399C512-6C30-4CDC-ABE8-0428E066C21B}" sibTransId="{F13F4F46-FFEB-4B9F-8682-0161105B0E77}"/>
    <dgm:cxn modelId="{9796C05C-A09C-4554-A576-0DC5FEBEA154}" type="presOf" srcId="{7718B013-8EC5-4C16-9B4C-40EBBFD2803A}" destId="{51D1EC4A-5031-4E28-8073-D096CDDAE4DF}" srcOrd="0" destOrd="0" presId="urn:microsoft.com/office/officeart/2008/layout/RadialCluster"/>
    <dgm:cxn modelId="{0184F665-2483-44D4-A0DD-8C6052E29974}" type="presOf" srcId="{520FF75B-A17F-4515-8435-1D93D2FA30E0}" destId="{043785FF-5F8B-4485-92EB-C315184A3B68}" srcOrd="0" destOrd="0" presId="urn:microsoft.com/office/officeart/2008/layout/RadialCluster"/>
    <dgm:cxn modelId="{07EC3C6C-5986-45FF-B254-ABA36DD3B6A4}" type="presOf" srcId="{928A9EF7-5207-490E-AE37-400166AC97C5}" destId="{93D2BDAA-5AF9-4CB9-B1D7-A746CCE0081D}" srcOrd="0" destOrd="0" presId="urn:microsoft.com/office/officeart/2008/layout/RadialCluster"/>
    <dgm:cxn modelId="{D8EE5490-3C01-4648-B2AD-B55469C7E44E}" srcId="{520FF75B-A17F-4515-8435-1D93D2FA30E0}" destId="{928A9EF7-5207-490E-AE37-400166AC97C5}" srcOrd="1" destOrd="0" parTransId="{7718B013-8EC5-4C16-9B4C-40EBBFD2803A}" sibTransId="{9EBF483C-090E-470E-A6FB-B3E42F85127A}"/>
    <dgm:cxn modelId="{D4700194-A085-4F8C-A95D-2CAA5271E26D}" type="presOf" srcId="{76482F65-9B07-460B-BAE3-3BED7FCA0D82}" destId="{1CE224E6-279C-4714-A2E3-A50C8D69A2DB}" srcOrd="0" destOrd="0" presId="urn:microsoft.com/office/officeart/2008/layout/RadialCluster"/>
    <dgm:cxn modelId="{0F601DA4-743B-4909-A291-99597B8AA612}" srcId="{520FF75B-A17F-4515-8435-1D93D2FA30E0}" destId="{B8CAFC16-BBC2-41ED-A00A-D61882A81922}" srcOrd="4" destOrd="0" parTransId="{EA08AAE1-4ADE-4D34-B39A-128A4DD9211E}" sibTransId="{54371D8A-1530-4539-82C5-0ED25B330FEC}"/>
    <dgm:cxn modelId="{A4020EA9-19DF-43B3-8AF3-7CAA6A147950}" srcId="{520FF75B-A17F-4515-8435-1D93D2FA30E0}" destId="{048A6E7B-87B6-457C-9B78-124A3646804D}" srcOrd="3" destOrd="0" parTransId="{1B02B65E-1CB9-4E2C-AC11-7081C3395B92}" sibTransId="{1DC4FB0A-32A6-4B6E-9E84-FC0E102F759A}"/>
    <dgm:cxn modelId="{3BBAADB0-546B-4E49-9747-D2DD6D024396}" type="presOf" srcId="{43D7320B-EAAC-4FE9-8DF9-F3A4378F4204}" destId="{4864628A-134A-4F01-8421-3FAC58C6C3A2}" srcOrd="0" destOrd="0" presId="urn:microsoft.com/office/officeart/2008/layout/RadialCluster"/>
    <dgm:cxn modelId="{9BAC77B6-E427-488D-9ADD-D23AC02A07A5}" type="presOf" srcId="{CEB6558E-31D8-4B07-A25D-AF0711D7E0F4}" destId="{81D42BDA-5084-4512-911A-FCA7ADE1A348}" srcOrd="0" destOrd="0" presId="urn:microsoft.com/office/officeart/2008/layout/RadialCluster"/>
    <dgm:cxn modelId="{55A6BEDC-26CA-4D13-AF30-D232C1C93D22}" srcId="{520FF75B-A17F-4515-8435-1D93D2FA30E0}" destId="{43D7320B-EAAC-4FE9-8DF9-F3A4378F4204}" srcOrd="0" destOrd="0" parTransId="{76482F65-9B07-460B-BAE3-3BED7FCA0D82}" sibTransId="{2B731DC6-C226-4109-8977-C20D78CCBEA7}"/>
    <dgm:cxn modelId="{6C7377DD-F7F6-497F-98B2-5AF53511CBC5}" type="presOf" srcId="{EA08AAE1-4ADE-4D34-B39A-128A4DD9211E}" destId="{FB51B76E-D9C9-46E5-8A38-2F07B5CF5298}" srcOrd="0" destOrd="0" presId="urn:microsoft.com/office/officeart/2008/layout/RadialCluster"/>
    <dgm:cxn modelId="{9F9CB2EE-E7F9-49AD-B3BA-1CCF9D62809E}" type="presOf" srcId="{048A6E7B-87B6-457C-9B78-124A3646804D}" destId="{6C8DDD53-B231-4C7A-A3AA-FDF5964CE464}" srcOrd="0" destOrd="0" presId="urn:microsoft.com/office/officeart/2008/layout/RadialCluster"/>
    <dgm:cxn modelId="{5FD680F7-EFDE-4D08-A4BE-CDE3023B2E5E}" type="presOf" srcId="{B8CAFC16-BBC2-41ED-A00A-D61882A81922}" destId="{96D58989-5A7E-46F4-A589-6E20F5A47615}" srcOrd="0" destOrd="0" presId="urn:microsoft.com/office/officeart/2008/layout/RadialCluster"/>
    <dgm:cxn modelId="{3857F204-0976-4172-8CCD-BBFCBF92E88A}" type="presParOf" srcId="{C07170E5-891B-4754-82E9-229547A51FDF}" destId="{E0D6FE77-CED6-4C94-B65D-524652201D25}" srcOrd="0" destOrd="0" presId="urn:microsoft.com/office/officeart/2008/layout/RadialCluster"/>
    <dgm:cxn modelId="{93C1A13D-9ECB-4756-9464-97A82D1CCD16}" type="presParOf" srcId="{E0D6FE77-CED6-4C94-B65D-524652201D25}" destId="{043785FF-5F8B-4485-92EB-C315184A3B68}" srcOrd="0" destOrd="0" presId="urn:microsoft.com/office/officeart/2008/layout/RadialCluster"/>
    <dgm:cxn modelId="{DEA0145A-8A82-4C7D-870A-D26E95A5C26B}" type="presParOf" srcId="{E0D6FE77-CED6-4C94-B65D-524652201D25}" destId="{1CE224E6-279C-4714-A2E3-A50C8D69A2DB}" srcOrd="1" destOrd="0" presId="urn:microsoft.com/office/officeart/2008/layout/RadialCluster"/>
    <dgm:cxn modelId="{24302968-5DCB-49D2-8881-C6BB15B736C7}" type="presParOf" srcId="{E0D6FE77-CED6-4C94-B65D-524652201D25}" destId="{4864628A-134A-4F01-8421-3FAC58C6C3A2}" srcOrd="2" destOrd="0" presId="urn:microsoft.com/office/officeart/2008/layout/RadialCluster"/>
    <dgm:cxn modelId="{3D3EA57A-335B-41E0-94A5-BB8247707ADB}" type="presParOf" srcId="{E0D6FE77-CED6-4C94-B65D-524652201D25}" destId="{51D1EC4A-5031-4E28-8073-D096CDDAE4DF}" srcOrd="3" destOrd="0" presId="urn:microsoft.com/office/officeart/2008/layout/RadialCluster"/>
    <dgm:cxn modelId="{9FF34F91-EFB2-42EA-8F0E-49BF2B4B11C1}" type="presParOf" srcId="{E0D6FE77-CED6-4C94-B65D-524652201D25}" destId="{93D2BDAA-5AF9-4CB9-B1D7-A746CCE0081D}" srcOrd="4" destOrd="0" presId="urn:microsoft.com/office/officeart/2008/layout/RadialCluster"/>
    <dgm:cxn modelId="{923B43F5-78CD-44E4-9B45-51679A8792A3}" type="presParOf" srcId="{E0D6FE77-CED6-4C94-B65D-524652201D25}" destId="{81D42BDA-5084-4512-911A-FCA7ADE1A348}" srcOrd="5" destOrd="0" presId="urn:microsoft.com/office/officeart/2008/layout/RadialCluster"/>
    <dgm:cxn modelId="{C1B4BC13-B777-4D73-B2DC-6EA30D3E1F22}" type="presParOf" srcId="{E0D6FE77-CED6-4C94-B65D-524652201D25}" destId="{EFBD0560-BA66-445F-BABE-C91F72A8632C}" srcOrd="6" destOrd="0" presId="urn:microsoft.com/office/officeart/2008/layout/RadialCluster"/>
    <dgm:cxn modelId="{1176162D-64AE-4634-B1C1-BC98A165A95F}" type="presParOf" srcId="{E0D6FE77-CED6-4C94-B65D-524652201D25}" destId="{4EB97048-C27F-4CD1-8DC1-3F9F7337264B}" srcOrd="7" destOrd="0" presId="urn:microsoft.com/office/officeart/2008/layout/RadialCluster"/>
    <dgm:cxn modelId="{FE263A40-3FB8-4B25-9143-EEBD2992DFC8}" type="presParOf" srcId="{E0D6FE77-CED6-4C94-B65D-524652201D25}" destId="{6C8DDD53-B231-4C7A-A3AA-FDF5964CE464}" srcOrd="8" destOrd="0" presId="urn:microsoft.com/office/officeart/2008/layout/RadialCluster"/>
    <dgm:cxn modelId="{8208D873-65DB-48D0-828D-A4C3AF2DBB5E}" type="presParOf" srcId="{E0D6FE77-CED6-4C94-B65D-524652201D25}" destId="{FB51B76E-D9C9-46E5-8A38-2F07B5CF5298}" srcOrd="9" destOrd="0" presId="urn:microsoft.com/office/officeart/2008/layout/RadialCluster"/>
    <dgm:cxn modelId="{F3B8C5CC-9C67-437B-824C-0F0178B0B08A}" type="presParOf" srcId="{E0D6FE77-CED6-4C94-B65D-524652201D25}" destId="{96D58989-5A7E-46F4-A589-6E20F5A47615}" srcOrd="10" destOrd="0" presId="urn:microsoft.com/office/officeart/2008/layout/RadialCluster"/>
  </dgm:cxnLst>
  <dgm:bg/>
  <dgm:whole>
    <a:ln w="76200"/>
  </dgm:whole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32491-ED75-4C11-B659-EE087FB6FDF1}">
      <dsp:nvSpPr>
        <dsp:cNvPr id="0" name=""/>
        <dsp:cNvSpPr/>
      </dsp:nvSpPr>
      <dsp:spPr>
        <a:xfrm rot="5400000">
          <a:off x="-369921" y="927081"/>
          <a:ext cx="2466141" cy="172629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NASA-STD-6030 AMR</a:t>
          </a:r>
        </a:p>
      </dsp:txBody>
      <dsp:txXfrm rot="-5400000">
        <a:off x="1" y="1420310"/>
        <a:ext cx="1726299" cy="739842"/>
      </dsp:txXfrm>
    </dsp:sp>
    <dsp:sp modelId="{BD4115DB-538B-435D-ABBC-B87340440FB3}">
      <dsp:nvSpPr>
        <dsp:cNvPr id="0" name=""/>
        <dsp:cNvSpPr/>
      </dsp:nvSpPr>
      <dsp:spPr>
        <a:xfrm rot="5400000">
          <a:off x="8017361" y="-5987647"/>
          <a:ext cx="2654539" cy="15236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800" i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[AMR-38] Feedstock to be used for a Candidate QMP </a:t>
          </a:r>
          <a:r>
            <a:rPr lang="en-US" sz="2800" b="1" i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shall</a:t>
          </a:r>
          <a:r>
            <a:rPr lang="en-US" sz="2800" i="1" kern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 be controlled by industry standard specifications or configuration-controlled material specifications that levy requirements, including tolerances when applicable, to ensure consistent performance in the process and govern, at a minimum, the aspects of virgin feedstock production and procurement defined … </a:t>
          </a:r>
          <a:r>
            <a:rPr lang="en-US" sz="2800" i="1" kern="1200" dirty="0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rPr>
            <a:t>Tables 9-12: Require powder producers and distributors to operate under a QMS conforming to SAE AS9100, SAE AS9120, Quality Management Systems</a:t>
          </a:r>
          <a:endParaRPr lang="en-US" sz="2800" kern="1200" dirty="0">
            <a:ln>
              <a:noFill/>
            </a:ln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26299" y="432999"/>
        <a:ext cx="15107079" cy="2395371"/>
      </dsp:txXfrm>
    </dsp:sp>
    <dsp:sp modelId="{247F59E6-C796-4287-A39E-B49684E740D9}">
      <dsp:nvSpPr>
        <dsp:cNvPr id="0" name=""/>
        <dsp:cNvSpPr/>
      </dsp:nvSpPr>
      <dsp:spPr>
        <a:xfrm rot="5400000">
          <a:off x="-340867" y="3928503"/>
          <a:ext cx="2466141" cy="1726299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b="1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Rationale for Tailoring</a:t>
          </a:r>
        </a:p>
      </dsp:txBody>
      <dsp:txXfrm rot="-5400000">
        <a:off x="29055" y="4421732"/>
        <a:ext cx="1726299" cy="739842"/>
      </dsp:txXfrm>
    </dsp:sp>
    <dsp:sp modelId="{465FB956-518C-4ADD-8C17-09DBB971A509}">
      <dsp:nvSpPr>
        <dsp:cNvPr id="0" name=""/>
        <dsp:cNvSpPr/>
      </dsp:nvSpPr>
      <dsp:spPr>
        <a:xfrm rot="5400000">
          <a:off x="8057200" y="-3255776"/>
          <a:ext cx="2600153" cy="152113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b="0" i="0" u="none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[Company] uses an ISO9001 Powder feedstock supplier and compliance to this AMR would require a change to an AS9100 approved feedstock supplier. For </a:t>
          </a:r>
          <a:r>
            <a:rPr lang="en-US" sz="280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an ISO9001 certified supplier, evidence and rationale will be provided that establish a rigid quality management system (QMS) and robust feedstock controls that meets the intent of NASA-STD-6030. The ISO9001 supplier has been audited and continues to be audited on a three (3) year cycle. [Company]’s feedstock supplier has provided no issues with the quality of material being produced</a:t>
          </a:r>
          <a:r>
            <a:rPr lang="en-US" sz="28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. </a:t>
          </a:r>
          <a:endParaRPr lang="en-US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751592" y="3176761"/>
        <a:ext cx="15084441" cy="2346295"/>
      </dsp:txXfrm>
    </dsp:sp>
    <dsp:sp modelId="{3E96579F-1E3E-4A29-BD95-1D039749E349}">
      <dsp:nvSpPr>
        <dsp:cNvPr id="0" name=""/>
        <dsp:cNvSpPr/>
      </dsp:nvSpPr>
      <dsp:spPr>
        <a:xfrm rot="5400000">
          <a:off x="-369921" y="6107715"/>
          <a:ext cx="2466141" cy="1726299"/>
        </a:xfrm>
        <a:prstGeom prst="chevron">
          <a:avLst/>
        </a:prstGeom>
        <a:solidFill>
          <a:srgbClr val="00B800"/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n>
              <a:noFill/>
            </a:ln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Tailored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n>
                <a:noFill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Requirement</a:t>
          </a:r>
        </a:p>
      </dsp:txBody>
      <dsp:txXfrm rot="-5400000">
        <a:off x="1" y="6600944"/>
        <a:ext cx="1726299" cy="739842"/>
      </dsp:txXfrm>
    </dsp:sp>
    <dsp:sp modelId="{D213A9FE-BB1A-427C-AFD2-11BA80C7C3F7}">
      <dsp:nvSpPr>
        <dsp:cNvPr id="0" name=""/>
        <dsp:cNvSpPr/>
      </dsp:nvSpPr>
      <dsp:spPr>
        <a:xfrm rot="5400000">
          <a:off x="8543135" y="-1059549"/>
          <a:ext cx="1602992" cy="152366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All feedstock shall be procured and controlled per approved [Company] feedstock specs</a:t>
          </a:r>
          <a:r>
            <a:rPr lang="en-US" sz="220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200" kern="12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sp:txBody>
      <dsp:txXfrm rot="-5400000">
        <a:off x="1726300" y="5835538"/>
        <a:ext cx="15158411" cy="1446488"/>
      </dsp:txXfrm>
    </dsp:sp>
    <dsp:sp modelId="{AF48E635-07C2-4525-9DCC-A69F9A22102D}">
      <dsp:nvSpPr>
        <dsp:cNvPr id="0" name=""/>
        <dsp:cNvSpPr/>
      </dsp:nvSpPr>
      <dsp:spPr>
        <a:xfrm rot="5400000">
          <a:off x="-369921" y="8448952"/>
          <a:ext cx="2466141" cy="1726299"/>
        </a:xfrm>
        <a:prstGeom prst="chevron">
          <a:avLst/>
        </a:prstGeom>
        <a:solidFill>
          <a:srgbClr val="00B80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Implementation</a:t>
          </a:r>
        </a:p>
      </dsp:txBody>
      <dsp:txXfrm rot="-5400000">
        <a:off x="1" y="8942181"/>
        <a:ext cx="1726299" cy="739842"/>
      </dsp:txXfrm>
    </dsp:sp>
    <dsp:sp modelId="{AF849325-02B1-487B-8C59-DD917EA75A74}">
      <dsp:nvSpPr>
        <dsp:cNvPr id="0" name=""/>
        <dsp:cNvSpPr/>
      </dsp:nvSpPr>
      <dsp:spPr>
        <a:xfrm rot="5400000">
          <a:off x="8543135" y="1479013"/>
          <a:ext cx="1602992" cy="148030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[Company] feedstock spec [INTDOC-1235] complies with NASA-STD-6030 AMR-38 with the exception of the AS9100 QMS feedstock supplier.  [INTDOC-1235] allow for ISO9001 QMS for suppliers that have been audited and approved by the [Company].</a:t>
          </a:r>
        </a:p>
      </dsp:txBody>
      <dsp:txXfrm rot="-5400000">
        <a:off x="1943117" y="8157283"/>
        <a:ext cx="14724776" cy="1446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1C9C5-2726-4E79-860B-3866659BAA3F}">
      <dsp:nvSpPr>
        <dsp:cNvPr id="0" name=""/>
        <dsp:cNvSpPr/>
      </dsp:nvSpPr>
      <dsp:spPr>
        <a:xfrm>
          <a:off x="0" y="0"/>
          <a:ext cx="4750905" cy="4750905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n>
                <a:noFill/>
              </a:ln>
              <a:solidFill>
                <a:schemeClr val="tx1"/>
              </a:solidFill>
            </a:rPr>
            <a:t>*Still subject to NASA Program approval </a:t>
          </a:r>
        </a:p>
      </dsp:txBody>
      <dsp:txXfrm>
        <a:off x="231920" y="231920"/>
        <a:ext cx="4287065" cy="4287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785FF-5F8B-4485-92EB-C315184A3B68}">
      <dsp:nvSpPr>
        <dsp:cNvPr id="0" name=""/>
        <dsp:cNvSpPr/>
      </dsp:nvSpPr>
      <dsp:spPr>
        <a:xfrm>
          <a:off x="3723928" y="2332079"/>
          <a:ext cx="3309093" cy="2325156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Tailored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NASA-STD-6030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AMR</a:t>
          </a:r>
          <a:r>
            <a:rPr lang="en-US" sz="3500" kern="1200" dirty="0">
              <a:ln/>
              <a:solidFill>
                <a:schemeClr val="tx1"/>
              </a:solidFill>
            </a:rPr>
            <a:t>*</a:t>
          </a:r>
        </a:p>
      </dsp:txBody>
      <dsp:txXfrm>
        <a:off x="3837433" y="2445584"/>
        <a:ext cx="3082083" cy="2098146"/>
      </dsp:txXfrm>
    </dsp:sp>
    <dsp:sp modelId="{1CE224E6-279C-4714-A2E3-A50C8D69A2DB}">
      <dsp:nvSpPr>
        <dsp:cNvPr id="0" name=""/>
        <dsp:cNvSpPr/>
      </dsp:nvSpPr>
      <dsp:spPr>
        <a:xfrm rot="14441049">
          <a:off x="4140770" y="1989731"/>
          <a:ext cx="7852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526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64628A-134A-4F01-8421-3FAC58C6C3A2}">
      <dsp:nvSpPr>
        <dsp:cNvPr id="0" name=""/>
        <dsp:cNvSpPr/>
      </dsp:nvSpPr>
      <dsp:spPr>
        <a:xfrm>
          <a:off x="2048357" y="89527"/>
          <a:ext cx="3710810" cy="1557855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NASA-STD-6030 AMR</a:t>
          </a:r>
        </a:p>
      </dsp:txBody>
      <dsp:txXfrm>
        <a:off x="2124405" y="165575"/>
        <a:ext cx="3558714" cy="1405759"/>
      </dsp:txXfrm>
    </dsp:sp>
    <dsp:sp modelId="{51D1EC4A-5031-4E28-8073-D096CDDAE4DF}">
      <dsp:nvSpPr>
        <dsp:cNvPr id="0" name=""/>
        <dsp:cNvSpPr/>
      </dsp:nvSpPr>
      <dsp:spPr>
        <a:xfrm rot="2324716">
          <a:off x="6706907" y="4999528"/>
          <a:ext cx="10938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9383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BDAA-5AF9-4CB9-B1D7-A746CCE0081D}">
      <dsp:nvSpPr>
        <dsp:cNvPr id="0" name=""/>
        <dsp:cNvSpPr/>
      </dsp:nvSpPr>
      <dsp:spPr>
        <a:xfrm>
          <a:off x="7278552" y="5341820"/>
          <a:ext cx="2745034" cy="155785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Current Process </a:t>
          </a:r>
        </a:p>
      </dsp:txBody>
      <dsp:txXfrm>
        <a:off x="7354600" y="5417868"/>
        <a:ext cx="2592938" cy="1405759"/>
      </dsp:txXfrm>
    </dsp:sp>
    <dsp:sp modelId="{81D42BDA-5084-4512-911A-FCA7ADE1A348}">
      <dsp:nvSpPr>
        <dsp:cNvPr id="0" name=""/>
        <dsp:cNvSpPr/>
      </dsp:nvSpPr>
      <dsp:spPr>
        <a:xfrm rot="8810447">
          <a:off x="2934706" y="4810653"/>
          <a:ext cx="8591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17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0560-BA66-445F-BABE-C91F72A8632C}">
      <dsp:nvSpPr>
        <dsp:cNvPr id="0" name=""/>
        <dsp:cNvSpPr/>
      </dsp:nvSpPr>
      <dsp:spPr>
        <a:xfrm>
          <a:off x="0" y="5045624"/>
          <a:ext cx="3624973" cy="1557855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Rationale for tailoring</a:t>
          </a:r>
        </a:p>
      </dsp:txBody>
      <dsp:txXfrm>
        <a:off x="76048" y="5121672"/>
        <a:ext cx="3472877" cy="1405759"/>
      </dsp:txXfrm>
    </dsp:sp>
    <dsp:sp modelId="{4EB97048-C27F-4CD1-8DC1-3F9F7337264B}">
      <dsp:nvSpPr>
        <dsp:cNvPr id="0" name=""/>
        <dsp:cNvSpPr/>
      </dsp:nvSpPr>
      <dsp:spPr>
        <a:xfrm rot="5309943">
          <a:off x="4816064" y="5265847"/>
          <a:ext cx="12176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764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DDD53-B231-4C7A-A3AA-FDF5964CE464}">
      <dsp:nvSpPr>
        <dsp:cNvPr id="0" name=""/>
        <dsp:cNvSpPr/>
      </dsp:nvSpPr>
      <dsp:spPr>
        <a:xfrm>
          <a:off x="4128587" y="5874459"/>
          <a:ext cx="2669618" cy="1722333"/>
        </a:xfrm>
        <a:prstGeom prst="roundRect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Implementation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Method</a:t>
          </a:r>
        </a:p>
      </dsp:txBody>
      <dsp:txXfrm>
        <a:off x="4212664" y="5958536"/>
        <a:ext cx="2501464" cy="1554179"/>
      </dsp:txXfrm>
    </dsp:sp>
    <dsp:sp modelId="{FB51B76E-D9C9-46E5-8A38-2F07B5CF5298}">
      <dsp:nvSpPr>
        <dsp:cNvPr id="0" name=""/>
        <dsp:cNvSpPr/>
      </dsp:nvSpPr>
      <dsp:spPr>
        <a:xfrm rot="18790433">
          <a:off x="6379872" y="2125756"/>
          <a:ext cx="5658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582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D58989-5A7E-46F4-A589-6E20F5A47615}">
      <dsp:nvSpPr>
        <dsp:cNvPr id="0" name=""/>
        <dsp:cNvSpPr/>
      </dsp:nvSpPr>
      <dsp:spPr>
        <a:xfrm>
          <a:off x="6338063" y="0"/>
          <a:ext cx="2837415" cy="1919433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NASA Program Consultation</a:t>
          </a:r>
        </a:p>
      </dsp:txBody>
      <dsp:txXfrm>
        <a:off x="6431762" y="93699"/>
        <a:ext cx="2650017" cy="1732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183123"/>
            <a:ext cx="31089600" cy="1528064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3053043"/>
            <a:ext cx="27432000" cy="10596877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9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2336800"/>
            <a:ext cx="788670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2336800"/>
            <a:ext cx="2320290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90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417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10942333"/>
            <a:ext cx="31546800" cy="18257517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29372573"/>
            <a:ext cx="31546800" cy="9601197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4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11684000"/>
            <a:ext cx="1554480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11684000"/>
            <a:ext cx="1554480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8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2336810"/>
            <a:ext cx="3154680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10759443"/>
            <a:ext cx="15473360" cy="5273037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6032480"/>
            <a:ext cx="15473360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10759443"/>
            <a:ext cx="15549564" cy="5273037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6032480"/>
            <a:ext cx="15549564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2926080"/>
            <a:ext cx="11796712" cy="1024128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6319530"/>
            <a:ext cx="18516600" cy="311912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13167360"/>
            <a:ext cx="11796712" cy="24394163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2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2926080"/>
            <a:ext cx="11796712" cy="1024128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6319530"/>
            <a:ext cx="18516600" cy="311912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13167360"/>
            <a:ext cx="11796712" cy="24394163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4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336810"/>
            <a:ext cx="3154680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11684000"/>
            <a:ext cx="3154680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40680650"/>
            <a:ext cx="822960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52CC-8A86-43B2-8497-D835EB9E89AA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40680650"/>
            <a:ext cx="1234440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40680650"/>
            <a:ext cx="822960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F30C-C823-49ED-91D8-E31D1213B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3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7.png"/><Relationship Id="rId18" Type="http://schemas.microsoft.com/office/2007/relationships/diagramDrawing" Target="../diagrams/drawing2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QuickStyle" Target="../diagrams/quickStyle1.xml"/><Relationship Id="rId19" Type="http://schemas.openxmlformats.org/officeDocument/2006/relationships/diagramData" Target="../diagrams/data3.xml"/><Relationship Id="rId4" Type="http://schemas.openxmlformats.org/officeDocument/2006/relationships/image" Target="../media/image3.jpeg"/><Relationship Id="rId9" Type="http://schemas.openxmlformats.org/officeDocument/2006/relationships/diagramLayout" Target="../diagrams/layout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id="{F7A26FEA-F76B-425E-A9F9-AAE6B58E4A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78" t="5430" r="178" b="2670"/>
          <a:stretch/>
        </p:blipFill>
        <p:spPr>
          <a:xfrm>
            <a:off x="20273081" y="9251632"/>
            <a:ext cx="13698721" cy="7726335"/>
          </a:xfrm>
          <a:prstGeom prst="rect">
            <a:avLst/>
          </a:prstGeom>
        </p:spPr>
      </p:pic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C457962-457C-F5DC-0445-C514F2D7A250}"/>
              </a:ext>
            </a:extLst>
          </p:cNvPr>
          <p:cNvCxnSpPr>
            <a:cxnSpLocks/>
          </p:cNvCxnSpPr>
          <p:nvPr/>
        </p:nvCxnSpPr>
        <p:spPr bwMode="auto">
          <a:xfrm>
            <a:off x="21068872" y="14090142"/>
            <a:ext cx="1260640" cy="88801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6A38A37-BA23-DF94-87C4-B417B023F8F4}"/>
              </a:ext>
            </a:extLst>
          </p:cNvPr>
          <p:cNvSpPr/>
          <p:nvPr/>
        </p:nvSpPr>
        <p:spPr>
          <a:xfrm>
            <a:off x="0" y="0"/>
            <a:ext cx="36576000" cy="5479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3068C-6993-7A5E-F55B-57BFE53790BA}"/>
              </a:ext>
            </a:extLst>
          </p:cNvPr>
          <p:cNvSpPr txBox="1"/>
          <p:nvPr/>
        </p:nvSpPr>
        <p:spPr>
          <a:xfrm>
            <a:off x="4270066" y="1326725"/>
            <a:ext cx="283435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to effectively generate an Additive Manufacturing Control Plan (AMCP) documenting compliance, method of implementation and tailoring rationale to NASA Technical Standard NASA-STD-6030.</a:t>
            </a:r>
            <a:endParaRPr lang="en-US" sz="96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pic>
        <p:nvPicPr>
          <p:cNvPr id="7" name="Picture 6" descr="A logo with a red and white design&#10;&#10;Description automatically generated">
            <a:extLst>
              <a:ext uri="{FF2B5EF4-FFF2-40B4-BE49-F238E27FC236}">
                <a16:creationId xmlns:a16="http://schemas.microsoft.com/office/drawing/2014/main" id="{C0198991-533A-4608-2B04-9A63C2D2D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9297" y="359638"/>
            <a:ext cx="4499199" cy="449919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9A6862B-FCA8-A64B-4135-2DCB6AAA4924}"/>
              </a:ext>
            </a:extLst>
          </p:cNvPr>
          <p:cNvSpPr txBox="1"/>
          <p:nvPr/>
        </p:nvSpPr>
        <p:spPr>
          <a:xfrm>
            <a:off x="202965" y="4044837"/>
            <a:ext cx="36420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Poe, MSFC EM42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Andrew Glendening, GSFC-3730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8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BF326E-0B90-A9DD-F4D0-3DEC1B72F08C}"/>
              </a:ext>
            </a:extLst>
          </p:cNvPr>
          <p:cNvSpPr/>
          <p:nvPr/>
        </p:nvSpPr>
        <p:spPr bwMode="auto">
          <a:xfrm>
            <a:off x="19406678" y="20171643"/>
            <a:ext cx="16938499" cy="4366392"/>
          </a:xfrm>
          <a:prstGeom prst="round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l" rtl="0" fontAlgn="base"/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Note:</a:t>
            </a:r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 AMCP is </a:t>
            </a:r>
            <a:r>
              <a:rPr lang="en-US" sz="2800" i="0" u="sng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NASA Program Specific.</a:t>
            </a:r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*Once approved by a NASA program, the AMCP becomes the governing document by which your additive program, and the parts you produce, are measured (i.e., it replaces NASA-STD-6030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 approved AMCP does not grant “qualification” applicable to other NASA Programs</a:t>
            </a:r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 is certainly the </a:t>
            </a:r>
            <a:r>
              <a:rPr lang="en-US" sz="28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of the NASA AM SMEs that the vast majority of AM processes and practices that are acceptable to one NASA program will be acceptable to</a:t>
            </a:r>
            <a:r>
              <a:rPr lang="en-US" sz="2800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most</a:t>
            </a: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NASA Programs</a:t>
            </a:r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formal NASA AM Certification Body is a dream, but not yet a reality</a:t>
            </a:r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reach out to us if you are struggling, </a:t>
            </a:r>
            <a:r>
              <a:rPr lang="en-US" sz="28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  <a:r>
              <a:rPr lang="en-US" sz="280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 do not want people to struggle in silence.</a:t>
            </a:r>
            <a:endParaRPr lang="en-US" sz="280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 descr="Artemis program - Wikipedia">
            <a:extLst>
              <a:ext uri="{FF2B5EF4-FFF2-40B4-BE49-F238E27FC236}">
                <a16:creationId xmlns:a16="http://schemas.microsoft.com/office/drawing/2014/main" id="{7FB5B737-9B22-7D4F-C4CD-0CF4D9020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3673" y="39405917"/>
            <a:ext cx="4133042" cy="38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5B4B87-F99F-C604-A982-E43EC7E45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8161" y="39255141"/>
            <a:ext cx="4133042" cy="41330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485D4A-BA7A-0DD8-0CC3-CA8868604A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812" y="39369368"/>
            <a:ext cx="3949988" cy="3831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3BF3FD-4A2B-804F-D2DC-A43D2014D8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39" y="919962"/>
            <a:ext cx="3602627" cy="3460647"/>
          </a:xfrm>
          <a:prstGeom prst="rect">
            <a:avLst/>
          </a:prstGeom>
        </p:spPr>
      </p:pic>
      <p:sp>
        <p:nvSpPr>
          <p:cNvPr id="83" name="Title 1">
            <a:extLst>
              <a:ext uri="{FF2B5EF4-FFF2-40B4-BE49-F238E27FC236}">
                <a16:creationId xmlns:a16="http://schemas.microsoft.com/office/drawing/2014/main" id="{4395516B-B4DA-E035-1C10-25FCB8FB3228}"/>
              </a:ext>
            </a:extLst>
          </p:cNvPr>
          <p:cNvSpPr txBox="1">
            <a:spLocks/>
          </p:cNvSpPr>
          <p:nvPr/>
        </p:nvSpPr>
        <p:spPr>
          <a:xfrm>
            <a:off x="19401363" y="25432482"/>
            <a:ext cx="16962963" cy="135254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>
            <a:lvl1pPr algn="l" defTabSz="3657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Tailoring NASA-STD-6030 Example: Section 5.4.1 Feedstock/ QMS System </a:t>
            </a:r>
          </a:p>
        </p:txBody>
      </p:sp>
      <p:sp>
        <p:nvSpPr>
          <p:cNvPr id="84" name="Slide Number Placeholder 3">
            <a:extLst>
              <a:ext uri="{FF2B5EF4-FFF2-40B4-BE49-F238E27FC236}">
                <a16:creationId xmlns:a16="http://schemas.microsoft.com/office/drawing/2014/main" id="{768C7DC7-9755-3E66-F130-867C4321A2D7}"/>
              </a:ext>
            </a:extLst>
          </p:cNvPr>
          <p:cNvSpPr txBox="1">
            <a:spLocks/>
          </p:cNvSpPr>
          <p:nvPr/>
        </p:nvSpPr>
        <p:spPr>
          <a:xfrm>
            <a:off x="30241872" y="36833063"/>
            <a:ext cx="5143500" cy="4540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B8D9A4E-FB59-9B49-9310-F2E5203E853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5" name="Diagram 84">
            <a:extLst>
              <a:ext uri="{FF2B5EF4-FFF2-40B4-BE49-F238E27FC236}">
                <a16:creationId xmlns:a16="http://schemas.microsoft.com/office/drawing/2014/main" id="{C311DFE7-68BC-6AFE-2668-0B9B145E7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580655"/>
              </p:ext>
            </p:extLst>
          </p:nvPr>
        </p:nvGraphicFramePr>
        <p:xfrm>
          <a:off x="19401362" y="26810778"/>
          <a:ext cx="16962963" cy="1057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6" name="Rectangle 85">
            <a:extLst>
              <a:ext uri="{FF2B5EF4-FFF2-40B4-BE49-F238E27FC236}">
                <a16:creationId xmlns:a16="http://schemas.microsoft.com/office/drawing/2014/main" id="{1A60DC77-92C1-5FAF-2213-A593C07FD3C2}"/>
              </a:ext>
            </a:extLst>
          </p:cNvPr>
          <p:cNvSpPr/>
          <p:nvPr/>
        </p:nvSpPr>
        <p:spPr bwMode="auto">
          <a:xfrm>
            <a:off x="21682757" y="36879155"/>
            <a:ext cx="14241302" cy="1083414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 the Tailored AMR, rationale and Implementation in the AMCP to be presented to NASA Program for approval. </a:t>
            </a:r>
            <a:endParaRPr kumimoji="0" lang="en-US" sz="2800" b="1" i="0" u="none" strike="noStrike" cap="none" normalizeH="0" baseline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ontent Placeholder 2">
            <a:extLst>
              <a:ext uri="{FF2B5EF4-FFF2-40B4-BE49-F238E27FC236}">
                <a16:creationId xmlns:a16="http://schemas.microsoft.com/office/drawing/2014/main" id="{1CCE70D7-80E2-E233-E9DD-95EF7522FF6C}"/>
              </a:ext>
            </a:extLst>
          </p:cNvPr>
          <p:cNvSpPr txBox="1">
            <a:spLocks/>
          </p:cNvSpPr>
          <p:nvPr/>
        </p:nvSpPr>
        <p:spPr bwMode="auto">
          <a:xfrm>
            <a:off x="326911" y="6902677"/>
            <a:ext cx="9719939" cy="84070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an AMCP?​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 AMCP is the backbone of NASA-STD-6030 compliance​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It documents and communicates “how you do additive”  ​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Responses to 115 unique requirements address degree of compliance, method of implementation, proposed tailoring (and rationale thereof)​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Types of Responses: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Implementation only: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meets the Additive Manufacturing Requirement (AMR) as written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Tailoring: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rewrites the requirement, but meets the intent and/or is baseline risk  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Elevated Risk Tailoring: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rewrites the requirement and doesn't meet intent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Generation of an AMCP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Developing an effective AMCP starts with looking at the overall process and </a:t>
            </a:r>
            <a:r>
              <a: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 with specific parts in mind.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For pre-existing AM Programs, first begin by just writing down what you </a:t>
            </a:r>
            <a:r>
              <a:rPr kumimoji="0" lang="en-US" sz="28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currently do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and compare it to each AMR​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Mature AM programs that have been evaluated by NASA to date have been largely compliant right out of the gate.​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NASA-STD-6030 was 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explicitly designed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 to be adaptable to the widest possible (reasonable) range of (known) manufacturing practices</a:t>
            </a:r>
          </a:p>
          <a:p>
            <a:pPr marL="914400" marR="0" lvl="2" indent="0" algn="l" defTabSz="914400" rtl="0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C625969-735F-A4D4-C813-10EED756967C}"/>
              </a:ext>
            </a:extLst>
          </p:cNvPr>
          <p:cNvSpPr/>
          <p:nvPr/>
        </p:nvSpPr>
        <p:spPr bwMode="auto">
          <a:xfrm>
            <a:off x="11171934" y="16777220"/>
            <a:ext cx="7030198" cy="2301113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AMCP's are the Roadmap for successfully running an AM program.</a:t>
            </a:r>
            <a:endParaRPr lang="en-US" sz="4000" b="1" dirty="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0BB59369-79EA-6BC3-22DA-D8AF79BE2B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2904" y="8392077"/>
            <a:ext cx="8211778" cy="7233225"/>
          </a:xfrm>
          <a:prstGeom prst="rect">
            <a:avLst/>
          </a:prstGeom>
        </p:spPr>
      </p:pic>
      <p:sp>
        <p:nvSpPr>
          <p:cNvPr id="129" name="Content Placeholder 2">
            <a:extLst>
              <a:ext uri="{FF2B5EF4-FFF2-40B4-BE49-F238E27FC236}">
                <a16:creationId xmlns:a16="http://schemas.microsoft.com/office/drawing/2014/main" id="{719EAF9F-49CB-6FE1-FF2E-8E589C974FB0}"/>
              </a:ext>
            </a:extLst>
          </p:cNvPr>
          <p:cNvSpPr txBox="1">
            <a:spLocks/>
          </p:cNvSpPr>
          <p:nvPr/>
        </p:nvSpPr>
        <p:spPr bwMode="auto">
          <a:xfrm>
            <a:off x="205620" y="22123282"/>
            <a:ext cx="17825198" cy="822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What is Tailoring an AMR?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Tailoring Definition: 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process of creating revised shall statements to a NASA-STD-6030 AMR.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How to Start the Tailoring Process?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Understand the current approach to AM at your organization or within your project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 does tailoring occur? 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Program Tailoring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 prior to NASA-STD-6030 being levied 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Prior to program kick off 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Cognizant Engineering Organization (CEO) Tailoring: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Prior to Implementation 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CEO tailors the as-levied requirements for custom approach to implementation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When do AMR’s require tailoring?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NASA AM Certification SMEs have found that mature aerospace AM programs can meet the intent of most NASA-STD-6030 AMRs as written without the need for tailoring when evaluating the AMRs individually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The AMCP documents the as-tailored requirement with rationale and implementation methods for each AMR listed in NASA-STD-6030.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Slide Number Placeholder 3">
            <a:extLst>
              <a:ext uri="{FF2B5EF4-FFF2-40B4-BE49-F238E27FC236}">
                <a16:creationId xmlns:a16="http://schemas.microsoft.com/office/drawing/2014/main" id="{9298E733-CD75-68BC-2122-6937C42FE80F}"/>
              </a:ext>
            </a:extLst>
          </p:cNvPr>
          <p:cNvSpPr txBox="1">
            <a:spLocks/>
          </p:cNvSpPr>
          <p:nvPr/>
        </p:nvSpPr>
        <p:spPr bwMode="auto">
          <a:xfrm>
            <a:off x="17543877" y="32693486"/>
            <a:ext cx="5143500" cy="4540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003399"/>
                </a:solidFill>
                <a:latin typeface="Tahoma" charset="0"/>
                <a:ea typeface="+mn-ea"/>
                <a:cs typeface="+mn-cs"/>
              </a:defRPr>
            </a:lvl1pPr>
            <a:lvl2pPr marL="921715" algn="ctr" rtl="0" eaLnBrk="0" fontAlgn="base" hangingPunct="0">
              <a:spcBef>
                <a:spcPct val="0"/>
              </a:spcBef>
              <a:spcAft>
                <a:spcPct val="0"/>
              </a:spcAft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2pPr>
            <a:lvl3pPr marL="1843430" algn="ctr" rtl="0" eaLnBrk="0" fontAlgn="base" hangingPunct="0">
              <a:spcBef>
                <a:spcPct val="0"/>
              </a:spcBef>
              <a:spcAft>
                <a:spcPct val="0"/>
              </a:spcAft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3pPr>
            <a:lvl4pPr marL="2765146" algn="ctr" rtl="0" eaLnBrk="0" fontAlgn="base" hangingPunct="0">
              <a:spcBef>
                <a:spcPct val="0"/>
              </a:spcBef>
              <a:spcAft>
                <a:spcPct val="0"/>
              </a:spcAft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4pPr>
            <a:lvl5pPr marL="3686861" algn="ctr" rtl="0" eaLnBrk="0" fontAlgn="base" hangingPunct="0">
              <a:spcBef>
                <a:spcPct val="0"/>
              </a:spcBef>
              <a:spcAft>
                <a:spcPct val="0"/>
              </a:spcAft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5pPr>
            <a:lvl6pPr marL="4608576" algn="l" defTabSz="921715" rtl="0" eaLnBrk="1" latinLnBrk="0" hangingPunct="1"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6pPr>
            <a:lvl7pPr marL="5530291" algn="l" defTabSz="921715" rtl="0" eaLnBrk="1" latinLnBrk="0" hangingPunct="1"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7pPr>
            <a:lvl8pPr marL="6452006" algn="l" defTabSz="921715" rtl="0" eaLnBrk="1" latinLnBrk="0" hangingPunct="1"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8pPr>
            <a:lvl9pPr marL="7373722" algn="l" defTabSz="921715" rtl="0" eaLnBrk="1" latinLnBrk="0" hangingPunct="1">
              <a:defRPr sz="2016" kern="1200">
                <a:solidFill>
                  <a:schemeClr val="tx1"/>
                </a:solidFill>
                <a:latin typeface="Tahoma" charset="0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7B8D9A4E-FB59-9B49-9310-F2E5203E853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defTabSz="914400"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F942FA9-F5E4-6E92-A9AE-E9BE3F4957A9}"/>
              </a:ext>
            </a:extLst>
          </p:cNvPr>
          <p:cNvSpPr/>
          <p:nvPr/>
        </p:nvSpPr>
        <p:spPr bwMode="auto">
          <a:xfrm>
            <a:off x="19739719" y="16895081"/>
            <a:ext cx="4769224" cy="135964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AMCP is required when NASA-STD-6030 is levied on a program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6964807-90C8-E898-9433-D2A5F439632E}"/>
              </a:ext>
            </a:extLst>
          </p:cNvPr>
          <p:cNvCxnSpPr>
            <a:cxnSpLocks/>
          </p:cNvCxnSpPr>
          <p:nvPr/>
        </p:nvCxnSpPr>
        <p:spPr bwMode="auto">
          <a:xfrm>
            <a:off x="27936175" y="12627917"/>
            <a:ext cx="2438613" cy="565707"/>
          </a:xfrm>
          <a:prstGeom prst="line">
            <a:avLst/>
          </a:prstGeom>
          <a:noFill/>
          <a:ln w="19050" cap="flat" cmpd="sng" algn="ctr">
            <a:solidFill>
              <a:srgbClr val="00B8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505BF3F3-81AF-0714-5898-FA2515AEBB13}"/>
              </a:ext>
            </a:extLst>
          </p:cNvPr>
          <p:cNvCxnSpPr>
            <a:cxnSpLocks/>
          </p:cNvCxnSpPr>
          <p:nvPr/>
        </p:nvCxnSpPr>
        <p:spPr bwMode="auto">
          <a:xfrm>
            <a:off x="22329512" y="11362385"/>
            <a:ext cx="1423997" cy="2727757"/>
          </a:xfrm>
          <a:prstGeom prst="line">
            <a:avLst/>
          </a:prstGeom>
          <a:noFill/>
          <a:ln w="19050" cap="flat" cmpd="sng" algn="ctr">
            <a:solidFill>
              <a:srgbClr val="00B8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62083EBF-870F-5A2C-DD61-F62AC30956A4}"/>
              </a:ext>
            </a:extLst>
          </p:cNvPr>
          <p:cNvSpPr txBox="1"/>
          <p:nvPr/>
        </p:nvSpPr>
        <p:spPr>
          <a:xfrm>
            <a:off x="19712685" y="13302381"/>
            <a:ext cx="3234518" cy="95410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Reproduce the AMR as-written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1B13208-A34B-5A79-2152-CBD98BC2E3FE}"/>
              </a:ext>
            </a:extLst>
          </p:cNvPr>
          <p:cNvSpPr txBox="1"/>
          <p:nvPr/>
        </p:nvSpPr>
        <p:spPr>
          <a:xfrm>
            <a:off x="24898066" y="15164123"/>
            <a:ext cx="11447111" cy="397031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Describe the Degree of Compliance</a:t>
            </a:r>
          </a:p>
          <a:p>
            <a:pPr marL="1314450" marR="0" lvl="2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Complies (i.e., we accept the requirement as written) –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step 5</a:t>
            </a:r>
          </a:p>
          <a:p>
            <a:pPr marL="1314450" marR="0" lvl="2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Tailored (i.e., we request a change to the requirement)</a:t>
            </a:r>
          </a:p>
          <a:p>
            <a:pPr marL="1314450" marR="0" lvl="2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Apply (we don’t need a change to the requirement, we just don’t have a method of implementation to describe, because it doesn’t apply to us</a:t>
            </a:r>
          </a:p>
          <a:p>
            <a:pPr marL="1314450" marR="0" lvl="2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Does Not Comply (i.e., no intent to comply)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1740AF5-64A3-72ED-31D2-C7D4EAFC6DC8}"/>
              </a:ext>
            </a:extLst>
          </p:cNvPr>
          <p:cNvCxnSpPr>
            <a:cxnSpLocks/>
          </p:cNvCxnSpPr>
          <p:nvPr/>
        </p:nvCxnSpPr>
        <p:spPr bwMode="auto">
          <a:xfrm>
            <a:off x="25839198" y="13219372"/>
            <a:ext cx="846149" cy="2328682"/>
          </a:xfrm>
          <a:prstGeom prst="line">
            <a:avLst/>
          </a:prstGeom>
          <a:noFill/>
          <a:ln w="19050" cap="flat" cmpd="sng" algn="ctr">
            <a:solidFill>
              <a:srgbClr val="00B8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61" name="TextBox 160">
            <a:extLst>
              <a:ext uri="{FF2B5EF4-FFF2-40B4-BE49-F238E27FC236}">
                <a16:creationId xmlns:a16="http://schemas.microsoft.com/office/drawing/2014/main" id="{1E4109C9-4A89-6214-4120-2BB6DE8D11DA}"/>
              </a:ext>
            </a:extLst>
          </p:cNvPr>
          <p:cNvSpPr txBox="1"/>
          <p:nvPr/>
        </p:nvSpPr>
        <p:spPr>
          <a:xfrm>
            <a:off x="27302217" y="7660135"/>
            <a:ext cx="5988185" cy="1384995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 of Implementation</a:t>
            </a:r>
          </a:p>
          <a:p>
            <a:pPr marL="800100" marR="0" lvl="1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you apply the tailored AMR to your current process </a:t>
            </a:r>
          </a:p>
        </p:txBody>
      </p: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600A647F-B31F-8CCD-65BF-D835F2DB4F12}"/>
              </a:ext>
            </a:extLst>
          </p:cNvPr>
          <p:cNvCxnSpPr>
            <a:cxnSpLocks/>
          </p:cNvCxnSpPr>
          <p:nvPr/>
        </p:nvCxnSpPr>
        <p:spPr bwMode="auto">
          <a:xfrm>
            <a:off x="31640386" y="14415416"/>
            <a:ext cx="2331416" cy="502965"/>
          </a:xfrm>
          <a:prstGeom prst="line">
            <a:avLst/>
          </a:prstGeom>
          <a:noFill/>
          <a:ln w="19050" cap="flat" cmpd="sng" algn="ctr">
            <a:solidFill>
              <a:srgbClr val="00B800"/>
            </a:solidFill>
            <a:prstDash val="solid"/>
            <a:miter lim="800000"/>
            <a:headEnd type="none" w="sm" len="sm"/>
            <a:tailEnd type="none" w="sm" len="sm"/>
          </a:ln>
          <a:effectLst/>
        </p:spPr>
      </p:cxnSp>
      <p:sp>
        <p:nvSpPr>
          <p:cNvPr id="163" name="TextBox 162">
            <a:extLst>
              <a:ext uri="{FF2B5EF4-FFF2-40B4-BE49-F238E27FC236}">
                <a16:creationId xmlns:a16="http://schemas.microsoft.com/office/drawing/2014/main" id="{B7971ADE-AF70-43B9-790F-E6C8F38E0D68}"/>
              </a:ext>
            </a:extLst>
          </p:cNvPr>
          <p:cNvSpPr txBox="1"/>
          <p:nvPr/>
        </p:nvSpPr>
        <p:spPr>
          <a:xfrm>
            <a:off x="33585742" y="9589298"/>
            <a:ext cx="2657440" cy="2246769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AMCP is Submitted to NASA Program for approval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99E0A86E-1C44-B1E2-159E-018DBADE12C6}"/>
              </a:ext>
            </a:extLst>
          </p:cNvPr>
          <p:cNvSpPr txBox="1"/>
          <p:nvPr/>
        </p:nvSpPr>
        <p:spPr>
          <a:xfrm>
            <a:off x="29451099" y="13121756"/>
            <a:ext cx="6472676" cy="1815882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Tailoring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“shall statement” that meets the 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intent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the NASA-STD-6030 AMR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5" name="Diagram 164">
            <a:extLst>
              <a:ext uri="{FF2B5EF4-FFF2-40B4-BE49-F238E27FC236}">
                <a16:creationId xmlns:a16="http://schemas.microsoft.com/office/drawing/2014/main" id="{5C541DC2-53DD-66F9-A91C-4DA570791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488852"/>
              </p:ext>
            </p:extLst>
          </p:nvPr>
        </p:nvGraphicFramePr>
        <p:xfrm>
          <a:off x="10052760" y="31048265"/>
          <a:ext cx="5165262" cy="475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66" name="Content Placeholder 9">
            <a:extLst>
              <a:ext uri="{FF2B5EF4-FFF2-40B4-BE49-F238E27FC236}">
                <a16:creationId xmlns:a16="http://schemas.microsoft.com/office/drawing/2014/main" id="{CD22954B-EEF7-7111-5A96-2628E043D9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794800"/>
              </p:ext>
            </p:extLst>
          </p:nvPr>
        </p:nvGraphicFramePr>
        <p:xfrm>
          <a:off x="3190599" y="29657499"/>
          <a:ext cx="10826885" cy="7750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67" name="Title 1">
            <a:extLst>
              <a:ext uri="{FF2B5EF4-FFF2-40B4-BE49-F238E27FC236}">
                <a16:creationId xmlns:a16="http://schemas.microsoft.com/office/drawing/2014/main" id="{3E864E67-7E78-9BA3-44C1-D3B1AF7CF57E}"/>
              </a:ext>
            </a:extLst>
          </p:cNvPr>
          <p:cNvSpPr txBox="1">
            <a:spLocks/>
          </p:cNvSpPr>
          <p:nvPr/>
        </p:nvSpPr>
        <p:spPr>
          <a:xfrm>
            <a:off x="202965" y="5942294"/>
            <a:ext cx="17999167" cy="87130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>
            <a:lvl1pPr algn="l" defTabSz="3657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an Additive Manufacturing Control Plan (AMCP)</a:t>
            </a:r>
          </a:p>
        </p:txBody>
      </p:sp>
      <p:sp>
        <p:nvSpPr>
          <p:cNvPr id="168" name="Title 1">
            <a:extLst>
              <a:ext uri="{FF2B5EF4-FFF2-40B4-BE49-F238E27FC236}">
                <a16:creationId xmlns:a16="http://schemas.microsoft.com/office/drawing/2014/main" id="{4A65B711-2123-3B03-4584-7EAE2ECE3612}"/>
              </a:ext>
            </a:extLst>
          </p:cNvPr>
          <p:cNvSpPr txBox="1">
            <a:spLocks/>
          </p:cNvSpPr>
          <p:nvPr/>
        </p:nvSpPr>
        <p:spPr>
          <a:xfrm>
            <a:off x="202965" y="20428754"/>
            <a:ext cx="17825198" cy="144098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>
            <a:lvl1pPr algn="l" defTabSz="3657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Tailoring an Additive Manufacturing Requirement </a:t>
            </a:r>
          </a:p>
        </p:txBody>
      </p:sp>
      <p:sp>
        <p:nvSpPr>
          <p:cNvPr id="169" name="Title 5">
            <a:extLst>
              <a:ext uri="{FF2B5EF4-FFF2-40B4-BE49-F238E27FC236}">
                <a16:creationId xmlns:a16="http://schemas.microsoft.com/office/drawing/2014/main" id="{C22F1601-FE21-3286-CEFC-E251F4C48830}"/>
              </a:ext>
            </a:extLst>
          </p:cNvPr>
          <p:cNvSpPr txBox="1">
            <a:spLocks/>
          </p:cNvSpPr>
          <p:nvPr/>
        </p:nvSpPr>
        <p:spPr>
          <a:xfrm>
            <a:off x="19527174" y="5948570"/>
            <a:ext cx="16818003" cy="95410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/>
          <a:lstStyle>
            <a:lvl1pPr algn="l" defTabSz="3657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write an AMCP</a:t>
            </a:r>
            <a:endParaRPr lang="en-US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BD0E92C-EE8B-2E27-4CAE-1C6B1DB07C29}"/>
              </a:ext>
            </a:extLst>
          </p:cNvPr>
          <p:cNvSpPr txBox="1"/>
          <p:nvPr/>
        </p:nvSpPr>
        <p:spPr>
          <a:xfrm>
            <a:off x="19604685" y="8293982"/>
            <a:ext cx="7080662" cy="3197506"/>
          </a:xfrm>
          <a:prstGeom prst="rect">
            <a:avLst/>
          </a:prstGeom>
          <a:gradFill rotWithShape="1">
            <a:gsLst>
              <a:gs pos="0">
                <a:sysClr val="windowText" lastClr="000000">
                  <a:lumMod val="110000"/>
                  <a:satMod val="105000"/>
                  <a:tint val="67000"/>
                </a:sysClr>
              </a:gs>
              <a:gs pos="50000">
                <a:sysClr val="windowText" lastClr="000000">
                  <a:lumMod val="105000"/>
                  <a:satMod val="103000"/>
                  <a:tint val="73000"/>
                </a:sysClr>
              </a:gs>
              <a:gs pos="100000">
                <a:sysClr val="windowText" lastClr="000000">
                  <a:lumMod val="105000"/>
                  <a:satMod val="109000"/>
                  <a:tint val="81000"/>
                </a:sysClr>
              </a:gs>
            </a:gsLst>
            <a:lin ang="5400000" scaled="0"/>
          </a:gra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rationale for tailoring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Answer these question: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do you need to tailor?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 you need to tailor?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does tailoring affect the way you do AM?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389A172-351A-4F47-9D1D-3892EE7AFE93}"/>
              </a:ext>
            </a:extLst>
          </p:cNvPr>
          <p:cNvCxnSpPr>
            <a:cxnSpLocks/>
          </p:cNvCxnSpPr>
          <p:nvPr/>
        </p:nvCxnSpPr>
        <p:spPr bwMode="auto">
          <a:xfrm>
            <a:off x="29308970" y="9039211"/>
            <a:ext cx="987339" cy="2095274"/>
          </a:xfrm>
          <a:prstGeom prst="line">
            <a:avLst/>
          </a:prstGeom>
          <a:ln>
            <a:solidFill>
              <a:srgbClr val="00B800"/>
            </a:solidFill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9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00e117-17a0-4b24-9e47-511ef1d02c43" xsi:nil="true"/>
    <lcf76f155ced4ddcb4097134ff3c332f xmlns="f159a4b2-0692-427f-81e2-456122265f6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4C917BBB5ED244A976E3E8CDE0D52C" ma:contentTypeVersion="15" ma:contentTypeDescription="Create a new document." ma:contentTypeScope="" ma:versionID="a0c4219f88d655ce9e0cf5a4674c2b75">
  <xsd:schema xmlns:xsd="http://www.w3.org/2001/XMLSchema" xmlns:xs="http://www.w3.org/2001/XMLSchema" xmlns:p="http://schemas.microsoft.com/office/2006/metadata/properties" xmlns:ns2="f159a4b2-0692-427f-81e2-456122265f6f" xmlns:ns3="910dee20-4a06-470d-933e-6c20565d4ebd" xmlns:ns4="d900e117-17a0-4b24-9e47-511ef1d02c43" targetNamespace="http://schemas.microsoft.com/office/2006/metadata/properties" ma:root="true" ma:fieldsID="6cdc8ebed9b1c242118760ac39fd4f88" ns2:_="" ns3:_="" ns4:_="">
    <xsd:import namespace="f159a4b2-0692-427f-81e2-456122265f6f"/>
    <xsd:import namespace="910dee20-4a06-470d-933e-6c20565d4ebd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9a4b2-0692-427f-81e2-456122265f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dee20-4a06-470d-933e-6c20565d4e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ee64b58-7590-4bd7-9749-a26aff5376a3}" ma:internalName="TaxCatchAll" ma:showField="CatchAllData" ma:web="910dee20-4a06-470d-933e-6c20565d4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45C769-2031-4BE7-8599-1A7DADA96AC9}">
  <ds:schemaRefs>
    <ds:schemaRef ds:uri="http://schemas.microsoft.com/office/2006/metadata/properties"/>
    <ds:schemaRef ds:uri="f159a4b2-0692-427f-81e2-456122265f6f"/>
    <ds:schemaRef ds:uri="d900e117-17a0-4b24-9e47-511ef1d02c43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910dee20-4a06-470d-933e-6c20565d4ebd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7A8A19DE-5EFC-4C8F-94D3-76B4CE1B1F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B792B-F69E-4B9A-AD01-319992AED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59a4b2-0692-427f-81e2-456122265f6f"/>
    <ds:schemaRef ds:uri="910dee20-4a06-470d-933e-6c20565d4ebd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2229</TotalTime>
  <Words>982</Words>
  <Application>Microsoft Office PowerPoint</Application>
  <PresentationFormat>Custom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Haydn C. (MSFC-CS10)[Media Fusion]</dc:creator>
  <cp:lastModifiedBy>Poe, Tim J. (MSFC-EM42)</cp:lastModifiedBy>
  <cp:revision>22</cp:revision>
  <dcterms:created xsi:type="dcterms:W3CDTF">2023-12-20T16:22:32Z</dcterms:created>
  <dcterms:modified xsi:type="dcterms:W3CDTF">2024-04-12T13:49:07Z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0x010100994C917BBB5ED244A976E3E8CDE0D52C</vt:lpwstr>
  </property>
  <property fmtid="{D5CDD505-2E9C-101B-9397-08002B2CF9AE}" pid="3" name="MediaServiceImageTags">
    <vt:lpwstr/>
  </property>
</Properties>
</file>