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60" r:id="rId4"/>
    <p:sldMasterId id="2147484475" r:id="rId5"/>
  </p:sldMasterIdLst>
  <p:notesMasterIdLst>
    <p:notesMasterId r:id="rId7"/>
  </p:notesMasterIdLst>
  <p:handoutMasterIdLst>
    <p:handoutMasterId r:id="rId8"/>
  </p:handoutMasterIdLst>
  <p:sldIdLst>
    <p:sldId id="2497" r:id="rId6"/>
  </p:sldIdLst>
  <p:sldSz cx="9144000" cy="5143500" type="screen16x9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FBBE83D5-5D90-4D7B-A057-5F9B40B56D05}">
          <p14:sldIdLst/>
        </p14:section>
        <p14:section name="Briefing" id="{C217CA41-5780-8449-A5BA-DDB8A43FFD13}">
          <p14:sldIdLst>
            <p14:sldId id="2497"/>
          </p14:sldIdLst>
        </p14:section>
        <p14:section name="Backups" id="{7830CB27-F242-E14A-AF17-2141613EAA8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UDREAULT, MICHELE L GG-15 USAF AFSPC AFSPC/A2/3/6" initials="GMLGUAA" lastIdx="13" clrIdx="0">
    <p:extLst>
      <p:ext uri="{19B8F6BF-5375-455C-9EA6-DF929625EA0E}">
        <p15:presenceInfo xmlns:p15="http://schemas.microsoft.com/office/powerpoint/2012/main" userId="S-1-5-21-1271409858-1095883707-2794662393-9075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144A9"/>
    <a:srgbClr val="492B95"/>
    <a:srgbClr val="000066"/>
    <a:srgbClr val="F2F2F2"/>
    <a:srgbClr val="004F8A"/>
    <a:srgbClr val="0062AC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28CF51-D7C6-4EFC-BC57-1AE8DF2C9556}" v="18" dt="2024-04-12T17:30:09.970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1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s, Matt {HQ - he, him} (GRC-OA000)" userId="17b4534e-4764-46b6-a681-d7938fe29b9f" providerId="ADAL" clId="{8328CF51-D7C6-4EFC-BC57-1AE8DF2C9556}"/>
    <pc:docChg chg="undo custSel addSld delSld modSld modSection">
      <pc:chgData name="Deans, Matt {HQ - he, him} (GRC-OA000)" userId="17b4534e-4764-46b6-a681-d7938fe29b9f" providerId="ADAL" clId="{8328CF51-D7C6-4EFC-BC57-1AE8DF2C9556}" dt="2024-04-12T17:39:05.535" v="1376" actId="1035"/>
      <pc:docMkLst>
        <pc:docMk/>
      </pc:docMkLst>
      <pc:sldChg chg="del">
        <pc:chgData name="Deans, Matt {HQ - he, him} (GRC-OA000)" userId="17b4534e-4764-46b6-a681-d7938fe29b9f" providerId="ADAL" clId="{8328CF51-D7C6-4EFC-BC57-1AE8DF2C9556}" dt="2024-04-12T17:28:41.568" v="1335" actId="47"/>
        <pc:sldMkLst>
          <pc:docMk/>
          <pc:sldMk cId="3311284605" sldId="257"/>
        </pc:sldMkLst>
      </pc:sldChg>
      <pc:sldChg chg="addSp delSp modSp del mod">
        <pc:chgData name="Deans, Matt {HQ - he, him} (GRC-OA000)" userId="17b4534e-4764-46b6-a681-d7938fe29b9f" providerId="ADAL" clId="{8328CF51-D7C6-4EFC-BC57-1AE8DF2C9556}" dt="2024-04-12T17:27:32.673" v="1252" actId="47"/>
        <pc:sldMkLst>
          <pc:docMk/>
          <pc:sldMk cId="1766281626" sldId="2496"/>
        </pc:sldMkLst>
        <pc:spChg chg="mod">
          <ac:chgData name="Deans, Matt {HQ - he, him} (GRC-OA000)" userId="17b4534e-4764-46b6-a681-d7938fe29b9f" providerId="ADAL" clId="{8328CF51-D7C6-4EFC-BC57-1AE8DF2C9556}" dt="2024-04-12T17:09:12.214" v="87" actId="20577"/>
          <ac:spMkLst>
            <pc:docMk/>
            <pc:sldMk cId="1766281626" sldId="2496"/>
            <ac:spMk id="2" creationId="{00000000-0000-0000-0000-000000000000}"/>
          </ac:spMkLst>
        </pc:spChg>
        <pc:spChg chg="mod">
          <ac:chgData name="Deans, Matt {HQ - he, him} (GRC-OA000)" userId="17b4534e-4764-46b6-a681-d7938fe29b9f" providerId="ADAL" clId="{8328CF51-D7C6-4EFC-BC57-1AE8DF2C9556}" dt="2024-04-12T17:05:41.492" v="77" actId="20577"/>
          <ac:spMkLst>
            <pc:docMk/>
            <pc:sldMk cId="1766281626" sldId="2496"/>
            <ac:spMk id="4" creationId="{56033E82-E699-DE78-6413-7B07007EBFCF}"/>
          </ac:spMkLst>
        </pc:spChg>
        <pc:spChg chg="add del">
          <ac:chgData name="Deans, Matt {HQ - he, him} (GRC-OA000)" userId="17b4534e-4764-46b6-a681-d7938fe29b9f" providerId="ADAL" clId="{8328CF51-D7C6-4EFC-BC57-1AE8DF2C9556}" dt="2024-04-12T17:04:43.324" v="2" actId="478"/>
          <ac:spMkLst>
            <pc:docMk/>
            <pc:sldMk cId="1766281626" sldId="2496"/>
            <ac:spMk id="6" creationId="{00000000-0000-0000-0000-000000000000}"/>
          </ac:spMkLst>
        </pc:spChg>
        <pc:spChg chg="add mod ord">
          <ac:chgData name="Deans, Matt {HQ - he, him} (GRC-OA000)" userId="17b4534e-4764-46b6-a681-d7938fe29b9f" providerId="ADAL" clId="{8328CF51-D7C6-4EFC-BC57-1AE8DF2C9556}" dt="2024-04-12T17:05:27.593" v="12" actId="164"/>
          <ac:spMkLst>
            <pc:docMk/>
            <pc:sldMk cId="1766281626" sldId="2496"/>
            <ac:spMk id="7" creationId="{C9D5361A-0ECF-7BFC-BF0D-35AE07FA46D5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0" creationId="{95D9A47E-BB8E-2D88-FB3C-A82CD98BAD4A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1" creationId="{F5D3EFCD-B739-2430-CD24-8221E60E098A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2" creationId="{4F78508C-EE1E-DC2E-5B90-1DC5F0A6411A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3" creationId="{9A599383-BA69-9A13-6F18-42A7919993B4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4" creationId="{4745871D-075A-CA39-7366-7922054C6C22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5" creationId="{119E92E6-7CE5-127C-827E-21A0BDD87879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6" creationId="{107EEF0B-05D3-4571-7FAC-325809F15C7A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7" creationId="{0E1CA8A2-1167-F902-C26D-C68E20445EE6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8" creationId="{D2CF6EFC-D860-BDE3-E6DE-89B129EBEA17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19" creationId="{DD795385-E8ED-9DDE-917A-FC389B323779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0" creationId="{51850C6E-DE99-7F6F-6B23-C8C5611FB6FD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1" creationId="{062C0EEB-D950-02CA-5FEF-C2AD84286955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2" creationId="{715BCE87-CD27-7265-829B-760A0463FE72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3" creationId="{3CD8BAC1-2E8D-75D1-D4FA-CADF3E4B6A28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4" creationId="{6419071A-AF44-FD45-FD56-B3017A0CB136}"/>
          </ac:spMkLst>
        </pc:spChg>
        <pc:spChg chg="add mod">
          <ac:chgData name="Deans, Matt {HQ - he, him} (GRC-OA000)" userId="17b4534e-4764-46b6-a681-d7938fe29b9f" providerId="ADAL" clId="{8328CF51-D7C6-4EFC-BC57-1AE8DF2C9556}" dt="2024-04-12T17:09:34.229" v="88"/>
          <ac:spMkLst>
            <pc:docMk/>
            <pc:sldMk cId="1766281626" sldId="2496"/>
            <ac:spMk id="25" creationId="{2F0402B1-687F-EEB0-650C-BE3C59806446}"/>
          </ac:spMkLst>
        </pc:spChg>
        <pc:grpChg chg="add mod">
          <ac:chgData name="Deans, Matt {HQ - he, him} (GRC-OA000)" userId="17b4534e-4764-46b6-a681-d7938fe29b9f" providerId="ADAL" clId="{8328CF51-D7C6-4EFC-BC57-1AE8DF2C9556}" dt="2024-04-12T17:05:27.593" v="12" actId="164"/>
          <ac:grpSpMkLst>
            <pc:docMk/>
            <pc:sldMk cId="1766281626" sldId="2496"/>
            <ac:grpSpMk id="9" creationId="{33DC1EC1-616E-B51C-0B90-AE74C3BA5702}"/>
          </ac:grpSpMkLst>
        </pc:grpChg>
        <pc:picChg chg="add mod">
          <ac:chgData name="Deans, Matt {HQ - he, him} (GRC-OA000)" userId="17b4534e-4764-46b6-a681-d7938fe29b9f" providerId="ADAL" clId="{8328CF51-D7C6-4EFC-BC57-1AE8DF2C9556}" dt="2024-04-12T17:05:27.593" v="12" actId="164"/>
          <ac:picMkLst>
            <pc:docMk/>
            <pc:sldMk cId="1766281626" sldId="2496"/>
            <ac:picMk id="1026" creationId="{32662147-3A8C-691E-EEB1-526B0DC2116A}"/>
          </ac:picMkLst>
        </pc:picChg>
      </pc:sldChg>
      <pc:sldChg chg="addSp delSp modSp add mod">
        <pc:chgData name="Deans, Matt {HQ - he, him} (GRC-OA000)" userId="17b4534e-4764-46b6-a681-d7938fe29b9f" providerId="ADAL" clId="{8328CF51-D7C6-4EFC-BC57-1AE8DF2C9556}" dt="2024-04-12T17:39:05.535" v="1376" actId="1035"/>
        <pc:sldMkLst>
          <pc:docMk/>
          <pc:sldMk cId="1367565166" sldId="2497"/>
        </pc:sldMkLst>
        <pc:spChg chg="mod">
          <ac:chgData name="Deans, Matt {HQ - he, him} (GRC-OA000)" userId="17b4534e-4764-46b6-a681-d7938fe29b9f" providerId="ADAL" clId="{8328CF51-D7C6-4EFC-BC57-1AE8DF2C9556}" dt="2024-04-12T17:38:55.168" v="1370" actId="20577"/>
          <ac:spMkLst>
            <pc:docMk/>
            <pc:sldMk cId="1367565166" sldId="2497"/>
            <ac:spMk id="2" creationId="{00000000-0000-0000-0000-000000000000}"/>
          </ac:spMkLst>
        </pc:spChg>
        <pc:spChg chg="mod">
          <ac:chgData name="Deans, Matt {HQ - he, him} (GRC-OA000)" userId="17b4534e-4764-46b6-a681-d7938fe29b9f" providerId="ADAL" clId="{8328CF51-D7C6-4EFC-BC57-1AE8DF2C9556}" dt="2024-04-12T17:28:25.742" v="1334" actId="255"/>
          <ac:spMkLst>
            <pc:docMk/>
            <pc:sldMk cId="1367565166" sldId="2497"/>
            <ac:spMk id="4" creationId="{56033E82-E699-DE78-6413-7B07007EBFCF}"/>
          </ac:spMkLst>
        </pc:spChg>
        <pc:spChg chg="mod">
          <ac:chgData name="Deans, Matt {HQ - he, him} (GRC-OA000)" userId="17b4534e-4764-46b6-a681-d7938fe29b9f" providerId="ADAL" clId="{8328CF51-D7C6-4EFC-BC57-1AE8DF2C9556}" dt="2024-04-12T17:26:16.154" v="1111" actId="1076"/>
          <ac:spMkLst>
            <pc:docMk/>
            <pc:sldMk cId="1367565166" sldId="2497"/>
            <ac:spMk id="8" creationId="{B4CA7071-6A9E-1934-6C07-A2D876964870}"/>
          </ac:spMkLst>
        </pc:spChg>
        <pc:spChg chg="del mod">
          <ac:chgData name="Deans, Matt {HQ - he, him} (GRC-OA000)" userId="17b4534e-4764-46b6-a681-d7938fe29b9f" providerId="ADAL" clId="{8328CF51-D7C6-4EFC-BC57-1AE8DF2C9556}" dt="2024-04-12T17:13:47.287" v="237" actId="478"/>
          <ac:spMkLst>
            <pc:docMk/>
            <pc:sldMk cId="1367565166" sldId="2497"/>
            <ac:spMk id="10" creationId="{95D9A47E-BB8E-2D88-FB3C-A82CD98BAD4A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1" creationId="{F5D3EFCD-B739-2430-CD24-8221E60E098A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2" creationId="{4F78508C-EE1E-DC2E-5B90-1DC5F0A6411A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3" creationId="{9A599383-BA69-9A13-6F18-42A7919993B4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4" creationId="{4745871D-075A-CA39-7366-7922054C6C22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5" creationId="{119E92E6-7CE5-127C-827E-21A0BDD87879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6" creationId="{107EEF0B-05D3-4571-7FAC-325809F15C7A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7" creationId="{0E1CA8A2-1167-F902-C26D-C68E20445EE6}"/>
          </ac:spMkLst>
        </pc:spChg>
        <pc:spChg chg="mod or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8" creationId="{D2CF6EFC-D860-BDE3-E6DE-89B129EBEA17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19" creationId="{DD795385-E8ED-9DDE-917A-FC389B323779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0" creationId="{51850C6E-DE99-7F6F-6B23-C8C5611FB6FD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1" creationId="{062C0EEB-D950-02CA-5FEF-C2AD84286955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2" creationId="{715BCE87-CD27-7265-829B-760A0463FE72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3" creationId="{3CD8BAC1-2E8D-75D1-D4FA-CADF3E4B6A28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4" creationId="{6419071A-AF44-FD45-FD56-B3017A0CB136}"/>
          </ac:spMkLst>
        </pc:spChg>
        <pc:spChg chg="mod">
          <ac:chgData name="Deans, Matt {HQ - he, him} (GRC-OA000)" userId="17b4534e-4764-46b6-a681-d7938fe29b9f" providerId="ADAL" clId="{8328CF51-D7C6-4EFC-BC57-1AE8DF2C9556}" dt="2024-04-12T17:26:07.220" v="1110" actId="1036"/>
          <ac:spMkLst>
            <pc:docMk/>
            <pc:sldMk cId="1367565166" sldId="2497"/>
            <ac:spMk id="25" creationId="{2F0402B1-687F-EEB0-650C-BE3C59806446}"/>
          </ac:spMkLst>
        </pc:spChg>
        <pc:picChg chg="add del mod ord modCrop">
          <ac:chgData name="Deans, Matt {HQ - he, him} (GRC-OA000)" userId="17b4534e-4764-46b6-a681-d7938fe29b9f" providerId="ADAL" clId="{8328CF51-D7C6-4EFC-BC57-1AE8DF2C9556}" dt="2024-04-12T17:29:46.943" v="1345" actId="478"/>
          <ac:picMkLst>
            <pc:docMk/>
            <pc:sldMk cId="1367565166" sldId="2497"/>
            <ac:picMk id="6" creationId="{A5462BAD-EF1E-6C90-1BDF-6AEA14A5ABB1}"/>
          </ac:picMkLst>
        </pc:picChg>
        <pc:picChg chg="add mod ord">
          <ac:chgData name="Deans, Matt {HQ - he, him} (GRC-OA000)" userId="17b4534e-4764-46b6-a681-d7938fe29b9f" providerId="ADAL" clId="{8328CF51-D7C6-4EFC-BC57-1AE8DF2C9556}" dt="2024-04-12T17:39:05.535" v="1376" actId="1035"/>
          <ac:picMkLst>
            <pc:docMk/>
            <pc:sldMk cId="1367565166" sldId="2497"/>
            <ac:picMk id="26" creationId="{0EA414CA-526A-8EE4-AD29-FD77FB5F2CF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147AEF-9A57-7240-A4B8-D0A57D866F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447674-D78F-2B4F-8569-92597F57F2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C4EF199E-4419-404B-81E7-C0E2895ECA3B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EF289F-0392-D645-81DF-72690FA460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C7F41-A383-AF46-B57A-599A89C426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822137B4-CFAA-EA47-92A7-DF7D8DDCA6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8305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3C81F566-A7E3-8D45-A0A7-B538BC211E61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8B58BA67-F14B-1744-B65B-18DAF1889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7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8BA67-F14B-1744-B65B-18DAF1889E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21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1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4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4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2"/>
          <a:stretch/>
        </p:blipFill>
        <p:spPr>
          <a:xfrm>
            <a:off x="1187450" y="124370"/>
            <a:ext cx="2237917" cy="1299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39"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29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42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3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9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8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F0618-C0AC-F548-A87D-5DD212ABF3B5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FED8C-6FA9-3D49-A8D0-76D01C0C63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9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/>
          <p:cNvSpPr>
            <a:spLocks noChangeShapeType="1"/>
          </p:cNvSpPr>
          <p:nvPr/>
        </p:nvSpPr>
        <p:spPr bwMode="auto">
          <a:xfrm>
            <a:off x="381000" y="48387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923925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017429" y="375049"/>
            <a:ext cx="705834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ctr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2700" b="1" i="1"/>
              <a:t>Headquarters U.S. Space Force</a:t>
            </a:r>
          </a:p>
        </p:txBody>
      </p:sp>
      <p:sp>
        <p:nvSpPr>
          <p:cNvPr id="50191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276226" y="1471613"/>
            <a:ext cx="8486775" cy="1200150"/>
          </a:xfrm>
        </p:spPr>
        <p:txBody>
          <a:bodyPr/>
          <a:lstStyle>
            <a:lvl1pPr>
              <a:defRPr sz="3300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6DABEC-1C19-46B9-BE43-CFA0BC7D25FB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F7792D-6E81-4107-BD79-13928B9748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882378"/>
            <a:ext cx="1877171" cy="187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67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3128" y="167879"/>
            <a:ext cx="714375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6CFC2-5B09-46B0-AA37-FCEB9B88935D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869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128712"/>
            <a:ext cx="4122738" cy="35575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1364" y="1128712"/>
            <a:ext cx="4122737" cy="35575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9D816-9E5B-4580-9A8E-E54FE3954630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9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E17DDD-6067-4E77-838F-8CBCFF84D0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345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93FC3-A23A-4462-8107-8B3D6F916441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009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2996-38DC-4A49-8C0B-E633C870EF85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506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4322E-9E08-4B98-B740-19778DD4BD9A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0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99CD1-E532-4755-884C-7E63616F638C}" type="slidenum">
              <a:rPr lang="en-US" altLang="en-US"/>
              <a:pPr>
                <a:defRPr/>
              </a:pPr>
              <a:t>‹#›</a:t>
            </a:fld>
            <a:endParaRPr lang="en-US" altLang="en-US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1704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9341"/>
            <a:ext cx="7886700" cy="478136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01563"/>
            <a:ext cx="7886700" cy="376668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375254"/>
            <a:ext cx="7772400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2639292" y="4902741"/>
            <a:ext cx="5864495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0D54C71C-1288-472F-A460-7C04D48B3AB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48251" y="4885402"/>
            <a:ext cx="1920240" cy="39824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314509" y="4952619"/>
            <a:ext cx="26222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720032-0DC1-4E59-B3EF-A1C3F14D1CF3}" type="slidenum">
              <a:rPr lang="en-US" sz="75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7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35CFED7-E2E6-45DE-8C4D-70F9073705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497" r="15925" b="12697"/>
          <a:stretch/>
        </p:blipFill>
        <p:spPr>
          <a:xfrm>
            <a:off x="661059" y="53441"/>
            <a:ext cx="306772" cy="27856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BF6E8D0-2BA5-4865-9958-00BE5456E3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14462" y="148558"/>
            <a:ext cx="543738" cy="937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7A8AA4-7325-4593-A9C2-2BC6A81D1F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29584" y="53230"/>
            <a:ext cx="467446" cy="2683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127590" y="25167"/>
            <a:ext cx="883576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750">
                <a:latin typeface="Arial" charset="0"/>
                <a:ea typeface="Arial" charset="0"/>
                <a:cs typeface="Arial" charset="0"/>
              </a:rPr>
              <a:t>UNCLASSIFIED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4127590" y="4977722"/>
            <a:ext cx="883576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750">
                <a:latin typeface="Arial" charset="0"/>
                <a:ea typeface="Arial" charset="0"/>
                <a:cs typeface="Arial" charset="0"/>
              </a:rPr>
              <a:t>UNCLASSIFIED</a:t>
            </a:r>
          </a:p>
        </p:txBody>
      </p:sp>
    </p:spTree>
    <p:extLst>
      <p:ext uri="{BB962C8B-B14F-4D97-AF65-F5344CB8AC3E}">
        <p14:creationId xmlns:p14="http://schemas.microsoft.com/office/powerpoint/2010/main" val="758968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28650" y="459723"/>
            <a:ext cx="7886700" cy="454119"/>
          </a:xfrm>
        </p:spPr>
        <p:txBody>
          <a:bodyPr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5"/>
          </p:nvPr>
        </p:nvSpPr>
        <p:spPr>
          <a:xfrm>
            <a:off x="628651" y="1001564"/>
            <a:ext cx="3911600" cy="3424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4714876" y="1001564"/>
            <a:ext cx="3800475" cy="2763440"/>
          </a:xfrm>
          <a:solidFill>
            <a:schemeClr val="bg2"/>
          </a:solidFill>
          <a:ln>
            <a:solidFill>
              <a:srgbClr val="595A59"/>
            </a:solidFill>
          </a:ln>
        </p:spPr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F67F46-E28D-430E-AC9B-F8685C97697D}"/>
              </a:ext>
            </a:extLst>
          </p:cNvPr>
          <p:cNvCxnSpPr/>
          <p:nvPr userDrawn="1"/>
        </p:nvCxnSpPr>
        <p:spPr>
          <a:xfrm>
            <a:off x="685800" y="375254"/>
            <a:ext cx="7772400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280267-0AF0-4BA8-9BCA-DF304F51124E}"/>
              </a:ext>
            </a:extLst>
          </p:cNvPr>
          <p:cNvCxnSpPr/>
          <p:nvPr userDrawn="1"/>
        </p:nvCxnSpPr>
        <p:spPr>
          <a:xfrm>
            <a:off x="2639292" y="4902741"/>
            <a:ext cx="5864495" cy="0"/>
          </a:xfrm>
          <a:prstGeom prst="line">
            <a:avLst/>
          </a:prstGeom>
          <a:ln>
            <a:solidFill>
              <a:srgbClr val="595A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236336D6-F9D2-406E-A7BB-400BDAF7D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4414" y="148558"/>
            <a:ext cx="555660" cy="9379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FC23561A-5E84-415B-8065-65D33D6E76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8251" y="4885402"/>
            <a:ext cx="1920240" cy="39824"/>
          </a:xfrm>
          <a:prstGeom prst="rect">
            <a:avLst/>
          </a:prstGeom>
        </p:spPr>
      </p:pic>
      <p:sp>
        <p:nvSpPr>
          <p:cNvPr id="1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5895204" y="4965799"/>
            <a:ext cx="2493727" cy="112830"/>
          </a:xfrm>
        </p:spPr>
        <p:txBody>
          <a:bodyPr>
            <a:noAutofit/>
          </a:bodyPr>
          <a:lstStyle>
            <a:lvl1pPr marL="0" indent="0" algn="r">
              <a:buNone/>
              <a:defRPr sz="338" spc="0" baseline="0">
                <a:solidFill>
                  <a:schemeClr val="tx1"/>
                </a:solidFill>
              </a:defRPr>
            </a:lvl1pPr>
            <a:lvl2pPr marL="257169" indent="0">
              <a:buNone/>
              <a:defRPr sz="563"/>
            </a:lvl2pPr>
            <a:lvl3pPr marL="514337" indent="0">
              <a:buNone/>
              <a:defRPr sz="563"/>
            </a:lvl3pPr>
            <a:lvl4pPr marL="771506" indent="0">
              <a:buNone/>
              <a:defRPr sz="563"/>
            </a:lvl4pPr>
            <a:lvl5pPr marL="1028675" indent="0">
              <a:buNone/>
              <a:defRPr sz="563"/>
            </a:lvl5pPr>
          </a:lstStyle>
          <a:p>
            <a:pPr lvl="0"/>
            <a:r>
              <a:rPr lang="en-US"/>
              <a:t>Place proper DISTRIBUTION statement here.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8314509" y="4952619"/>
            <a:ext cx="262228" cy="16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C720032-0DC1-4E59-B3EF-A1C3F14D1CF3}" type="slidenum">
              <a:rPr lang="en-US" sz="45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 sz="4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89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86614" y="205979"/>
            <a:ext cx="5200185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656F0618-C0AC-F548-A87D-5DD212ABF3B5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F54FED8C-6FA9-3D49-A8D0-76D01C0C63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00E273-6FD7-40DF-833F-27E821494C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39"/>
          <a:stretch/>
        </p:blipFill>
        <p:spPr>
          <a:xfrm>
            <a:off x="249382" y="57897"/>
            <a:ext cx="1074708" cy="101394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5B4B9F-32A5-8B45-A9D5-086459C45E6D}"/>
              </a:ext>
            </a:extLst>
          </p:cNvPr>
          <p:cNvCxnSpPr>
            <a:cxnSpLocks/>
          </p:cNvCxnSpPr>
          <p:nvPr userDrawn="1"/>
        </p:nvCxnSpPr>
        <p:spPr>
          <a:xfrm>
            <a:off x="226711" y="1082237"/>
            <a:ext cx="8719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60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1" r:id="rId1"/>
    <p:sldLayoutId id="2147484462" r:id="rId2"/>
    <p:sldLayoutId id="2147484463" r:id="rId3"/>
    <p:sldLayoutId id="2147484464" r:id="rId4"/>
    <p:sldLayoutId id="2147484465" r:id="rId5"/>
    <p:sldLayoutId id="2147484466" r:id="rId6"/>
    <p:sldLayoutId id="2147484467" r:id="rId7"/>
    <p:sldLayoutId id="2147484468" r:id="rId8"/>
    <p:sldLayoutId id="2147484469" r:id="rId9"/>
    <p:sldLayoutId id="2147484470" r:id="rId10"/>
    <p:sldLayoutId id="21474844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4572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0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4893469"/>
            <a:ext cx="121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800">
                <a:solidFill>
                  <a:srgbClr val="969696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As of: </a:t>
            </a:r>
          </a:p>
        </p:txBody>
      </p:sp>
      <p:sp>
        <p:nvSpPr>
          <p:cNvPr id="49156" name="Rectangle 10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88300" y="4893469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CDE17DDD-6067-4E77-838F-8CBCFF84D0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29" name="Rectangle 1030"/>
          <p:cNvSpPr>
            <a:spLocks noGrp="1" noChangeArrowheads="1"/>
          </p:cNvSpPr>
          <p:nvPr>
            <p:ph type="title"/>
          </p:nvPr>
        </p:nvSpPr>
        <p:spPr bwMode="auto">
          <a:xfrm>
            <a:off x="1663700" y="57150"/>
            <a:ext cx="71437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Line 1035"/>
          <p:cNvSpPr>
            <a:spLocks noChangeShapeType="1"/>
          </p:cNvSpPr>
          <p:nvPr/>
        </p:nvSpPr>
        <p:spPr bwMode="auto">
          <a:xfrm>
            <a:off x="381000" y="4838700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031" name="Line 1036"/>
          <p:cNvSpPr>
            <a:spLocks noChangeShapeType="1"/>
          </p:cNvSpPr>
          <p:nvPr/>
        </p:nvSpPr>
        <p:spPr bwMode="auto">
          <a:xfrm>
            <a:off x="381000" y="923925"/>
            <a:ext cx="8382000" cy="0"/>
          </a:xfrm>
          <a:prstGeom prst="line">
            <a:avLst/>
          </a:prstGeom>
          <a:noFill/>
          <a:ln w="57150">
            <a:solidFill>
              <a:srgbClr val="0C2D8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100"/>
          </a:p>
        </p:txBody>
      </p:sp>
      <p:sp>
        <p:nvSpPr>
          <p:cNvPr id="1033" name="Rectangle 1040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6226" y="1128712"/>
            <a:ext cx="8397875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0"/>
            <a:r>
              <a:rPr lang="en-US" altLang="en-US"/>
              <a:t>2nd Bullet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7534E9-5DF7-41FC-BEFF-AC19766D5D9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9" y="107251"/>
            <a:ext cx="719819" cy="71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2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6" r:id="rId1"/>
    <p:sldLayoutId id="2147484477" r:id="rId2"/>
    <p:sldLayoutId id="2147484478" r:id="rId3"/>
    <p:sldLayoutId id="2147484479" r:id="rId4"/>
    <p:sldLayoutId id="2147484480" r:id="rId5"/>
    <p:sldLayoutId id="2147484481" r:id="rId6"/>
    <p:sldLayoutId id="2147484482" r:id="rId7"/>
    <p:sldLayoutId id="2147484483" r:id="rId8"/>
    <p:sldLayoutId id="2147484484" r:id="rId9"/>
    <p:sldLayoutId id="2147484485" r:id="rId10"/>
  </p:sldLayoutIdLst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5pPr>
      <a:lvl6pPr marL="3429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6pPr>
      <a:lvl7pPr marL="6858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7pPr>
      <a:lvl8pPr marL="10287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8pPr>
      <a:lvl9pPr marL="1371600" algn="r" rtl="0" eaLnBrk="0" fontAlgn="base" hangingPunct="0">
        <a:spcBef>
          <a:spcPct val="0"/>
        </a:spcBef>
        <a:spcAft>
          <a:spcPct val="0"/>
        </a:spcAft>
        <a:defRPr sz="2700" b="1" i="1">
          <a:solidFill>
            <a:srgbClr val="151C77"/>
          </a:solidFill>
          <a:latin typeface="Arial" charset="0"/>
        </a:defRPr>
      </a:lvl9pPr>
    </p:titleStyle>
    <p:bodyStyle>
      <a:lvl1pPr marL="214313" indent="-214313" algn="l" rtl="0" eaLnBrk="0" fontAlgn="base" hangingPunct="0">
        <a:spcBef>
          <a:spcPct val="50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  <a:ea typeface="+mn-ea"/>
          <a:cs typeface="+mn-cs"/>
        </a:defRPr>
      </a:lvl1pPr>
      <a:lvl2pPr marL="516731" indent="-211931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2pPr>
      <a:lvl3pPr marL="770335" indent="-167879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5000"/>
        </a:spcBef>
        <a:spcAft>
          <a:spcPct val="0"/>
        </a:spcAft>
        <a:buClr>
          <a:srgbClr val="151C77"/>
        </a:buClr>
        <a:buSzPct val="80000"/>
        <a:buFont typeface="Wingdings" panose="05000000000000000000" pitchFamily="2" charset="2"/>
        <a:buChar char="n"/>
        <a:defRPr sz="1500" b="1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anose="05000000000000000000" pitchFamily="2" charset="2"/>
        <a:buChar char="n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lr>
          <a:srgbClr val="003399"/>
        </a:buClr>
        <a:buSzPct val="80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hyperlink" Target="https://nspires.nasaprs.com/external/solicitations/summary!init.do?solId=%7b12BC22A2-6DD9-47F7-BC2B-E9147A2C5977%7d&amp;path=op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spires.nasaprs.com/external/" TargetMode="External"/><Relationship Id="rId5" Type="http://schemas.openxmlformats.org/officeDocument/2006/relationships/hyperlink" Target="mailto:nasa-strg@mail.nasa.gov" TargetMode="External"/><Relationship Id="rId4" Type="http://schemas.openxmlformats.org/officeDocument/2006/relationships/hyperlink" Target="https://www.nasa.gov/space-technology-research-gra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EA414CA-526A-8EE4-AD29-FD77FB5F2C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415" t="13824" r="18499" b="14328"/>
          <a:stretch/>
        </p:blipFill>
        <p:spPr>
          <a:xfrm rot="13524026">
            <a:off x="6792232" y="398757"/>
            <a:ext cx="3939671" cy="54768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2CF6EFC-D860-BDE3-E6DE-89B129EBEA17}"/>
              </a:ext>
            </a:extLst>
          </p:cNvPr>
          <p:cNvSpPr txBox="1">
            <a:spLocks/>
          </p:cNvSpPr>
          <p:nvPr/>
        </p:nvSpPr>
        <p:spPr>
          <a:xfrm>
            <a:off x="3656150" y="292292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29D8B-1E77-4796-B590-026EF6B52290}"/>
              </a:ext>
            </a:extLst>
          </p:cNvPr>
          <p:cNvCxnSpPr>
            <a:cxnSpLocks/>
          </p:cNvCxnSpPr>
          <p:nvPr/>
        </p:nvCxnSpPr>
        <p:spPr>
          <a:xfrm>
            <a:off x="226711" y="1082237"/>
            <a:ext cx="87193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>
            <a:cxnSpLocks/>
          </p:cNvCxnSpPr>
          <p:nvPr/>
        </p:nvCxnSpPr>
        <p:spPr>
          <a:xfrm flipH="1" flipV="1">
            <a:off x="226711" y="1082237"/>
            <a:ext cx="3725752" cy="112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65485"/>
            <a:ext cx="9143999" cy="3855468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Website: </a:t>
            </a:r>
            <a:r>
              <a:rPr lang="en-US" sz="1400" dirty="0">
                <a:latin typeface="+mj-lt"/>
                <a:hlinkClick r:id="rId4"/>
              </a:rPr>
              <a:t>https://www.nasa.gov/space-technology-research-grants/</a:t>
            </a:r>
            <a:r>
              <a:rPr lang="en-US" sz="1400" dirty="0">
                <a:latin typeface="+mj-lt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Email: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nasa-strg@mail.nasa.gov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+mj-lt"/>
              </a:rPr>
              <a:t>Solicitations: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https://nspires.nasaprs.com/external/</a:t>
            </a:r>
            <a:endParaRPr lang="en-US" sz="14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</a:pP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Refer to the Space Technology Research, Development, Demonstration, and Infusion (</a:t>
            </a:r>
            <a:r>
              <a:rPr lang="en-US" sz="1100" dirty="0" err="1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SpaceTech</a:t>
            </a: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REDDI) umbrella </a:t>
            </a:r>
            <a:r>
              <a:rPr lang="en-US" sz="1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solicitation</a:t>
            </a:r>
            <a:endParaRPr lang="en-US" sz="1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+mj-lt"/>
              </a:rPr>
              <a:t>All STRG vehicles have NASA Research Collaborators as well as other engagement opportunities</a:t>
            </a:r>
          </a:p>
          <a:p>
            <a:r>
              <a:rPr lang="en-US" sz="1400" dirty="0">
                <a:latin typeface="+mj-lt"/>
              </a:rPr>
              <a:t>NSTGRO addresses all NASA space technology Envisioned Future areas; other solicitations are topic based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033E82-E699-DE78-6413-7B07007EBFCF}"/>
              </a:ext>
            </a:extLst>
          </p:cNvPr>
          <p:cNvSpPr txBox="1">
            <a:spLocks/>
          </p:cNvSpPr>
          <p:nvPr/>
        </p:nvSpPr>
        <p:spPr>
          <a:xfrm>
            <a:off x="1092199" y="223859"/>
            <a:ext cx="6945091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/>
              <a:t>NASA Space Technology Research Grants (STRG) Program</a:t>
            </a:r>
          </a:p>
          <a:p>
            <a:pPr algn="l"/>
            <a:r>
              <a:rPr lang="en-US" sz="2000" dirty="0"/>
              <a:t>Matt Deans, Ph.D. – STRG Program Executive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2D2139-F007-ECBD-5586-FE143B18CAF9}"/>
              </a:ext>
            </a:extLst>
          </p:cNvPr>
          <p:cNvSpPr txBox="1"/>
          <p:nvPr/>
        </p:nvSpPr>
        <p:spPr>
          <a:xfrm>
            <a:off x="3679224" y="-1028"/>
            <a:ext cx="1785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92D050"/>
                </a:solidFill>
              </a:rPr>
              <a:t>UNCLASSIFIED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CA7071-6A9E-1934-6C07-A2D876964870}"/>
              </a:ext>
            </a:extLst>
          </p:cNvPr>
          <p:cNvSpPr txBox="1"/>
          <p:nvPr/>
        </p:nvSpPr>
        <p:spPr>
          <a:xfrm>
            <a:off x="3640805" y="4959427"/>
            <a:ext cx="1530959" cy="269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92D050"/>
                </a:solidFill>
                <a:latin typeface="+mj-lt"/>
              </a:rPr>
              <a:t>UNCLASSIFIED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DC1EC1-616E-B51C-0B90-AE74C3BA5702}"/>
              </a:ext>
            </a:extLst>
          </p:cNvPr>
          <p:cNvGrpSpPr/>
          <p:nvPr/>
        </p:nvGrpSpPr>
        <p:grpSpPr>
          <a:xfrm>
            <a:off x="7809652" y="-1028"/>
            <a:ext cx="1334347" cy="1069061"/>
            <a:chOff x="7809652" y="-1028"/>
            <a:chExt cx="1334347" cy="106906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9D5361A-0ECF-7BFC-BF0D-35AE07FA46D5}"/>
                </a:ext>
              </a:extLst>
            </p:cNvPr>
            <p:cNvSpPr/>
            <p:nvPr/>
          </p:nvSpPr>
          <p:spPr>
            <a:xfrm>
              <a:off x="8037291" y="137471"/>
              <a:ext cx="879067" cy="869497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The NASA insignia. A blue circle with the word NASA in white across the blue circle. There is also a red vector across the blue circle.">
              <a:extLst>
                <a:ext uri="{FF2B5EF4-FFF2-40B4-BE49-F238E27FC236}">
                  <a16:creationId xmlns:a16="http://schemas.microsoft.com/office/drawing/2014/main" id="{32662147-3A8C-691E-EEB1-526B0DC21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09652" y="-1028"/>
              <a:ext cx="1334347" cy="1069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5D3EFCD-B739-2430-CD24-8221E60E098A}"/>
              </a:ext>
            </a:extLst>
          </p:cNvPr>
          <p:cNvSpPr txBox="1">
            <a:spLocks/>
          </p:cNvSpPr>
          <p:nvPr/>
        </p:nvSpPr>
        <p:spPr>
          <a:xfrm>
            <a:off x="7247453" y="2426301"/>
            <a:ext cx="1747226" cy="508777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Space Technology Research Institutes (STRI)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78508C-EE1E-DC2E-5B90-1DC5F0A6411A}"/>
              </a:ext>
            </a:extLst>
          </p:cNvPr>
          <p:cNvSpPr txBox="1">
            <a:spLocks/>
          </p:cNvSpPr>
          <p:nvPr/>
        </p:nvSpPr>
        <p:spPr>
          <a:xfrm>
            <a:off x="5444264" y="2426302"/>
            <a:ext cx="1747226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Lunar Surface Technology Research (LuSTR) Opportunities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599383-BA69-9A13-6F18-42A7919993B4}"/>
              </a:ext>
            </a:extLst>
          </p:cNvPr>
          <p:cNvSpPr txBox="1">
            <a:spLocks/>
          </p:cNvSpPr>
          <p:nvPr/>
        </p:nvSpPr>
        <p:spPr>
          <a:xfrm>
            <a:off x="3648860" y="2426302"/>
            <a:ext cx="1747082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Early Stage Innovations (ESI)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45871D-075A-CA39-7366-7922054C6C22}"/>
              </a:ext>
            </a:extLst>
          </p:cNvPr>
          <p:cNvSpPr txBox="1">
            <a:spLocks/>
          </p:cNvSpPr>
          <p:nvPr/>
        </p:nvSpPr>
        <p:spPr>
          <a:xfrm>
            <a:off x="1856959" y="2426302"/>
            <a:ext cx="1752176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Early Career Faculty   (ECF)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9E92E6-7CE5-127C-827E-21A0BDD87879}"/>
              </a:ext>
            </a:extLst>
          </p:cNvPr>
          <p:cNvSpPr txBox="1">
            <a:spLocks/>
          </p:cNvSpPr>
          <p:nvPr/>
        </p:nvSpPr>
        <p:spPr>
          <a:xfrm>
            <a:off x="59094" y="2426302"/>
            <a:ext cx="1749558" cy="492428"/>
          </a:xfrm>
          <a:prstGeom prst="rect">
            <a:avLst/>
          </a:prstGeom>
          <a:solidFill>
            <a:srgbClr val="002060"/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NASA Space Technology Graduate Research Opportunities (NSTGRO)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7EEF0B-05D3-4571-7FAC-325809F15C7A}"/>
              </a:ext>
            </a:extLst>
          </p:cNvPr>
          <p:cNvSpPr txBox="1">
            <a:spLocks/>
          </p:cNvSpPr>
          <p:nvPr/>
        </p:nvSpPr>
        <p:spPr>
          <a:xfrm>
            <a:off x="7254717" y="292370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1CA8A2-1167-F902-C26D-C68E20445EE6}"/>
              </a:ext>
            </a:extLst>
          </p:cNvPr>
          <p:cNvSpPr txBox="1">
            <a:spLocks/>
          </p:cNvSpPr>
          <p:nvPr/>
        </p:nvSpPr>
        <p:spPr>
          <a:xfrm>
            <a:off x="5451528" y="2922923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95385-E8ED-9DDE-917A-FC389B323779}"/>
              </a:ext>
            </a:extLst>
          </p:cNvPr>
          <p:cNvSpPr txBox="1">
            <a:spLocks/>
          </p:cNvSpPr>
          <p:nvPr/>
        </p:nvSpPr>
        <p:spPr>
          <a:xfrm>
            <a:off x="1863162" y="2922922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850C6E-DE99-7F6F-6B23-C8C5611FB6FD}"/>
              </a:ext>
            </a:extLst>
          </p:cNvPr>
          <p:cNvSpPr txBox="1">
            <a:spLocks/>
          </p:cNvSpPr>
          <p:nvPr/>
        </p:nvSpPr>
        <p:spPr>
          <a:xfrm>
            <a:off x="67398" y="2923744"/>
            <a:ext cx="1747226" cy="2081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050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2C0EEB-D950-02CA-5FEF-C2AD84286955}"/>
              </a:ext>
            </a:extLst>
          </p:cNvPr>
          <p:cNvSpPr txBox="1"/>
          <p:nvPr/>
        </p:nvSpPr>
        <p:spPr>
          <a:xfrm>
            <a:off x="57386" y="2922922"/>
            <a:ext cx="1747225" cy="186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Graduate student research in space technology; research conducted on campuses and at NASA Centers and not-for-profit R&amp;D labs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5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Annual – Target Late August release, April Award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$84k total award value each year, up to 4 years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15BCE87-CD27-7265-829B-760A0463FE72}"/>
              </a:ext>
            </a:extLst>
          </p:cNvPr>
          <p:cNvSpPr txBox="1"/>
          <p:nvPr/>
        </p:nvSpPr>
        <p:spPr>
          <a:xfrm>
            <a:off x="1850373" y="2924841"/>
            <a:ext cx="1747082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Focused on supporting outstanding faculty researches early in their careers as they conduct space technology research of high priority to NASA’s Mission Directorates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Typically Annual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Has been up to $200k a year, up to 3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D8BAC1-2E8D-75D1-D4FA-CADF3E4B6A28}"/>
              </a:ext>
            </a:extLst>
          </p:cNvPr>
          <p:cNvSpPr txBox="1"/>
          <p:nvPr/>
        </p:nvSpPr>
        <p:spPr>
          <a:xfrm>
            <a:off x="3666352" y="2906574"/>
            <a:ext cx="1747082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 efforts on early-stage space technology research of high priority to NASA’s Mission Directorates. Paid teaming with other universities, industry, and non-profits permitted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Typically Annual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Active Solicitation</a:t>
            </a:r>
            <a:endParaRPr kumimoji="0" lang="en-US" sz="11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$250k a year, up to 3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19071A-AF44-FD45-FD56-B3017A0CB136}"/>
              </a:ext>
            </a:extLst>
          </p:cNvPr>
          <p:cNvSpPr txBox="1"/>
          <p:nvPr/>
        </p:nvSpPr>
        <p:spPr>
          <a:xfrm>
            <a:off x="5438981" y="2939270"/>
            <a:ext cx="174708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 efforts addressing high priority lunar surface challenges. Short duration, high value grants with emphasis on potential infusion. Paid teaming with other universities, industry, and non-profits encouraged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Has been up to $2M total, up to 2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F0402B1-687F-EEB0-650C-BE3C59806446}"/>
              </a:ext>
            </a:extLst>
          </p:cNvPr>
          <p:cNvSpPr txBox="1"/>
          <p:nvPr/>
        </p:nvSpPr>
        <p:spPr>
          <a:xfrm>
            <a:off x="7208957" y="2922921"/>
            <a:ext cx="1792985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University-led, integrated, multidisciplinary teams focused on high-priority early-stage space technology research for several years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Typically Biennial</a:t>
            </a:r>
          </a:p>
          <a:p>
            <a:pPr algn="ctr" defTabSz="914400">
              <a:defRPr/>
            </a:pPr>
            <a:r>
              <a:rPr lang="en-US" sz="11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Has been up to $3M a year, planned for 5 years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56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USAF(Unclas)">
  <a:themeElements>
    <a:clrScheme name="USAF(Unclas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USAF(Unclas)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SAF(Uncl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AF(Unclas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AF(Unclas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b3d963-42ed-4e5e-8731-69878d6b8061" xsi:nil="true"/>
    <lcf76f155ced4ddcb4097134ff3c332f xmlns="c8578dab-cfda-42a0-aee4-6d5d95ba677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4E5A9605E01347A3A8BEFED3CD354B" ma:contentTypeVersion="18" ma:contentTypeDescription="Create a new document." ma:contentTypeScope="" ma:versionID="0ec2811cfdf7377e9ed5190cc515a6fc">
  <xsd:schema xmlns:xsd="http://www.w3.org/2001/XMLSchema" xmlns:xs="http://www.w3.org/2001/XMLSchema" xmlns:p="http://schemas.microsoft.com/office/2006/metadata/properties" xmlns:ns2="c8578dab-cfda-42a0-aee4-6d5d95ba6774" xmlns:ns3="f7b3d963-42ed-4e5e-8731-69878d6b8061" targetNamespace="http://schemas.microsoft.com/office/2006/metadata/properties" ma:root="true" ma:fieldsID="5ec89679a67ead01238b22549d6155ff" ns2:_="" ns3:_="">
    <xsd:import namespace="c8578dab-cfda-42a0-aee4-6d5d95ba6774"/>
    <xsd:import namespace="f7b3d963-42ed-4e5e-8731-69878d6b80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78dab-cfda-42a0-aee4-6d5d95ba6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5a8f6b4-6407-467c-8d6f-f072294717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3d963-42ed-4e5e-8731-69878d6b806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b2ee5b6-70d9-439e-bfcc-cc2df07a985e}" ma:internalName="TaxCatchAll" ma:showField="CatchAllData" ma:web="f7b3d963-42ed-4e5e-8731-69878d6b80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06783-A674-471A-8CAF-288E1EE475C3}">
  <ds:schemaRefs>
    <ds:schemaRef ds:uri="http://purl.org/dc/terms/"/>
    <ds:schemaRef ds:uri="http://www.w3.org/XML/1998/namespace"/>
    <ds:schemaRef ds:uri="http://purl.org/dc/elements/1.1/"/>
    <ds:schemaRef ds:uri="http://purl.org/dc/dcmitype/"/>
    <ds:schemaRef ds:uri="f7b3d963-42ed-4e5e-8731-69878d6b8061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8578dab-cfda-42a0-aee4-6d5d95ba677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B473C3A-C3EE-45A7-B620-1A3B46B05E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F16F1B-6249-4ADE-B48D-940B6B625D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78dab-cfda-42a0-aee4-6d5d95ba6774"/>
    <ds:schemaRef ds:uri="f7b3d963-42ed-4e5e-8731-69878d6b80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333</Words>
  <Application>Microsoft Office PowerPoint</Application>
  <PresentationFormat>On-screen Show (16:9)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Wingdings</vt:lpstr>
      <vt:lpstr>2_Office Theme</vt:lpstr>
      <vt:lpstr>1_USAF(Unclas)</vt:lpstr>
      <vt:lpstr>PowerPoint Presentation</vt:lpstr>
    </vt:vector>
  </TitlesOfParts>
  <Manager>maj mason phelps</Manager>
  <Company>hq afspc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afspc cc air university sep2018 | r1</dc:title>
  <dc:subject>project static briefing</dc:subject>
  <dc:creator>White, Romeo</dc:creator>
  <cp:keywords/>
  <dc:description/>
  <cp:lastModifiedBy>Deans, Matt {HQ - he, him} (GRC-OA000)</cp:lastModifiedBy>
  <cp:revision>5</cp:revision>
  <cp:lastPrinted>2020-02-24T20:30:45Z</cp:lastPrinted>
  <dcterms:created xsi:type="dcterms:W3CDTF">2015-03-27T22:19:47Z</dcterms:created>
  <dcterms:modified xsi:type="dcterms:W3CDTF">2024-04-12T17:39:07Z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0x010100D44E5A9605E01347A3A8BEFED3CD354B</vt:lpwstr>
  </property>
  <property fmtid="{D5CDD505-2E9C-101B-9397-08002B2CF9AE}" pid="3" name="MediaServiceImageTags">
    <vt:lpwstr/>
  </property>
</Properties>
</file>