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21945600" cy="32918400"/>
  <p:notesSz cx="6858000" cy="9144000"/>
  <p:defaultTextStyle>
    <a:defPPr>
      <a:defRPr lang="en-US"/>
    </a:defPPr>
    <a:lvl1pPr marL="0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1pPr>
    <a:lvl2pPr marL="1566483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2pPr>
    <a:lvl3pPr marL="3132972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3pPr>
    <a:lvl4pPr marL="4699455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4pPr>
    <a:lvl5pPr marL="6265944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5pPr>
    <a:lvl6pPr marL="7832427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6pPr>
    <a:lvl7pPr marL="9398917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7pPr>
    <a:lvl8pPr marL="10965399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8pPr>
    <a:lvl9pPr marL="12531889" algn="l" defTabSz="1566483" rtl="0" eaLnBrk="1" latinLnBrk="0" hangingPunct="1">
      <a:defRPr sz="622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906E52"/>
    <a:srgbClr val="003D92"/>
    <a:srgbClr val="354167"/>
    <a:srgbClr val="685A76"/>
    <a:srgbClr val="004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A11F3C-ED5C-404B-AFB2-FAD0CCF61F6B}" v="21" dt="2024-04-16T15:27:30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3" autoAdjust="0"/>
    <p:restoredTop sz="94660"/>
  </p:normalViewPr>
  <p:slideViewPr>
    <p:cSldViewPr snapToGrid="0" snapToObjects="1">
      <p:cViewPr>
        <p:scale>
          <a:sx n="40" d="100"/>
          <a:sy n="40" d="100"/>
        </p:scale>
        <p:origin x="320" y="-5464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, Aaron (JSC-EP311)" userId="ff5279b4-7703-4b15-9770-3cc2023799a0" providerId="ADAL" clId="{A4A11F3C-ED5C-404B-AFB2-FAD0CCF61F6B}"/>
    <pc:docChg chg="undo custSel modSld">
      <pc:chgData name="Paz, Aaron (JSC-EP311)" userId="ff5279b4-7703-4b15-9770-3cc2023799a0" providerId="ADAL" clId="{A4A11F3C-ED5C-404B-AFB2-FAD0CCF61F6B}" dt="2024-04-16T15:29:43.906" v="1851" actId="20577"/>
      <pc:docMkLst>
        <pc:docMk/>
      </pc:docMkLst>
      <pc:sldChg chg="addSp delSp modSp mod">
        <pc:chgData name="Paz, Aaron (JSC-EP311)" userId="ff5279b4-7703-4b15-9770-3cc2023799a0" providerId="ADAL" clId="{A4A11F3C-ED5C-404B-AFB2-FAD0CCF61F6B}" dt="2024-04-16T15:29:43.906" v="1851" actId="20577"/>
        <pc:sldMkLst>
          <pc:docMk/>
          <pc:sldMk cId="132832488" sldId="256"/>
        </pc:sldMkLst>
        <pc:spChg chg="add del mod">
          <ac:chgData name="Paz, Aaron (JSC-EP311)" userId="ff5279b4-7703-4b15-9770-3cc2023799a0" providerId="ADAL" clId="{A4A11F3C-ED5C-404B-AFB2-FAD0CCF61F6B}" dt="2024-04-16T15:26:29.186" v="1701" actId="478"/>
          <ac:spMkLst>
            <pc:docMk/>
            <pc:sldMk cId="132832488" sldId="256"/>
            <ac:spMk id="2" creationId="{08C21456-AA4E-6522-70B3-12A9260AFB88}"/>
          </ac:spMkLst>
        </pc:spChg>
        <pc:spChg chg="mod">
          <ac:chgData name="Paz, Aaron (JSC-EP311)" userId="ff5279b4-7703-4b15-9770-3cc2023799a0" providerId="ADAL" clId="{A4A11F3C-ED5C-404B-AFB2-FAD0CCF61F6B}" dt="2024-04-16T15:25:43.677" v="1677" actId="1035"/>
          <ac:spMkLst>
            <pc:docMk/>
            <pc:sldMk cId="132832488" sldId="256"/>
            <ac:spMk id="3" creationId="{00000000-0000-0000-0000-000000000000}"/>
          </ac:spMkLst>
        </pc:spChg>
        <pc:spChg chg="mod">
          <ac:chgData name="Paz, Aaron (JSC-EP311)" userId="ff5279b4-7703-4b15-9770-3cc2023799a0" providerId="ADAL" clId="{A4A11F3C-ED5C-404B-AFB2-FAD0CCF61F6B}" dt="2024-04-15T18:43:13.966" v="627" actId="1036"/>
          <ac:spMkLst>
            <pc:docMk/>
            <pc:sldMk cId="132832488" sldId="256"/>
            <ac:spMk id="4" creationId="{00000000-0000-0000-0000-000000000000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8" creationId="{A09F6BB6-F07C-9942-0160-3063F64B1F8C}"/>
          </ac:spMkLst>
        </pc:spChg>
        <pc:spChg chg="add mod">
          <ac:chgData name="Paz, Aaron (JSC-EP311)" userId="ff5279b4-7703-4b15-9770-3cc2023799a0" providerId="ADAL" clId="{A4A11F3C-ED5C-404B-AFB2-FAD0CCF61F6B}" dt="2024-04-16T15:29:43.906" v="1851" actId="20577"/>
          <ac:spMkLst>
            <pc:docMk/>
            <pc:sldMk cId="132832488" sldId="256"/>
            <ac:spMk id="11" creationId="{9CD22476-9F87-BA59-4466-5484AA7FF632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12" creationId="{D717C845-3C14-9D39-4418-B2303AD0780F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15" creationId="{675E9D40-DD18-6A35-A1CF-B1EDFA59012F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19" creationId="{3C0C45EB-5BFF-C79B-66BE-080AF1A295A1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21" creationId="{256B0CBB-02F7-8153-21DB-92463C7D0B46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25" creationId="{C6982051-78D6-C51E-F04A-BE8BA085A729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30" creationId="{E4F872A6-4277-6BEA-112D-48751CE37266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33" creationId="{BE18E312-C7CA-7333-541E-A19C94F4D063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37" creationId="{12C4256D-420A-4201-928A-89AAFE631FEB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40" creationId="{416F7C25-ED97-4D68-B7EA-A0E7BFE65C9B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41" creationId="{816ED4A1-5C2D-4D49-8D41-1A77FA48375D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46" creationId="{DCB57EC3-8620-883B-9073-E185427C1D50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63" creationId="{BBA92A7F-2D70-EC37-12D9-831483311A33}"/>
          </ac:spMkLst>
        </pc:spChg>
        <pc:spChg chg="add mod">
          <ac:chgData name="Paz, Aaron (JSC-EP311)" userId="ff5279b4-7703-4b15-9770-3cc2023799a0" providerId="ADAL" clId="{A4A11F3C-ED5C-404B-AFB2-FAD0CCF61F6B}" dt="2024-04-16T15:25:54.496" v="1694" actId="1035"/>
          <ac:spMkLst>
            <pc:docMk/>
            <pc:sldMk cId="132832488" sldId="256"/>
            <ac:spMk id="66" creationId="{8CC74DBF-3A19-4286-F013-44C340A4D68E}"/>
          </ac:spMkLst>
        </pc:spChg>
        <pc:spChg chg="mod">
          <ac:chgData name="Paz, Aaron (JSC-EP311)" userId="ff5279b4-7703-4b15-9770-3cc2023799a0" providerId="ADAL" clId="{A4A11F3C-ED5C-404B-AFB2-FAD0CCF61F6B}" dt="2024-04-15T18:43:07.604" v="622" actId="1036"/>
          <ac:spMkLst>
            <pc:docMk/>
            <pc:sldMk cId="132832488" sldId="256"/>
            <ac:spMk id="115" creationId="{00000000-0000-0000-0000-000000000000}"/>
          </ac:spMkLst>
        </pc:spChg>
        <pc:spChg chg="mod">
          <ac:chgData name="Paz, Aaron (JSC-EP311)" userId="ff5279b4-7703-4b15-9770-3cc2023799a0" providerId="ADAL" clId="{A4A11F3C-ED5C-404B-AFB2-FAD0CCF61F6B}" dt="2024-04-15T18:43:07.604" v="622" actId="1036"/>
          <ac:spMkLst>
            <pc:docMk/>
            <pc:sldMk cId="132832488" sldId="256"/>
            <ac:spMk id="143" creationId="{00000000-0000-0000-0000-000000000000}"/>
          </ac:spMkLst>
        </pc:spChg>
        <pc:spChg chg="del mod">
          <ac:chgData name="Paz, Aaron (JSC-EP311)" userId="ff5279b4-7703-4b15-9770-3cc2023799a0" providerId="ADAL" clId="{A4A11F3C-ED5C-404B-AFB2-FAD0CCF61F6B}" dt="2024-04-15T13:33:06.334" v="94" actId="478"/>
          <ac:spMkLst>
            <pc:docMk/>
            <pc:sldMk cId="132832488" sldId="256"/>
            <ac:spMk id="145" creationId="{00000000-0000-0000-0000-000000000000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168" creationId="{3EC31ACF-0DF5-4F27-B5EE-F6F4D6F0DD80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170" creationId="{B645B0EE-D316-49BE-BC62-198DFAA6AB70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173" creationId="{CEF5FDE0-8DBC-4124-B3F4-C98440D445CA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175" creationId="{32E13FB3-AD46-41B5-911D-F369BF5AEABC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176" creationId="{E0856F1C-3C22-4C5B-9645-A8A0E8128CA9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178" creationId="{61464596-D783-4029-8FE8-9E9CE010A6FD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184" creationId="{5ED2AB3B-CE55-4073-8CDA-ED34D1FA1D1A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188" creationId="{3F342250-FEAC-42BB-9777-4E42C2296915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221" creationId="{C14D27C9-2DD7-4A29-9133-444C10A487A0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231" creationId="{131BC4E3-4FDA-49A8-8EBC-EBEA887602B0}"/>
          </ac:spMkLst>
        </pc:spChg>
        <pc:spChg chg="del">
          <ac:chgData name="Paz, Aaron (JSC-EP311)" userId="ff5279b4-7703-4b15-9770-3cc2023799a0" providerId="ADAL" clId="{A4A11F3C-ED5C-404B-AFB2-FAD0CCF61F6B}" dt="2024-04-15T13:32:29.939" v="89" actId="478"/>
          <ac:spMkLst>
            <pc:docMk/>
            <pc:sldMk cId="132832488" sldId="256"/>
            <ac:spMk id="287" creationId="{373A7F4F-1952-4416-99BF-0DD851F5A8D1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288" creationId="{E358442C-093F-4468-A67B-916E6E47893C}"/>
          </ac:spMkLst>
        </pc:spChg>
        <pc:spChg chg="del">
          <ac:chgData name="Paz, Aaron (JSC-EP311)" userId="ff5279b4-7703-4b15-9770-3cc2023799a0" providerId="ADAL" clId="{A4A11F3C-ED5C-404B-AFB2-FAD0CCF61F6B}" dt="2024-04-15T13:32:46.284" v="91" actId="478"/>
          <ac:spMkLst>
            <pc:docMk/>
            <pc:sldMk cId="132832488" sldId="256"/>
            <ac:spMk id="291" creationId="{E502CB45-8351-4BB4-8D8D-65852E7AA6FE}"/>
          </ac:spMkLst>
        </pc:spChg>
        <pc:spChg chg="del">
          <ac:chgData name="Paz, Aaron (JSC-EP311)" userId="ff5279b4-7703-4b15-9770-3cc2023799a0" providerId="ADAL" clId="{A4A11F3C-ED5C-404B-AFB2-FAD0CCF61F6B}" dt="2024-04-15T13:33:17.207" v="96" actId="478"/>
          <ac:spMkLst>
            <pc:docMk/>
            <pc:sldMk cId="132832488" sldId="256"/>
            <ac:spMk id="296" creationId="{440FC10A-8E61-4771-BB94-2DA5FAB634B7}"/>
          </ac:spMkLst>
        </pc:spChg>
        <pc:graphicFrameChg chg="del">
          <ac:chgData name="Paz, Aaron (JSC-EP311)" userId="ff5279b4-7703-4b15-9770-3cc2023799a0" providerId="ADAL" clId="{A4A11F3C-ED5C-404B-AFB2-FAD0CCF61F6B}" dt="2024-04-15T13:32:29.939" v="89" actId="478"/>
          <ac:graphicFrameMkLst>
            <pc:docMk/>
            <pc:sldMk cId="132832488" sldId="256"/>
            <ac:graphicFrameMk id="2" creationId="{63702739-344A-480F-B8A5-5C57B7A7FD2F}"/>
          </ac:graphicFrameMkLst>
        </pc:graphicFrameChg>
        <pc:picChg chg="add mod modCrop">
          <ac:chgData name="Paz, Aaron (JSC-EP311)" userId="ff5279b4-7703-4b15-9770-3cc2023799a0" providerId="ADAL" clId="{A4A11F3C-ED5C-404B-AFB2-FAD0CCF61F6B}" dt="2024-04-16T15:25:54.496" v="1694" actId="1035"/>
          <ac:picMkLst>
            <pc:docMk/>
            <pc:sldMk cId="132832488" sldId="256"/>
            <ac:picMk id="5" creationId="{61D12751-EACC-9929-F6D8-E55F7C29AE48}"/>
          </ac:picMkLst>
        </pc:picChg>
        <pc:picChg chg="del">
          <ac:chgData name="Paz, Aaron (JSC-EP311)" userId="ff5279b4-7703-4b15-9770-3cc2023799a0" providerId="ADAL" clId="{A4A11F3C-ED5C-404B-AFB2-FAD0CCF61F6B}" dt="2024-04-15T13:32:29.939" v="89" actId="478"/>
          <ac:picMkLst>
            <pc:docMk/>
            <pc:sldMk cId="132832488" sldId="256"/>
            <ac:picMk id="7" creationId="{60CD46B5-ABF5-4D03-9367-051782CE431A}"/>
          </ac:picMkLst>
        </pc:picChg>
        <pc:picChg chg="mod">
          <ac:chgData name="Paz, Aaron (JSC-EP311)" userId="ff5279b4-7703-4b15-9770-3cc2023799a0" providerId="ADAL" clId="{A4A11F3C-ED5C-404B-AFB2-FAD0CCF61F6B}" dt="2024-04-16T15:26:21.507" v="1700" actId="1035"/>
          <ac:picMkLst>
            <pc:docMk/>
            <pc:sldMk cId="132832488" sldId="256"/>
            <ac:picMk id="9" creationId="{070B0F19-057E-4059-9207-39DD84FEEC3C}"/>
          </ac:picMkLst>
        </pc:picChg>
        <pc:picChg chg="del">
          <ac:chgData name="Paz, Aaron (JSC-EP311)" userId="ff5279b4-7703-4b15-9770-3cc2023799a0" providerId="ADAL" clId="{A4A11F3C-ED5C-404B-AFB2-FAD0CCF61F6B}" dt="2024-04-15T13:32:29.939" v="89" actId="478"/>
          <ac:picMkLst>
            <pc:docMk/>
            <pc:sldMk cId="132832488" sldId="256"/>
            <ac:picMk id="169" creationId="{B6AC78E8-7A78-44A6-B033-6D7A4AB0EACB}"/>
          </ac:picMkLst>
        </pc:picChg>
        <pc:picChg chg="del">
          <ac:chgData name="Paz, Aaron (JSC-EP311)" userId="ff5279b4-7703-4b15-9770-3cc2023799a0" providerId="ADAL" clId="{A4A11F3C-ED5C-404B-AFB2-FAD0CCF61F6B}" dt="2024-04-15T13:32:29.939" v="89" actId="478"/>
          <ac:picMkLst>
            <pc:docMk/>
            <pc:sldMk cId="132832488" sldId="256"/>
            <ac:picMk id="171" creationId="{FBD49D9D-952E-4B27-9A92-EC91674F5D76}"/>
          </ac:picMkLst>
        </pc:picChg>
        <pc:picChg chg="del">
          <ac:chgData name="Paz, Aaron (JSC-EP311)" userId="ff5279b4-7703-4b15-9770-3cc2023799a0" providerId="ADAL" clId="{A4A11F3C-ED5C-404B-AFB2-FAD0CCF61F6B}" dt="2024-04-15T13:32:29.939" v="89" actId="478"/>
          <ac:picMkLst>
            <pc:docMk/>
            <pc:sldMk cId="132832488" sldId="256"/>
            <ac:picMk id="172" creationId="{A54687F4-487C-4107-A2DF-DB0587472C5D}"/>
          </ac:picMkLst>
        </pc:picChg>
        <pc:picChg chg="del">
          <ac:chgData name="Paz, Aaron (JSC-EP311)" userId="ff5279b4-7703-4b15-9770-3cc2023799a0" providerId="ADAL" clId="{A4A11F3C-ED5C-404B-AFB2-FAD0CCF61F6B}" dt="2024-04-15T13:32:46.284" v="91" actId="478"/>
          <ac:picMkLst>
            <pc:docMk/>
            <pc:sldMk cId="132832488" sldId="256"/>
            <ac:picMk id="181" creationId="{CE2BB2D0-2FFA-4950-B134-18D450F8B314}"/>
          </ac:picMkLst>
        </pc:picChg>
        <pc:picChg chg="del">
          <ac:chgData name="Paz, Aaron (JSC-EP311)" userId="ff5279b4-7703-4b15-9770-3cc2023799a0" providerId="ADAL" clId="{A4A11F3C-ED5C-404B-AFB2-FAD0CCF61F6B}" dt="2024-04-15T13:32:46.284" v="91" actId="478"/>
          <ac:picMkLst>
            <pc:docMk/>
            <pc:sldMk cId="132832488" sldId="256"/>
            <ac:picMk id="186" creationId="{51C77E82-D336-4130-8228-167D525B2E8E}"/>
          </ac:picMkLst>
        </pc:picChg>
        <pc:picChg chg="del">
          <ac:chgData name="Paz, Aaron (JSC-EP311)" userId="ff5279b4-7703-4b15-9770-3cc2023799a0" providerId="ADAL" clId="{A4A11F3C-ED5C-404B-AFB2-FAD0CCF61F6B}" dt="2024-04-15T13:32:46.284" v="91" actId="478"/>
          <ac:picMkLst>
            <pc:docMk/>
            <pc:sldMk cId="132832488" sldId="256"/>
            <ac:picMk id="192" creationId="{62FEBE9D-514F-4A6B-8D61-2144ABEAD08F}"/>
          </ac:picMkLst>
        </pc:picChg>
        <pc:picChg chg="del">
          <ac:chgData name="Paz, Aaron (JSC-EP311)" userId="ff5279b4-7703-4b15-9770-3cc2023799a0" providerId="ADAL" clId="{A4A11F3C-ED5C-404B-AFB2-FAD0CCF61F6B}" dt="2024-04-15T13:32:50.878" v="92" actId="478"/>
          <ac:picMkLst>
            <pc:docMk/>
            <pc:sldMk cId="132832488" sldId="256"/>
            <ac:picMk id="225" creationId="{CBBBDD39-29CF-4440-85E6-1CD6B2D2EA20}"/>
          </ac:picMkLst>
        </pc:picChg>
        <pc:picChg chg="del">
          <ac:chgData name="Paz, Aaron (JSC-EP311)" userId="ff5279b4-7703-4b15-9770-3cc2023799a0" providerId="ADAL" clId="{A4A11F3C-ED5C-404B-AFB2-FAD0CCF61F6B}" dt="2024-04-15T13:33:09.390" v="95" actId="478"/>
          <ac:picMkLst>
            <pc:docMk/>
            <pc:sldMk cId="132832488" sldId="256"/>
            <ac:picMk id="1026" creationId="{1BF12AF1-A003-4106-871B-F6580BD1EE8B}"/>
          </ac:picMkLst>
        </pc:picChg>
        <pc:cxnChg chg="add del mod">
          <ac:chgData name="Paz, Aaron (JSC-EP311)" userId="ff5279b4-7703-4b15-9770-3cc2023799a0" providerId="ADAL" clId="{A4A11F3C-ED5C-404B-AFB2-FAD0CCF61F6B}" dt="2024-04-15T18:47:36.183" v="785" actId="478"/>
          <ac:cxnSpMkLst>
            <pc:docMk/>
            <pc:sldMk cId="132832488" sldId="256"/>
            <ac:cxnSpMk id="7" creationId="{0730ABFB-E2B8-FC74-7879-517B14AFB2E9}"/>
          </ac:cxnSpMkLst>
        </pc:cxnChg>
        <pc:cxnChg chg="add mod">
          <ac:chgData name="Paz, Aaron (JSC-EP311)" userId="ff5279b4-7703-4b15-9770-3cc2023799a0" providerId="ADAL" clId="{A4A11F3C-ED5C-404B-AFB2-FAD0CCF61F6B}" dt="2024-04-16T15:27:21.336" v="1705" actId="1582"/>
          <ac:cxnSpMkLst>
            <pc:docMk/>
            <pc:sldMk cId="132832488" sldId="256"/>
            <ac:cxnSpMk id="7" creationId="{D668888E-DC4D-2326-0D12-CB41768DF084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10" creationId="{CC730B44-B26C-85BA-5CC6-3BAB7C7CD81F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14" creationId="{445491B9-A1E6-B014-DC75-CCF728948CBB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17" creationId="{A164AA61-ACA7-009D-A3FF-5EC3ACAF7161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20" creationId="{CDB41C87-88BE-161F-A2BC-8DD105B47C54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24" creationId="{49E1B4FC-D4D2-1190-20F6-AB00E965D7C3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27" creationId="{A0456642-A619-D7ED-9B0A-03C79C938EC3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32" creationId="{F563708F-DE58-A7E6-0CC6-343F52006970}"/>
          </ac:cxnSpMkLst>
        </pc:cxnChg>
        <pc:cxnChg chg="add del mod">
          <ac:chgData name="Paz, Aaron (JSC-EP311)" userId="ff5279b4-7703-4b15-9770-3cc2023799a0" providerId="ADAL" clId="{A4A11F3C-ED5C-404B-AFB2-FAD0CCF61F6B}" dt="2024-04-15T18:49:46.731" v="944" actId="478"/>
          <ac:cxnSpMkLst>
            <pc:docMk/>
            <pc:sldMk cId="132832488" sldId="256"/>
            <ac:cxnSpMk id="40" creationId="{8BDA1C5D-64B9-DC21-ABCE-13A3B7D009A4}"/>
          </ac:cxnSpMkLst>
        </pc:cxnChg>
        <pc:cxnChg chg="add del mod">
          <ac:chgData name="Paz, Aaron (JSC-EP311)" userId="ff5279b4-7703-4b15-9770-3cc2023799a0" providerId="ADAL" clId="{A4A11F3C-ED5C-404B-AFB2-FAD0CCF61F6B}" dt="2024-04-15T18:38:06.783" v="522" actId="478"/>
          <ac:cxnSpMkLst>
            <pc:docMk/>
            <pc:sldMk cId="132832488" sldId="256"/>
            <ac:cxnSpMk id="43" creationId="{F8669273-32A1-A237-C910-3639CE7C6C43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52" creationId="{80775E41-0727-8CD1-8AF9-F053291731AB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58" creationId="{65F30404-06EF-21C6-DD3C-C1E8C7CD8CBE}"/>
          </ac:cxnSpMkLst>
        </pc:cxnChg>
        <pc:cxnChg chg="add mod">
          <ac:chgData name="Paz, Aaron (JSC-EP311)" userId="ff5279b4-7703-4b15-9770-3cc2023799a0" providerId="ADAL" clId="{A4A11F3C-ED5C-404B-AFB2-FAD0CCF61F6B}" dt="2024-04-16T15:25:54.496" v="1694" actId="1035"/>
          <ac:cxnSpMkLst>
            <pc:docMk/>
            <pc:sldMk cId="132832488" sldId="256"/>
            <ac:cxnSpMk id="62" creationId="{95691BAA-C2CD-18A9-F666-026FDE8982CC}"/>
          </ac:cxnSpMkLst>
        </pc:cxnChg>
        <pc:cxnChg chg="del mod">
          <ac:chgData name="Paz, Aaron (JSC-EP311)" userId="ff5279b4-7703-4b15-9770-3cc2023799a0" providerId="ADAL" clId="{A4A11F3C-ED5C-404B-AFB2-FAD0CCF61F6B}" dt="2024-04-15T13:32:38.518" v="90" actId="478"/>
          <ac:cxnSpMkLst>
            <pc:docMk/>
            <pc:sldMk cId="132832488" sldId="256"/>
            <ac:cxnSpMk id="116" creationId="{00000000-0000-0000-0000-000000000000}"/>
          </ac:cxnSpMkLst>
        </pc:cxnChg>
        <pc:cxnChg chg="del mod">
          <ac:chgData name="Paz, Aaron (JSC-EP311)" userId="ff5279b4-7703-4b15-9770-3cc2023799a0" providerId="ADAL" clId="{A4A11F3C-ED5C-404B-AFB2-FAD0CCF61F6B}" dt="2024-04-15T13:32:29.939" v="89" actId="478"/>
          <ac:cxnSpMkLst>
            <pc:docMk/>
            <pc:sldMk cId="132832488" sldId="256"/>
            <ac:cxnSpMk id="174" creationId="{16EAD2F6-2463-4B05-97DC-3D046409F9A5}"/>
          </ac:cxnSpMkLst>
        </pc:cxnChg>
        <pc:cxnChg chg="del">
          <ac:chgData name="Paz, Aaron (JSC-EP311)" userId="ff5279b4-7703-4b15-9770-3cc2023799a0" providerId="ADAL" clId="{A4A11F3C-ED5C-404B-AFB2-FAD0CCF61F6B}" dt="2024-04-15T13:32:29.939" v="89" actId="478"/>
          <ac:cxnSpMkLst>
            <pc:docMk/>
            <pc:sldMk cId="132832488" sldId="256"/>
            <ac:cxnSpMk id="177" creationId="{95E83DE4-85C2-4435-AF06-CB7F44860525}"/>
          </ac:cxnSpMkLst>
        </pc:cxnChg>
        <pc:cxnChg chg="del mod">
          <ac:chgData name="Paz, Aaron (JSC-EP311)" userId="ff5279b4-7703-4b15-9770-3cc2023799a0" providerId="ADAL" clId="{A4A11F3C-ED5C-404B-AFB2-FAD0CCF61F6B}" dt="2024-04-15T13:32:29.939" v="89" actId="478"/>
          <ac:cxnSpMkLst>
            <pc:docMk/>
            <pc:sldMk cId="132832488" sldId="256"/>
            <ac:cxnSpMk id="182" creationId="{0BA631E8-4D42-4A83-B9BC-6D09D69568F8}"/>
          </ac:cxnSpMkLst>
        </pc:cxnChg>
        <pc:cxnChg chg="del mod">
          <ac:chgData name="Paz, Aaron (JSC-EP311)" userId="ff5279b4-7703-4b15-9770-3cc2023799a0" providerId="ADAL" clId="{A4A11F3C-ED5C-404B-AFB2-FAD0CCF61F6B}" dt="2024-04-15T13:32:46.284" v="91" actId="478"/>
          <ac:cxnSpMkLst>
            <pc:docMk/>
            <pc:sldMk cId="132832488" sldId="256"/>
            <ac:cxnSpMk id="187" creationId="{77ACD278-A4CF-47E7-8272-2F4B9513377C}"/>
          </ac:cxnSpMkLst>
        </pc:cxnChg>
        <pc:cxnChg chg="del mod">
          <ac:chgData name="Paz, Aaron (JSC-EP311)" userId="ff5279b4-7703-4b15-9770-3cc2023799a0" providerId="ADAL" clId="{A4A11F3C-ED5C-404B-AFB2-FAD0CCF61F6B}" dt="2024-04-15T13:32:46.284" v="91" actId="478"/>
          <ac:cxnSpMkLst>
            <pc:docMk/>
            <pc:sldMk cId="132832488" sldId="256"/>
            <ac:cxnSpMk id="193" creationId="{0B6E1E49-3D3F-4D45-8014-C6E880807F00}"/>
          </ac:cxnSpMkLst>
        </pc:cxnChg>
        <pc:cxnChg chg="del">
          <ac:chgData name="Paz, Aaron (JSC-EP311)" userId="ff5279b4-7703-4b15-9770-3cc2023799a0" providerId="ADAL" clId="{A4A11F3C-ED5C-404B-AFB2-FAD0CCF61F6B}" dt="2024-04-15T13:32:29.939" v="89" actId="478"/>
          <ac:cxnSpMkLst>
            <pc:docMk/>
            <pc:sldMk cId="132832488" sldId="256"/>
            <ac:cxnSpMk id="283" creationId="{7136835D-4964-42E6-9809-78A29A44B5E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51"/>
            <a:ext cx="18653760" cy="70561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44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8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32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7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20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6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108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52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2" y="21153121"/>
            <a:ext cx="18653760" cy="6537960"/>
          </a:xfrm>
        </p:spPr>
        <p:txBody>
          <a:bodyPr anchor="t"/>
          <a:lstStyle>
            <a:lvl1pPr algn="l">
              <a:defRPr sz="1262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2" y="13952232"/>
            <a:ext cx="18653760" cy="7200896"/>
          </a:xfrm>
        </p:spPr>
        <p:txBody>
          <a:bodyPr anchor="b"/>
          <a:lstStyle>
            <a:lvl1pPr marL="0" indent="0">
              <a:buNone/>
              <a:defRPr sz="6365">
                <a:solidFill>
                  <a:schemeClr val="tx1">
                    <a:tint val="75000"/>
                  </a:schemeClr>
                </a:solidFill>
              </a:defRPr>
            </a:lvl1pPr>
            <a:lvl2pPr marL="1444015" indent="0">
              <a:buNone/>
              <a:defRPr sz="5739">
                <a:solidFill>
                  <a:schemeClr val="tx1">
                    <a:tint val="75000"/>
                  </a:schemeClr>
                </a:solidFill>
              </a:defRPr>
            </a:lvl2pPr>
            <a:lvl3pPr marL="2888035" indent="0">
              <a:buNone/>
              <a:defRPr sz="5009">
                <a:solidFill>
                  <a:schemeClr val="tx1">
                    <a:tint val="75000"/>
                  </a:schemeClr>
                </a:solidFill>
              </a:defRPr>
            </a:lvl3pPr>
            <a:lvl4pPr marL="4332051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4pPr>
            <a:lvl5pPr marL="5776071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5pPr>
            <a:lvl6pPr marL="7220086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6pPr>
            <a:lvl7pPr marL="8664107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7pPr>
            <a:lvl8pPr marL="10108122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8pPr>
            <a:lvl9pPr marL="11552143" indent="0">
              <a:buNone/>
              <a:defRPr sz="43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1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221" y="30723847"/>
            <a:ext cx="22532339" cy="86898481"/>
          </a:xfrm>
        </p:spPr>
        <p:txBody>
          <a:bodyPr/>
          <a:lstStyle>
            <a:lvl1pPr>
              <a:defRPr sz="8870"/>
            </a:lvl1pPr>
            <a:lvl2pPr>
              <a:defRPr sz="7618"/>
            </a:lvl2pPr>
            <a:lvl3pPr>
              <a:defRPr sz="6365"/>
            </a:lvl3pPr>
            <a:lvl4pPr>
              <a:defRPr sz="5739"/>
            </a:lvl4pPr>
            <a:lvl5pPr>
              <a:defRPr sz="5739"/>
            </a:lvl5pPr>
            <a:lvl6pPr>
              <a:defRPr sz="5739"/>
            </a:lvl6pPr>
            <a:lvl7pPr>
              <a:defRPr sz="5739"/>
            </a:lvl7pPr>
            <a:lvl8pPr>
              <a:defRPr sz="5739"/>
            </a:lvl8pPr>
            <a:lvl9pPr>
              <a:defRPr sz="57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20323" y="30723847"/>
            <a:ext cx="22532339" cy="86898481"/>
          </a:xfrm>
        </p:spPr>
        <p:txBody>
          <a:bodyPr/>
          <a:lstStyle>
            <a:lvl1pPr>
              <a:defRPr sz="8870"/>
            </a:lvl1pPr>
            <a:lvl2pPr>
              <a:defRPr sz="7618"/>
            </a:lvl2pPr>
            <a:lvl3pPr>
              <a:defRPr sz="6365"/>
            </a:lvl3pPr>
            <a:lvl4pPr>
              <a:defRPr sz="5739"/>
            </a:lvl4pPr>
            <a:lvl5pPr>
              <a:defRPr sz="5739"/>
            </a:lvl5pPr>
            <a:lvl6pPr>
              <a:defRPr sz="5739"/>
            </a:lvl6pPr>
            <a:lvl7pPr>
              <a:defRPr sz="5739"/>
            </a:lvl7pPr>
            <a:lvl8pPr>
              <a:defRPr sz="5739"/>
            </a:lvl8pPr>
            <a:lvl9pPr>
              <a:defRPr sz="57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6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5" y="7368541"/>
            <a:ext cx="9696451" cy="3070858"/>
          </a:xfrm>
        </p:spPr>
        <p:txBody>
          <a:bodyPr anchor="b"/>
          <a:lstStyle>
            <a:lvl1pPr marL="0" indent="0">
              <a:buNone/>
              <a:defRPr sz="7618" b="1"/>
            </a:lvl1pPr>
            <a:lvl2pPr marL="1444015" indent="0">
              <a:buNone/>
              <a:defRPr sz="6365" b="1"/>
            </a:lvl2pPr>
            <a:lvl3pPr marL="2888035" indent="0">
              <a:buNone/>
              <a:defRPr sz="5739" b="1"/>
            </a:lvl3pPr>
            <a:lvl4pPr marL="4332051" indent="0">
              <a:buNone/>
              <a:defRPr sz="5009" b="1"/>
            </a:lvl4pPr>
            <a:lvl5pPr marL="5776071" indent="0">
              <a:buNone/>
              <a:defRPr sz="5009" b="1"/>
            </a:lvl5pPr>
            <a:lvl6pPr marL="7220086" indent="0">
              <a:buNone/>
              <a:defRPr sz="5009" b="1"/>
            </a:lvl6pPr>
            <a:lvl7pPr marL="8664107" indent="0">
              <a:buNone/>
              <a:defRPr sz="5009" b="1"/>
            </a:lvl7pPr>
            <a:lvl8pPr marL="10108122" indent="0">
              <a:buNone/>
              <a:defRPr sz="5009" b="1"/>
            </a:lvl8pPr>
            <a:lvl9pPr marL="11552143" indent="0">
              <a:buNone/>
              <a:defRPr sz="50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5" y="10439399"/>
            <a:ext cx="9696451" cy="18966182"/>
          </a:xfrm>
        </p:spPr>
        <p:txBody>
          <a:bodyPr/>
          <a:lstStyle>
            <a:lvl1pPr>
              <a:defRPr sz="7618"/>
            </a:lvl1pPr>
            <a:lvl2pPr>
              <a:defRPr sz="6365"/>
            </a:lvl2pPr>
            <a:lvl3pPr>
              <a:defRPr sz="5739"/>
            </a:lvl3pPr>
            <a:lvl4pPr>
              <a:defRPr sz="5009"/>
            </a:lvl4pPr>
            <a:lvl5pPr>
              <a:defRPr sz="5009"/>
            </a:lvl5pPr>
            <a:lvl6pPr>
              <a:defRPr sz="5009"/>
            </a:lvl6pPr>
            <a:lvl7pPr>
              <a:defRPr sz="5009"/>
            </a:lvl7pPr>
            <a:lvl8pPr>
              <a:defRPr sz="5009"/>
            </a:lvl8pPr>
            <a:lvl9pPr>
              <a:defRPr sz="50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6" y="7368541"/>
            <a:ext cx="9700259" cy="3070858"/>
          </a:xfrm>
        </p:spPr>
        <p:txBody>
          <a:bodyPr anchor="b"/>
          <a:lstStyle>
            <a:lvl1pPr marL="0" indent="0">
              <a:buNone/>
              <a:defRPr sz="7618" b="1"/>
            </a:lvl1pPr>
            <a:lvl2pPr marL="1444015" indent="0">
              <a:buNone/>
              <a:defRPr sz="6365" b="1"/>
            </a:lvl2pPr>
            <a:lvl3pPr marL="2888035" indent="0">
              <a:buNone/>
              <a:defRPr sz="5739" b="1"/>
            </a:lvl3pPr>
            <a:lvl4pPr marL="4332051" indent="0">
              <a:buNone/>
              <a:defRPr sz="5009" b="1"/>
            </a:lvl4pPr>
            <a:lvl5pPr marL="5776071" indent="0">
              <a:buNone/>
              <a:defRPr sz="5009" b="1"/>
            </a:lvl5pPr>
            <a:lvl6pPr marL="7220086" indent="0">
              <a:buNone/>
              <a:defRPr sz="5009" b="1"/>
            </a:lvl6pPr>
            <a:lvl7pPr marL="8664107" indent="0">
              <a:buNone/>
              <a:defRPr sz="5009" b="1"/>
            </a:lvl7pPr>
            <a:lvl8pPr marL="10108122" indent="0">
              <a:buNone/>
              <a:defRPr sz="5009" b="1"/>
            </a:lvl8pPr>
            <a:lvl9pPr marL="11552143" indent="0">
              <a:buNone/>
              <a:defRPr sz="50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6" y="10439399"/>
            <a:ext cx="9700259" cy="18966182"/>
          </a:xfrm>
        </p:spPr>
        <p:txBody>
          <a:bodyPr/>
          <a:lstStyle>
            <a:lvl1pPr>
              <a:defRPr sz="7618"/>
            </a:lvl1pPr>
            <a:lvl2pPr>
              <a:defRPr sz="6365"/>
            </a:lvl2pPr>
            <a:lvl3pPr>
              <a:defRPr sz="5739"/>
            </a:lvl3pPr>
            <a:lvl4pPr>
              <a:defRPr sz="5009"/>
            </a:lvl4pPr>
            <a:lvl5pPr>
              <a:defRPr sz="5009"/>
            </a:lvl5pPr>
            <a:lvl6pPr>
              <a:defRPr sz="5009"/>
            </a:lvl6pPr>
            <a:lvl7pPr>
              <a:defRPr sz="5009"/>
            </a:lvl7pPr>
            <a:lvl8pPr>
              <a:defRPr sz="5009"/>
            </a:lvl8pPr>
            <a:lvl9pPr>
              <a:defRPr sz="50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4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07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0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5" y="1310641"/>
            <a:ext cx="7219952" cy="5577840"/>
          </a:xfrm>
        </p:spPr>
        <p:txBody>
          <a:bodyPr anchor="b"/>
          <a:lstStyle>
            <a:lvl1pPr algn="l">
              <a:defRPr sz="63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4" y="1310648"/>
            <a:ext cx="12268202" cy="28094944"/>
          </a:xfrm>
        </p:spPr>
        <p:txBody>
          <a:bodyPr/>
          <a:lstStyle>
            <a:lvl1pPr>
              <a:defRPr sz="10122"/>
            </a:lvl1pPr>
            <a:lvl2pPr>
              <a:defRPr sz="8870"/>
            </a:lvl2pPr>
            <a:lvl3pPr>
              <a:defRPr sz="7618"/>
            </a:lvl3pPr>
            <a:lvl4pPr>
              <a:defRPr sz="6365"/>
            </a:lvl4pPr>
            <a:lvl5pPr>
              <a:defRPr sz="6365"/>
            </a:lvl5pPr>
            <a:lvl6pPr>
              <a:defRPr sz="6365"/>
            </a:lvl6pPr>
            <a:lvl7pPr>
              <a:defRPr sz="6365"/>
            </a:lvl7pPr>
            <a:lvl8pPr>
              <a:defRPr sz="6365"/>
            </a:lvl8pPr>
            <a:lvl9pPr>
              <a:defRPr sz="63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5" y="6888488"/>
            <a:ext cx="7219952" cy="22517104"/>
          </a:xfrm>
        </p:spPr>
        <p:txBody>
          <a:bodyPr/>
          <a:lstStyle>
            <a:lvl1pPr marL="0" indent="0">
              <a:buNone/>
              <a:defRPr sz="4383"/>
            </a:lvl1pPr>
            <a:lvl2pPr marL="1444015" indent="0">
              <a:buNone/>
              <a:defRPr sz="3757"/>
            </a:lvl2pPr>
            <a:lvl3pPr marL="2888035" indent="0">
              <a:buNone/>
              <a:defRPr sz="3131"/>
            </a:lvl3pPr>
            <a:lvl4pPr marL="4332051" indent="0">
              <a:buNone/>
              <a:defRPr sz="2817"/>
            </a:lvl4pPr>
            <a:lvl5pPr marL="5776071" indent="0">
              <a:buNone/>
              <a:defRPr sz="2817"/>
            </a:lvl5pPr>
            <a:lvl6pPr marL="7220086" indent="0">
              <a:buNone/>
              <a:defRPr sz="2817"/>
            </a:lvl6pPr>
            <a:lvl7pPr marL="8664107" indent="0">
              <a:buNone/>
              <a:defRPr sz="2817"/>
            </a:lvl7pPr>
            <a:lvl8pPr marL="10108122" indent="0">
              <a:buNone/>
              <a:defRPr sz="2817"/>
            </a:lvl8pPr>
            <a:lvl9pPr marL="11552143" indent="0">
              <a:buNone/>
              <a:defRPr sz="2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8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6"/>
            <a:ext cx="13167360" cy="2720344"/>
          </a:xfrm>
        </p:spPr>
        <p:txBody>
          <a:bodyPr anchor="b"/>
          <a:lstStyle>
            <a:lvl1pPr algn="l">
              <a:defRPr sz="63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19"/>
            <a:ext cx="13167360" cy="19751040"/>
          </a:xfrm>
        </p:spPr>
        <p:txBody>
          <a:bodyPr/>
          <a:lstStyle>
            <a:lvl1pPr marL="0" indent="0">
              <a:buNone/>
              <a:defRPr sz="10122"/>
            </a:lvl1pPr>
            <a:lvl2pPr marL="1444015" indent="0">
              <a:buNone/>
              <a:defRPr sz="8870"/>
            </a:lvl2pPr>
            <a:lvl3pPr marL="2888035" indent="0">
              <a:buNone/>
              <a:defRPr sz="7618"/>
            </a:lvl3pPr>
            <a:lvl4pPr marL="4332051" indent="0">
              <a:buNone/>
              <a:defRPr sz="6365"/>
            </a:lvl4pPr>
            <a:lvl5pPr marL="5776071" indent="0">
              <a:buNone/>
              <a:defRPr sz="6365"/>
            </a:lvl5pPr>
            <a:lvl6pPr marL="7220086" indent="0">
              <a:buNone/>
              <a:defRPr sz="6365"/>
            </a:lvl6pPr>
            <a:lvl7pPr marL="8664107" indent="0">
              <a:buNone/>
              <a:defRPr sz="6365"/>
            </a:lvl7pPr>
            <a:lvl8pPr marL="10108122" indent="0">
              <a:buNone/>
              <a:defRPr sz="6365"/>
            </a:lvl8pPr>
            <a:lvl9pPr marL="11552143" indent="0">
              <a:buNone/>
              <a:defRPr sz="63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30"/>
            <a:ext cx="13167360" cy="3863336"/>
          </a:xfrm>
        </p:spPr>
        <p:txBody>
          <a:bodyPr/>
          <a:lstStyle>
            <a:lvl1pPr marL="0" indent="0">
              <a:buNone/>
              <a:defRPr sz="4383"/>
            </a:lvl1pPr>
            <a:lvl2pPr marL="1444015" indent="0">
              <a:buNone/>
              <a:defRPr sz="3757"/>
            </a:lvl2pPr>
            <a:lvl3pPr marL="2888035" indent="0">
              <a:buNone/>
              <a:defRPr sz="3131"/>
            </a:lvl3pPr>
            <a:lvl4pPr marL="4332051" indent="0">
              <a:buNone/>
              <a:defRPr sz="2817"/>
            </a:lvl4pPr>
            <a:lvl5pPr marL="5776071" indent="0">
              <a:buNone/>
              <a:defRPr sz="2817"/>
            </a:lvl5pPr>
            <a:lvl6pPr marL="7220086" indent="0">
              <a:buNone/>
              <a:defRPr sz="2817"/>
            </a:lvl6pPr>
            <a:lvl7pPr marL="8664107" indent="0">
              <a:buNone/>
              <a:defRPr sz="2817"/>
            </a:lvl7pPr>
            <a:lvl8pPr marL="10108122" indent="0">
              <a:buNone/>
              <a:defRPr sz="2817"/>
            </a:lvl8pPr>
            <a:lvl9pPr marL="11552143" indent="0">
              <a:buNone/>
              <a:defRPr sz="2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8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1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95054" y="5273049"/>
            <a:ext cx="11357610" cy="1123492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2221" y="5273049"/>
            <a:ext cx="33707072" cy="1123492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30510489"/>
            <a:ext cx="5120640" cy="1752599"/>
          </a:xfrm>
          <a:prstGeom prst="rect">
            <a:avLst/>
          </a:prstGeom>
        </p:spPr>
        <p:txBody>
          <a:bodyPr lIns="91385" tIns="45694" rIns="91385" bIns="45694"/>
          <a:lstStyle/>
          <a:p>
            <a:fld id="{63873D1C-FED8-D14E-A1B2-AE423CA3D38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31711964"/>
            <a:ext cx="14630400" cy="1206432"/>
          </a:xfrm>
          <a:prstGeom prst="rect">
            <a:avLst/>
          </a:prstGeom>
        </p:spPr>
        <p:txBody>
          <a:bodyPr lIns="91385" tIns="45694" rIns="91385" bIns="45694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4768-B4B7-C84F-B015-AC2290ADC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2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370591"/>
            <a:ext cx="19751040" cy="53235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8214502"/>
            <a:ext cx="19751040" cy="21191083"/>
          </a:xfrm>
          <a:prstGeom prst="rect">
            <a:avLst/>
          </a:prstGeom>
        </p:spPr>
        <p:txBody>
          <a:bodyPr vert="horz" lIns="276763" tIns="138384" rIns="276763" bIns="138384" numCol="2" spcCol="91386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91430" y="31711968"/>
            <a:ext cx="3556890" cy="120643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3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34768-B4B7-C84F-B015-AC2290ADC8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7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444015" rtl="0" eaLnBrk="1" latinLnBrk="0" hangingPunct="1">
        <a:lnSpc>
          <a:spcPct val="100000"/>
        </a:lnSpc>
        <a:spcBef>
          <a:spcPct val="0"/>
        </a:spcBef>
        <a:buNone/>
        <a:defRPr sz="8244" kern="1200" baseline="0">
          <a:solidFill>
            <a:srgbClr val="004080"/>
          </a:solidFill>
          <a:latin typeface="Arial Black"/>
          <a:ea typeface="+mj-ea"/>
          <a:cs typeface="+mj-cs"/>
        </a:defRPr>
      </a:lvl1pPr>
    </p:titleStyle>
    <p:bodyStyle>
      <a:lvl1pPr marL="1083014" indent="-1083014" algn="l" defTabSz="1444015" rtl="0" eaLnBrk="1" latinLnBrk="0" hangingPunct="1">
        <a:spcBef>
          <a:spcPct val="20000"/>
        </a:spcBef>
        <a:buFont typeface="Arial"/>
        <a:buChar char="•"/>
        <a:defRPr sz="10122" kern="1200">
          <a:solidFill>
            <a:schemeClr val="tx1"/>
          </a:solidFill>
          <a:latin typeface="+mn-lt"/>
          <a:ea typeface="+mn-ea"/>
          <a:cs typeface="+mn-cs"/>
        </a:defRPr>
      </a:lvl1pPr>
      <a:lvl2pPr marL="2346529" indent="-902514" algn="l" defTabSz="1444015" rtl="0" eaLnBrk="1" latinLnBrk="0" hangingPunct="1">
        <a:spcBef>
          <a:spcPct val="20000"/>
        </a:spcBef>
        <a:buFont typeface="Arial"/>
        <a:buChar char="–"/>
        <a:defRPr sz="8870" kern="1200">
          <a:solidFill>
            <a:schemeClr val="tx1"/>
          </a:solidFill>
          <a:latin typeface="+mn-lt"/>
          <a:ea typeface="+mn-ea"/>
          <a:cs typeface="+mn-cs"/>
        </a:defRPr>
      </a:lvl2pPr>
      <a:lvl3pPr marL="3610043" indent="-722007" algn="l" defTabSz="1444015" rtl="0" eaLnBrk="1" latinLnBrk="0" hangingPunct="1">
        <a:spcBef>
          <a:spcPct val="20000"/>
        </a:spcBef>
        <a:buFont typeface="Arial"/>
        <a:buChar char="•"/>
        <a:defRPr sz="7618" kern="1200">
          <a:solidFill>
            <a:schemeClr val="tx1"/>
          </a:solidFill>
          <a:latin typeface="+mn-lt"/>
          <a:ea typeface="+mn-ea"/>
          <a:cs typeface="+mn-cs"/>
        </a:defRPr>
      </a:lvl3pPr>
      <a:lvl4pPr marL="5054064" indent="-722007" algn="l" defTabSz="1444015" rtl="0" eaLnBrk="1" latinLnBrk="0" hangingPunct="1">
        <a:spcBef>
          <a:spcPct val="20000"/>
        </a:spcBef>
        <a:buFont typeface="Arial"/>
        <a:buChar char="–"/>
        <a:defRPr sz="6365" kern="1200">
          <a:solidFill>
            <a:schemeClr val="tx1"/>
          </a:solidFill>
          <a:latin typeface="+mn-lt"/>
          <a:ea typeface="+mn-ea"/>
          <a:cs typeface="+mn-cs"/>
        </a:defRPr>
      </a:lvl4pPr>
      <a:lvl5pPr marL="6498079" indent="-722007" algn="l" defTabSz="1444015" rtl="0" eaLnBrk="1" latinLnBrk="0" hangingPunct="1">
        <a:spcBef>
          <a:spcPct val="20000"/>
        </a:spcBef>
        <a:buFont typeface="Arial"/>
        <a:buChar char="»"/>
        <a:defRPr sz="6365" kern="1200">
          <a:solidFill>
            <a:schemeClr val="tx1"/>
          </a:solidFill>
          <a:latin typeface="+mn-lt"/>
          <a:ea typeface="+mn-ea"/>
          <a:cs typeface="+mn-cs"/>
        </a:defRPr>
      </a:lvl5pPr>
      <a:lvl6pPr marL="7942096" indent="-722007" algn="l" defTabSz="1444015" rtl="0" eaLnBrk="1" latinLnBrk="0" hangingPunct="1">
        <a:spcBef>
          <a:spcPct val="20000"/>
        </a:spcBef>
        <a:buFont typeface="Arial"/>
        <a:buChar char="•"/>
        <a:defRPr sz="6365" kern="1200">
          <a:solidFill>
            <a:schemeClr val="tx1"/>
          </a:solidFill>
          <a:latin typeface="+mn-lt"/>
          <a:ea typeface="+mn-ea"/>
          <a:cs typeface="+mn-cs"/>
        </a:defRPr>
      </a:lvl6pPr>
      <a:lvl7pPr marL="9386114" indent="-722007" algn="l" defTabSz="1444015" rtl="0" eaLnBrk="1" latinLnBrk="0" hangingPunct="1">
        <a:spcBef>
          <a:spcPct val="20000"/>
        </a:spcBef>
        <a:buFont typeface="Arial"/>
        <a:buChar char="•"/>
        <a:defRPr sz="6365" kern="1200">
          <a:solidFill>
            <a:schemeClr val="tx1"/>
          </a:solidFill>
          <a:latin typeface="+mn-lt"/>
          <a:ea typeface="+mn-ea"/>
          <a:cs typeface="+mn-cs"/>
        </a:defRPr>
      </a:lvl7pPr>
      <a:lvl8pPr marL="10830132" indent="-722007" algn="l" defTabSz="1444015" rtl="0" eaLnBrk="1" latinLnBrk="0" hangingPunct="1">
        <a:spcBef>
          <a:spcPct val="20000"/>
        </a:spcBef>
        <a:buFont typeface="Arial"/>
        <a:buChar char="•"/>
        <a:defRPr sz="6365" kern="1200">
          <a:solidFill>
            <a:schemeClr val="tx1"/>
          </a:solidFill>
          <a:latin typeface="+mn-lt"/>
          <a:ea typeface="+mn-ea"/>
          <a:cs typeface="+mn-cs"/>
        </a:defRPr>
      </a:lvl8pPr>
      <a:lvl9pPr marL="12274150" indent="-722007" algn="l" defTabSz="1444015" rtl="0" eaLnBrk="1" latinLnBrk="0" hangingPunct="1">
        <a:spcBef>
          <a:spcPct val="20000"/>
        </a:spcBef>
        <a:buFont typeface="Arial"/>
        <a:buChar char="•"/>
        <a:defRPr sz="63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1pPr>
      <a:lvl2pPr marL="1444015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2pPr>
      <a:lvl3pPr marL="2888035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3pPr>
      <a:lvl4pPr marL="4332051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4pPr>
      <a:lvl5pPr marL="5776071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5pPr>
      <a:lvl6pPr marL="7220086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6pPr>
      <a:lvl7pPr marL="8664107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7pPr>
      <a:lvl8pPr marL="10108122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8pPr>
      <a:lvl9pPr marL="11552143" algn="l" defTabSz="1444015" rtl="0" eaLnBrk="1" latinLnBrk="0" hangingPunct="1">
        <a:defRPr sz="57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aron.paz-1@nasa.go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931" y="6257288"/>
            <a:ext cx="20442522" cy="2789594"/>
          </a:xfrm>
        </p:spPr>
        <p:txBody>
          <a:bodyPr vert="horz" lIns="0" tIns="0" rIns="0" bIns="0" numCol="1" spcCol="913865" rtlCol="0">
            <a:normAutofit/>
          </a:bodyPr>
          <a:lstStyle/>
          <a:p>
            <a:pPr marL="238405" indent="-238405" algn="l">
              <a:spcAft>
                <a:spcPts val="625"/>
              </a:spcAft>
            </a:pPr>
            <a:r>
              <a:rPr lang="en-US" sz="2600" cap="all" dirty="0">
                <a:solidFill>
                  <a:schemeClr val="tx2"/>
                </a:solidFill>
                <a:latin typeface="Arial Black" pitchFamily="34" charset="0"/>
                <a:cs typeface="Times New Roman" pitchFamily="18" charset="0"/>
              </a:rPr>
              <a:t>overview</a:t>
            </a:r>
            <a:r>
              <a:rPr lang="en-US" sz="2922" cap="all" dirty="0">
                <a:solidFill>
                  <a:schemeClr val="tx2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just">
              <a:spcAft>
                <a:spcPts val="1251"/>
              </a:spcAft>
            </a:pPr>
            <a:r>
              <a:rPr lang="en-US" sz="2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project will integrate the key components of the solar-carbothermal process (solar concentrator, carbothermal reactor, gas analysis, avionics, software) and demonstrate operations in a relevant environment. In the solar-carbothermal reduction process, concentrated solar energy is delivered into a pressurized reactor. The thermal energy delivered to the reactor is used to melt lunar regolith simulant contained within the reactor. The molten regolith reacts with a source of carbon and oxygen is removed  from silicate minerals in the form of carbon monoxide. The reaction products are quantified using a mass spectrometer to determine the performance of the process. 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92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Aft>
                <a:spcPts val="1251"/>
              </a:spcAft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 defTabSz="953618">
              <a:spcAft>
                <a:spcPts val="1251"/>
              </a:spcAft>
              <a:buClr>
                <a:schemeClr val="accent1"/>
              </a:buClr>
              <a:buSzPct val="68000"/>
              <a:defRPr/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 defTabSz="953618">
              <a:spcAft>
                <a:spcPts val="1251"/>
              </a:spcAft>
              <a:buClr>
                <a:schemeClr val="accent1"/>
              </a:buClr>
              <a:buSzPct val="68000"/>
              <a:defRPr/>
            </a:pPr>
            <a:endParaRPr lang="en-US" sz="3444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8973" y="5730834"/>
            <a:ext cx="19554666" cy="7859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38463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 baseline="0">
                <a:solidFill>
                  <a:schemeClr val="tx1"/>
                </a:solidFill>
                <a:latin typeface="Arial Black"/>
                <a:ea typeface="+mj-ea"/>
                <a:cs typeface="+mj-cs"/>
              </a:defRPr>
            </a:lvl1pPr>
          </a:lstStyle>
          <a:p>
            <a:pPr defTabSz="953618">
              <a:spcBef>
                <a:spcPts val="1877"/>
              </a:spcBef>
              <a:spcAft>
                <a:spcPts val="1251"/>
              </a:spcAft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TX 7.1.3 Resource Processing for Production of Mission Consumables         TRL: start 4 / current 5</a:t>
            </a:r>
          </a:p>
        </p:txBody>
      </p:sp>
      <p:sp>
        <p:nvSpPr>
          <p:cNvPr id="143" name="Title 1"/>
          <p:cNvSpPr txBox="1">
            <a:spLocks/>
          </p:cNvSpPr>
          <p:nvPr/>
        </p:nvSpPr>
        <p:spPr>
          <a:xfrm>
            <a:off x="702973" y="4307856"/>
            <a:ext cx="19554666" cy="13610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138463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 baseline="0">
                <a:solidFill>
                  <a:schemeClr val="tx1"/>
                </a:solidFill>
                <a:latin typeface="Arial Black"/>
                <a:ea typeface="+mj-ea"/>
                <a:cs typeface="+mj-cs"/>
              </a:defRPr>
            </a:lvl1pPr>
          </a:lstStyle>
          <a:p>
            <a:pPr defTabSz="953618">
              <a:spcBef>
                <a:spcPts val="1877"/>
              </a:spcBef>
              <a:spcAft>
                <a:spcPts val="1251"/>
              </a:spcAft>
              <a:defRPr/>
            </a:pPr>
            <a:r>
              <a:rPr lang="en-US" sz="2600" cap="all" dirty="0">
                <a:solidFill>
                  <a:srgbClr val="0D0D0D"/>
                </a:solidFill>
                <a:latin typeface="Arial Black" pitchFamily="34" charset="0"/>
                <a:cs typeface="Times New Roman" pitchFamily="18" charset="0"/>
              </a:rPr>
              <a:t>Project Management  </a:t>
            </a:r>
            <a:r>
              <a:rPr lang="en-US" sz="2600" b="1" dirty="0">
                <a:solidFill>
                  <a:srgbClr val="0D0D0D"/>
                </a:solidFill>
                <a:latin typeface="Arial" pitchFamily="34" charset="0"/>
                <a:cs typeface="Arial" pitchFamily="34" charset="0"/>
              </a:rPr>
              <a:t>Aaron Paz / 281-244-0163 / </a:t>
            </a:r>
            <a:r>
              <a:rPr lang="en-US" sz="2600" b="1" dirty="0">
                <a:solidFill>
                  <a:srgbClr val="0D0D0D"/>
                </a:solidFill>
                <a:latin typeface="Arial" pitchFamily="34" charset="0"/>
                <a:cs typeface="Arial" pitchFamily="34" charset="0"/>
                <a:hlinkClick r:id="rId3"/>
              </a:rPr>
              <a:t>aaron.paz-1@nasa.gov</a:t>
            </a:r>
            <a:endParaRPr lang="en-US" sz="2600" b="1" dirty="0">
              <a:solidFill>
                <a:srgbClr val="0D0D0D"/>
              </a:solidFill>
              <a:latin typeface="Arial" pitchFamily="34" charset="0"/>
              <a:cs typeface="Arial" pitchFamily="34" charset="0"/>
            </a:endParaRPr>
          </a:p>
          <a:p>
            <a:pPr defTabSz="953618">
              <a:spcBef>
                <a:spcPts val="1877"/>
              </a:spcBef>
              <a:spcAft>
                <a:spcPts val="1251"/>
              </a:spcAft>
              <a:defRPr/>
            </a:pPr>
            <a:r>
              <a:rPr lang="en-US" sz="2600" cap="all" dirty="0">
                <a:solidFill>
                  <a:srgbClr val="0D0D0D"/>
                </a:solidFill>
                <a:latin typeface="Arial Black" pitchFamily="34" charset="0"/>
                <a:cs typeface="Times New Roman" pitchFamily="18" charset="0"/>
              </a:rPr>
              <a:t>Leads </a:t>
            </a:r>
            <a:r>
              <a:rPr lang="en-US" sz="2600" b="1" dirty="0">
                <a:solidFill>
                  <a:srgbClr val="0D0D0D"/>
                </a:solidFill>
                <a:latin typeface="Arial" pitchFamily="34" charset="0"/>
                <a:cs typeface="Arial" pitchFamily="34" charset="0"/>
              </a:rPr>
              <a:t>Nilab Azim, Chris Bond, Tony Colozza, Jim Kania, Jeff Michel, Desmond O’Connor, Brant White </a:t>
            </a:r>
            <a:br>
              <a:rPr lang="en-US" sz="2817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2817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5" name="Title 114"/>
          <p:cNvSpPr>
            <a:spLocks noGrp="1"/>
          </p:cNvSpPr>
          <p:nvPr>
            <p:ph type="ctrTitle"/>
          </p:nvPr>
        </p:nvSpPr>
        <p:spPr>
          <a:xfrm>
            <a:off x="695930" y="2179026"/>
            <a:ext cx="18653760" cy="2180785"/>
          </a:xfrm>
        </p:spPr>
        <p:txBody>
          <a:bodyPr/>
          <a:lstStyle/>
          <a:p>
            <a:r>
              <a:rPr lang="en-US" sz="66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Carbothermal Reduction</a:t>
            </a:r>
            <a:br>
              <a:rPr lang="en-US" sz="66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66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Demonstration (CaRD)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0B0F19-057E-4059-9207-39DD84FEE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09" y="26741690"/>
            <a:ext cx="20442523" cy="5804688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/>
        </p:spPr>
      </p:pic>
      <p:pic>
        <p:nvPicPr>
          <p:cNvPr id="5" name="Picture 4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61D12751-EACC-9929-F6D8-E55F7C29AE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52" t="3818" r="16127" b="2"/>
          <a:stretch/>
        </p:blipFill>
        <p:spPr>
          <a:xfrm>
            <a:off x="728973" y="9247384"/>
            <a:ext cx="20386060" cy="156828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1"/>
            </a:solidFill>
            <a:miter lim="800000"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9F6BB6-F07C-9942-0160-3063F64B1F8C}"/>
              </a:ext>
            </a:extLst>
          </p:cNvPr>
          <p:cNvSpPr txBox="1"/>
          <p:nvPr/>
        </p:nvSpPr>
        <p:spPr>
          <a:xfrm>
            <a:off x="903400" y="14226639"/>
            <a:ext cx="4752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Primary Mirror</a:t>
            </a:r>
          </a:p>
          <a:p>
            <a:pPr algn="r"/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Composite Mirror Applications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730B44-B26C-85BA-5CC6-3BAB7C7CD81F}"/>
              </a:ext>
            </a:extLst>
          </p:cNvPr>
          <p:cNvCxnSpPr>
            <a:cxnSpLocks/>
          </p:cNvCxnSpPr>
          <p:nvPr/>
        </p:nvCxnSpPr>
        <p:spPr>
          <a:xfrm flipH="1">
            <a:off x="14431548" y="13508860"/>
            <a:ext cx="166288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717C845-3C14-9D39-4418-B2303AD0780F}"/>
              </a:ext>
            </a:extLst>
          </p:cNvPr>
          <p:cNvSpPr txBox="1"/>
          <p:nvPr/>
        </p:nvSpPr>
        <p:spPr>
          <a:xfrm>
            <a:off x="16094429" y="13193043"/>
            <a:ext cx="47523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Secondary Mirror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Composite Mirror Applications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5491B9-A1E6-B014-DC75-CCF728948CBB}"/>
              </a:ext>
            </a:extLst>
          </p:cNvPr>
          <p:cNvCxnSpPr>
            <a:cxnSpLocks/>
          </p:cNvCxnSpPr>
          <p:nvPr/>
        </p:nvCxnSpPr>
        <p:spPr>
          <a:xfrm flipH="1">
            <a:off x="5655785" y="10721015"/>
            <a:ext cx="27864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75E9D40-DD18-6A35-A1CF-B1EDFA59012F}"/>
              </a:ext>
            </a:extLst>
          </p:cNvPr>
          <p:cNvSpPr txBox="1"/>
          <p:nvPr/>
        </p:nvSpPr>
        <p:spPr>
          <a:xfrm>
            <a:off x="903400" y="10317544"/>
            <a:ext cx="47221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Deployable Structure</a:t>
            </a:r>
          </a:p>
          <a:p>
            <a:pPr algn="r"/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Glenn Research Center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164AA61-ACA7-009D-A3FF-5EC3ACAF7161}"/>
              </a:ext>
            </a:extLst>
          </p:cNvPr>
          <p:cNvCxnSpPr>
            <a:cxnSpLocks/>
          </p:cNvCxnSpPr>
          <p:nvPr/>
        </p:nvCxnSpPr>
        <p:spPr>
          <a:xfrm flipH="1" flipV="1">
            <a:off x="5655785" y="16918714"/>
            <a:ext cx="1746369" cy="1706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C0C45EB-5BFF-C79B-66BE-080AF1A295A1}"/>
              </a:ext>
            </a:extLst>
          </p:cNvPr>
          <p:cNvSpPr txBox="1"/>
          <p:nvPr/>
        </p:nvSpPr>
        <p:spPr>
          <a:xfrm>
            <a:off x="1943544" y="16048838"/>
            <a:ext cx="36594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Avionics/Software</a:t>
            </a:r>
          </a:p>
          <a:p>
            <a:pPr algn="r"/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Kennedy Space Center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B41C87-88BE-161F-A2BC-8DD105B47C54}"/>
              </a:ext>
            </a:extLst>
          </p:cNvPr>
          <p:cNvCxnSpPr>
            <a:cxnSpLocks/>
          </p:cNvCxnSpPr>
          <p:nvPr/>
        </p:nvCxnSpPr>
        <p:spPr>
          <a:xfrm>
            <a:off x="12631479" y="17868927"/>
            <a:ext cx="0" cy="1328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56B0CBB-02F7-8153-21DB-92463C7D0B46}"/>
              </a:ext>
            </a:extLst>
          </p:cNvPr>
          <p:cNvSpPr txBox="1"/>
          <p:nvPr/>
        </p:nvSpPr>
        <p:spPr>
          <a:xfrm>
            <a:off x="16094430" y="15137415"/>
            <a:ext cx="43626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Optical Shutter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Johnson Space Center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E1B4FC-D4D2-1190-20F6-AB00E965D7C3}"/>
              </a:ext>
            </a:extLst>
          </p:cNvPr>
          <p:cNvCxnSpPr>
            <a:cxnSpLocks/>
          </p:cNvCxnSpPr>
          <p:nvPr/>
        </p:nvCxnSpPr>
        <p:spPr>
          <a:xfrm flipH="1">
            <a:off x="14148289" y="17239097"/>
            <a:ext cx="1946140" cy="12596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6982051-78D6-C51E-F04A-BE8BA085A729}"/>
              </a:ext>
            </a:extLst>
          </p:cNvPr>
          <p:cNvSpPr txBox="1"/>
          <p:nvPr/>
        </p:nvSpPr>
        <p:spPr>
          <a:xfrm>
            <a:off x="16094430" y="16855017"/>
            <a:ext cx="41173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Carbothermal Reactor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Sierra Space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456642-A619-D7ED-9B0A-03C79C938EC3}"/>
              </a:ext>
            </a:extLst>
          </p:cNvPr>
          <p:cNvCxnSpPr>
            <a:cxnSpLocks/>
            <a:stCxn id="30" idx="1"/>
          </p:cNvCxnSpPr>
          <p:nvPr/>
        </p:nvCxnSpPr>
        <p:spPr>
          <a:xfrm flipH="1">
            <a:off x="15262989" y="19391308"/>
            <a:ext cx="83144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4F872A6-4277-6BEA-112D-48751CE37266}"/>
              </a:ext>
            </a:extLst>
          </p:cNvPr>
          <p:cNvSpPr txBox="1"/>
          <p:nvPr/>
        </p:nvSpPr>
        <p:spPr>
          <a:xfrm>
            <a:off x="16094430" y="18945032"/>
            <a:ext cx="41173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Fluid System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Sierra Space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563708F-DE58-A7E6-0CC6-343F52006970}"/>
              </a:ext>
            </a:extLst>
          </p:cNvPr>
          <p:cNvCxnSpPr>
            <a:cxnSpLocks/>
          </p:cNvCxnSpPr>
          <p:nvPr/>
        </p:nvCxnSpPr>
        <p:spPr>
          <a:xfrm flipH="1">
            <a:off x="11270512" y="21165701"/>
            <a:ext cx="485303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E18E312-C7CA-7333-541E-A19C94F4D063}"/>
              </a:ext>
            </a:extLst>
          </p:cNvPr>
          <p:cNvSpPr txBox="1"/>
          <p:nvPr/>
        </p:nvSpPr>
        <p:spPr>
          <a:xfrm>
            <a:off x="16123549" y="20719425"/>
            <a:ext cx="41173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Azimuth/Altitude Mount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Glen Research Center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CB57EC3-8620-883B-9073-E185427C1D50}"/>
              </a:ext>
            </a:extLst>
          </p:cNvPr>
          <p:cNvSpPr txBox="1"/>
          <p:nvPr/>
        </p:nvSpPr>
        <p:spPr>
          <a:xfrm>
            <a:off x="4106780" y="25000992"/>
            <a:ext cx="1331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CaRD Integrated Solar-Carbothermal Prototype System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0775E41-0727-8CD1-8AF9-F053291731AB}"/>
              </a:ext>
            </a:extLst>
          </p:cNvPr>
          <p:cNvCxnSpPr>
            <a:cxnSpLocks/>
          </p:cNvCxnSpPr>
          <p:nvPr/>
        </p:nvCxnSpPr>
        <p:spPr>
          <a:xfrm flipH="1" flipV="1">
            <a:off x="5587758" y="14672915"/>
            <a:ext cx="1393233" cy="13405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5F30404-06EF-21C6-DD3C-C1E8C7CD8CBE}"/>
              </a:ext>
            </a:extLst>
          </p:cNvPr>
          <p:cNvCxnSpPr>
            <a:cxnSpLocks/>
          </p:cNvCxnSpPr>
          <p:nvPr/>
        </p:nvCxnSpPr>
        <p:spPr>
          <a:xfrm flipH="1">
            <a:off x="12631479" y="15559992"/>
            <a:ext cx="3492070" cy="23248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5691BAA-C2CD-18A9-F666-026FDE8982CC}"/>
              </a:ext>
            </a:extLst>
          </p:cNvPr>
          <p:cNvCxnSpPr>
            <a:cxnSpLocks/>
            <a:stCxn id="63" idx="1"/>
          </p:cNvCxnSpPr>
          <p:nvPr/>
        </p:nvCxnSpPr>
        <p:spPr>
          <a:xfrm flipH="1">
            <a:off x="12291237" y="22781267"/>
            <a:ext cx="380319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BA92A7F-2D70-EC37-12D9-831483311A33}"/>
              </a:ext>
            </a:extLst>
          </p:cNvPr>
          <p:cNvSpPr txBox="1"/>
          <p:nvPr/>
        </p:nvSpPr>
        <p:spPr>
          <a:xfrm>
            <a:off x="16094430" y="22334991"/>
            <a:ext cx="41173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Lander Deck Mockup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Johnson Space Center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CC74DBF-3A19-4286-F013-44C340A4D68E}"/>
              </a:ext>
            </a:extLst>
          </p:cNvPr>
          <p:cNvSpPr txBox="1"/>
          <p:nvPr/>
        </p:nvSpPr>
        <p:spPr>
          <a:xfrm>
            <a:off x="16094429" y="9972926"/>
            <a:ext cx="41173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Not Shown: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Gas Analysis 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Kennedy Space Center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Heliostat</a:t>
            </a:r>
          </a:p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Johnson Space Center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668888E-DC4D-2326-0D12-CB41768DF084}"/>
              </a:ext>
            </a:extLst>
          </p:cNvPr>
          <p:cNvCxnSpPr/>
          <p:nvPr/>
        </p:nvCxnSpPr>
        <p:spPr>
          <a:xfrm>
            <a:off x="10764253" y="26549684"/>
            <a:ext cx="0" cy="120315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CD22476-9F87-BA59-4466-5484AA7FF632}"/>
              </a:ext>
            </a:extLst>
          </p:cNvPr>
          <p:cNvSpPr txBox="1"/>
          <p:nvPr/>
        </p:nvSpPr>
        <p:spPr>
          <a:xfrm>
            <a:off x="728973" y="25930205"/>
            <a:ext cx="20544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CaRD will generate CO, which can be combined with hydrogen to make methane and water like Mars ISRU </a:t>
            </a:r>
          </a:p>
        </p:txBody>
      </p:sp>
    </p:spTree>
    <p:extLst>
      <p:ext uri="{BB962C8B-B14F-4D97-AF65-F5344CB8AC3E}">
        <p14:creationId xmlns:p14="http://schemas.microsoft.com/office/powerpoint/2010/main" val="132832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1D0E0CA80E2A46862976E0CBE990BA" ma:contentTypeVersion="15" ma:contentTypeDescription="Create a new document." ma:contentTypeScope="" ma:versionID="4cd0822ffa609ae1c66c119ed8fe7142">
  <xsd:schema xmlns:xsd="http://www.w3.org/2001/XMLSchema" xmlns:xs="http://www.w3.org/2001/XMLSchema" xmlns:p="http://schemas.microsoft.com/office/2006/metadata/properties" xmlns:ns3="d248eb2a-b278-41f8-9979-d55b813e99f8" xmlns:ns4="22940ef1-45fd-49ba-9f00-8b8bdfa026a3" targetNamespace="http://schemas.microsoft.com/office/2006/metadata/properties" ma:root="true" ma:fieldsID="23ddce1bcb4b9c8df1289b0e231e39f8" ns3:_="" ns4:_="">
    <xsd:import namespace="d248eb2a-b278-41f8-9979-d55b813e99f8"/>
    <xsd:import namespace="22940ef1-45fd-49ba-9f00-8b8bdfa026a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48eb2a-b278-41f8-9979-d55b813e99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40ef1-45fd-49ba-9f00-8b8bdfa02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940ef1-45fd-49ba-9f00-8b8bdfa026a3" xsi:nil="true"/>
  </documentManagement>
</p:properties>
</file>

<file path=customXml/itemProps1.xml><?xml version="1.0" encoding="utf-8"?>
<ds:datastoreItem xmlns:ds="http://schemas.openxmlformats.org/officeDocument/2006/customXml" ds:itemID="{E8088362-F7AD-46F8-9347-BE11DFCB31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48eb2a-b278-41f8-9979-d55b813e99f8"/>
    <ds:schemaRef ds:uri="22940ef1-45fd-49ba-9f00-8b8bdfa026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66F4FC-C129-4CDC-8BDC-CB4DAEF402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E207B6-43CA-4872-8653-698681985862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22940ef1-45fd-49ba-9f00-8b8bdfa026a3"/>
    <ds:schemaRef ds:uri="d248eb2a-b278-41f8-9979-d55b813e99f8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251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Adobe Gothic Std B</vt:lpstr>
      <vt:lpstr>Arial</vt:lpstr>
      <vt:lpstr>Arial Black</vt:lpstr>
      <vt:lpstr>Calibri</vt:lpstr>
      <vt:lpstr>Office Theme</vt:lpstr>
      <vt:lpstr>Carbothermal Reduction Demonstration (CaRD) </vt:lpstr>
    </vt:vector>
  </TitlesOfParts>
  <Manager/>
  <Company>LMIT IS&amp;GS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ODIN</dc:creator>
  <cp:keywords/>
  <dc:description/>
  <cp:lastModifiedBy>Paz, Aaron (JSC-EP311)</cp:lastModifiedBy>
  <cp:revision>49</cp:revision>
  <dcterms:created xsi:type="dcterms:W3CDTF">2014-09-29T15:33:51Z</dcterms:created>
  <dcterms:modified xsi:type="dcterms:W3CDTF">2024-04-16T15:29:49Z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0x010100861D0E0CA80E2A46862976E0CBE990BA</vt:lpwstr>
  </property>
</Properties>
</file>