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74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17440-1BB8-12B0-612E-81C412C9D5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C179E-2F37-108A-21C2-E641CBA716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ED87F-D665-CC26-C30A-C82EC68D2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034B-C0E1-4C12-B3BC-7657346E33AF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D95E1-FF70-67BD-AC3E-44768EDFB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68ED28-4123-EE8E-22CD-A13CBF9A1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C454-C387-418C-A368-32450F460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5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CF2C6-42CE-0F7F-BC1D-223ACF4AA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2D462-7F2B-1119-0247-593938097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B5976-E780-6DF2-E7BC-7B9D4A394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034B-C0E1-4C12-B3BC-7657346E33AF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DBB79-A762-B11B-0E1B-6D75DD20F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6BAAD-21CC-7777-A300-B17F7A306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C454-C387-418C-A368-32450F460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6C542-8E1F-F883-ED43-9B8E9788F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80201-C1E2-7492-64D6-E25408517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89FDA-5060-DBDF-9FB5-44563DB4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034B-C0E1-4C12-B3BC-7657346E33AF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1E849-EE94-4883-420A-E5820E1EF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5D834-BC9A-098A-674D-E0133BC84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C454-C387-418C-A368-32450F460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02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C99CC-ED4F-2EC8-017F-B4E10D73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BEC7B-7B37-9794-BFB2-66F1718815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28A9D9-01D1-8B1C-50E0-91FE56A358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3475B-6E74-9930-E511-4353EB3B7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034B-C0E1-4C12-B3BC-7657346E33AF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FF05D-04E8-1EC9-FB8A-0BF1D73DC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D963C1-330E-BB7A-73E6-703327C8D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C454-C387-418C-A368-32450F460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71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A5D1E-CF9E-0527-0D8E-F19053CA5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3380D-642C-4AC5-C23E-B001C1C09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F5AA94-8BA3-4F06-7659-2137094DD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842A72-3E9C-F4D2-1C92-31131A6C1E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4FF3AD-33CC-C483-954E-9FD64217AE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C48C6B-718D-2368-1C55-E31993EA6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034B-C0E1-4C12-B3BC-7657346E33AF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C7414D-BF9F-F3E7-9CF0-C6336AE6C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8D1432-3AF1-1D1B-7810-15093D137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C454-C387-418C-A368-32450F460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18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94332-3763-6A11-57B9-7AF1CB3D8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38B1E0-F162-E18E-9211-C61C126B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034B-C0E1-4C12-B3BC-7657346E33AF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292A8F-4288-8DEC-D742-E01AA21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8E58C5-CED5-A884-A417-25491E374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C454-C387-418C-A368-32450F460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64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010617-7A6D-5F10-B77E-FC9A3F6CB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034B-C0E1-4C12-B3BC-7657346E33AF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A7D8DB-1CE1-B4D7-7A15-F5C38DFD4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0AF2F8-40DF-9F1D-E15D-6F768A089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C454-C387-418C-A368-32450F460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78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E3EA0-E432-378D-6EAA-964A49719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9461B-FE0C-EC20-F422-F460C1EF7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F7AB8-E399-F06C-9A65-1101B7CC7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E655E-D58C-35F3-44FB-3309E903F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034B-C0E1-4C12-B3BC-7657346E33AF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A18A40-BF46-8E72-B539-76C4AE9B8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08F752-A45C-209B-166A-11291A4F4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C454-C387-418C-A368-32450F460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1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3914E-E765-04E8-C37C-540783A1F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C1FEC9-60F7-9D3C-53AF-D8BF4D0D71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56248-B576-5BDA-3561-4F35CE352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A23FC8-4F3A-19B8-3DC7-5ED60F2CE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034B-C0E1-4C12-B3BC-7657346E33AF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02FCB2-ABEA-1A01-AD1C-93599882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2D4F28-B87F-FE0C-9C3F-F79D07DF0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C454-C387-418C-A368-32450F460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59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D68B5-80FB-6A29-1EE3-BC29BBCB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2BA49C-59DA-80F6-1A40-DA175EFCD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38C03-1FF6-BF27-8DD5-2BBB004CB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034B-C0E1-4C12-B3BC-7657346E33AF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69A99-A549-D8F1-9E9B-409DDAB0E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5893F-10DE-19EE-C5E2-86E6A49C4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C454-C387-418C-A368-32450F460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14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D5FCD4-E3E6-CE49-D9F9-64C634D84A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711048-160A-DB78-B025-3947FDD776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33208-6E0C-DBF6-76F4-BFC7A0852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8034B-C0E1-4C12-B3BC-7657346E33AF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5DFD1-B712-AC39-961B-39222C183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8251C-900D-7269-7FC8-1D20B1530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2C454-C387-418C-A368-32450F460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76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9BFC21-80B3-8400-A981-1E5C59C3B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E267-6173-C8A8-47E7-9A6D8C423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743DF-735A-7ACC-F8D7-85072B14D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8034B-C0E1-4C12-B3BC-7657346E33AF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A5B3E-93D2-9B85-297F-8E71E20C15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54265-E2F8-461D-5D7C-B4756D461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2C454-C387-418C-A368-32450F460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09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8F8B7AD-EA44-4694-AC67-78C62FB747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-1"/>
            <a:ext cx="10989578" cy="813733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3600" i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Non-Fluorinated Ionic Liquid Wear and Friction Performance</a:t>
            </a:r>
            <a:endParaRPr lang="en-US" sz="36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Kyle I. Williamson, Annette Gray, Kevin Yong, Jared Averitt, </a:t>
            </a:r>
            <a:r>
              <a:rPr lang="en-US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Yirong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Mo, Daniel Herr, </a:t>
            </a:r>
            <a:r>
              <a:rPr lang="en-US" sz="1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Micheal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Dube, Christopher Henry </a:t>
            </a:r>
          </a:p>
          <a:p>
            <a:pPr algn="l"/>
            <a:endParaRPr lang="en-US" dirty="0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9D10D1DB-FA15-10C2-C0F1-675356B79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922" y="91911"/>
            <a:ext cx="977833" cy="920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A6C7B-B3DE-75BA-07CA-A80494AE79BC}"/>
              </a:ext>
            </a:extLst>
          </p:cNvPr>
          <p:cNvSpPr txBox="1"/>
          <p:nvPr/>
        </p:nvSpPr>
        <p:spPr>
          <a:xfrm>
            <a:off x="0" y="713151"/>
            <a:ext cx="11168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Lubricants are critical in achieving sustained operational milestones for the Moon and Mars mission.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 obsolesce of fluorinated lubricants may soon pose risk for certain space systems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600" dirty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onic liquid lubricants can outperform the SOA lubricants for many applications</a:t>
            </a:r>
            <a:endParaRPr lang="en-US" sz="1600" dirty="0"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4C0FBA6-5BDF-C75B-639A-D172B1E32B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3" y="1710674"/>
            <a:ext cx="3217761" cy="1647762"/>
          </a:xfrm>
          <a:prstGeom prst="rect">
            <a:avLst/>
          </a:prstGeom>
          <a:noFill/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1665783-A140-59A8-BAE5-5B827B2BCF11}"/>
              </a:ext>
            </a:extLst>
          </p:cNvPr>
          <p:cNvGrpSpPr/>
          <p:nvPr/>
        </p:nvGrpSpPr>
        <p:grpSpPr>
          <a:xfrm>
            <a:off x="6762325" y="1488067"/>
            <a:ext cx="5310437" cy="4275555"/>
            <a:chOff x="6762325" y="1488067"/>
            <a:chExt cx="5310437" cy="427555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AD61F6E-FF76-BFD5-68B2-42969AD2FE8D}"/>
                </a:ext>
              </a:extLst>
            </p:cNvPr>
            <p:cNvGrpSpPr/>
            <p:nvPr/>
          </p:nvGrpSpPr>
          <p:grpSpPr>
            <a:xfrm>
              <a:off x="6762325" y="1488067"/>
              <a:ext cx="5301430" cy="2339216"/>
              <a:chOff x="3396242" y="2680185"/>
              <a:chExt cx="5779770" cy="2899597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01F4FE7C-E1CF-3834-6483-55C62F44C6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6242" y="2680185"/>
                <a:ext cx="5779770" cy="2853055"/>
              </a:xfrm>
              <a:prstGeom prst="rect">
                <a:avLst/>
              </a:prstGeom>
              <a:noFill/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5806F715-B6B6-0D7E-80C8-B6141FB43D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42913" y="4941607"/>
                <a:ext cx="4753954" cy="638175"/>
              </a:xfrm>
              <a:prstGeom prst="rect">
                <a:avLst/>
              </a:prstGeom>
            </p:spPr>
          </p:pic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15BDCCB-C751-1C06-5FC9-19F80CD50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62325" y="3714911"/>
              <a:ext cx="5310437" cy="2048711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8E61CFB-0FDE-52ED-B072-DB059DE2FA57}"/>
              </a:ext>
            </a:extLst>
          </p:cNvPr>
          <p:cNvSpPr txBox="1"/>
          <p:nvPr/>
        </p:nvSpPr>
        <p:spPr>
          <a:xfrm>
            <a:off x="0" y="3429000"/>
            <a:ext cx="47357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Chemical structures of PAO 6 and the ionic liquids studied in this work. Both ionic liquids have the same cation, but IL 1 has a fluorinated anion (blue highlight) while IL 2 has a non-fluorinated </a:t>
            </a:r>
            <a:r>
              <a:rPr lang="en-US" sz="1200" dirty="0" err="1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phosphinate</a:t>
            </a:r>
            <a:r>
              <a:rPr lang="en-US" sz="1200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anion (green highlight).</a:t>
            </a:r>
            <a:endParaRPr lang="en-US" sz="1200" dirty="0">
              <a:effectLst/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B96669B-CD9F-4DDF-9965-66C27C956FF8}"/>
              </a:ext>
            </a:extLst>
          </p:cNvPr>
          <p:cNvSpPr txBox="1"/>
          <p:nvPr/>
        </p:nvSpPr>
        <p:spPr>
          <a:xfrm>
            <a:off x="0" y="4507724"/>
            <a:ext cx="632967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Our work suggests that a non-fluorinated ionic liquid IL-2 is also viable and outperformed the fluorinated ionic liquid IL-1 in the conditions of this study.</a:t>
            </a:r>
          </a:p>
          <a:p>
            <a:endParaRPr lang="en-US" sz="1600" dirty="0">
              <a:effectLst/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Our results and along with literature values suggest an ionic liquid lubricant can be successfully developed and qualified for flight.  However, more rigorous testing and development is required.</a:t>
            </a:r>
          </a:p>
          <a:p>
            <a:endParaRPr lang="en-US" sz="1600" dirty="0"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F74B88-35FE-C17A-63A3-F3F3CF12470B}"/>
              </a:ext>
            </a:extLst>
          </p:cNvPr>
          <p:cNvSpPr txBox="1"/>
          <p:nvPr/>
        </p:nvSpPr>
        <p:spPr>
          <a:xfrm>
            <a:off x="6685640" y="5705863"/>
            <a:ext cx="545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tribological performance using ball-on-disc </a:t>
            </a: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sliding 5 mm 440C steel balls, aluminum conventionally manufactured (CM) discs polished to an average surface roughness value of 0.24 µm to conform to ASTM G99, RPM of 63.66 at test radius of 3 mm (equal to sliding speed of 20 mm/s), and a run time of 1440 s (equivalent to 1,527.84 rotations).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536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12952</TotalTime>
  <Words>241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Henry, Christopher R. (MSFC-EM22)</dc:creator>
  <cp:lastModifiedBy>Henry, Christopher R. (MSFC-EM22)</cp:lastModifiedBy>
  <cp:revision>6</cp:revision>
  <dcterms:created xsi:type="dcterms:W3CDTF">2024-04-02T16:14:46Z</dcterms:created>
  <dcterms:modified xsi:type="dcterms:W3CDTF">2024-04-16T20:04:57Z</dcterms:modified>
</cp:coreProperties>
</file>