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63" r:id="rId2"/>
  </p:sldIdLst>
  <p:sldSz cx="34747200" cy="21031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0D0C"/>
    <a:srgbClr val="FFFFD9"/>
    <a:srgbClr val="E5FFFF"/>
    <a:srgbClr val="FFFF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EF241F-0EF7-4FFA-8672-2625971C7DF3}" v="21" dt="2024-04-16T20:24:22.8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03" autoAdjust="0"/>
    <p:restoredTop sz="94660"/>
  </p:normalViewPr>
  <p:slideViewPr>
    <p:cSldViewPr snapToGrid="0">
      <p:cViewPr varScale="1">
        <p:scale>
          <a:sx n="21" d="100"/>
          <a:sy n="21" d="100"/>
        </p:scale>
        <p:origin x="1192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80ADF5-0B10-412B-9B36-952FDB2FC5C6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1143000"/>
            <a:ext cx="50990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763CC-CBEA-4B16-88BF-970869EEEA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191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45525" rtl="0" eaLnBrk="1" latinLnBrk="0" hangingPunct="1">
      <a:defRPr sz="3341" kern="1200">
        <a:solidFill>
          <a:schemeClr val="tx1"/>
        </a:solidFill>
        <a:latin typeface="+mn-lt"/>
        <a:ea typeface="+mn-ea"/>
        <a:cs typeface="+mn-cs"/>
      </a:defRPr>
    </a:lvl1pPr>
    <a:lvl2pPr marL="1272764" algn="l" defTabSz="2545525" rtl="0" eaLnBrk="1" latinLnBrk="0" hangingPunct="1">
      <a:defRPr sz="3341" kern="1200">
        <a:solidFill>
          <a:schemeClr val="tx1"/>
        </a:solidFill>
        <a:latin typeface="+mn-lt"/>
        <a:ea typeface="+mn-ea"/>
        <a:cs typeface="+mn-cs"/>
      </a:defRPr>
    </a:lvl2pPr>
    <a:lvl3pPr marL="2545525" algn="l" defTabSz="2545525" rtl="0" eaLnBrk="1" latinLnBrk="0" hangingPunct="1">
      <a:defRPr sz="3341" kern="1200">
        <a:solidFill>
          <a:schemeClr val="tx1"/>
        </a:solidFill>
        <a:latin typeface="+mn-lt"/>
        <a:ea typeface="+mn-ea"/>
        <a:cs typeface="+mn-cs"/>
      </a:defRPr>
    </a:lvl3pPr>
    <a:lvl4pPr marL="3818289" algn="l" defTabSz="2545525" rtl="0" eaLnBrk="1" latinLnBrk="0" hangingPunct="1">
      <a:defRPr sz="3341" kern="1200">
        <a:solidFill>
          <a:schemeClr val="tx1"/>
        </a:solidFill>
        <a:latin typeface="+mn-lt"/>
        <a:ea typeface="+mn-ea"/>
        <a:cs typeface="+mn-cs"/>
      </a:defRPr>
    </a:lvl4pPr>
    <a:lvl5pPr marL="5091053" algn="l" defTabSz="2545525" rtl="0" eaLnBrk="1" latinLnBrk="0" hangingPunct="1">
      <a:defRPr sz="3341" kern="1200">
        <a:solidFill>
          <a:schemeClr val="tx1"/>
        </a:solidFill>
        <a:latin typeface="+mn-lt"/>
        <a:ea typeface="+mn-ea"/>
        <a:cs typeface="+mn-cs"/>
      </a:defRPr>
    </a:lvl5pPr>
    <a:lvl6pPr marL="6363818" algn="l" defTabSz="2545525" rtl="0" eaLnBrk="1" latinLnBrk="0" hangingPunct="1">
      <a:defRPr sz="3341" kern="1200">
        <a:solidFill>
          <a:schemeClr val="tx1"/>
        </a:solidFill>
        <a:latin typeface="+mn-lt"/>
        <a:ea typeface="+mn-ea"/>
        <a:cs typeface="+mn-cs"/>
      </a:defRPr>
    </a:lvl6pPr>
    <a:lvl7pPr marL="7636579" algn="l" defTabSz="2545525" rtl="0" eaLnBrk="1" latinLnBrk="0" hangingPunct="1">
      <a:defRPr sz="3341" kern="1200">
        <a:solidFill>
          <a:schemeClr val="tx1"/>
        </a:solidFill>
        <a:latin typeface="+mn-lt"/>
        <a:ea typeface="+mn-ea"/>
        <a:cs typeface="+mn-cs"/>
      </a:defRPr>
    </a:lvl7pPr>
    <a:lvl8pPr marL="8909343" algn="l" defTabSz="2545525" rtl="0" eaLnBrk="1" latinLnBrk="0" hangingPunct="1">
      <a:defRPr sz="3341" kern="1200">
        <a:solidFill>
          <a:schemeClr val="tx1"/>
        </a:solidFill>
        <a:latin typeface="+mn-lt"/>
        <a:ea typeface="+mn-ea"/>
        <a:cs typeface="+mn-cs"/>
      </a:defRPr>
    </a:lvl8pPr>
    <a:lvl9pPr marL="10182107" algn="l" defTabSz="2545525" rtl="0" eaLnBrk="1" latinLnBrk="0" hangingPunct="1">
      <a:defRPr sz="334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79475" y="1143000"/>
            <a:ext cx="50990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833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D0B806-47CC-43B4-A0D9-D4F7ACD02D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833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6691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43400" y="3441913"/>
            <a:ext cx="26060400" cy="7321973"/>
          </a:xfrm>
        </p:spPr>
        <p:txBody>
          <a:bodyPr anchor="b"/>
          <a:lstStyle>
            <a:lvl1pPr algn="ctr">
              <a:defRPr sz="17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3400" y="11046250"/>
            <a:ext cx="26060400" cy="5077670"/>
          </a:xfrm>
        </p:spPr>
        <p:txBody>
          <a:bodyPr/>
          <a:lstStyle>
            <a:lvl1pPr marL="0" indent="0" algn="ctr">
              <a:buNone/>
              <a:defRPr sz="6840"/>
            </a:lvl1pPr>
            <a:lvl2pPr marL="1303020" indent="0" algn="ctr">
              <a:buNone/>
              <a:defRPr sz="5700"/>
            </a:lvl2pPr>
            <a:lvl3pPr marL="2606040" indent="0" algn="ctr">
              <a:buNone/>
              <a:defRPr sz="5130"/>
            </a:lvl3pPr>
            <a:lvl4pPr marL="3909060" indent="0" algn="ctr">
              <a:buNone/>
              <a:defRPr sz="4560"/>
            </a:lvl4pPr>
            <a:lvl5pPr marL="5212080" indent="0" algn="ctr">
              <a:buNone/>
              <a:defRPr sz="4560"/>
            </a:lvl5pPr>
            <a:lvl6pPr marL="6515100" indent="0" algn="ctr">
              <a:buNone/>
              <a:defRPr sz="4560"/>
            </a:lvl6pPr>
            <a:lvl7pPr marL="7818120" indent="0" algn="ctr">
              <a:buNone/>
              <a:defRPr sz="4560"/>
            </a:lvl7pPr>
            <a:lvl8pPr marL="9121140" indent="0" algn="ctr">
              <a:buNone/>
              <a:defRPr sz="4560"/>
            </a:lvl8pPr>
            <a:lvl9pPr marL="10424160" indent="0" algn="ctr">
              <a:buNone/>
              <a:defRPr sz="45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91116-ADCE-4D48-8F16-C06C03EC9B2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67000-1B54-401C-9CB1-D4A83DBB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71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91116-ADCE-4D48-8F16-C06C03EC9B2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67000-1B54-401C-9CB1-D4A83DBB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816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772" y="5243198"/>
            <a:ext cx="29969460" cy="8748393"/>
          </a:xfrm>
        </p:spPr>
        <p:txBody>
          <a:bodyPr anchor="b"/>
          <a:lstStyle>
            <a:lvl1pPr>
              <a:defRPr sz="17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70772" y="14074355"/>
            <a:ext cx="29969460" cy="4600573"/>
          </a:xfrm>
        </p:spPr>
        <p:txBody>
          <a:bodyPr/>
          <a:lstStyle>
            <a:lvl1pPr marL="0" indent="0">
              <a:buNone/>
              <a:defRPr sz="6840">
                <a:solidFill>
                  <a:schemeClr val="tx1">
                    <a:tint val="75000"/>
                  </a:schemeClr>
                </a:solidFill>
              </a:defRPr>
            </a:lvl1pPr>
            <a:lvl2pPr marL="1303020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2pPr>
            <a:lvl3pPr marL="2606040" indent="0">
              <a:buNone/>
              <a:defRPr sz="5130">
                <a:solidFill>
                  <a:schemeClr val="tx1">
                    <a:tint val="75000"/>
                  </a:schemeClr>
                </a:solidFill>
              </a:defRPr>
            </a:lvl3pPr>
            <a:lvl4pPr marL="3909060" indent="0">
              <a:buNone/>
              <a:defRPr sz="4560">
                <a:solidFill>
                  <a:schemeClr val="tx1">
                    <a:tint val="75000"/>
                  </a:schemeClr>
                </a:solidFill>
              </a:defRPr>
            </a:lvl4pPr>
            <a:lvl5pPr marL="5212080" indent="0">
              <a:buNone/>
              <a:defRPr sz="4560">
                <a:solidFill>
                  <a:schemeClr val="tx1">
                    <a:tint val="75000"/>
                  </a:schemeClr>
                </a:solidFill>
              </a:defRPr>
            </a:lvl5pPr>
            <a:lvl6pPr marL="6515100" indent="0">
              <a:buNone/>
              <a:defRPr sz="4560">
                <a:solidFill>
                  <a:schemeClr val="tx1">
                    <a:tint val="75000"/>
                  </a:schemeClr>
                </a:solidFill>
              </a:defRPr>
            </a:lvl6pPr>
            <a:lvl7pPr marL="7818120" indent="0">
              <a:buNone/>
              <a:defRPr sz="4560">
                <a:solidFill>
                  <a:schemeClr val="tx1">
                    <a:tint val="75000"/>
                  </a:schemeClr>
                </a:solidFill>
              </a:defRPr>
            </a:lvl7pPr>
            <a:lvl8pPr marL="9121140" indent="0">
              <a:buNone/>
              <a:defRPr sz="4560">
                <a:solidFill>
                  <a:schemeClr val="tx1">
                    <a:tint val="75000"/>
                  </a:schemeClr>
                </a:solidFill>
              </a:defRPr>
            </a:lvl8pPr>
            <a:lvl9pPr marL="10424160" indent="0">
              <a:buNone/>
              <a:defRPr sz="45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91116-ADCE-4D48-8F16-C06C03EC9B2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67000-1B54-401C-9CB1-D4A83DBB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876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88870" y="5598583"/>
            <a:ext cx="14767560" cy="133441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590770" y="5598583"/>
            <a:ext cx="14767560" cy="133441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91116-ADCE-4D48-8F16-C06C03EC9B2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67000-1B54-401C-9CB1-D4A83DBB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067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3396" y="1119718"/>
            <a:ext cx="29969460" cy="40650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3397" y="5155567"/>
            <a:ext cx="14699693" cy="2526663"/>
          </a:xfrm>
        </p:spPr>
        <p:txBody>
          <a:bodyPr anchor="b"/>
          <a:lstStyle>
            <a:lvl1pPr marL="0" indent="0">
              <a:buNone/>
              <a:defRPr sz="6840" b="1"/>
            </a:lvl1pPr>
            <a:lvl2pPr marL="1303020" indent="0">
              <a:buNone/>
              <a:defRPr sz="5700" b="1"/>
            </a:lvl2pPr>
            <a:lvl3pPr marL="2606040" indent="0">
              <a:buNone/>
              <a:defRPr sz="5130" b="1"/>
            </a:lvl3pPr>
            <a:lvl4pPr marL="3909060" indent="0">
              <a:buNone/>
              <a:defRPr sz="4560" b="1"/>
            </a:lvl4pPr>
            <a:lvl5pPr marL="5212080" indent="0">
              <a:buNone/>
              <a:defRPr sz="4560" b="1"/>
            </a:lvl5pPr>
            <a:lvl6pPr marL="6515100" indent="0">
              <a:buNone/>
              <a:defRPr sz="4560" b="1"/>
            </a:lvl6pPr>
            <a:lvl7pPr marL="7818120" indent="0">
              <a:buNone/>
              <a:defRPr sz="4560" b="1"/>
            </a:lvl7pPr>
            <a:lvl8pPr marL="9121140" indent="0">
              <a:buNone/>
              <a:defRPr sz="4560" b="1"/>
            </a:lvl8pPr>
            <a:lvl9pPr marL="10424160" indent="0">
              <a:buNone/>
              <a:defRPr sz="45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93397" y="7682230"/>
            <a:ext cx="14699693" cy="112994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7590770" y="5155567"/>
            <a:ext cx="14772086" cy="2526663"/>
          </a:xfrm>
        </p:spPr>
        <p:txBody>
          <a:bodyPr anchor="b"/>
          <a:lstStyle>
            <a:lvl1pPr marL="0" indent="0">
              <a:buNone/>
              <a:defRPr sz="6840" b="1"/>
            </a:lvl1pPr>
            <a:lvl2pPr marL="1303020" indent="0">
              <a:buNone/>
              <a:defRPr sz="5700" b="1"/>
            </a:lvl2pPr>
            <a:lvl3pPr marL="2606040" indent="0">
              <a:buNone/>
              <a:defRPr sz="5130" b="1"/>
            </a:lvl3pPr>
            <a:lvl4pPr marL="3909060" indent="0">
              <a:buNone/>
              <a:defRPr sz="4560" b="1"/>
            </a:lvl4pPr>
            <a:lvl5pPr marL="5212080" indent="0">
              <a:buNone/>
              <a:defRPr sz="4560" b="1"/>
            </a:lvl5pPr>
            <a:lvl6pPr marL="6515100" indent="0">
              <a:buNone/>
              <a:defRPr sz="4560" b="1"/>
            </a:lvl6pPr>
            <a:lvl7pPr marL="7818120" indent="0">
              <a:buNone/>
              <a:defRPr sz="4560" b="1"/>
            </a:lvl7pPr>
            <a:lvl8pPr marL="9121140" indent="0">
              <a:buNone/>
              <a:defRPr sz="4560" b="1"/>
            </a:lvl8pPr>
            <a:lvl9pPr marL="10424160" indent="0">
              <a:buNone/>
              <a:defRPr sz="45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7590770" y="7682230"/>
            <a:ext cx="14772086" cy="112994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91116-ADCE-4D48-8F16-C06C03EC9B2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67000-1B54-401C-9CB1-D4A83DBB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296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91116-ADCE-4D48-8F16-C06C03EC9B2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67000-1B54-401C-9CB1-D4A83DBB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400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91116-ADCE-4D48-8F16-C06C03EC9B2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67000-1B54-401C-9CB1-D4A83DBB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523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3397" y="1402080"/>
            <a:ext cx="11206875" cy="4907280"/>
          </a:xfrm>
        </p:spPr>
        <p:txBody>
          <a:bodyPr anchor="b"/>
          <a:lstStyle>
            <a:lvl1pPr>
              <a:defRPr sz="91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72086" y="3028105"/>
            <a:ext cx="17590770" cy="14945783"/>
          </a:xfrm>
        </p:spPr>
        <p:txBody>
          <a:bodyPr/>
          <a:lstStyle>
            <a:lvl1pPr>
              <a:defRPr sz="9120"/>
            </a:lvl1pPr>
            <a:lvl2pPr>
              <a:defRPr sz="7980"/>
            </a:lvl2pPr>
            <a:lvl3pPr>
              <a:defRPr sz="6840"/>
            </a:lvl3pPr>
            <a:lvl4pPr>
              <a:defRPr sz="5700"/>
            </a:lvl4pPr>
            <a:lvl5pPr>
              <a:defRPr sz="5700"/>
            </a:lvl5pPr>
            <a:lvl6pPr>
              <a:defRPr sz="5700"/>
            </a:lvl6pPr>
            <a:lvl7pPr>
              <a:defRPr sz="5700"/>
            </a:lvl7pPr>
            <a:lvl8pPr>
              <a:defRPr sz="5700"/>
            </a:lvl8pPr>
            <a:lvl9pPr>
              <a:defRPr sz="5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93397" y="6309360"/>
            <a:ext cx="11206875" cy="11688870"/>
          </a:xfrm>
        </p:spPr>
        <p:txBody>
          <a:bodyPr/>
          <a:lstStyle>
            <a:lvl1pPr marL="0" indent="0">
              <a:buNone/>
              <a:defRPr sz="4560"/>
            </a:lvl1pPr>
            <a:lvl2pPr marL="1303020" indent="0">
              <a:buNone/>
              <a:defRPr sz="3990"/>
            </a:lvl2pPr>
            <a:lvl3pPr marL="2606040" indent="0">
              <a:buNone/>
              <a:defRPr sz="3420"/>
            </a:lvl3pPr>
            <a:lvl4pPr marL="3909060" indent="0">
              <a:buNone/>
              <a:defRPr sz="2850"/>
            </a:lvl4pPr>
            <a:lvl5pPr marL="5212080" indent="0">
              <a:buNone/>
              <a:defRPr sz="2850"/>
            </a:lvl5pPr>
            <a:lvl6pPr marL="6515100" indent="0">
              <a:buNone/>
              <a:defRPr sz="2850"/>
            </a:lvl6pPr>
            <a:lvl7pPr marL="7818120" indent="0">
              <a:buNone/>
              <a:defRPr sz="2850"/>
            </a:lvl7pPr>
            <a:lvl8pPr marL="9121140" indent="0">
              <a:buNone/>
              <a:defRPr sz="2850"/>
            </a:lvl8pPr>
            <a:lvl9pPr marL="10424160" indent="0">
              <a:buNone/>
              <a:defRPr sz="2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91116-ADCE-4D48-8F16-C06C03EC9B2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67000-1B54-401C-9CB1-D4A83DBB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115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3397" y="1402080"/>
            <a:ext cx="11206875" cy="4907280"/>
          </a:xfrm>
        </p:spPr>
        <p:txBody>
          <a:bodyPr anchor="b"/>
          <a:lstStyle>
            <a:lvl1pPr>
              <a:defRPr sz="91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772086" y="3028105"/>
            <a:ext cx="17590770" cy="14945783"/>
          </a:xfrm>
        </p:spPr>
        <p:txBody>
          <a:bodyPr anchor="t"/>
          <a:lstStyle>
            <a:lvl1pPr marL="0" indent="0">
              <a:buNone/>
              <a:defRPr sz="9120"/>
            </a:lvl1pPr>
            <a:lvl2pPr marL="1303020" indent="0">
              <a:buNone/>
              <a:defRPr sz="7980"/>
            </a:lvl2pPr>
            <a:lvl3pPr marL="2606040" indent="0">
              <a:buNone/>
              <a:defRPr sz="6840"/>
            </a:lvl3pPr>
            <a:lvl4pPr marL="3909060" indent="0">
              <a:buNone/>
              <a:defRPr sz="5700"/>
            </a:lvl4pPr>
            <a:lvl5pPr marL="5212080" indent="0">
              <a:buNone/>
              <a:defRPr sz="5700"/>
            </a:lvl5pPr>
            <a:lvl6pPr marL="6515100" indent="0">
              <a:buNone/>
              <a:defRPr sz="5700"/>
            </a:lvl6pPr>
            <a:lvl7pPr marL="7818120" indent="0">
              <a:buNone/>
              <a:defRPr sz="5700"/>
            </a:lvl7pPr>
            <a:lvl8pPr marL="9121140" indent="0">
              <a:buNone/>
              <a:defRPr sz="5700"/>
            </a:lvl8pPr>
            <a:lvl9pPr marL="10424160" indent="0">
              <a:buNone/>
              <a:defRPr sz="5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93397" y="6309360"/>
            <a:ext cx="11206875" cy="11688870"/>
          </a:xfrm>
        </p:spPr>
        <p:txBody>
          <a:bodyPr/>
          <a:lstStyle>
            <a:lvl1pPr marL="0" indent="0">
              <a:buNone/>
              <a:defRPr sz="4560"/>
            </a:lvl1pPr>
            <a:lvl2pPr marL="1303020" indent="0">
              <a:buNone/>
              <a:defRPr sz="3990"/>
            </a:lvl2pPr>
            <a:lvl3pPr marL="2606040" indent="0">
              <a:buNone/>
              <a:defRPr sz="3420"/>
            </a:lvl3pPr>
            <a:lvl4pPr marL="3909060" indent="0">
              <a:buNone/>
              <a:defRPr sz="2850"/>
            </a:lvl4pPr>
            <a:lvl5pPr marL="5212080" indent="0">
              <a:buNone/>
              <a:defRPr sz="2850"/>
            </a:lvl5pPr>
            <a:lvl6pPr marL="6515100" indent="0">
              <a:buNone/>
              <a:defRPr sz="2850"/>
            </a:lvl6pPr>
            <a:lvl7pPr marL="7818120" indent="0">
              <a:buNone/>
              <a:defRPr sz="2850"/>
            </a:lvl7pPr>
            <a:lvl8pPr marL="9121140" indent="0">
              <a:buNone/>
              <a:defRPr sz="2850"/>
            </a:lvl8pPr>
            <a:lvl9pPr marL="10424160" indent="0">
              <a:buNone/>
              <a:defRPr sz="2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91116-ADCE-4D48-8F16-C06C03EC9B2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67000-1B54-401C-9CB1-D4A83DBB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890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91116-ADCE-4D48-8F16-C06C03EC9B2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67000-1B54-401C-9CB1-D4A83DBB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958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4865965" y="1119717"/>
            <a:ext cx="7492365" cy="178229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88870" y="1119717"/>
            <a:ext cx="22042755" cy="178229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91116-ADCE-4D48-8F16-C06C03EC9B2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67000-1B54-401C-9CB1-D4A83DBB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468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88870" y="1119718"/>
            <a:ext cx="29969460" cy="40650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8870" y="5598583"/>
            <a:ext cx="29969460" cy="13344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388870" y="19492808"/>
            <a:ext cx="7818120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4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91116-ADCE-4D48-8F16-C06C03EC9B2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510010" y="19492808"/>
            <a:ext cx="11727180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4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540210" y="19492808"/>
            <a:ext cx="7818120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4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67000-1B54-401C-9CB1-D4A83DBB4E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882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606040" rtl="0" eaLnBrk="1" latinLnBrk="0" hangingPunct="1">
        <a:lnSpc>
          <a:spcPct val="90000"/>
        </a:lnSpc>
        <a:spcBef>
          <a:spcPct val="0"/>
        </a:spcBef>
        <a:buNone/>
        <a:defRPr sz="125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51510" indent="-651510" algn="l" defTabSz="2606040" rtl="0" eaLnBrk="1" latinLnBrk="0" hangingPunct="1">
        <a:lnSpc>
          <a:spcPct val="90000"/>
        </a:lnSpc>
        <a:spcBef>
          <a:spcPts val="2850"/>
        </a:spcBef>
        <a:buFont typeface="Arial" panose="020B0604020202020204" pitchFamily="34" charset="0"/>
        <a:buChar char="•"/>
        <a:defRPr sz="7980" kern="1200">
          <a:solidFill>
            <a:schemeClr val="tx1"/>
          </a:solidFill>
          <a:latin typeface="+mn-lt"/>
          <a:ea typeface="+mn-ea"/>
          <a:cs typeface="+mn-cs"/>
        </a:defRPr>
      </a:lvl1pPr>
      <a:lvl2pPr marL="1954530" indent="-651510" algn="l" defTabSz="2606040" rtl="0" eaLnBrk="1" latinLnBrk="0" hangingPunct="1">
        <a:lnSpc>
          <a:spcPct val="90000"/>
        </a:lnSpc>
        <a:spcBef>
          <a:spcPts val="1425"/>
        </a:spcBef>
        <a:buFont typeface="Arial" panose="020B0604020202020204" pitchFamily="34" charset="0"/>
        <a:buChar char="•"/>
        <a:defRPr sz="6840" kern="1200">
          <a:solidFill>
            <a:schemeClr val="tx1"/>
          </a:solidFill>
          <a:latin typeface="+mn-lt"/>
          <a:ea typeface="+mn-ea"/>
          <a:cs typeface="+mn-cs"/>
        </a:defRPr>
      </a:lvl2pPr>
      <a:lvl3pPr marL="3257550" indent="-651510" algn="l" defTabSz="2606040" rtl="0" eaLnBrk="1" latinLnBrk="0" hangingPunct="1">
        <a:lnSpc>
          <a:spcPct val="90000"/>
        </a:lnSpc>
        <a:spcBef>
          <a:spcPts val="1425"/>
        </a:spcBef>
        <a:buFont typeface="Arial" panose="020B0604020202020204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4560570" indent="-651510" algn="l" defTabSz="2606040" rtl="0" eaLnBrk="1" latinLnBrk="0" hangingPunct="1">
        <a:lnSpc>
          <a:spcPct val="90000"/>
        </a:lnSpc>
        <a:spcBef>
          <a:spcPts val="1425"/>
        </a:spcBef>
        <a:buFont typeface="Arial" panose="020B0604020202020204" pitchFamily="34" charset="0"/>
        <a:buChar char="•"/>
        <a:defRPr sz="5130" kern="1200">
          <a:solidFill>
            <a:schemeClr val="tx1"/>
          </a:solidFill>
          <a:latin typeface="+mn-lt"/>
          <a:ea typeface="+mn-ea"/>
          <a:cs typeface="+mn-cs"/>
        </a:defRPr>
      </a:lvl4pPr>
      <a:lvl5pPr marL="5863590" indent="-651510" algn="l" defTabSz="2606040" rtl="0" eaLnBrk="1" latinLnBrk="0" hangingPunct="1">
        <a:lnSpc>
          <a:spcPct val="90000"/>
        </a:lnSpc>
        <a:spcBef>
          <a:spcPts val="1425"/>
        </a:spcBef>
        <a:buFont typeface="Arial" panose="020B0604020202020204" pitchFamily="34" charset="0"/>
        <a:buChar char="•"/>
        <a:defRPr sz="5130" kern="1200">
          <a:solidFill>
            <a:schemeClr val="tx1"/>
          </a:solidFill>
          <a:latin typeface="+mn-lt"/>
          <a:ea typeface="+mn-ea"/>
          <a:cs typeface="+mn-cs"/>
        </a:defRPr>
      </a:lvl5pPr>
      <a:lvl6pPr marL="7166610" indent="-651510" algn="l" defTabSz="2606040" rtl="0" eaLnBrk="1" latinLnBrk="0" hangingPunct="1">
        <a:lnSpc>
          <a:spcPct val="90000"/>
        </a:lnSpc>
        <a:spcBef>
          <a:spcPts val="1425"/>
        </a:spcBef>
        <a:buFont typeface="Arial" panose="020B0604020202020204" pitchFamily="34" charset="0"/>
        <a:buChar char="•"/>
        <a:defRPr sz="5130" kern="1200">
          <a:solidFill>
            <a:schemeClr val="tx1"/>
          </a:solidFill>
          <a:latin typeface="+mn-lt"/>
          <a:ea typeface="+mn-ea"/>
          <a:cs typeface="+mn-cs"/>
        </a:defRPr>
      </a:lvl6pPr>
      <a:lvl7pPr marL="8469630" indent="-651510" algn="l" defTabSz="2606040" rtl="0" eaLnBrk="1" latinLnBrk="0" hangingPunct="1">
        <a:lnSpc>
          <a:spcPct val="90000"/>
        </a:lnSpc>
        <a:spcBef>
          <a:spcPts val="1425"/>
        </a:spcBef>
        <a:buFont typeface="Arial" panose="020B0604020202020204" pitchFamily="34" charset="0"/>
        <a:buChar char="•"/>
        <a:defRPr sz="5130" kern="1200">
          <a:solidFill>
            <a:schemeClr val="tx1"/>
          </a:solidFill>
          <a:latin typeface="+mn-lt"/>
          <a:ea typeface="+mn-ea"/>
          <a:cs typeface="+mn-cs"/>
        </a:defRPr>
      </a:lvl7pPr>
      <a:lvl8pPr marL="9772650" indent="-651510" algn="l" defTabSz="2606040" rtl="0" eaLnBrk="1" latinLnBrk="0" hangingPunct="1">
        <a:lnSpc>
          <a:spcPct val="90000"/>
        </a:lnSpc>
        <a:spcBef>
          <a:spcPts val="1425"/>
        </a:spcBef>
        <a:buFont typeface="Arial" panose="020B0604020202020204" pitchFamily="34" charset="0"/>
        <a:buChar char="•"/>
        <a:defRPr sz="5130" kern="1200">
          <a:solidFill>
            <a:schemeClr val="tx1"/>
          </a:solidFill>
          <a:latin typeface="+mn-lt"/>
          <a:ea typeface="+mn-ea"/>
          <a:cs typeface="+mn-cs"/>
        </a:defRPr>
      </a:lvl8pPr>
      <a:lvl9pPr marL="11075670" indent="-651510" algn="l" defTabSz="2606040" rtl="0" eaLnBrk="1" latinLnBrk="0" hangingPunct="1">
        <a:lnSpc>
          <a:spcPct val="90000"/>
        </a:lnSpc>
        <a:spcBef>
          <a:spcPts val="1425"/>
        </a:spcBef>
        <a:buFont typeface="Arial" panose="020B0604020202020204" pitchFamily="34" charset="0"/>
        <a:buChar char="•"/>
        <a:defRPr sz="51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606040" rtl="0" eaLnBrk="1" latinLnBrk="0" hangingPunct="1">
        <a:defRPr sz="5130" kern="1200">
          <a:solidFill>
            <a:schemeClr val="tx1"/>
          </a:solidFill>
          <a:latin typeface="+mn-lt"/>
          <a:ea typeface="+mn-ea"/>
          <a:cs typeface="+mn-cs"/>
        </a:defRPr>
      </a:lvl1pPr>
      <a:lvl2pPr marL="1303020" algn="l" defTabSz="2606040" rtl="0" eaLnBrk="1" latinLnBrk="0" hangingPunct="1">
        <a:defRPr sz="5130" kern="1200">
          <a:solidFill>
            <a:schemeClr val="tx1"/>
          </a:solidFill>
          <a:latin typeface="+mn-lt"/>
          <a:ea typeface="+mn-ea"/>
          <a:cs typeface="+mn-cs"/>
        </a:defRPr>
      </a:lvl2pPr>
      <a:lvl3pPr marL="2606040" algn="l" defTabSz="2606040" rtl="0" eaLnBrk="1" latinLnBrk="0" hangingPunct="1">
        <a:defRPr sz="5130" kern="1200">
          <a:solidFill>
            <a:schemeClr val="tx1"/>
          </a:solidFill>
          <a:latin typeface="+mn-lt"/>
          <a:ea typeface="+mn-ea"/>
          <a:cs typeface="+mn-cs"/>
        </a:defRPr>
      </a:lvl3pPr>
      <a:lvl4pPr marL="3909060" algn="l" defTabSz="2606040" rtl="0" eaLnBrk="1" latinLnBrk="0" hangingPunct="1">
        <a:defRPr sz="5130" kern="1200">
          <a:solidFill>
            <a:schemeClr val="tx1"/>
          </a:solidFill>
          <a:latin typeface="+mn-lt"/>
          <a:ea typeface="+mn-ea"/>
          <a:cs typeface="+mn-cs"/>
        </a:defRPr>
      </a:lvl4pPr>
      <a:lvl5pPr marL="5212080" algn="l" defTabSz="2606040" rtl="0" eaLnBrk="1" latinLnBrk="0" hangingPunct="1">
        <a:defRPr sz="5130" kern="1200">
          <a:solidFill>
            <a:schemeClr val="tx1"/>
          </a:solidFill>
          <a:latin typeface="+mn-lt"/>
          <a:ea typeface="+mn-ea"/>
          <a:cs typeface="+mn-cs"/>
        </a:defRPr>
      </a:lvl5pPr>
      <a:lvl6pPr marL="6515100" algn="l" defTabSz="2606040" rtl="0" eaLnBrk="1" latinLnBrk="0" hangingPunct="1">
        <a:defRPr sz="5130" kern="1200">
          <a:solidFill>
            <a:schemeClr val="tx1"/>
          </a:solidFill>
          <a:latin typeface="+mn-lt"/>
          <a:ea typeface="+mn-ea"/>
          <a:cs typeface="+mn-cs"/>
        </a:defRPr>
      </a:lvl6pPr>
      <a:lvl7pPr marL="7818120" algn="l" defTabSz="2606040" rtl="0" eaLnBrk="1" latinLnBrk="0" hangingPunct="1">
        <a:defRPr sz="5130" kern="1200">
          <a:solidFill>
            <a:schemeClr val="tx1"/>
          </a:solidFill>
          <a:latin typeface="+mn-lt"/>
          <a:ea typeface="+mn-ea"/>
          <a:cs typeface="+mn-cs"/>
        </a:defRPr>
      </a:lvl7pPr>
      <a:lvl8pPr marL="9121140" algn="l" defTabSz="2606040" rtl="0" eaLnBrk="1" latinLnBrk="0" hangingPunct="1">
        <a:defRPr sz="5130" kern="1200">
          <a:solidFill>
            <a:schemeClr val="tx1"/>
          </a:solidFill>
          <a:latin typeface="+mn-lt"/>
          <a:ea typeface="+mn-ea"/>
          <a:cs typeface="+mn-cs"/>
        </a:defRPr>
      </a:lvl8pPr>
      <a:lvl9pPr marL="10424160" algn="l" defTabSz="2606040" rtl="0" eaLnBrk="1" latinLnBrk="0" hangingPunct="1">
        <a:defRPr sz="51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3197A65F-D945-D51E-996C-FADC6EC7355E}"/>
              </a:ext>
            </a:extLst>
          </p:cNvPr>
          <p:cNvSpPr/>
          <p:nvPr/>
        </p:nvSpPr>
        <p:spPr>
          <a:xfrm>
            <a:off x="1716843" y="15589455"/>
            <a:ext cx="21254067" cy="4628040"/>
          </a:xfrm>
          <a:prstGeom prst="roundRect">
            <a:avLst>
              <a:gd name="adj" fmla="val 8541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733" dirty="0">
                <a:solidFill>
                  <a:schemeClr val="bg1">
                    <a:lumMod val="50000"/>
                  </a:schemeClr>
                </a:solidFill>
              </a:rPr>
              <a:t>Automation Flow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E5423C12-8F6C-485F-80E1-63FA7FF11929}"/>
              </a:ext>
            </a:extLst>
          </p:cNvPr>
          <p:cNvSpPr txBox="1"/>
          <p:nvPr/>
        </p:nvSpPr>
        <p:spPr>
          <a:xfrm>
            <a:off x="2484211" y="16407120"/>
            <a:ext cx="10719043" cy="99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3" dirty="0"/>
              <a:t>TReK Planning interface will ingest contact schedule and create a timeline template for contact events including start and stop times.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088D6128-1D12-4F45-B84D-5D05A4D3DEAA}"/>
              </a:ext>
            </a:extLst>
          </p:cNvPr>
          <p:cNvSpPr txBox="1"/>
          <p:nvPr/>
        </p:nvSpPr>
        <p:spPr>
          <a:xfrm>
            <a:off x="14311809" y="16948558"/>
            <a:ext cx="8659096" cy="99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3" dirty="0" err="1"/>
              <a:t>TReK</a:t>
            </a:r>
            <a:r>
              <a:rPr lang="en-US" sz="2933" dirty="0"/>
              <a:t> Telemetry &amp; Commanding will process downlink data for data storage and retrieval.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6B48CAFC-52FE-4F11-B752-A2ADC79FBDC9}"/>
              </a:ext>
            </a:extLst>
          </p:cNvPr>
          <p:cNvSpPr txBox="1"/>
          <p:nvPr/>
        </p:nvSpPr>
        <p:spPr>
          <a:xfrm>
            <a:off x="2484208" y="17550185"/>
            <a:ext cx="10719042" cy="2349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3" dirty="0"/>
              <a:t>TReK Automation software will be launched prior to the pass to begin automated pass. The following functions will be performed during the pass (at a minimum):  receive, monitor and process telemetry, send e-mail/text for out of limit condition, send commands and log all activities performed during the pass.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58976E96-6FC2-4752-86AB-759C6F524A24}"/>
              </a:ext>
            </a:extLst>
          </p:cNvPr>
          <p:cNvSpPr txBox="1"/>
          <p:nvPr/>
        </p:nvSpPr>
        <p:spPr>
          <a:xfrm>
            <a:off x="14311809" y="15753709"/>
            <a:ext cx="8659099" cy="99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3" dirty="0" err="1"/>
              <a:t>TReK</a:t>
            </a:r>
            <a:r>
              <a:rPr lang="en-US" sz="2933" dirty="0"/>
              <a:t> provides framing and SLE support and makes the SLE bind/connection to SLE Network using CCSDS.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AE911501-3978-4E8B-88A7-AE89CEA3B0AF}"/>
              </a:ext>
            </a:extLst>
          </p:cNvPr>
          <p:cNvSpPr txBox="1"/>
          <p:nvPr/>
        </p:nvSpPr>
        <p:spPr>
          <a:xfrm>
            <a:off x="14334187" y="18100647"/>
            <a:ext cx="8982573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3" dirty="0"/>
              <a:t>Stored data will be accessed through the AEON Portal.</a:t>
            </a:r>
          </a:p>
        </p:txBody>
      </p:sp>
      <p:sp>
        <p:nvSpPr>
          <p:cNvPr id="4" name="AutoShape 2" descr="NVISION 9000"/>
          <p:cNvSpPr>
            <a:spLocks noChangeAspect="1" noChangeArrowheads="1"/>
          </p:cNvSpPr>
          <p:nvPr/>
        </p:nvSpPr>
        <p:spPr bwMode="auto">
          <a:xfrm>
            <a:off x="7838100" y="3463155"/>
            <a:ext cx="615307" cy="52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7208" tIns="88608" rIns="177208" bIns="88608" numCol="1" anchor="t" anchorCtr="0" compatLnSpc="1">
            <a:prstTxWarp prst="textNoShape">
              <a:avLst/>
            </a:prstTxWarp>
          </a:bodyPr>
          <a:lstStyle/>
          <a:p>
            <a:pPr defTabSz="891968"/>
            <a:endParaRPr lang="en-US" sz="3688" u="sng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val 222">
            <a:extLst>
              <a:ext uri="{FF2B5EF4-FFF2-40B4-BE49-F238E27FC236}">
                <a16:creationId xmlns:a16="http://schemas.microsoft.com/office/drawing/2014/main" id="{F7BDF2C7-A4A9-4AAC-AED2-3B9C1BEEF92A}"/>
              </a:ext>
            </a:extLst>
          </p:cNvPr>
          <p:cNvSpPr/>
          <p:nvPr/>
        </p:nvSpPr>
        <p:spPr>
          <a:xfrm>
            <a:off x="1798793" y="16621739"/>
            <a:ext cx="670363" cy="6016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733" dirty="0"/>
              <a:t>1</a:t>
            </a:r>
          </a:p>
        </p:txBody>
      </p:sp>
      <p:sp>
        <p:nvSpPr>
          <p:cNvPr id="224" name="Oval 223">
            <a:extLst>
              <a:ext uri="{FF2B5EF4-FFF2-40B4-BE49-F238E27FC236}">
                <a16:creationId xmlns:a16="http://schemas.microsoft.com/office/drawing/2014/main" id="{BF661A80-BDFD-40B7-950C-0066C435CFEE}"/>
              </a:ext>
            </a:extLst>
          </p:cNvPr>
          <p:cNvSpPr/>
          <p:nvPr/>
        </p:nvSpPr>
        <p:spPr>
          <a:xfrm>
            <a:off x="1798793" y="17751521"/>
            <a:ext cx="670363" cy="6016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733" dirty="0"/>
              <a:t>2</a:t>
            </a:r>
          </a:p>
        </p:txBody>
      </p:sp>
      <p:sp>
        <p:nvSpPr>
          <p:cNvPr id="226" name="Oval 225">
            <a:extLst>
              <a:ext uri="{FF2B5EF4-FFF2-40B4-BE49-F238E27FC236}">
                <a16:creationId xmlns:a16="http://schemas.microsoft.com/office/drawing/2014/main" id="{9DBB61F6-30CB-4490-A615-C94F98387AB6}"/>
              </a:ext>
            </a:extLst>
          </p:cNvPr>
          <p:cNvSpPr/>
          <p:nvPr/>
        </p:nvSpPr>
        <p:spPr>
          <a:xfrm>
            <a:off x="13671076" y="18092775"/>
            <a:ext cx="670363" cy="6016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733" dirty="0"/>
              <a:t>5</a:t>
            </a:r>
          </a:p>
        </p:txBody>
      </p:sp>
      <p:sp>
        <p:nvSpPr>
          <p:cNvPr id="227" name="Oval 226">
            <a:extLst>
              <a:ext uri="{FF2B5EF4-FFF2-40B4-BE49-F238E27FC236}">
                <a16:creationId xmlns:a16="http://schemas.microsoft.com/office/drawing/2014/main" id="{872423C8-23A4-4739-9627-6615246E2646}"/>
              </a:ext>
            </a:extLst>
          </p:cNvPr>
          <p:cNvSpPr/>
          <p:nvPr/>
        </p:nvSpPr>
        <p:spPr>
          <a:xfrm>
            <a:off x="13648705" y="17154932"/>
            <a:ext cx="670363" cy="6016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733" dirty="0"/>
              <a:t>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FE4FE6-C182-4B13-850E-ACF216698D6F}"/>
              </a:ext>
            </a:extLst>
          </p:cNvPr>
          <p:cNvSpPr txBox="1"/>
          <p:nvPr/>
        </p:nvSpPr>
        <p:spPr>
          <a:xfrm>
            <a:off x="426783" y="3672800"/>
            <a:ext cx="336444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19106"/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</a:rPr>
              <a:t>A ground system solution that automatically connects to ground stations and executes pre-defined commands and file operations based on a contact timeline.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31568D2-032E-5C9B-1CAB-A7C910FEC2EB}"/>
              </a:ext>
            </a:extLst>
          </p:cNvPr>
          <p:cNvSpPr/>
          <p:nvPr/>
        </p:nvSpPr>
        <p:spPr>
          <a:xfrm>
            <a:off x="13648705" y="19010025"/>
            <a:ext cx="670363" cy="6016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733" dirty="0"/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87F5F2-4400-BA56-A9D8-990D80885AAC}"/>
              </a:ext>
            </a:extLst>
          </p:cNvPr>
          <p:cNvSpPr txBox="1"/>
          <p:nvPr/>
        </p:nvSpPr>
        <p:spPr>
          <a:xfrm>
            <a:off x="14311816" y="18911864"/>
            <a:ext cx="7653059" cy="99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33" dirty="0"/>
              <a:t>Downlinked telemetry data will be made available in LUCA for Users to access.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FDCCC72-A2EB-8B20-7B4A-581B2AE36DEB}"/>
              </a:ext>
            </a:extLst>
          </p:cNvPr>
          <p:cNvSpPr/>
          <p:nvPr/>
        </p:nvSpPr>
        <p:spPr>
          <a:xfrm>
            <a:off x="13648705" y="16014905"/>
            <a:ext cx="670363" cy="6016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733" dirty="0"/>
              <a:t>3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E64E484-ED59-330C-10AF-66DDFE69B78D}"/>
              </a:ext>
            </a:extLst>
          </p:cNvPr>
          <p:cNvGrpSpPr/>
          <p:nvPr/>
        </p:nvGrpSpPr>
        <p:grpSpPr>
          <a:xfrm>
            <a:off x="1743952" y="4477396"/>
            <a:ext cx="31171024" cy="10864901"/>
            <a:chOff x="248234" y="781936"/>
            <a:chExt cx="11689134" cy="4074338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62DB79E4-05CB-4259-8113-31BEEDB8CDCB}"/>
                </a:ext>
              </a:extLst>
            </p:cNvPr>
            <p:cNvGrpSpPr/>
            <p:nvPr/>
          </p:nvGrpSpPr>
          <p:grpSpPr>
            <a:xfrm>
              <a:off x="248234" y="781936"/>
              <a:ext cx="11689134" cy="4074338"/>
              <a:chOff x="2225823" y="1553365"/>
              <a:chExt cx="9795262" cy="5333794"/>
            </a:xfrm>
            <a:solidFill>
              <a:srgbClr val="FFFFD9"/>
            </a:solidFill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D2B9A3F2-CBEC-4C8F-B2FD-42A2041174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5823" y="1553365"/>
                <a:ext cx="9795262" cy="5333794"/>
              </a:xfrm>
              <a:prstGeom prst="rect">
                <a:avLst/>
              </a:prstGeom>
              <a:grpFill/>
              <a:ln w="38100" cap="rnd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687581"/>
                <a:endParaRPr lang="en-US" altLang="en-US" sz="4000" u="sng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7207712D-A7BE-475B-A179-DAE10BB55D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27060" y="1663590"/>
                <a:ext cx="9633712" cy="302187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1687581"/>
                <a:r>
                  <a:rPr lang="en-US" altLang="en-US" sz="4000" b="1" u="sng" dirty="0">
                    <a:latin typeface="Calibri"/>
                  </a:rPr>
                  <a:t>Huntsville Operations Support Center</a:t>
                </a:r>
              </a:p>
            </p:txBody>
          </p:sp>
        </p:grp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0C6E8457-7CBB-F85D-E14C-183023DF40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210" y="1145808"/>
              <a:ext cx="1769351" cy="3582342"/>
            </a:xfrm>
            <a:prstGeom prst="rect">
              <a:avLst/>
            </a:prstGeom>
            <a:solidFill>
              <a:schemeClr val="bg1"/>
            </a:solidFill>
            <a:ln w="6350" cap="rnd">
              <a:solidFill>
                <a:schemeClr val="tx1"/>
              </a:solidFill>
              <a:prstDash val="solid"/>
              <a:miter lim="800000"/>
              <a:headEnd/>
              <a:tailEnd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687581"/>
              <a:endParaRPr lang="en-US" altLang="en-US" sz="4000" u="sng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242D8506-DCBC-8B24-41AC-C71F5024B0D1}"/>
                </a:ext>
              </a:extLst>
            </p:cNvPr>
            <p:cNvSpPr/>
            <p:nvPr/>
          </p:nvSpPr>
          <p:spPr>
            <a:xfrm>
              <a:off x="2335062" y="1161157"/>
              <a:ext cx="6627839" cy="356699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400" dirty="0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0212D061-A9E9-4DDA-817F-7D8CE76C43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05324" y="1153267"/>
              <a:ext cx="2669131" cy="3566993"/>
            </a:xfrm>
            <a:prstGeom prst="rect">
              <a:avLst/>
            </a:prstGeom>
            <a:solidFill>
              <a:schemeClr val="bg1"/>
            </a:solidFill>
            <a:ln w="12700" cap="rnd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687581"/>
              <a:endParaRPr lang="en-US" altLang="en-US" sz="4000" u="sng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A27DBC34-1DA0-4E45-B960-4A1AC3B0CF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65848" y="1210706"/>
              <a:ext cx="231316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687581"/>
              <a:r>
                <a:rPr lang="en-US" altLang="en-US" sz="3200" b="1" u="sng" dirty="0">
                  <a:latin typeface="Calibri"/>
                </a:rPr>
                <a:t>Lunar Utilization Control Area (LUCA)  </a:t>
              </a:r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2C7803A2-7BC6-4F19-A97B-2D39FA62A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1868" y="1218067"/>
              <a:ext cx="757641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687581"/>
              <a:r>
                <a:rPr lang="en-US" altLang="en-US" sz="3200" b="1" u="sng" dirty="0" err="1">
                  <a:latin typeface="Calibri"/>
                </a:rPr>
                <a:t>AutoCon</a:t>
              </a:r>
              <a:endParaRPr lang="en-US" altLang="en-US" sz="3200" b="1" u="sng" dirty="0">
                <a:latin typeface="Calibri"/>
              </a:endParaRPr>
            </a:p>
          </p:txBody>
        </p:sp>
        <p:sp>
          <p:nvSpPr>
            <p:cNvPr id="390" name="TextBox 389">
              <a:extLst>
                <a:ext uri="{FF2B5EF4-FFF2-40B4-BE49-F238E27FC236}">
                  <a16:creationId xmlns:a16="http://schemas.microsoft.com/office/drawing/2014/main" id="{861580A5-5F99-4FCC-B6E3-5B253F6C42D4}"/>
                </a:ext>
              </a:extLst>
            </p:cNvPr>
            <p:cNvSpPr txBox="1"/>
            <p:nvPr/>
          </p:nvSpPr>
          <p:spPr>
            <a:xfrm>
              <a:off x="484264" y="1211180"/>
              <a:ext cx="1552227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defTabSz="632892">
                <a:defRPr sz="969" b="1">
                  <a:solidFill>
                    <a:srgbClr val="0099FF"/>
                  </a:solidFill>
                  <a:latin typeface="Calibri"/>
                </a:defRPr>
              </a:lvl1pPr>
            </a:lstStyle>
            <a:p>
              <a:r>
                <a:rPr lang="en-US" sz="3200" u="sng" dirty="0">
                  <a:solidFill>
                    <a:schemeClr val="tx1"/>
                  </a:solidFill>
                </a:rPr>
                <a:t>Satellite/Spacecraft</a:t>
              </a:r>
            </a:p>
          </p:txBody>
        </p:sp>
        <p:sp>
          <p:nvSpPr>
            <p:cNvPr id="6" name="Cloud 5">
              <a:extLst>
                <a:ext uri="{FF2B5EF4-FFF2-40B4-BE49-F238E27FC236}">
                  <a16:creationId xmlns:a16="http://schemas.microsoft.com/office/drawing/2014/main" id="{E714290A-4580-5E64-70A9-20AE781EB31E}"/>
                </a:ext>
              </a:extLst>
            </p:cNvPr>
            <p:cNvSpPr/>
            <p:nvPr/>
          </p:nvSpPr>
          <p:spPr>
            <a:xfrm>
              <a:off x="1033491" y="2582183"/>
              <a:ext cx="1066605" cy="915774"/>
            </a:xfrm>
            <a:prstGeom prst="cloud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>
              <a:normAutofit fontScale="85000" lnSpcReduction="20000"/>
            </a:bodyPr>
            <a:lstStyle/>
            <a:p>
              <a:pPr algn="ctr" defTabSz="1208170"/>
              <a:r>
                <a:rPr lang="en-US" sz="4400" dirty="0">
                  <a:solidFill>
                    <a:prstClr val="black"/>
                  </a:solidFill>
                  <a:latin typeface="Calibri"/>
                </a:rPr>
                <a:t>Ground Station (SCaN)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F6E151D-A81D-6DB3-575F-C18119200304}"/>
                </a:ext>
              </a:extLst>
            </p:cNvPr>
            <p:cNvSpPr/>
            <p:nvPr/>
          </p:nvSpPr>
          <p:spPr>
            <a:xfrm>
              <a:off x="9369671" y="1700217"/>
              <a:ext cx="2166049" cy="167488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t">
              <a:normAutofit/>
            </a:bodyPr>
            <a:lstStyle/>
            <a:p>
              <a:pPr defTabSz="1208170"/>
              <a:r>
                <a:rPr lang="en-US" sz="4000" dirty="0">
                  <a:solidFill>
                    <a:prstClr val="black"/>
                  </a:solidFill>
                  <a:latin typeface="Calibri"/>
                </a:rPr>
                <a:t>User (Windows)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D191970-8DE4-4434-AA5C-8B73DA1AB51A}"/>
                </a:ext>
              </a:extLst>
            </p:cNvPr>
            <p:cNvSpPr/>
            <p:nvPr/>
          </p:nvSpPr>
          <p:spPr>
            <a:xfrm>
              <a:off x="3468080" y="1374759"/>
              <a:ext cx="4549003" cy="216064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t">
              <a:normAutofit/>
            </a:bodyPr>
            <a:lstStyle/>
            <a:p>
              <a:pPr defTabSz="1208170"/>
              <a:r>
                <a:rPr lang="en-US" sz="4000" dirty="0" err="1">
                  <a:solidFill>
                    <a:prstClr val="black"/>
                  </a:solidFill>
                  <a:latin typeface="Calibri"/>
                </a:rPr>
                <a:t>Telescience</a:t>
              </a:r>
              <a:r>
                <a:rPr lang="en-US" sz="4000" dirty="0">
                  <a:solidFill>
                    <a:prstClr val="black"/>
                  </a:solidFill>
                  <a:latin typeface="Calibri"/>
                </a:rPr>
                <a:t> Resource Kit (</a:t>
              </a:r>
              <a:r>
                <a:rPr lang="en-US" sz="4000" dirty="0" err="1">
                  <a:solidFill>
                    <a:prstClr val="black"/>
                  </a:solidFill>
                  <a:latin typeface="Calibri"/>
                </a:rPr>
                <a:t>TReK</a:t>
              </a:r>
              <a:r>
                <a:rPr lang="en-US" sz="4000" dirty="0">
                  <a:solidFill>
                    <a:prstClr val="black"/>
                  </a:solidFill>
                  <a:latin typeface="Calibri"/>
                </a:rPr>
                <a:t>) Server</a:t>
              </a:r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AD99D9E8-8E65-50AA-3BB4-61B2ED8A5FFA}"/>
                </a:ext>
              </a:extLst>
            </p:cNvPr>
            <p:cNvSpPr/>
            <p:nvPr/>
          </p:nvSpPr>
          <p:spPr>
            <a:xfrm>
              <a:off x="3379486" y="1907082"/>
              <a:ext cx="745473" cy="299406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noAutofit/>
            </a:bodyPr>
            <a:lstStyle/>
            <a:p>
              <a:pPr algn="ctr" defTabSz="1208170"/>
              <a:endParaRPr lang="en-US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Cylinder 15">
              <a:extLst>
                <a:ext uri="{FF2B5EF4-FFF2-40B4-BE49-F238E27FC236}">
                  <a16:creationId xmlns:a16="http://schemas.microsoft.com/office/drawing/2014/main" id="{19A369DF-1729-78C3-484E-4A3378DA7811}"/>
                </a:ext>
              </a:extLst>
            </p:cNvPr>
            <p:cNvSpPr/>
            <p:nvPr/>
          </p:nvSpPr>
          <p:spPr>
            <a:xfrm>
              <a:off x="5581407" y="3753525"/>
              <a:ext cx="1059775" cy="881120"/>
            </a:xfrm>
            <a:prstGeom prst="can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>
              <a:normAutofit/>
            </a:bodyPr>
            <a:lstStyle/>
            <a:p>
              <a:pPr algn="ctr" defTabSz="1208170"/>
              <a:endParaRPr lang="en-US" sz="48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BD957ED3-CA59-0D90-405E-53F406034DA0}"/>
                </a:ext>
              </a:extLst>
            </p:cNvPr>
            <p:cNvSpPr/>
            <p:nvPr/>
          </p:nvSpPr>
          <p:spPr>
            <a:xfrm rot="5400000">
              <a:off x="5557271" y="3363683"/>
              <a:ext cx="1077457" cy="252972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noAutofit/>
            </a:bodyPr>
            <a:lstStyle/>
            <a:p>
              <a:pPr algn="ctr" defTabSz="1208170"/>
              <a:endParaRPr lang="en-US" sz="20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Rectangle: Folded Corner 20">
              <a:extLst>
                <a:ext uri="{FF2B5EF4-FFF2-40B4-BE49-F238E27FC236}">
                  <a16:creationId xmlns:a16="http://schemas.microsoft.com/office/drawing/2014/main" id="{DA698D4D-DF69-D38B-3769-42EF516AECA5}"/>
                </a:ext>
              </a:extLst>
            </p:cNvPr>
            <p:cNvSpPr/>
            <p:nvPr/>
          </p:nvSpPr>
          <p:spPr>
            <a:xfrm>
              <a:off x="10628305" y="2530979"/>
              <a:ext cx="818059" cy="563080"/>
            </a:xfrm>
            <a:prstGeom prst="foldedCorne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 anchor="ctr">
              <a:noAutofit/>
            </a:bodyPr>
            <a:lstStyle/>
            <a:p>
              <a:pPr algn="ctr" defTabSz="1208170"/>
              <a:r>
                <a:rPr lang="en-US" sz="4000" dirty="0">
                  <a:solidFill>
                    <a:prstClr val="black"/>
                  </a:solidFill>
                  <a:latin typeface="Calibri"/>
                </a:rPr>
                <a:t>Browser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0FB4AA2-6645-5AFE-C8AA-29012F0331B8}"/>
                </a:ext>
              </a:extLst>
            </p:cNvPr>
            <p:cNvSpPr/>
            <p:nvPr/>
          </p:nvSpPr>
          <p:spPr>
            <a:xfrm>
              <a:off x="9573376" y="2702288"/>
              <a:ext cx="925472" cy="56308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>
              <a:normAutofit/>
            </a:bodyPr>
            <a:lstStyle/>
            <a:p>
              <a:pPr algn="ctr" defTabSz="1208170"/>
              <a:r>
                <a:rPr lang="en-US" sz="4000" dirty="0">
                  <a:solidFill>
                    <a:prstClr val="black"/>
                  </a:solidFill>
                  <a:latin typeface="Calibri"/>
                </a:rPr>
                <a:t>TReK Desktop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D711630-84E1-1552-EAF8-E35A1DA18E59}"/>
                </a:ext>
              </a:extLst>
            </p:cNvPr>
            <p:cNvSpPr/>
            <p:nvPr/>
          </p:nvSpPr>
          <p:spPr>
            <a:xfrm>
              <a:off x="9573376" y="2171745"/>
              <a:ext cx="925472" cy="56308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>
              <a:normAutofit/>
            </a:bodyPr>
            <a:lstStyle/>
            <a:p>
              <a:pPr algn="ctr" defTabSz="1208170"/>
              <a:r>
                <a:rPr lang="en-US" sz="4000" dirty="0">
                  <a:solidFill>
                    <a:prstClr val="black"/>
                  </a:solidFill>
                  <a:latin typeface="Calibri"/>
                </a:rPr>
                <a:t>EPC</a:t>
              </a:r>
            </a:p>
          </p:txBody>
        </p:sp>
        <p:sp>
          <p:nvSpPr>
            <p:cNvPr id="26" name="Rectangle: Folded Corner 25">
              <a:extLst>
                <a:ext uri="{FF2B5EF4-FFF2-40B4-BE49-F238E27FC236}">
                  <a16:creationId xmlns:a16="http://schemas.microsoft.com/office/drawing/2014/main" id="{B1F93F87-AFD7-2EE3-A83D-652B145AF955}"/>
                </a:ext>
              </a:extLst>
            </p:cNvPr>
            <p:cNvSpPr/>
            <p:nvPr/>
          </p:nvSpPr>
          <p:spPr>
            <a:xfrm>
              <a:off x="2862437" y="1780208"/>
              <a:ext cx="855011" cy="738011"/>
            </a:xfrm>
            <a:prstGeom prst="foldedCorner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>
              <a:normAutofit lnSpcReduction="10000"/>
            </a:bodyPr>
            <a:lstStyle/>
            <a:p>
              <a:pPr algn="ctr" defTabSz="1208170"/>
              <a:r>
                <a:rPr lang="en-US" sz="3600" dirty="0">
                  <a:solidFill>
                    <a:prstClr val="black"/>
                  </a:solidFill>
                  <a:latin typeface="Calibri"/>
                </a:rPr>
                <a:t>Ground Station Schedule</a:t>
              </a:r>
            </a:p>
          </p:txBody>
        </p:sp>
        <p:sp>
          <p:nvSpPr>
            <p:cNvPr id="36" name="Arrow: Right 35">
              <a:extLst>
                <a:ext uri="{FF2B5EF4-FFF2-40B4-BE49-F238E27FC236}">
                  <a16:creationId xmlns:a16="http://schemas.microsoft.com/office/drawing/2014/main" id="{21858770-9ECC-BDF6-C1F5-057BC34D6B88}"/>
                </a:ext>
              </a:extLst>
            </p:cNvPr>
            <p:cNvSpPr/>
            <p:nvPr/>
          </p:nvSpPr>
          <p:spPr>
            <a:xfrm rot="5400000">
              <a:off x="5953139" y="2381505"/>
              <a:ext cx="290177" cy="27568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noAutofit/>
            </a:bodyPr>
            <a:lstStyle/>
            <a:p>
              <a:pPr algn="ctr" defTabSz="1208170"/>
              <a:endParaRPr lang="en-US" sz="20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BACE24E7-BCAE-5490-C8C9-12EB13AD7699}"/>
                </a:ext>
              </a:extLst>
            </p:cNvPr>
            <p:cNvSpPr/>
            <p:nvPr/>
          </p:nvSpPr>
          <p:spPr>
            <a:xfrm>
              <a:off x="6934184" y="3860685"/>
              <a:ext cx="1028083" cy="75457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t">
              <a:normAutofit/>
            </a:bodyPr>
            <a:lstStyle/>
            <a:p>
              <a:pPr algn="ctr" defTabSz="1208170"/>
              <a:r>
                <a:rPr lang="en-US" sz="3600" dirty="0">
                  <a:solidFill>
                    <a:prstClr val="black"/>
                  </a:solidFill>
                  <a:latin typeface="Calibri"/>
                </a:rPr>
                <a:t>AEON Portal</a:t>
              </a:r>
            </a:p>
          </p:txBody>
        </p:sp>
        <p:sp>
          <p:nvSpPr>
            <p:cNvPr id="45" name="Arrow: Right 44">
              <a:extLst>
                <a:ext uri="{FF2B5EF4-FFF2-40B4-BE49-F238E27FC236}">
                  <a16:creationId xmlns:a16="http://schemas.microsoft.com/office/drawing/2014/main" id="{C57051E4-B8A0-EC20-555A-86D75979771C}"/>
                </a:ext>
              </a:extLst>
            </p:cNvPr>
            <p:cNvSpPr/>
            <p:nvPr/>
          </p:nvSpPr>
          <p:spPr>
            <a:xfrm>
              <a:off x="6430873" y="4205912"/>
              <a:ext cx="680795" cy="268607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noAutofit/>
            </a:bodyPr>
            <a:lstStyle/>
            <a:p>
              <a:pPr algn="ctr" defTabSz="1208170"/>
              <a:endParaRPr lang="en-US" sz="20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7" name="Arrow: Bent 46">
              <a:extLst>
                <a:ext uri="{FF2B5EF4-FFF2-40B4-BE49-F238E27FC236}">
                  <a16:creationId xmlns:a16="http://schemas.microsoft.com/office/drawing/2014/main" id="{1AB4DB26-B11C-6FFB-760C-D23B4FFAA93C}"/>
                </a:ext>
              </a:extLst>
            </p:cNvPr>
            <p:cNvSpPr/>
            <p:nvPr/>
          </p:nvSpPr>
          <p:spPr>
            <a:xfrm rot="16200000" flipV="1">
              <a:off x="9933827" y="2897601"/>
              <a:ext cx="1032612" cy="1463767"/>
            </a:xfrm>
            <a:prstGeom prst="bentArrow">
              <a:avLst>
                <a:gd name="adj1" fmla="val 14107"/>
                <a:gd name="adj2" fmla="val 14828"/>
                <a:gd name="adj3" fmla="val 13667"/>
                <a:gd name="adj4" fmla="val 43750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 sz="4000">
                <a:solidFill>
                  <a:schemeClr val="tx1"/>
                </a:solidFill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8114DBF-E563-97A6-835D-5D88F6190097}"/>
                </a:ext>
              </a:extLst>
            </p:cNvPr>
            <p:cNvSpPr/>
            <p:nvPr/>
          </p:nvSpPr>
          <p:spPr>
            <a:xfrm>
              <a:off x="9397192" y="3563638"/>
              <a:ext cx="1076396" cy="101147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>
              <a:normAutofit/>
            </a:bodyPr>
            <a:lstStyle/>
            <a:p>
              <a:pPr algn="ctr" defTabSz="1208170"/>
              <a:r>
                <a:rPr lang="en-US" sz="4000" dirty="0">
                  <a:solidFill>
                    <a:prstClr val="black"/>
                  </a:solidFill>
                  <a:latin typeface="Calibri"/>
                </a:rPr>
                <a:t>AEON Front End Server</a:t>
              </a:r>
            </a:p>
          </p:txBody>
        </p:sp>
        <p:sp>
          <p:nvSpPr>
            <p:cNvPr id="50" name="Rectangle: Folded Corner 49">
              <a:extLst>
                <a:ext uri="{FF2B5EF4-FFF2-40B4-BE49-F238E27FC236}">
                  <a16:creationId xmlns:a16="http://schemas.microsoft.com/office/drawing/2014/main" id="{BBBFF847-69C0-CA54-AC97-C882F13FBE22}"/>
                </a:ext>
              </a:extLst>
            </p:cNvPr>
            <p:cNvSpPr/>
            <p:nvPr/>
          </p:nvSpPr>
          <p:spPr>
            <a:xfrm>
              <a:off x="5804656" y="4028898"/>
              <a:ext cx="523473" cy="431766"/>
            </a:xfrm>
            <a:prstGeom prst="foldedCorne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>
              <a:normAutofit/>
            </a:bodyPr>
            <a:lstStyle/>
            <a:p>
              <a:pPr algn="ctr" defTabSz="1208170"/>
              <a:endParaRPr lang="en-US" sz="36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1" name="Rectangle: Folded Corner 50">
              <a:extLst>
                <a:ext uri="{FF2B5EF4-FFF2-40B4-BE49-F238E27FC236}">
                  <a16:creationId xmlns:a16="http://schemas.microsoft.com/office/drawing/2014/main" id="{C3B7A70C-5AB4-6563-F098-10095832B284}"/>
                </a:ext>
              </a:extLst>
            </p:cNvPr>
            <p:cNvSpPr/>
            <p:nvPr/>
          </p:nvSpPr>
          <p:spPr>
            <a:xfrm>
              <a:off x="5866366" y="4069490"/>
              <a:ext cx="555370" cy="428488"/>
            </a:xfrm>
            <a:prstGeom prst="foldedCorner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>
              <a:normAutofit/>
            </a:bodyPr>
            <a:lstStyle/>
            <a:p>
              <a:pPr algn="ctr" defTabSz="1208170"/>
              <a:r>
                <a:rPr lang="en-US" sz="3600" dirty="0">
                  <a:solidFill>
                    <a:prstClr val="black"/>
                  </a:solidFill>
                  <a:latin typeface="Calibri"/>
                </a:rPr>
                <a:t>Files</a:t>
              </a:r>
            </a:p>
          </p:txBody>
        </p:sp>
        <p:sp>
          <p:nvSpPr>
            <p:cNvPr id="53" name="Rectangle: Folded Corner 52">
              <a:extLst>
                <a:ext uri="{FF2B5EF4-FFF2-40B4-BE49-F238E27FC236}">
                  <a16:creationId xmlns:a16="http://schemas.microsoft.com/office/drawing/2014/main" id="{5A3D551E-35BE-C639-2F27-826B1C9FD6D6}"/>
                </a:ext>
              </a:extLst>
            </p:cNvPr>
            <p:cNvSpPr/>
            <p:nvPr/>
          </p:nvSpPr>
          <p:spPr>
            <a:xfrm>
              <a:off x="5913541" y="4119348"/>
              <a:ext cx="555370" cy="428488"/>
            </a:xfrm>
            <a:prstGeom prst="foldedCorner">
              <a:avLst>
                <a:gd name="adj" fmla="val 2552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b">
              <a:normAutofit/>
            </a:bodyPr>
            <a:lstStyle/>
            <a:p>
              <a:pPr algn="ctr" defTabSz="1208170"/>
              <a:r>
                <a:rPr lang="en-US" sz="2000" dirty="0">
                  <a:solidFill>
                    <a:prstClr val="black"/>
                  </a:solidFill>
                  <a:latin typeface="Calibri"/>
                </a:rPr>
                <a:t>Recorded</a:t>
              </a:r>
            </a:p>
            <a:p>
              <a:pPr algn="ctr" defTabSz="1208170"/>
              <a:r>
                <a:rPr lang="en-US" sz="2000" dirty="0">
                  <a:solidFill>
                    <a:prstClr val="black"/>
                  </a:solidFill>
                  <a:latin typeface="Calibri"/>
                </a:rPr>
                <a:t>Files</a:t>
              </a:r>
            </a:p>
          </p:txBody>
        </p:sp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1C8F48E2-6EF4-CCAB-5D6A-0493B04AFEEA}"/>
                </a:ext>
              </a:extLst>
            </p:cNvPr>
            <p:cNvSpPr/>
            <p:nvPr/>
          </p:nvSpPr>
          <p:spPr>
            <a:xfrm>
              <a:off x="6771749" y="3723645"/>
              <a:ext cx="281652" cy="25277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/>
                <a:t>5</a:t>
              </a:r>
            </a:p>
          </p:txBody>
        </p:sp>
        <p:sp>
          <p:nvSpPr>
            <p:cNvPr id="46" name="Arrow: Right 45">
              <a:extLst>
                <a:ext uri="{FF2B5EF4-FFF2-40B4-BE49-F238E27FC236}">
                  <a16:creationId xmlns:a16="http://schemas.microsoft.com/office/drawing/2014/main" id="{723591E5-D76A-D83B-CDC5-6FA8693846CA}"/>
                </a:ext>
              </a:extLst>
            </p:cNvPr>
            <p:cNvSpPr/>
            <p:nvPr/>
          </p:nvSpPr>
          <p:spPr>
            <a:xfrm>
              <a:off x="7587253" y="4190700"/>
              <a:ext cx="1809939" cy="280886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noAutofit/>
            </a:bodyPr>
            <a:lstStyle/>
            <a:p>
              <a:pPr algn="ctr" defTabSz="1208170"/>
              <a:endParaRPr lang="en-US" sz="20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DD9A44B-2DDF-92B9-626E-C8FC28929639}"/>
                </a:ext>
              </a:extLst>
            </p:cNvPr>
            <p:cNvSpPr/>
            <p:nvPr/>
          </p:nvSpPr>
          <p:spPr>
            <a:xfrm>
              <a:off x="9440551" y="2555055"/>
              <a:ext cx="281652" cy="25277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/>
                <a:t>6</a:t>
              </a:r>
            </a:p>
          </p:txBody>
        </p:sp>
        <p:sp>
          <p:nvSpPr>
            <p:cNvPr id="35" name="Arrow: Right 34">
              <a:extLst>
                <a:ext uri="{FF2B5EF4-FFF2-40B4-BE49-F238E27FC236}">
                  <a16:creationId xmlns:a16="http://schemas.microsoft.com/office/drawing/2014/main" id="{4DBF64EA-0C09-E16C-BB99-DDB5070BD3EA}"/>
                </a:ext>
              </a:extLst>
            </p:cNvPr>
            <p:cNvSpPr/>
            <p:nvPr/>
          </p:nvSpPr>
          <p:spPr>
            <a:xfrm>
              <a:off x="4949852" y="1911927"/>
              <a:ext cx="529402" cy="29456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noAutofit/>
            </a:bodyPr>
            <a:lstStyle/>
            <a:p>
              <a:pPr algn="ctr" defTabSz="1208170"/>
              <a:endParaRPr lang="en-US" sz="24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9" name="Arrow: Bent 38">
              <a:extLst>
                <a:ext uri="{FF2B5EF4-FFF2-40B4-BE49-F238E27FC236}">
                  <a16:creationId xmlns:a16="http://schemas.microsoft.com/office/drawing/2014/main" id="{BE508838-7269-499B-DC49-57E90C9C795C}"/>
                </a:ext>
              </a:extLst>
            </p:cNvPr>
            <p:cNvSpPr/>
            <p:nvPr/>
          </p:nvSpPr>
          <p:spPr>
            <a:xfrm flipV="1">
              <a:off x="7289739" y="2579992"/>
              <a:ext cx="2117274" cy="1275648"/>
            </a:xfrm>
            <a:prstGeom prst="bentArrow">
              <a:avLst>
                <a:gd name="adj1" fmla="val 10634"/>
                <a:gd name="adj2" fmla="val 10964"/>
                <a:gd name="adj3" fmla="val 11085"/>
                <a:gd name="adj4" fmla="val 43750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en-US" sz="19400">
                <a:solidFill>
                  <a:schemeClr val="tx1"/>
                </a:solidFill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AA811EF-23BC-B2E9-6BA1-BB794BD11C1C}"/>
                </a:ext>
              </a:extLst>
            </p:cNvPr>
            <p:cNvSpPr/>
            <p:nvPr/>
          </p:nvSpPr>
          <p:spPr>
            <a:xfrm>
              <a:off x="6823979" y="1913054"/>
              <a:ext cx="1032976" cy="868458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>
              <a:normAutofit fontScale="92500"/>
            </a:bodyPr>
            <a:lstStyle/>
            <a:p>
              <a:pPr algn="ctr" defTabSz="1208170"/>
              <a:r>
                <a:rPr lang="en-US" sz="4400" dirty="0">
                  <a:solidFill>
                    <a:prstClr val="black"/>
                  </a:solidFill>
                  <a:latin typeface="Calibri"/>
                </a:rPr>
                <a:t>TReK </a:t>
              </a:r>
            </a:p>
            <a:p>
              <a:pPr algn="ctr" defTabSz="1208170"/>
              <a:r>
                <a:rPr lang="en-US" sz="4400" dirty="0">
                  <a:solidFill>
                    <a:prstClr val="black"/>
                  </a:solidFill>
                  <a:latin typeface="Calibri"/>
                </a:rPr>
                <a:t>Web Server</a:t>
              </a:r>
            </a:p>
            <a:p>
              <a:pPr defTabSz="1208170"/>
              <a:r>
                <a:rPr lang="en-US" sz="2800" dirty="0">
                  <a:solidFill>
                    <a:prstClr val="black"/>
                  </a:solidFill>
                  <a:latin typeface="Calibri"/>
                </a:rPr>
                <a:t>* Status &amp; Control</a:t>
              </a:r>
            </a:p>
            <a:p>
              <a:pPr defTabSz="1208170"/>
              <a:r>
                <a:rPr lang="en-US" sz="2800" dirty="0">
                  <a:solidFill>
                    <a:prstClr val="black"/>
                  </a:solidFill>
                  <a:latin typeface="Calibri"/>
                </a:rPr>
                <a:t>* Messages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EE6A1EF-197D-E2AE-1B77-9EE6B5ED304A}"/>
                </a:ext>
              </a:extLst>
            </p:cNvPr>
            <p:cNvSpPr/>
            <p:nvPr/>
          </p:nvSpPr>
          <p:spPr>
            <a:xfrm>
              <a:off x="5479253" y="2664433"/>
              <a:ext cx="1146716" cy="71504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>
              <a:normAutofit fontScale="92500" lnSpcReduction="10000"/>
            </a:bodyPr>
            <a:lstStyle/>
            <a:p>
              <a:pPr algn="ctr" defTabSz="1208170"/>
              <a:r>
                <a:rPr lang="en-US" sz="4400" dirty="0">
                  <a:solidFill>
                    <a:prstClr val="black"/>
                  </a:solidFill>
                  <a:latin typeface="Calibri"/>
                </a:rPr>
                <a:t>TReK Telemetry &amp; Commanding</a:t>
              </a:r>
            </a:p>
          </p:txBody>
        </p:sp>
        <p:sp>
          <p:nvSpPr>
            <p:cNvPr id="15" name="Arrow: Up-Down 14">
              <a:extLst>
                <a:ext uri="{FF2B5EF4-FFF2-40B4-BE49-F238E27FC236}">
                  <a16:creationId xmlns:a16="http://schemas.microsoft.com/office/drawing/2014/main" id="{CE653DA1-0E16-46A5-6035-7CD710B36E3E}"/>
                </a:ext>
              </a:extLst>
            </p:cNvPr>
            <p:cNvSpPr/>
            <p:nvPr/>
          </p:nvSpPr>
          <p:spPr>
            <a:xfrm rot="5400000">
              <a:off x="3613378" y="1324356"/>
              <a:ext cx="299405" cy="3432345"/>
            </a:xfrm>
            <a:prstGeom prst="upDown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normAutofit/>
            </a:bodyPr>
            <a:lstStyle/>
            <a:p>
              <a:pPr algn="ctr" defTabSz="1208170"/>
              <a:endParaRPr lang="en-US" sz="48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93A8ACD-C03D-8ECB-F996-CF6C317C546E}"/>
                </a:ext>
              </a:extLst>
            </p:cNvPr>
            <p:cNvSpPr/>
            <p:nvPr/>
          </p:nvSpPr>
          <p:spPr>
            <a:xfrm>
              <a:off x="4169995" y="2671023"/>
              <a:ext cx="883627" cy="69964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>
              <a:normAutofit/>
            </a:bodyPr>
            <a:lstStyle/>
            <a:p>
              <a:pPr algn="ctr" defTabSz="1208170"/>
              <a:r>
                <a:rPr lang="en-US" sz="4000" dirty="0">
                  <a:solidFill>
                    <a:prstClr val="black"/>
                  </a:solidFill>
                  <a:latin typeface="Calibri"/>
                </a:rPr>
                <a:t>TReK SLE Proxy</a:t>
              </a:r>
            </a:p>
          </p:txBody>
        </p:sp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4BB935C9-1EDF-77E6-6F74-2D7C882D0A89}"/>
                </a:ext>
              </a:extLst>
            </p:cNvPr>
            <p:cNvSpPr/>
            <p:nvPr/>
          </p:nvSpPr>
          <p:spPr>
            <a:xfrm>
              <a:off x="4032713" y="3221288"/>
              <a:ext cx="251386" cy="22561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/>
                <a:t>3</a:t>
              </a:r>
            </a:p>
          </p:txBody>
        </p:sp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CF1987CC-E27E-C7A7-59B5-F6899D30AE32}"/>
                </a:ext>
              </a:extLst>
            </p:cNvPr>
            <p:cNvSpPr/>
            <p:nvPr/>
          </p:nvSpPr>
          <p:spPr>
            <a:xfrm>
              <a:off x="5317214" y="3216540"/>
              <a:ext cx="251386" cy="22561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/>
                <a:t>4</a:t>
              </a:r>
            </a:p>
          </p:txBody>
        </p:sp>
        <p:sp>
          <p:nvSpPr>
            <p:cNvPr id="37" name="Arrow: Right 36">
              <a:extLst>
                <a:ext uri="{FF2B5EF4-FFF2-40B4-BE49-F238E27FC236}">
                  <a16:creationId xmlns:a16="http://schemas.microsoft.com/office/drawing/2014/main" id="{BA23CDF1-1C1C-E60F-D0A5-031979C1229B}"/>
                </a:ext>
              </a:extLst>
            </p:cNvPr>
            <p:cNvSpPr/>
            <p:nvPr/>
          </p:nvSpPr>
          <p:spPr>
            <a:xfrm rot="8884898">
              <a:off x="4865206" y="2442604"/>
              <a:ext cx="760318" cy="266448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noAutofit/>
            </a:bodyPr>
            <a:lstStyle/>
            <a:p>
              <a:pPr algn="ctr" defTabSz="1208170"/>
              <a:endParaRPr lang="en-US" sz="20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0" name="Arrow: Up-Down 39">
              <a:extLst>
                <a:ext uri="{FF2B5EF4-FFF2-40B4-BE49-F238E27FC236}">
                  <a16:creationId xmlns:a16="http://schemas.microsoft.com/office/drawing/2014/main" id="{B8251DA5-E0DF-7C7E-EC5D-9768DE4DE08E}"/>
                </a:ext>
              </a:extLst>
            </p:cNvPr>
            <p:cNvSpPr/>
            <p:nvPr/>
          </p:nvSpPr>
          <p:spPr>
            <a:xfrm rot="5400000">
              <a:off x="7944779" y="1572015"/>
              <a:ext cx="309784" cy="2947407"/>
            </a:xfrm>
            <a:prstGeom prst="upDown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normAutofit/>
            </a:bodyPr>
            <a:lstStyle/>
            <a:p>
              <a:pPr algn="ctr" defTabSz="1208170"/>
              <a:endParaRPr lang="en-US" sz="480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D4DDA442-41B8-2EAE-96E2-59276A9D82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3706" y="2962165"/>
              <a:ext cx="2280960" cy="161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687581"/>
              <a:r>
                <a:rPr lang="en-US" sz="2800" dirty="0">
                  <a:latin typeface="Calibri" panose="020F0502020204030204" pitchFamily="34" charset="0"/>
                  <a:ea typeface="Calibri" panose="020F0502020204030204" pitchFamily="34" charset="0"/>
                </a:rPr>
                <a:t>Telemetry Status/Uplink Commands</a:t>
              </a:r>
              <a:endParaRPr lang="en-US" altLang="en-US" sz="28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251262-68F6-5BAC-EECD-38DEF46564F5}"/>
                </a:ext>
              </a:extLst>
            </p:cNvPr>
            <p:cNvSpPr/>
            <p:nvPr/>
          </p:nvSpPr>
          <p:spPr>
            <a:xfrm>
              <a:off x="4128679" y="1732960"/>
              <a:ext cx="924944" cy="73027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>
              <a:normAutofit/>
            </a:bodyPr>
            <a:lstStyle/>
            <a:p>
              <a:pPr algn="ctr" defTabSz="1208170"/>
              <a:r>
                <a:rPr lang="en-US" sz="4000" dirty="0">
                  <a:solidFill>
                    <a:prstClr val="black"/>
                  </a:solidFill>
                  <a:latin typeface="Calibri"/>
                </a:rPr>
                <a:t>TReK Planning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867AF4F-35B0-5744-73FF-5E13C1D0F043}"/>
                </a:ext>
              </a:extLst>
            </p:cNvPr>
            <p:cNvSpPr/>
            <p:nvPr/>
          </p:nvSpPr>
          <p:spPr>
            <a:xfrm>
              <a:off x="5484076" y="1732960"/>
              <a:ext cx="1157105" cy="697653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>
              <a:normAutofit/>
            </a:bodyPr>
            <a:lstStyle/>
            <a:p>
              <a:pPr algn="ctr" defTabSz="1208170"/>
              <a:r>
                <a:rPr lang="en-US" sz="4000" dirty="0">
                  <a:solidFill>
                    <a:prstClr val="black"/>
                  </a:solidFill>
                  <a:latin typeface="Calibri"/>
                </a:rPr>
                <a:t>TReK Automation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FCF61B3-8E69-3626-EFC7-C3FF5BD88E6C}"/>
                </a:ext>
              </a:extLst>
            </p:cNvPr>
            <p:cNvSpPr/>
            <p:nvPr/>
          </p:nvSpPr>
          <p:spPr>
            <a:xfrm>
              <a:off x="5461464" y="2341052"/>
              <a:ext cx="281652" cy="25277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/>
                <a:t>2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8FE18DD-B2A9-E7C7-44E1-89948C33D273}"/>
                </a:ext>
              </a:extLst>
            </p:cNvPr>
            <p:cNvSpPr/>
            <p:nvPr/>
          </p:nvSpPr>
          <p:spPr>
            <a:xfrm>
              <a:off x="7120117" y="4162168"/>
              <a:ext cx="610405" cy="349115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>
              <a:normAutofit/>
            </a:bodyPr>
            <a:lstStyle/>
            <a:p>
              <a:pPr algn="ctr" defTabSz="1208170"/>
              <a:r>
                <a:rPr lang="en-US" sz="4000" dirty="0">
                  <a:solidFill>
                    <a:prstClr val="black"/>
                  </a:solidFill>
                  <a:latin typeface="Calibri"/>
                </a:rPr>
                <a:t>DAX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BC4DBA9-91B5-18E0-5DCE-940E3B27A715}"/>
                </a:ext>
              </a:extLst>
            </p:cNvPr>
            <p:cNvSpPr/>
            <p:nvPr/>
          </p:nvSpPr>
          <p:spPr>
            <a:xfrm>
              <a:off x="4032611" y="2333503"/>
              <a:ext cx="281652" cy="25277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/>
                <a:t>1</a:t>
              </a: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773E824C-74E2-182B-3B1F-A33975096E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078698">
              <a:off x="678490" y="1575710"/>
              <a:ext cx="1226316" cy="898539"/>
            </a:xfrm>
            <a:prstGeom prst="rect">
              <a:avLst/>
            </a:prstGeom>
          </p:spPr>
        </p:pic>
        <p:sp>
          <p:nvSpPr>
            <p:cNvPr id="19" name="Arrow: Up-Down 18">
              <a:extLst>
                <a:ext uri="{FF2B5EF4-FFF2-40B4-BE49-F238E27FC236}">
                  <a16:creationId xmlns:a16="http://schemas.microsoft.com/office/drawing/2014/main" id="{1560B2FA-DDED-6745-B1C0-E45D02023BF5}"/>
                </a:ext>
              </a:extLst>
            </p:cNvPr>
            <p:cNvSpPr/>
            <p:nvPr/>
          </p:nvSpPr>
          <p:spPr>
            <a:xfrm rot="9816172">
              <a:off x="1212761" y="2293326"/>
              <a:ext cx="239206" cy="416201"/>
            </a:xfrm>
            <a:prstGeom prst="upDown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>
              <a:noAutofit/>
            </a:bodyPr>
            <a:lstStyle/>
            <a:p>
              <a:pPr algn="ctr" defTabSz="1208170"/>
              <a:endParaRPr lang="en-US" sz="4800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B1A6C750-834B-7072-4B33-3A6A3E2BD2EE}"/>
              </a:ext>
            </a:extLst>
          </p:cNvPr>
          <p:cNvSpPr/>
          <p:nvPr/>
        </p:nvSpPr>
        <p:spPr>
          <a:xfrm>
            <a:off x="23534392" y="15563647"/>
            <a:ext cx="9416192" cy="4628040"/>
          </a:xfrm>
          <a:prstGeom prst="roundRect">
            <a:avLst>
              <a:gd name="adj" fmla="val 8058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733" dirty="0">
                <a:solidFill>
                  <a:schemeClr val="bg1">
                    <a:lumMod val="50000"/>
                  </a:schemeClr>
                </a:solidFill>
              </a:rPr>
              <a:t>Other Features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35B00BA-41F6-FC9D-E1D1-72816D59FAAB}"/>
              </a:ext>
            </a:extLst>
          </p:cNvPr>
          <p:cNvSpPr txBox="1"/>
          <p:nvPr/>
        </p:nvSpPr>
        <p:spPr>
          <a:xfrm>
            <a:off x="23689987" y="16374383"/>
            <a:ext cx="9068675" cy="370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329" indent="-914329">
              <a:buFont typeface="Symbol" panose="05050102010706020507" pitchFamily="18" charset="2"/>
              <a:buChar char=""/>
            </a:pPr>
            <a:r>
              <a:rPr lang="en-US" sz="2933" dirty="0"/>
              <a:t>Remotely view significant messages from vehicle.</a:t>
            </a:r>
          </a:p>
          <a:p>
            <a:pPr marL="914329" indent="-914329">
              <a:buFont typeface="Symbol" panose="05050102010706020507" pitchFamily="18" charset="2"/>
              <a:buChar char=""/>
            </a:pPr>
            <a:r>
              <a:rPr lang="en-US" sz="2933" dirty="0"/>
              <a:t>Remotely perform system administration tasks (for privileged users).</a:t>
            </a:r>
          </a:p>
          <a:p>
            <a:pPr marL="914329" indent="-914329">
              <a:buFont typeface="Symbol" panose="05050102010706020507" pitchFamily="18" charset="2"/>
              <a:buChar char=""/>
            </a:pPr>
            <a:r>
              <a:rPr lang="en-US" sz="2933" dirty="0"/>
              <a:t>Manually command and create rich Telemetry displays using EPC/</a:t>
            </a:r>
            <a:r>
              <a:rPr lang="en-US" sz="2933" dirty="0" err="1"/>
              <a:t>TReK</a:t>
            </a:r>
            <a:r>
              <a:rPr lang="en-US" sz="2933" dirty="0"/>
              <a:t> Desktop.</a:t>
            </a:r>
          </a:p>
          <a:p>
            <a:pPr marL="914329" indent="-914329">
              <a:buFont typeface="Symbol" panose="05050102010706020507" pitchFamily="18" charset="2"/>
              <a:buChar char=""/>
            </a:pPr>
            <a:r>
              <a:rPr lang="en-US" sz="2933" dirty="0"/>
              <a:t>Create timelines that align commanding and file operations with contact passes.</a:t>
            </a:r>
          </a:p>
          <a:p>
            <a:pPr marL="457163" indent="-457163">
              <a:buFont typeface="Arial" panose="020B0604020202020204" pitchFamily="34" charset="0"/>
              <a:buChar char="•"/>
            </a:pPr>
            <a:endParaRPr lang="en-US" sz="2933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DEFCB65-8199-A5ED-38B4-6F53D8CB59C2}"/>
              </a:ext>
            </a:extLst>
          </p:cNvPr>
          <p:cNvSpPr/>
          <p:nvPr/>
        </p:nvSpPr>
        <p:spPr>
          <a:xfrm>
            <a:off x="0" y="25549"/>
            <a:ext cx="34747200" cy="3455997"/>
          </a:xfrm>
          <a:prstGeom prst="rect">
            <a:avLst/>
          </a:prstGeom>
          <a:solidFill>
            <a:srgbClr val="0F0D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BFA3A026-A7DB-4997-8644-EDCAAE072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196" y="715106"/>
            <a:ext cx="28609945" cy="220126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normAutofit fontScale="90000"/>
          </a:bodyPr>
          <a:lstStyle/>
          <a:p>
            <a:pPr defTabSz="1181305" eaLnBrk="0" fontAlgn="base" hangingPunct="0">
              <a:lnSpc>
                <a:spcPct val="100000"/>
              </a:lnSpc>
            </a:pPr>
            <a:r>
              <a:rPr lang="en-US" sz="7800" b="1" cap="all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Automated Space Link Connectivity (</a:t>
            </a:r>
            <a:r>
              <a:rPr lang="en-US" sz="7800" b="1" cap="all" dirty="0" err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AutoCon</a:t>
            </a:r>
            <a:r>
              <a:rPr lang="en-US" sz="7800" b="1" cap="all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br>
              <a:rPr lang="en-US" sz="5816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en-US" sz="17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US" sz="4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HP20 Payload &amp; Mission Operations Division </a:t>
            </a:r>
            <a:br>
              <a:rPr lang="en-US" sz="4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US" sz="4200" dirty="0" err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Gayleen</a:t>
            </a:r>
            <a:r>
              <a:rPr lang="en-US" sz="4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4200" dirty="0" err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Ijames</a:t>
            </a:r>
            <a:r>
              <a:rPr lang="en-US" sz="4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(HP26), Ramon </a:t>
            </a:r>
            <a:r>
              <a:rPr lang="en-US" sz="4200" dirty="0" err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Pedoto</a:t>
            </a:r>
            <a:r>
              <a:rPr lang="en-US" sz="4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(HP25), Jeff Lippincott (HP25), Andrew Cecil (HP27)</a:t>
            </a:r>
          </a:p>
        </p:txBody>
      </p:sp>
      <p:pic>
        <p:nvPicPr>
          <p:cNvPr id="33" name="Picture 32" descr="Logo&#10;&#10;Description automatically generated">
            <a:extLst>
              <a:ext uri="{FF2B5EF4-FFF2-40B4-BE49-F238E27FC236}">
                <a16:creationId xmlns:a16="http://schemas.microsoft.com/office/drawing/2014/main" id="{9104D7D5-8824-C5A9-E59A-86B290944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0706" y="121930"/>
            <a:ext cx="3366343" cy="336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823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11003</TotalTime>
  <Words>326</Words>
  <Application>Microsoft Office PowerPoint</Application>
  <PresentationFormat>Custom</PresentationFormat>
  <Paragraphs>53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Symbol</vt:lpstr>
      <vt:lpstr>Office 2013 - 2022 Theme</vt:lpstr>
      <vt:lpstr>Automated Space Link Connectivity (AutoCon)  HP20 Payload &amp; Mission Operations Division  Gayleen Ijames (HP26), Ramon Pedoto (HP25), Jeff Lippincott (HP25), Andrew Cecil (HP27)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Ijames, Gayleen N. (MSFC-HP26)</dc:creator>
  <cp:lastModifiedBy>Ijames, Gayleen N. (MSFC-HP26)</cp:lastModifiedBy>
  <cp:revision>59</cp:revision>
  <cp:lastPrinted>2023-06-14T19:25:59Z</cp:lastPrinted>
  <dcterms:created xsi:type="dcterms:W3CDTF">2022-11-03T14:14:09Z</dcterms:created>
  <dcterms:modified xsi:type="dcterms:W3CDTF">2024-04-16T20:27:41Z</dcterms:modified>
</cp:coreProperties>
</file>