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3" r:id="rId2"/>
  </p:sldIdLst>
  <p:sldSz cx="36576000" cy="2743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44" userDrawn="1">
          <p15:clr>
            <a:srgbClr val="A4A3A4"/>
          </p15:clr>
        </p15:guide>
        <p15:guide id="2" pos="1152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7A19EA4-3B07-D75E-B8D4-53210DC974B2}" name="Jacob Brodnick" initials="JB" userId="S::jbrodnic@ndc.nasa.gov::f36127a7-368a-443a-871e-6482de8c7285" providerId="AD"/>
  <p188:author id="{D6269DC2-05C3-18D7-C1EE-91056C691A92}" name="Patel, Chintan S. (MSFC-ER42)[ESSCA]" initials="P(" userId="S::cpatel4@ndc.nasa.gov::d5654f58-2285-4039-92cc-a4fa9163291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DBD9"/>
    <a:srgbClr val="BF8265"/>
    <a:srgbClr val="C37F5D"/>
    <a:srgbClr val="D88964"/>
    <a:srgbClr val="CAC8CD"/>
    <a:srgbClr val="CF8C6D"/>
    <a:srgbClr val="CFCDCF"/>
    <a:srgbClr val="EBEBEB"/>
    <a:srgbClr val="4C697D"/>
    <a:srgbClr val="98B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91AE90-DDC3-4C49-8193-1E3DA36B94F9}" v="493" dt="2024-04-16T21:52:45.765"/>
    <p1510:client id="{212CB988-9216-4D3F-9512-B40853D3988D}" v="2" dt="2024-04-16T21:57:46.851"/>
    <p1510:client id="{5C2163C8-CD1D-4FAE-AF20-4B742A281ECE}" v="1196" dt="2024-04-17T16:30:12.500"/>
    <p1510:client id="{5DE12C92-E831-CA4C-ADCF-B3EFD8A4431E}" v="1267" dt="2024-04-17T00:05:04.785"/>
    <p1510:client id="{6DBBCB82-93DF-B42C-3E94-D52CE5229EE8}" v="465" dt="2024-04-16T21:39:31.027"/>
    <p1510:client id="{6F144852-08EB-1B13-8C5D-11F48E247AB1}" v="18" dt="2024-04-17T16:27:43.247"/>
    <p1510:client id="{78AB142A-917E-43E3-ABC6-122E3934E70B}" v="1954" dt="2024-04-17T16:46:05.948"/>
    <p1510:client id="{B90661D7-043A-4BAB-A754-C38B7140C086}" v="100" dt="2024-04-17T16:37:05.326"/>
    <p1510:client id="{D18DB147-300A-EB2E-C9B8-691DFC433E95}" v="2" dt="2024-04-17T15:52:12.115"/>
    <p1510:client id="{D81DF738-4015-41CD-A1D9-1F9FA268E6B0}" v="49" dt="2024-04-16T22:08:06.507"/>
    <p1510:client id="{E58EEDF0-1BA5-4885-9AB6-C4B88F73BC1C}" v="83" dt="2024-04-16T23:41:00.938"/>
    <p1510:client id="{F0831B01-0DA1-911C-F9BB-BD17E6B91327}" v="1358" dt="2024-04-16T16:52:18.5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0" d="100"/>
          <a:sy n="20" d="100"/>
        </p:scale>
        <p:origin x="1522" y="82"/>
      </p:cViewPr>
      <p:guideLst>
        <p:guide orient="horz" pos="3144"/>
        <p:guide pos="115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sone, Marco D. (MSFC-ER42)[ESSCA]" userId="e422a146-fb75-49f2-9ecb-949a4cc96107" providerId="ADAL" clId="{D81DF738-4015-41CD-A1D9-1F9FA268E6B0}"/>
    <pc:docChg chg="custSel modSld">
      <pc:chgData name="Sansone, Marco D. (MSFC-ER42)[ESSCA]" userId="e422a146-fb75-49f2-9ecb-949a4cc96107" providerId="ADAL" clId="{D81DF738-4015-41CD-A1D9-1F9FA268E6B0}" dt="2024-04-16T22:08:06.507" v="48" actId="1076"/>
      <pc:docMkLst>
        <pc:docMk/>
      </pc:docMkLst>
      <pc:sldChg chg="modCm">
        <pc:chgData name="Sansone, Marco D. (MSFC-ER42)[ESSCA]" userId="e422a146-fb75-49f2-9ecb-949a4cc96107" providerId="ADAL" clId="{D81DF738-4015-41CD-A1D9-1F9FA268E6B0}" dt="2024-04-16T22:07:41.554" v="41" actId="2056"/>
        <pc:sldMkLst>
          <pc:docMk/>
          <pc:sldMk cId="3483164620" sldId="260"/>
        </pc:sldMkLst>
      </pc:sldChg>
      <pc:sldChg chg="addSp delSp modSp mod">
        <pc:chgData name="Sansone, Marco D. (MSFC-ER42)[ESSCA]" userId="e422a146-fb75-49f2-9ecb-949a4cc96107" providerId="ADAL" clId="{D81DF738-4015-41CD-A1D9-1F9FA268E6B0}" dt="2024-04-16T22:08:06.507" v="48" actId="1076"/>
        <pc:sldMkLst>
          <pc:docMk/>
          <pc:sldMk cId="2221942489" sldId="264"/>
        </pc:sldMkLst>
        <pc:spChg chg="mod">
          <ac:chgData name="Sansone, Marco D. (MSFC-ER42)[ESSCA]" userId="e422a146-fb75-49f2-9ecb-949a4cc96107" providerId="ADAL" clId="{D81DF738-4015-41CD-A1D9-1F9FA268E6B0}" dt="2024-04-16T22:00:15.555" v="39" actId="1076"/>
          <ac:spMkLst>
            <pc:docMk/>
            <pc:sldMk cId="2221942489" sldId="264"/>
            <ac:spMk id="2" creationId="{88782869-A3D8-4799-06E4-070BFC4ECC07}"/>
          </ac:spMkLst>
        </pc:spChg>
        <pc:spChg chg="del">
          <ac:chgData name="Sansone, Marco D. (MSFC-ER42)[ESSCA]" userId="e422a146-fb75-49f2-9ecb-949a4cc96107" providerId="ADAL" clId="{D81DF738-4015-41CD-A1D9-1F9FA268E6B0}" dt="2024-04-16T22:00:10.631" v="38" actId="478"/>
          <ac:spMkLst>
            <pc:docMk/>
            <pc:sldMk cId="2221942489" sldId="264"/>
            <ac:spMk id="18" creationId="{B965E2A2-92FB-5B6E-2445-52E0999C444A}"/>
          </ac:spMkLst>
        </pc:spChg>
        <pc:grpChg chg="mod">
          <ac:chgData name="Sansone, Marco D. (MSFC-ER42)[ESSCA]" userId="e422a146-fb75-49f2-9ecb-949a4cc96107" providerId="ADAL" clId="{D81DF738-4015-41CD-A1D9-1F9FA268E6B0}" dt="2024-04-16T21:59:57.397" v="37" actId="1076"/>
          <ac:grpSpMkLst>
            <pc:docMk/>
            <pc:sldMk cId="2221942489" sldId="264"/>
            <ac:grpSpMk id="13" creationId="{1E8C1949-63D6-2443-789C-4C5F63B5A6BA}"/>
          </ac:grpSpMkLst>
        </pc:grpChg>
        <pc:picChg chg="add mod">
          <ac:chgData name="Sansone, Marco D. (MSFC-ER42)[ESSCA]" userId="e422a146-fb75-49f2-9ecb-949a4cc96107" providerId="ADAL" clId="{D81DF738-4015-41CD-A1D9-1F9FA268E6B0}" dt="2024-04-16T22:08:02.682" v="46" actId="1076"/>
          <ac:picMkLst>
            <pc:docMk/>
            <pc:sldMk cId="2221942489" sldId="264"/>
            <ac:picMk id="4" creationId="{75D1D262-295A-7318-423B-21E05700FA83}"/>
          </ac:picMkLst>
        </pc:picChg>
        <pc:picChg chg="add mod">
          <ac:chgData name="Sansone, Marco D. (MSFC-ER42)[ESSCA]" userId="e422a146-fb75-49f2-9ecb-949a4cc96107" providerId="ADAL" clId="{D81DF738-4015-41CD-A1D9-1F9FA268E6B0}" dt="2024-04-16T22:08:06.507" v="48" actId="1076"/>
          <ac:picMkLst>
            <pc:docMk/>
            <pc:sldMk cId="2221942489" sldId="264"/>
            <ac:picMk id="8" creationId="{5598FC6C-F1C2-95B0-C67C-C021AD8D614B}"/>
          </ac:picMkLst>
        </pc:picChg>
        <pc:picChg chg="add mod">
          <ac:chgData name="Sansone, Marco D. (MSFC-ER42)[ESSCA]" userId="e422a146-fb75-49f2-9ecb-949a4cc96107" providerId="ADAL" clId="{D81DF738-4015-41CD-A1D9-1F9FA268E6B0}" dt="2024-04-16T22:07:49.930" v="43" actId="1076"/>
          <ac:picMkLst>
            <pc:docMk/>
            <pc:sldMk cId="2221942489" sldId="264"/>
            <ac:picMk id="12" creationId="{20B26413-6D4D-7B1D-82D6-1888DD5A2D56}"/>
          </ac:picMkLst>
        </pc:picChg>
        <pc:picChg chg="add mod">
          <ac:chgData name="Sansone, Marco D. (MSFC-ER42)[ESSCA]" userId="e422a146-fb75-49f2-9ecb-949a4cc96107" providerId="ADAL" clId="{D81DF738-4015-41CD-A1D9-1F9FA268E6B0}" dt="2024-04-16T22:08:05.505" v="47" actId="1076"/>
          <ac:picMkLst>
            <pc:docMk/>
            <pc:sldMk cId="2221942489" sldId="264"/>
            <ac:picMk id="16" creationId="{7209AFB8-5220-985A-0489-BC82A2E06320}"/>
          </ac:picMkLst>
        </pc:picChg>
      </pc:sldChg>
    </pc:docChg>
  </pc:docChgLst>
  <pc:docChgLst>
    <pc:chgData name="Brodnick, Jacob M. (MSFC-ER42)" userId="S::jbrodnic@ndc.nasa.gov::f36127a7-368a-443a-871e-6482de8c7285" providerId="AD" clId="Web-{D18DB147-300A-EB2E-C9B8-691DFC433E95}"/>
    <pc:docChg chg="">
      <pc:chgData name="Brodnick, Jacob M. (MSFC-ER42)" userId="S::jbrodnic@ndc.nasa.gov::f36127a7-368a-443a-871e-6482de8c7285" providerId="AD" clId="Web-{D18DB147-300A-EB2E-C9B8-691DFC433E95}" dt="2024-04-17T15:52:12.115" v="1"/>
      <pc:docMkLst>
        <pc:docMk/>
      </pc:docMkLst>
      <pc:sldChg chg="delCm">
        <pc:chgData name="Brodnick, Jacob M. (MSFC-ER42)" userId="S::jbrodnic@ndc.nasa.gov::f36127a7-368a-443a-871e-6482de8c7285" providerId="AD" clId="Web-{D18DB147-300A-EB2E-C9B8-691DFC433E95}" dt="2024-04-17T15:52:12.115" v="1"/>
        <pc:sldMkLst>
          <pc:docMk/>
          <pc:sldMk cId="3483164620" sldId="26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xmlns="" chg="del">
              <pc226:chgData name="Brodnick, Jacob M. (MSFC-ER42)" userId="S::jbrodnic@ndc.nasa.gov::f36127a7-368a-443a-871e-6482de8c7285" providerId="AD" clId="Web-{D18DB147-300A-EB2E-C9B8-691DFC433E95}" dt="2024-04-17T15:52:12.115" v="1"/>
              <pc2:cmMkLst xmlns:pc2="http://schemas.microsoft.com/office/powerpoint/2019/9/main/command">
                <pc:docMk/>
                <pc:sldMk cId="3483164620" sldId="260"/>
                <pc2:cmMk id="{69DF7725-ED1C-4C5E-83D8-E1CF6365ED5D}"/>
              </pc2:cmMkLst>
            </pc226:cmChg>
            <pc226:cmChg xmlns:pc226="http://schemas.microsoft.com/office/powerpoint/2022/06/main/command" xmlns="" chg="del">
              <pc226:chgData name="Brodnick, Jacob M. (MSFC-ER42)" userId="S::jbrodnic@ndc.nasa.gov::f36127a7-368a-443a-871e-6482de8c7285" providerId="AD" clId="Web-{D18DB147-300A-EB2E-C9B8-691DFC433E95}" dt="2024-04-17T15:52:11.412" v="0"/>
              <pc2:cmMkLst xmlns:pc2="http://schemas.microsoft.com/office/powerpoint/2019/9/main/command">
                <pc:docMk/>
                <pc:sldMk cId="3483164620" sldId="260"/>
                <pc2:cmMk id="{6756BA93-AC17-4A64-8189-4D071633438A}"/>
              </pc2:cmMkLst>
            </pc226:cmChg>
          </p:ext>
        </pc:extLst>
      </pc:sldChg>
    </pc:docChg>
  </pc:docChgLst>
  <pc:docChgLst>
    <pc:chgData name="Patel, Chintan S. (MSFC-ER42)[ESSCA]" userId="d5654f58-2285-4039-92cc-a4fa91632918" providerId="ADAL" clId="{5DE12C92-E831-CA4C-ADCF-B3EFD8A4431E}"/>
    <pc:docChg chg="undo redo custSel addSld modSld sldOrd">
      <pc:chgData name="Patel, Chintan S. (MSFC-ER42)[ESSCA]" userId="d5654f58-2285-4039-92cc-a4fa91632918" providerId="ADAL" clId="{5DE12C92-E831-CA4C-ADCF-B3EFD8A4431E}" dt="2024-04-17T00:05:04.785" v="1245" actId="1036"/>
      <pc:docMkLst>
        <pc:docMk/>
      </pc:docMkLst>
      <pc:sldChg chg="addSp delSp modSp mod modCm">
        <pc:chgData name="Patel, Chintan S. (MSFC-ER42)[ESSCA]" userId="d5654f58-2285-4039-92cc-a4fa91632918" providerId="ADAL" clId="{5DE12C92-E831-CA4C-ADCF-B3EFD8A4431E}" dt="2024-04-17T00:05:04.785" v="1245" actId="1036"/>
        <pc:sldMkLst>
          <pc:docMk/>
          <pc:sldMk cId="3483164620" sldId="260"/>
        </pc:sldMkLst>
        <pc:spChg chg="mod">
          <ac:chgData name="Patel, Chintan S. (MSFC-ER42)[ESSCA]" userId="d5654f58-2285-4039-92cc-a4fa91632918" providerId="ADAL" clId="{5DE12C92-E831-CA4C-ADCF-B3EFD8A4431E}" dt="2024-04-16T23:48:32.152" v="1179" actId="1076"/>
          <ac:spMkLst>
            <pc:docMk/>
            <pc:sldMk cId="3483164620" sldId="260"/>
            <ac:spMk id="3" creationId="{49C8AEA9-BF17-35ED-9EE3-E63CC41B189F}"/>
          </ac:spMkLst>
        </pc:spChg>
        <pc:spChg chg="mod">
          <ac:chgData name="Patel, Chintan S. (MSFC-ER42)[ESSCA]" userId="d5654f58-2285-4039-92cc-a4fa91632918" providerId="ADAL" clId="{5DE12C92-E831-CA4C-ADCF-B3EFD8A4431E}" dt="2024-04-16T22:59:31.296" v="824" actId="207"/>
          <ac:spMkLst>
            <pc:docMk/>
            <pc:sldMk cId="3483164620" sldId="260"/>
            <ac:spMk id="6" creationId="{FA62A8A2-1BFF-0C48-8681-A53FFC3B1DD4}"/>
          </ac:spMkLst>
        </pc:spChg>
        <pc:spChg chg="del mod">
          <ac:chgData name="Patel, Chintan S. (MSFC-ER42)[ESSCA]" userId="d5654f58-2285-4039-92cc-a4fa91632918" providerId="ADAL" clId="{5DE12C92-E831-CA4C-ADCF-B3EFD8A4431E}" dt="2024-04-16T21:53:38.370" v="285" actId="478"/>
          <ac:spMkLst>
            <pc:docMk/>
            <pc:sldMk cId="3483164620" sldId="260"/>
            <ac:spMk id="7" creationId="{C190C553-17AB-C077-4E21-AAE1ACCDBABC}"/>
          </ac:spMkLst>
        </pc:spChg>
        <pc:spChg chg="mod">
          <ac:chgData name="Patel, Chintan S. (MSFC-ER42)[ESSCA]" userId="d5654f58-2285-4039-92cc-a4fa91632918" providerId="ADAL" clId="{5DE12C92-E831-CA4C-ADCF-B3EFD8A4431E}" dt="2024-04-16T22:59:44.551" v="826" actId="207"/>
          <ac:spMkLst>
            <pc:docMk/>
            <pc:sldMk cId="3483164620" sldId="260"/>
            <ac:spMk id="12" creationId="{01B50818-0837-D315-4B60-2675B7F7F848}"/>
          </ac:spMkLst>
        </pc:spChg>
        <pc:spChg chg="mod">
          <ac:chgData name="Patel, Chintan S. (MSFC-ER42)[ESSCA]" userId="d5654f58-2285-4039-92cc-a4fa91632918" providerId="ADAL" clId="{5DE12C92-E831-CA4C-ADCF-B3EFD8A4431E}" dt="2024-04-16T23:48:12.174" v="1168" actId="1035"/>
          <ac:spMkLst>
            <pc:docMk/>
            <pc:sldMk cId="3483164620" sldId="260"/>
            <ac:spMk id="14" creationId="{9B0A65CD-0476-4802-A50F-C64BE7C18177}"/>
          </ac:spMkLst>
        </pc:spChg>
        <pc:spChg chg="mod">
          <ac:chgData name="Patel, Chintan S. (MSFC-ER42)[ESSCA]" userId="d5654f58-2285-4039-92cc-a4fa91632918" providerId="ADAL" clId="{5DE12C92-E831-CA4C-ADCF-B3EFD8A4431E}" dt="2024-04-16T23:48:12.174" v="1168" actId="1035"/>
          <ac:spMkLst>
            <pc:docMk/>
            <pc:sldMk cId="3483164620" sldId="260"/>
            <ac:spMk id="15" creationId="{4C347BF7-E4C0-7A40-BA21-CB2B40F47A93}"/>
          </ac:spMkLst>
        </pc:spChg>
        <pc:spChg chg="mod">
          <ac:chgData name="Patel, Chintan S. (MSFC-ER42)[ESSCA]" userId="d5654f58-2285-4039-92cc-a4fa91632918" providerId="ADAL" clId="{5DE12C92-E831-CA4C-ADCF-B3EFD8A4431E}" dt="2024-04-16T23:00:06.075" v="830" actId="207"/>
          <ac:spMkLst>
            <pc:docMk/>
            <pc:sldMk cId="3483164620" sldId="260"/>
            <ac:spMk id="22" creationId="{94A340E7-E0BC-9850-0F6F-60C6786FFFDE}"/>
          </ac:spMkLst>
        </pc:spChg>
        <pc:spChg chg="mod">
          <ac:chgData name="Patel, Chintan S. (MSFC-ER42)[ESSCA]" userId="d5654f58-2285-4039-92cc-a4fa91632918" providerId="ADAL" clId="{5DE12C92-E831-CA4C-ADCF-B3EFD8A4431E}" dt="2024-04-16T23:00:01.765" v="829" actId="207"/>
          <ac:spMkLst>
            <pc:docMk/>
            <pc:sldMk cId="3483164620" sldId="260"/>
            <ac:spMk id="23" creationId="{9F3A6986-E9A9-F9E3-9176-89A77655EB83}"/>
          </ac:spMkLst>
        </pc:spChg>
        <pc:spChg chg="mod">
          <ac:chgData name="Patel, Chintan S. (MSFC-ER42)[ESSCA]" userId="d5654f58-2285-4039-92cc-a4fa91632918" providerId="ADAL" clId="{5DE12C92-E831-CA4C-ADCF-B3EFD8A4431E}" dt="2024-04-16T23:11:49.040" v="988" actId="1076"/>
          <ac:spMkLst>
            <pc:docMk/>
            <pc:sldMk cId="3483164620" sldId="260"/>
            <ac:spMk id="38" creationId="{7155132A-67EE-0F36-3960-F837A1479ED2}"/>
          </ac:spMkLst>
        </pc:spChg>
        <pc:spChg chg="mod">
          <ac:chgData name="Patel, Chintan S. (MSFC-ER42)[ESSCA]" userId="d5654f58-2285-4039-92cc-a4fa91632918" providerId="ADAL" clId="{5DE12C92-E831-CA4C-ADCF-B3EFD8A4431E}" dt="2024-04-16T23:56:05.801" v="1231" actId="1036"/>
          <ac:spMkLst>
            <pc:docMk/>
            <pc:sldMk cId="3483164620" sldId="260"/>
            <ac:spMk id="41" creationId="{F2CA3A8B-67B5-4FDC-B971-3D80C9605C37}"/>
          </ac:spMkLst>
        </pc:spChg>
        <pc:spChg chg="mod">
          <ac:chgData name="Patel, Chintan S. (MSFC-ER42)[ESSCA]" userId="d5654f58-2285-4039-92cc-a4fa91632918" providerId="ADAL" clId="{5DE12C92-E831-CA4C-ADCF-B3EFD8A4431E}" dt="2024-04-16T23:47:41.951" v="1163" actId="1036"/>
          <ac:spMkLst>
            <pc:docMk/>
            <pc:sldMk cId="3483164620" sldId="260"/>
            <ac:spMk id="45" creationId="{72915BAA-8D88-991C-8543-9E16E02194FE}"/>
          </ac:spMkLst>
        </pc:spChg>
        <pc:spChg chg="mod">
          <ac:chgData name="Patel, Chintan S. (MSFC-ER42)[ESSCA]" userId="d5654f58-2285-4039-92cc-a4fa91632918" providerId="ADAL" clId="{5DE12C92-E831-CA4C-ADCF-B3EFD8A4431E}" dt="2024-04-16T23:48:28.139" v="1178" actId="1035"/>
          <ac:spMkLst>
            <pc:docMk/>
            <pc:sldMk cId="3483164620" sldId="260"/>
            <ac:spMk id="46" creationId="{DCECDA20-F23A-48D0-8616-123A5028DE01}"/>
          </ac:spMkLst>
        </pc:spChg>
        <pc:spChg chg="mod">
          <ac:chgData name="Patel, Chintan S. (MSFC-ER42)[ESSCA]" userId="d5654f58-2285-4039-92cc-a4fa91632918" providerId="ADAL" clId="{5DE12C92-E831-CA4C-ADCF-B3EFD8A4431E}" dt="2024-04-16T23:56:05.801" v="1231" actId="1036"/>
          <ac:spMkLst>
            <pc:docMk/>
            <pc:sldMk cId="3483164620" sldId="260"/>
            <ac:spMk id="47" creationId="{02919267-60D9-40A8-B588-EFF0ABFBC69C}"/>
          </ac:spMkLst>
        </pc:spChg>
        <pc:spChg chg="mod">
          <ac:chgData name="Patel, Chintan S. (MSFC-ER42)[ESSCA]" userId="d5654f58-2285-4039-92cc-a4fa91632918" providerId="ADAL" clId="{5DE12C92-E831-CA4C-ADCF-B3EFD8A4431E}" dt="2024-04-16T23:11:49.040" v="988" actId="1076"/>
          <ac:spMkLst>
            <pc:docMk/>
            <pc:sldMk cId="3483164620" sldId="260"/>
            <ac:spMk id="48" creationId="{7A654DBE-C9E2-46F7-AE2D-CF0E3439E0DB}"/>
          </ac:spMkLst>
        </pc:spChg>
        <pc:spChg chg="mod">
          <ac:chgData name="Patel, Chintan S. (MSFC-ER42)[ESSCA]" userId="d5654f58-2285-4039-92cc-a4fa91632918" providerId="ADAL" clId="{5DE12C92-E831-CA4C-ADCF-B3EFD8A4431E}" dt="2024-04-16T23:11:49.040" v="988" actId="1076"/>
          <ac:spMkLst>
            <pc:docMk/>
            <pc:sldMk cId="3483164620" sldId="260"/>
            <ac:spMk id="53" creationId="{235EE146-44E7-EDDC-59E5-7BDE1CA15E6F}"/>
          </ac:spMkLst>
        </pc:spChg>
        <pc:spChg chg="add mod">
          <ac:chgData name="Patel, Chintan S. (MSFC-ER42)[ESSCA]" userId="d5654f58-2285-4039-92cc-a4fa91632918" providerId="ADAL" clId="{5DE12C92-E831-CA4C-ADCF-B3EFD8A4431E}" dt="2024-04-17T00:00:02.393" v="1244" actId="1076"/>
          <ac:spMkLst>
            <pc:docMk/>
            <pc:sldMk cId="3483164620" sldId="260"/>
            <ac:spMk id="62" creationId="{3B4DA326-52A5-9609-4747-8700E9EC3E88}"/>
          </ac:spMkLst>
        </pc:spChg>
        <pc:spChg chg="add mod">
          <ac:chgData name="Patel, Chintan S. (MSFC-ER42)[ESSCA]" userId="d5654f58-2285-4039-92cc-a4fa91632918" providerId="ADAL" clId="{5DE12C92-E831-CA4C-ADCF-B3EFD8A4431E}" dt="2024-04-16T23:00:31.291" v="836" actId="1035"/>
          <ac:spMkLst>
            <pc:docMk/>
            <pc:sldMk cId="3483164620" sldId="260"/>
            <ac:spMk id="63" creationId="{27439707-DC8D-6A92-B185-0997D78E722A}"/>
          </ac:spMkLst>
        </pc:spChg>
        <pc:spChg chg="mod">
          <ac:chgData name="Patel, Chintan S. (MSFC-ER42)[ESSCA]" userId="d5654f58-2285-4039-92cc-a4fa91632918" providerId="ADAL" clId="{5DE12C92-E831-CA4C-ADCF-B3EFD8A4431E}" dt="2024-04-16T23:11:49.040" v="988" actId="1076"/>
          <ac:spMkLst>
            <pc:docMk/>
            <pc:sldMk cId="3483164620" sldId="260"/>
            <ac:spMk id="64" creationId="{7E4BC6B8-F627-4FAA-B9AD-7BEFD25CBF84}"/>
          </ac:spMkLst>
        </pc:spChg>
        <pc:spChg chg="mod">
          <ac:chgData name="Patel, Chintan S. (MSFC-ER42)[ESSCA]" userId="d5654f58-2285-4039-92cc-a4fa91632918" providerId="ADAL" clId="{5DE12C92-E831-CA4C-ADCF-B3EFD8A4431E}" dt="2024-04-16T23:53:00.521" v="1229" actId="20577"/>
          <ac:spMkLst>
            <pc:docMk/>
            <pc:sldMk cId="3483164620" sldId="260"/>
            <ac:spMk id="125" creationId="{96F08C27-B9A0-465D-A040-1CA4DE66D9B0}"/>
          </ac:spMkLst>
        </pc:spChg>
        <pc:spChg chg="mod">
          <ac:chgData name="Patel, Chintan S. (MSFC-ER42)[ESSCA]" userId="d5654f58-2285-4039-92cc-a4fa91632918" providerId="ADAL" clId="{5DE12C92-E831-CA4C-ADCF-B3EFD8A4431E}" dt="2024-04-16T23:59:52.691" v="1243" actId="1076"/>
          <ac:spMkLst>
            <pc:docMk/>
            <pc:sldMk cId="3483164620" sldId="260"/>
            <ac:spMk id="132" creationId="{5CBB89F5-01FA-41ED-8387-2E89C287FC68}"/>
          </ac:spMkLst>
        </pc:spChg>
        <pc:spChg chg="mod">
          <ac:chgData name="Patel, Chintan S. (MSFC-ER42)[ESSCA]" userId="d5654f58-2285-4039-92cc-a4fa91632918" providerId="ADAL" clId="{5DE12C92-E831-CA4C-ADCF-B3EFD8A4431E}" dt="2024-04-16T22:19:13.838" v="424" actId="20577"/>
          <ac:spMkLst>
            <pc:docMk/>
            <pc:sldMk cId="3483164620" sldId="260"/>
            <ac:spMk id="156" creationId="{2C8E8D9C-FB85-47CE-8A4E-AE77884A25DB}"/>
          </ac:spMkLst>
        </pc:spChg>
        <pc:grpChg chg="add mod">
          <ac:chgData name="Patel, Chintan S. (MSFC-ER42)[ESSCA]" userId="d5654f58-2285-4039-92cc-a4fa91632918" providerId="ADAL" clId="{5DE12C92-E831-CA4C-ADCF-B3EFD8A4431E}" dt="2024-04-16T23:59:44.576" v="1242" actId="1076"/>
          <ac:grpSpMkLst>
            <pc:docMk/>
            <pc:sldMk cId="3483164620" sldId="260"/>
            <ac:grpSpMk id="19" creationId="{EFA9C70D-2E35-E38F-CB10-0133223B58BA}"/>
          </ac:grpSpMkLst>
        </pc:grpChg>
        <pc:grpChg chg="add del">
          <ac:chgData name="Patel, Chintan S. (MSFC-ER42)[ESSCA]" userId="d5654f58-2285-4039-92cc-a4fa91632918" providerId="ADAL" clId="{5DE12C92-E831-CA4C-ADCF-B3EFD8A4431E}" dt="2024-04-16T22:32:43.123" v="492" actId="164"/>
          <ac:grpSpMkLst>
            <pc:docMk/>
            <pc:sldMk cId="3483164620" sldId="260"/>
            <ac:grpSpMk id="33" creationId="{A3D6640A-3FEC-22C5-DA6F-EFB00ABC0F10}"/>
          </ac:grpSpMkLst>
        </pc:grpChg>
        <pc:grpChg chg="mod">
          <ac:chgData name="Patel, Chintan S. (MSFC-ER42)[ESSCA]" userId="d5654f58-2285-4039-92cc-a4fa91632918" providerId="ADAL" clId="{5DE12C92-E831-CA4C-ADCF-B3EFD8A4431E}" dt="2024-04-16T23:11:49.040" v="988" actId="1076"/>
          <ac:grpSpMkLst>
            <pc:docMk/>
            <pc:sldMk cId="3483164620" sldId="260"/>
            <ac:grpSpMk id="49" creationId="{8C1BFFFD-B28F-D2CB-BF02-CD9ACEC20367}"/>
          </ac:grpSpMkLst>
        </pc:grpChg>
        <pc:grpChg chg="add del">
          <ac:chgData name="Patel, Chintan S. (MSFC-ER42)[ESSCA]" userId="d5654f58-2285-4039-92cc-a4fa91632918" providerId="ADAL" clId="{5DE12C92-E831-CA4C-ADCF-B3EFD8A4431E}" dt="2024-04-16T22:33:17.810" v="497" actId="21"/>
          <ac:grpSpMkLst>
            <pc:docMk/>
            <pc:sldMk cId="3483164620" sldId="260"/>
            <ac:grpSpMk id="57" creationId="{4090ED1C-8075-0632-1233-31A656144E83}"/>
          </ac:grpSpMkLst>
        </pc:grpChg>
        <pc:grpChg chg="add mod">
          <ac:chgData name="Patel, Chintan S. (MSFC-ER42)[ESSCA]" userId="d5654f58-2285-4039-92cc-a4fa91632918" providerId="ADAL" clId="{5DE12C92-E831-CA4C-ADCF-B3EFD8A4431E}" dt="2024-04-16T23:01:38.713" v="844" actId="1076"/>
          <ac:grpSpMkLst>
            <pc:docMk/>
            <pc:sldMk cId="3483164620" sldId="260"/>
            <ac:grpSpMk id="65" creationId="{E2F24396-91C5-EF67-427A-13A2D97B1E39}"/>
          </ac:grpSpMkLst>
        </pc:grpChg>
        <pc:grpChg chg="add mod">
          <ac:chgData name="Patel, Chintan S. (MSFC-ER42)[ESSCA]" userId="d5654f58-2285-4039-92cc-a4fa91632918" providerId="ADAL" clId="{5DE12C92-E831-CA4C-ADCF-B3EFD8A4431E}" dt="2024-04-16T23:18:44.298" v="999" actId="1076"/>
          <ac:grpSpMkLst>
            <pc:docMk/>
            <pc:sldMk cId="3483164620" sldId="260"/>
            <ac:grpSpMk id="66" creationId="{A8D9DC9D-F12E-6862-4D53-5362934CF47A}"/>
          </ac:grpSpMkLst>
        </pc:grpChg>
        <pc:picChg chg="add mod">
          <ac:chgData name="Patel, Chintan S. (MSFC-ER42)[ESSCA]" userId="d5654f58-2285-4039-92cc-a4fa91632918" providerId="ADAL" clId="{5DE12C92-E831-CA4C-ADCF-B3EFD8A4431E}" dt="2024-04-16T22:57:19.698" v="789" actId="1076"/>
          <ac:picMkLst>
            <pc:docMk/>
            <pc:sldMk cId="3483164620" sldId="260"/>
            <ac:picMk id="2" creationId="{EDD5D405-399A-486A-FBCB-B960078633AE}"/>
          </ac:picMkLst>
        </pc:picChg>
        <pc:picChg chg="add mod">
          <ac:chgData name="Patel, Chintan S. (MSFC-ER42)[ESSCA]" userId="d5654f58-2285-4039-92cc-a4fa91632918" providerId="ADAL" clId="{5DE12C92-E831-CA4C-ADCF-B3EFD8A4431E}" dt="2024-04-16T21:47:49.062" v="232" actId="14100"/>
          <ac:picMkLst>
            <pc:docMk/>
            <pc:sldMk cId="3483164620" sldId="260"/>
            <ac:picMk id="4" creationId="{7FDE392D-4215-77FF-13C3-3C478652F873}"/>
          </ac:picMkLst>
        </pc:picChg>
        <pc:picChg chg="del mod">
          <ac:chgData name="Patel, Chintan S. (MSFC-ER42)[ESSCA]" userId="d5654f58-2285-4039-92cc-a4fa91632918" providerId="ADAL" clId="{5DE12C92-E831-CA4C-ADCF-B3EFD8A4431E}" dt="2024-04-16T21:11:00.769" v="35" actId="478"/>
          <ac:picMkLst>
            <pc:docMk/>
            <pc:sldMk cId="3483164620" sldId="260"/>
            <ac:picMk id="4" creationId="{B9E90A2E-EFEA-4792-4B09-2CE565C8E74E}"/>
          </ac:picMkLst>
        </pc:picChg>
        <pc:picChg chg="mod">
          <ac:chgData name="Patel, Chintan S. (MSFC-ER42)[ESSCA]" userId="d5654f58-2285-4039-92cc-a4fa91632918" providerId="ADAL" clId="{5DE12C92-E831-CA4C-ADCF-B3EFD8A4431E}" dt="2024-04-16T23:18:27.203" v="998" actId="1035"/>
          <ac:picMkLst>
            <pc:docMk/>
            <pc:sldMk cId="3483164620" sldId="260"/>
            <ac:picMk id="5" creationId="{1324328C-77BA-67EE-272D-C641AAC09FC0}"/>
          </ac:picMkLst>
        </pc:picChg>
        <pc:picChg chg="del">
          <ac:chgData name="Patel, Chintan S. (MSFC-ER42)[ESSCA]" userId="d5654f58-2285-4039-92cc-a4fa91632918" providerId="ADAL" clId="{5DE12C92-E831-CA4C-ADCF-B3EFD8A4431E}" dt="2024-04-16T21:11:00.769" v="35" actId="478"/>
          <ac:picMkLst>
            <pc:docMk/>
            <pc:sldMk cId="3483164620" sldId="260"/>
            <ac:picMk id="8" creationId="{29C4064A-2A26-6ED9-D3C3-73DCF5CCC48D}"/>
          </ac:picMkLst>
        </pc:picChg>
        <pc:picChg chg="add del mod">
          <ac:chgData name="Patel, Chintan S. (MSFC-ER42)[ESSCA]" userId="d5654f58-2285-4039-92cc-a4fa91632918" providerId="ADAL" clId="{5DE12C92-E831-CA4C-ADCF-B3EFD8A4431E}" dt="2024-04-16T21:49:30.169" v="240" actId="478"/>
          <ac:picMkLst>
            <pc:docMk/>
            <pc:sldMk cId="3483164620" sldId="260"/>
            <ac:picMk id="8" creationId="{47D798DC-D535-42D1-829A-E2E5306D81F5}"/>
          </ac:picMkLst>
        </pc:picChg>
        <pc:picChg chg="mod">
          <ac:chgData name="Patel, Chintan S. (MSFC-ER42)[ESSCA]" userId="d5654f58-2285-4039-92cc-a4fa91632918" providerId="ADAL" clId="{5DE12C92-E831-CA4C-ADCF-B3EFD8A4431E}" dt="2024-04-16T22:45:04.577" v="645" actId="1038"/>
          <ac:picMkLst>
            <pc:docMk/>
            <pc:sldMk cId="3483164620" sldId="260"/>
            <ac:picMk id="9" creationId="{E2736E87-7891-A769-34A3-61C07E55B578}"/>
          </ac:picMkLst>
        </pc:picChg>
        <pc:picChg chg="add del mod">
          <ac:chgData name="Patel, Chintan S. (MSFC-ER42)[ESSCA]" userId="d5654f58-2285-4039-92cc-a4fa91632918" providerId="ADAL" clId="{5DE12C92-E831-CA4C-ADCF-B3EFD8A4431E}" dt="2024-04-16T22:36:52.359" v="523" actId="478"/>
          <ac:picMkLst>
            <pc:docMk/>
            <pc:sldMk cId="3483164620" sldId="260"/>
            <ac:picMk id="10" creationId="{4AA731FD-8EBB-67FB-EF92-E94E3092F603}"/>
          </ac:picMkLst>
        </pc:picChg>
        <pc:picChg chg="add del mod">
          <ac:chgData name="Patel, Chintan S. (MSFC-ER42)[ESSCA]" userId="d5654f58-2285-4039-92cc-a4fa91632918" providerId="ADAL" clId="{5DE12C92-E831-CA4C-ADCF-B3EFD8A4431E}" dt="2024-04-16T22:20:11.598" v="437" actId="478"/>
          <ac:picMkLst>
            <pc:docMk/>
            <pc:sldMk cId="3483164620" sldId="260"/>
            <ac:picMk id="11" creationId="{56E82D94-F7FD-22FD-D3BF-AD817A3F6DE9}"/>
          </ac:picMkLst>
        </pc:picChg>
        <pc:picChg chg="add mod">
          <ac:chgData name="Patel, Chintan S. (MSFC-ER42)[ESSCA]" userId="d5654f58-2285-4039-92cc-a4fa91632918" providerId="ADAL" clId="{5DE12C92-E831-CA4C-ADCF-B3EFD8A4431E}" dt="2024-04-16T22:31:39.262" v="484" actId="14100"/>
          <ac:picMkLst>
            <pc:docMk/>
            <pc:sldMk cId="3483164620" sldId="260"/>
            <ac:picMk id="13" creationId="{97EF0743-39A3-FFCE-30D1-6C073F6E9008}"/>
          </ac:picMkLst>
        </pc:picChg>
        <pc:picChg chg="add mod">
          <ac:chgData name="Patel, Chintan S. (MSFC-ER42)[ESSCA]" userId="d5654f58-2285-4039-92cc-a4fa91632918" providerId="ADAL" clId="{5DE12C92-E831-CA4C-ADCF-B3EFD8A4431E}" dt="2024-04-16T22:31:39.262" v="484" actId="14100"/>
          <ac:picMkLst>
            <pc:docMk/>
            <pc:sldMk cId="3483164620" sldId="260"/>
            <ac:picMk id="16" creationId="{956D3D40-8B02-D20C-E077-D34BC07D4C0F}"/>
          </ac:picMkLst>
        </pc:picChg>
        <pc:picChg chg="add mod">
          <ac:chgData name="Patel, Chintan S. (MSFC-ER42)[ESSCA]" userId="d5654f58-2285-4039-92cc-a4fa91632918" providerId="ADAL" clId="{5DE12C92-E831-CA4C-ADCF-B3EFD8A4431E}" dt="2024-04-16T22:31:39.262" v="484" actId="14100"/>
          <ac:picMkLst>
            <pc:docMk/>
            <pc:sldMk cId="3483164620" sldId="260"/>
            <ac:picMk id="17" creationId="{DBF98028-C8A0-FA83-6188-6EA9BE953F4D}"/>
          </ac:picMkLst>
        </pc:picChg>
        <pc:picChg chg="add mod">
          <ac:chgData name="Patel, Chintan S. (MSFC-ER42)[ESSCA]" userId="d5654f58-2285-4039-92cc-a4fa91632918" providerId="ADAL" clId="{5DE12C92-E831-CA4C-ADCF-B3EFD8A4431E}" dt="2024-04-16T22:31:39.262" v="484" actId="14100"/>
          <ac:picMkLst>
            <pc:docMk/>
            <pc:sldMk cId="3483164620" sldId="260"/>
            <ac:picMk id="18" creationId="{B747E705-CFB7-9DCF-F44F-E5739D1B6FB2}"/>
          </ac:picMkLst>
        </pc:picChg>
        <pc:picChg chg="add mod topLvl">
          <ac:chgData name="Patel, Chintan S. (MSFC-ER42)[ESSCA]" userId="d5654f58-2285-4039-92cc-a4fa91632918" providerId="ADAL" clId="{5DE12C92-E831-CA4C-ADCF-B3EFD8A4431E}" dt="2024-04-16T22:32:43.123" v="492" actId="164"/>
          <ac:picMkLst>
            <pc:docMk/>
            <pc:sldMk cId="3483164620" sldId="260"/>
            <ac:picMk id="20" creationId="{D16EB8D8-4795-56D3-36AE-6B36F9554CC7}"/>
          </ac:picMkLst>
        </pc:picChg>
        <pc:picChg chg="add del mod">
          <ac:chgData name="Patel, Chintan S. (MSFC-ER42)[ESSCA]" userId="d5654f58-2285-4039-92cc-a4fa91632918" providerId="ADAL" clId="{5DE12C92-E831-CA4C-ADCF-B3EFD8A4431E}" dt="2024-04-16T23:12:33.542" v="994" actId="21"/>
          <ac:picMkLst>
            <pc:docMk/>
            <pc:sldMk cId="3483164620" sldId="260"/>
            <ac:picMk id="21" creationId="{9048B505-038E-1FB4-A345-9E14FC9E79DF}"/>
          </ac:picMkLst>
        </pc:picChg>
        <pc:picChg chg="add mod topLvl">
          <ac:chgData name="Patel, Chintan S. (MSFC-ER42)[ESSCA]" userId="d5654f58-2285-4039-92cc-a4fa91632918" providerId="ADAL" clId="{5DE12C92-E831-CA4C-ADCF-B3EFD8A4431E}" dt="2024-04-16T22:32:43.123" v="492" actId="164"/>
          <ac:picMkLst>
            <pc:docMk/>
            <pc:sldMk cId="3483164620" sldId="260"/>
            <ac:picMk id="26" creationId="{557EF09F-9BD2-35D8-DEBF-D12558D86E3C}"/>
          </ac:picMkLst>
        </pc:picChg>
        <pc:picChg chg="add mod topLvl">
          <ac:chgData name="Patel, Chintan S. (MSFC-ER42)[ESSCA]" userId="d5654f58-2285-4039-92cc-a4fa91632918" providerId="ADAL" clId="{5DE12C92-E831-CA4C-ADCF-B3EFD8A4431E}" dt="2024-04-16T22:32:43.123" v="492" actId="164"/>
          <ac:picMkLst>
            <pc:docMk/>
            <pc:sldMk cId="3483164620" sldId="260"/>
            <ac:picMk id="28" creationId="{FE8F9C46-B853-D018-F637-C10232BEDDB7}"/>
          </ac:picMkLst>
        </pc:picChg>
        <pc:picChg chg="add mod topLvl">
          <ac:chgData name="Patel, Chintan S. (MSFC-ER42)[ESSCA]" userId="d5654f58-2285-4039-92cc-a4fa91632918" providerId="ADAL" clId="{5DE12C92-E831-CA4C-ADCF-B3EFD8A4431E}" dt="2024-04-16T22:32:43.123" v="492" actId="164"/>
          <ac:picMkLst>
            <pc:docMk/>
            <pc:sldMk cId="3483164620" sldId="260"/>
            <ac:picMk id="30" creationId="{1DCFC43C-34AA-CAA3-F8F0-EE97A835FCC1}"/>
          </ac:picMkLst>
        </pc:picChg>
        <pc:picChg chg="mod">
          <ac:chgData name="Patel, Chintan S. (MSFC-ER42)[ESSCA]" userId="d5654f58-2285-4039-92cc-a4fa91632918" providerId="ADAL" clId="{5DE12C92-E831-CA4C-ADCF-B3EFD8A4431E}" dt="2024-04-16T22:03:34.312" v="341" actId="1076"/>
          <ac:picMkLst>
            <pc:docMk/>
            <pc:sldMk cId="3483164620" sldId="260"/>
            <ac:picMk id="32" creationId="{57D5C820-11AB-4F67-A583-0038BB5D01A7}"/>
          </ac:picMkLst>
        </pc:picChg>
        <pc:picChg chg="add mod">
          <ac:chgData name="Patel, Chintan S. (MSFC-ER42)[ESSCA]" userId="d5654f58-2285-4039-92cc-a4fa91632918" providerId="ADAL" clId="{5DE12C92-E831-CA4C-ADCF-B3EFD8A4431E}" dt="2024-04-16T22:32:53.088" v="493"/>
          <ac:picMkLst>
            <pc:docMk/>
            <pc:sldMk cId="3483164620" sldId="260"/>
            <ac:picMk id="34" creationId="{4719947E-E794-9AD8-6295-1F03BA575B6A}"/>
          </ac:picMkLst>
        </pc:picChg>
        <pc:picChg chg="add mod">
          <ac:chgData name="Patel, Chintan S. (MSFC-ER42)[ESSCA]" userId="d5654f58-2285-4039-92cc-a4fa91632918" providerId="ADAL" clId="{5DE12C92-E831-CA4C-ADCF-B3EFD8A4431E}" dt="2024-04-16T22:32:53.088" v="493"/>
          <ac:picMkLst>
            <pc:docMk/>
            <pc:sldMk cId="3483164620" sldId="260"/>
            <ac:picMk id="35" creationId="{93A995E6-2701-C326-E339-7E547CD78996}"/>
          </ac:picMkLst>
        </pc:picChg>
        <pc:picChg chg="del">
          <ac:chgData name="Patel, Chintan S. (MSFC-ER42)[ESSCA]" userId="d5654f58-2285-4039-92cc-a4fa91632918" providerId="ADAL" clId="{5DE12C92-E831-CA4C-ADCF-B3EFD8A4431E}" dt="2024-04-16T22:07:37.270" v="354" actId="478"/>
          <ac:picMkLst>
            <pc:docMk/>
            <pc:sldMk cId="3483164620" sldId="260"/>
            <ac:picMk id="36" creationId="{63C7BFA7-310B-4D2D-9B24-2A8A1CA7F3DA}"/>
          </ac:picMkLst>
        </pc:picChg>
        <pc:picChg chg="add mod">
          <ac:chgData name="Patel, Chintan S. (MSFC-ER42)[ESSCA]" userId="d5654f58-2285-4039-92cc-a4fa91632918" providerId="ADAL" clId="{5DE12C92-E831-CA4C-ADCF-B3EFD8A4431E}" dt="2024-04-16T22:32:53.088" v="493"/>
          <ac:picMkLst>
            <pc:docMk/>
            <pc:sldMk cId="3483164620" sldId="260"/>
            <ac:picMk id="37" creationId="{F307128A-8787-E5F6-7920-954132FD78D6}"/>
          </ac:picMkLst>
        </pc:picChg>
        <pc:picChg chg="del mod">
          <ac:chgData name="Patel, Chintan S. (MSFC-ER42)[ESSCA]" userId="d5654f58-2285-4039-92cc-a4fa91632918" providerId="ADAL" clId="{5DE12C92-E831-CA4C-ADCF-B3EFD8A4431E}" dt="2024-04-16T21:44:23.759" v="221" actId="21"/>
          <ac:picMkLst>
            <pc:docMk/>
            <pc:sldMk cId="3483164620" sldId="260"/>
            <ac:picMk id="39" creationId="{EAC5C6AF-85B3-2E70-DAD2-29F49A133597}"/>
          </ac:picMkLst>
        </pc:picChg>
        <pc:picChg chg="add mod">
          <ac:chgData name="Patel, Chintan S. (MSFC-ER42)[ESSCA]" userId="d5654f58-2285-4039-92cc-a4fa91632918" providerId="ADAL" clId="{5DE12C92-E831-CA4C-ADCF-B3EFD8A4431E}" dt="2024-04-16T22:32:53.088" v="493"/>
          <ac:picMkLst>
            <pc:docMk/>
            <pc:sldMk cId="3483164620" sldId="260"/>
            <ac:picMk id="40" creationId="{69874136-122D-1EAA-B70D-96FA1BC4155D}"/>
          </ac:picMkLst>
        </pc:picChg>
        <pc:picChg chg="add mod">
          <ac:chgData name="Patel, Chintan S. (MSFC-ER42)[ESSCA]" userId="d5654f58-2285-4039-92cc-a4fa91632918" providerId="ADAL" clId="{5DE12C92-E831-CA4C-ADCF-B3EFD8A4431E}" dt="2024-04-16T22:33:00.796" v="494"/>
          <ac:picMkLst>
            <pc:docMk/>
            <pc:sldMk cId="3483164620" sldId="260"/>
            <ac:picMk id="42" creationId="{ABEBE270-4F05-5B5D-8C54-63321DC02E5F}"/>
          </ac:picMkLst>
        </pc:picChg>
        <pc:picChg chg="add mod">
          <ac:chgData name="Patel, Chintan S. (MSFC-ER42)[ESSCA]" userId="d5654f58-2285-4039-92cc-a4fa91632918" providerId="ADAL" clId="{5DE12C92-E831-CA4C-ADCF-B3EFD8A4431E}" dt="2024-04-16T22:33:00.796" v="494"/>
          <ac:picMkLst>
            <pc:docMk/>
            <pc:sldMk cId="3483164620" sldId="260"/>
            <ac:picMk id="44" creationId="{6C37DE0A-A840-75FF-3DD1-DFF77EA86EF8}"/>
          </ac:picMkLst>
        </pc:picChg>
        <pc:picChg chg="add mod">
          <ac:chgData name="Patel, Chintan S. (MSFC-ER42)[ESSCA]" userId="d5654f58-2285-4039-92cc-a4fa91632918" providerId="ADAL" clId="{5DE12C92-E831-CA4C-ADCF-B3EFD8A4431E}" dt="2024-04-16T22:33:00.796" v="494"/>
          <ac:picMkLst>
            <pc:docMk/>
            <pc:sldMk cId="3483164620" sldId="260"/>
            <ac:picMk id="50" creationId="{EBA550DB-EB47-451D-5474-133CA094AF5B}"/>
          </ac:picMkLst>
        </pc:picChg>
        <pc:picChg chg="add mod">
          <ac:chgData name="Patel, Chintan S. (MSFC-ER42)[ESSCA]" userId="d5654f58-2285-4039-92cc-a4fa91632918" providerId="ADAL" clId="{5DE12C92-E831-CA4C-ADCF-B3EFD8A4431E}" dt="2024-04-16T22:33:00.796" v="494"/>
          <ac:picMkLst>
            <pc:docMk/>
            <pc:sldMk cId="3483164620" sldId="260"/>
            <ac:picMk id="51" creationId="{5B387D00-B729-9342-5F8A-EC7E7FFE307C}"/>
          </ac:picMkLst>
        </pc:picChg>
        <pc:picChg chg="mod">
          <ac:chgData name="Patel, Chintan S. (MSFC-ER42)[ESSCA]" userId="d5654f58-2285-4039-92cc-a4fa91632918" providerId="ADAL" clId="{5DE12C92-E831-CA4C-ADCF-B3EFD8A4431E}" dt="2024-04-16T23:11:49.040" v="988" actId="1076"/>
          <ac:picMkLst>
            <pc:docMk/>
            <pc:sldMk cId="3483164620" sldId="260"/>
            <ac:picMk id="52" creationId="{B8F407E1-1B21-8ECE-8176-37F49CA4D554}"/>
          </ac:picMkLst>
        </pc:picChg>
        <pc:picChg chg="add mod modCrop">
          <ac:chgData name="Patel, Chintan S. (MSFC-ER42)[ESSCA]" userId="d5654f58-2285-4039-92cc-a4fa91632918" providerId="ADAL" clId="{5DE12C92-E831-CA4C-ADCF-B3EFD8A4431E}" dt="2024-04-16T23:01:05.213" v="841" actId="1076"/>
          <ac:picMkLst>
            <pc:docMk/>
            <pc:sldMk cId="3483164620" sldId="260"/>
            <ac:picMk id="54" creationId="{FF65029B-CC95-4DF9-B5D4-2F59B990B8D4}"/>
          </ac:picMkLst>
        </pc:picChg>
        <pc:picChg chg="add mod modCrop">
          <ac:chgData name="Patel, Chintan S. (MSFC-ER42)[ESSCA]" userId="d5654f58-2285-4039-92cc-a4fa91632918" providerId="ADAL" clId="{5DE12C92-E831-CA4C-ADCF-B3EFD8A4431E}" dt="2024-04-17T00:05:04.785" v="1245" actId="1036"/>
          <ac:picMkLst>
            <pc:docMk/>
            <pc:sldMk cId="3483164620" sldId="260"/>
            <ac:picMk id="58" creationId="{12A4E828-99EB-90B0-E6F9-4A1902104010}"/>
          </ac:picMkLst>
        </pc:picChg>
        <pc:picChg chg="mod">
          <ac:chgData name="Patel, Chintan S. (MSFC-ER42)[ESSCA]" userId="d5654f58-2285-4039-92cc-a4fa91632918" providerId="ADAL" clId="{5DE12C92-E831-CA4C-ADCF-B3EFD8A4431E}" dt="2024-04-16T23:01:52.393" v="845" actId="1076"/>
          <ac:picMkLst>
            <pc:docMk/>
            <pc:sldMk cId="3483164620" sldId="260"/>
            <ac:picMk id="59" creationId="{F15DA5E7-5203-473A-9556-E1A5E21981CE}"/>
          </ac:picMkLst>
        </pc:picChg>
        <pc:picChg chg="add mod">
          <ac:chgData name="Patel, Chintan S. (MSFC-ER42)[ESSCA]" userId="d5654f58-2285-4039-92cc-a4fa91632918" providerId="ADAL" clId="{5DE12C92-E831-CA4C-ADCF-B3EFD8A4431E}" dt="2024-04-16T23:59:44.576" v="1242" actId="1076"/>
          <ac:picMkLst>
            <pc:docMk/>
            <pc:sldMk cId="3483164620" sldId="260"/>
            <ac:picMk id="60" creationId="{036C50D3-6BE4-A583-65B0-C0F4BE3E9810}"/>
          </ac:picMkLst>
        </pc:picChg>
        <pc:picChg chg="add mod">
          <ac:chgData name="Patel, Chintan S. (MSFC-ER42)[ESSCA]" userId="d5654f58-2285-4039-92cc-a4fa91632918" providerId="ADAL" clId="{5DE12C92-E831-CA4C-ADCF-B3EFD8A4431E}" dt="2024-04-16T23:19:38.111" v="1004"/>
          <ac:picMkLst>
            <pc:docMk/>
            <pc:sldMk cId="3483164620" sldId="260"/>
            <ac:picMk id="67" creationId="{E970188F-0FC8-4CFD-B123-DB1EC6E4DD16}"/>
          </ac:picMkLst>
        </pc:picChg>
        <pc:picChg chg="mod">
          <ac:chgData name="Patel, Chintan S. (MSFC-ER42)[ESSCA]" userId="d5654f58-2285-4039-92cc-a4fa91632918" providerId="ADAL" clId="{5DE12C92-E831-CA4C-ADCF-B3EFD8A4431E}" dt="2024-04-16T22:27:56.771" v="465" actId="1076"/>
          <ac:picMkLst>
            <pc:docMk/>
            <pc:sldMk cId="3483164620" sldId="260"/>
            <ac:picMk id="162" creationId="{E8BA9579-2432-411F-9388-7530736E3F75}"/>
          </ac:picMkLst>
        </pc:picChg>
        <pc:picChg chg="add del mod">
          <ac:chgData name="Patel, Chintan S. (MSFC-ER42)[ESSCA]" userId="d5654f58-2285-4039-92cc-a4fa91632918" providerId="ADAL" clId="{5DE12C92-E831-CA4C-ADCF-B3EFD8A4431E}" dt="2024-04-16T22:27:21.331" v="460" actId="478"/>
          <ac:picMkLst>
            <pc:docMk/>
            <pc:sldMk cId="3483164620" sldId="260"/>
            <ac:picMk id="1026" creationId="{EC342560-0314-6657-9ECD-2F10FCB04EEF}"/>
          </ac:picMkLst>
        </pc:picChg>
        <pc:picChg chg="add mod">
          <ac:chgData name="Patel, Chintan S. (MSFC-ER42)[ESSCA]" userId="d5654f58-2285-4039-92cc-a4fa91632918" providerId="ADAL" clId="{5DE12C92-E831-CA4C-ADCF-B3EFD8A4431E}" dt="2024-04-16T22:27:09.729" v="459" actId="688"/>
          <ac:picMkLst>
            <pc:docMk/>
            <pc:sldMk cId="3483164620" sldId="260"/>
            <ac:picMk id="1028" creationId="{4B1B58ED-D7F2-4FE3-E92A-9766C1194313}"/>
          </ac:picMkLst>
        </pc:picChg>
        <pc:cxnChg chg="mod">
          <ac:chgData name="Patel, Chintan S. (MSFC-ER42)[ESSCA]" userId="d5654f58-2285-4039-92cc-a4fa91632918" providerId="ADAL" clId="{5DE12C92-E831-CA4C-ADCF-B3EFD8A4431E}" dt="2024-04-16T23:11:49.040" v="988" actId="1076"/>
          <ac:cxnSpMkLst>
            <pc:docMk/>
            <pc:sldMk cId="3483164620" sldId="260"/>
            <ac:cxnSpMk id="55" creationId="{7CFFCE97-CC49-051C-2552-D3E9E9F52296}"/>
          </ac:cxnSpMkLst>
        </pc:cxnChg>
        <pc:cxnChg chg="mod">
          <ac:chgData name="Patel, Chintan S. (MSFC-ER42)[ESSCA]" userId="d5654f58-2285-4039-92cc-a4fa91632918" providerId="ADAL" clId="{5DE12C92-E831-CA4C-ADCF-B3EFD8A4431E}" dt="2024-04-16T23:11:49.040" v="988" actId="1076"/>
          <ac:cxnSpMkLst>
            <pc:docMk/>
            <pc:sldMk cId="3483164620" sldId="260"/>
            <ac:cxnSpMk id="56" creationId="{17D8E0BE-892C-861D-91FC-0268A2AD3EFB}"/>
          </ac:cxnSpMkLst>
        </pc:cxnChg>
        <pc:extLst>
          <p:ext xmlns:p="http://schemas.openxmlformats.org/presentationml/2006/main" uri="{D6D511B9-2390-475A-947B-AFAB55BFBCF1}">
            <pc226:cmChg xmlns:pc226="http://schemas.microsoft.com/office/powerpoint/2022/06/main/command" xmlns="" chg="mod">
              <pc226:chgData name="Patel, Chintan S. (MSFC-ER42)[ESSCA]" userId="d5654f58-2285-4039-92cc-a4fa91632918" providerId="ADAL" clId="{5DE12C92-E831-CA4C-ADCF-B3EFD8A4431E}" dt="2024-04-16T22:07:37.393" v="355" actId="2056"/>
              <pc2:cmMkLst xmlns:pc2="http://schemas.microsoft.com/office/powerpoint/2019/9/main/command">
                <pc:docMk/>
                <pc:sldMk cId="3483164620" sldId="260"/>
                <pc2:cmMk id="{6756BA93-AC17-4A64-8189-4D071633438A}"/>
              </pc2:cmMkLst>
            </pc226:cmChg>
          </p:ext>
        </pc:extLst>
      </pc:sldChg>
      <pc:sldChg chg="ord">
        <pc:chgData name="Patel, Chintan S. (MSFC-ER42)[ESSCA]" userId="d5654f58-2285-4039-92cc-a4fa91632918" providerId="ADAL" clId="{5DE12C92-E831-CA4C-ADCF-B3EFD8A4431E}" dt="2024-04-16T21:21:17.967" v="72" actId="20578"/>
        <pc:sldMkLst>
          <pc:docMk/>
          <pc:sldMk cId="3419799578" sldId="263"/>
        </pc:sldMkLst>
      </pc:sldChg>
      <pc:sldChg chg="addSp delSp modSp mod">
        <pc:chgData name="Patel, Chintan S. (MSFC-ER42)[ESSCA]" userId="d5654f58-2285-4039-92cc-a4fa91632918" providerId="ADAL" clId="{5DE12C92-E831-CA4C-ADCF-B3EFD8A4431E}" dt="2024-04-16T22:38:59.951" v="539" actId="21"/>
        <pc:sldMkLst>
          <pc:docMk/>
          <pc:sldMk cId="2221942489" sldId="264"/>
        </pc:sldMkLst>
        <pc:picChg chg="mod">
          <ac:chgData name="Patel, Chintan S. (MSFC-ER42)[ESSCA]" userId="d5654f58-2285-4039-92cc-a4fa91632918" providerId="ADAL" clId="{5DE12C92-E831-CA4C-ADCF-B3EFD8A4431E}" dt="2024-04-16T22:38:48.284" v="536" actId="408"/>
          <ac:picMkLst>
            <pc:docMk/>
            <pc:sldMk cId="2221942489" sldId="264"/>
            <ac:picMk id="18" creationId="{9165ECD3-4660-DE37-E192-715C1E24B789}"/>
          </ac:picMkLst>
        </pc:picChg>
        <pc:picChg chg="mod">
          <ac:chgData name="Patel, Chintan S. (MSFC-ER42)[ESSCA]" userId="d5654f58-2285-4039-92cc-a4fa91632918" providerId="ADAL" clId="{5DE12C92-E831-CA4C-ADCF-B3EFD8A4431E}" dt="2024-04-16T22:38:48.284" v="536" actId="408"/>
          <ac:picMkLst>
            <pc:docMk/>
            <pc:sldMk cId="2221942489" sldId="264"/>
            <ac:picMk id="28" creationId="{5CE0B93D-0E2E-9EBC-3C29-32FA18C86BC0}"/>
          </ac:picMkLst>
        </pc:picChg>
        <pc:picChg chg="mod">
          <ac:chgData name="Patel, Chintan S. (MSFC-ER42)[ESSCA]" userId="d5654f58-2285-4039-92cc-a4fa91632918" providerId="ADAL" clId="{5DE12C92-E831-CA4C-ADCF-B3EFD8A4431E}" dt="2024-04-16T22:38:48.284" v="536" actId="408"/>
          <ac:picMkLst>
            <pc:docMk/>
            <pc:sldMk cId="2221942489" sldId="264"/>
            <ac:picMk id="30" creationId="{51A2018A-AF20-4636-EEAE-37E91C6F2562}"/>
          </ac:picMkLst>
        </pc:picChg>
        <pc:picChg chg="mod">
          <ac:chgData name="Patel, Chintan S. (MSFC-ER42)[ESSCA]" userId="d5654f58-2285-4039-92cc-a4fa91632918" providerId="ADAL" clId="{5DE12C92-E831-CA4C-ADCF-B3EFD8A4431E}" dt="2024-04-16T22:38:48.284" v="536" actId="408"/>
          <ac:picMkLst>
            <pc:docMk/>
            <pc:sldMk cId="2221942489" sldId="264"/>
            <ac:picMk id="33" creationId="{71DCBC56-92A8-8BD5-96E4-379542643A8F}"/>
          </ac:picMkLst>
        </pc:picChg>
        <pc:picChg chg="add mod">
          <ac:chgData name="Patel, Chintan S. (MSFC-ER42)[ESSCA]" userId="d5654f58-2285-4039-92cc-a4fa91632918" providerId="ADAL" clId="{5DE12C92-E831-CA4C-ADCF-B3EFD8A4431E}" dt="2024-04-16T22:38:51.028" v="537"/>
          <ac:picMkLst>
            <pc:docMk/>
            <pc:sldMk cId="2221942489" sldId="264"/>
            <ac:picMk id="40" creationId="{301E6712-8111-7C60-011E-14DFB8F89805}"/>
          </ac:picMkLst>
        </pc:picChg>
        <pc:picChg chg="add mod">
          <ac:chgData name="Patel, Chintan S. (MSFC-ER42)[ESSCA]" userId="d5654f58-2285-4039-92cc-a4fa91632918" providerId="ADAL" clId="{5DE12C92-E831-CA4C-ADCF-B3EFD8A4431E}" dt="2024-04-16T22:38:51.028" v="537"/>
          <ac:picMkLst>
            <pc:docMk/>
            <pc:sldMk cId="2221942489" sldId="264"/>
            <ac:picMk id="42" creationId="{F346D187-B9FD-D545-0345-CA5CD41902EA}"/>
          </ac:picMkLst>
        </pc:picChg>
        <pc:picChg chg="add mod">
          <ac:chgData name="Patel, Chintan S. (MSFC-ER42)[ESSCA]" userId="d5654f58-2285-4039-92cc-a4fa91632918" providerId="ADAL" clId="{5DE12C92-E831-CA4C-ADCF-B3EFD8A4431E}" dt="2024-04-16T22:38:51.028" v="537"/>
          <ac:picMkLst>
            <pc:docMk/>
            <pc:sldMk cId="2221942489" sldId="264"/>
            <ac:picMk id="44" creationId="{164AC056-2F87-9C46-1B29-2F6E38061F07}"/>
          </ac:picMkLst>
        </pc:picChg>
        <pc:picChg chg="add mod">
          <ac:chgData name="Patel, Chintan S. (MSFC-ER42)[ESSCA]" userId="d5654f58-2285-4039-92cc-a4fa91632918" providerId="ADAL" clId="{5DE12C92-E831-CA4C-ADCF-B3EFD8A4431E}" dt="2024-04-16T22:38:51.028" v="537"/>
          <ac:picMkLst>
            <pc:docMk/>
            <pc:sldMk cId="2221942489" sldId="264"/>
            <ac:picMk id="50" creationId="{52B6378B-2B73-6705-EEDD-D8074F64DE4B}"/>
          </ac:picMkLst>
        </pc:picChg>
        <pc:picChg chg="add del mod">
          <ac:chgData name="Patel, Chintan S. (MSFC-ER42)[ESSCA]" userId="d5654f58-2285-4039-92cc-a4fa91632918" providerId="ADAL" clId="{5DE12C92-E831-CA4C-ADCF-B3EFD8A4431E}" dt="2024-04-16T22:38:59.951" v="539" actId="21"/>
          <ac:picMkLst>
            <pc:docMk/>
            <pc:sldMk cId="2221942489" sldId="264"/>
            <ac:picMk id="51" creationId="{1CD8FD96-4176-DCA8-0340-E21121717643}"/>
          </ac:picMkLst>
        </pc:picChg>
      </pc:sldChg>
      <pc:sldChg chg="addSp modSp new mod ord">
        <pc:chgData name="Patel, Chintan S. (MSFC-ER42)[ESSCA]" userId="d5654f58-2285-4039-92cc-a4fa91632918" providerId="ADAL" clId="{5DE12C92-E831-CA4C-ADCF-B3EFD8A4431E}" dt="2024-04-16T21:21:17.967" v="72" actId="20578"/>
        <pc:sldMkLst>
          <pc:docMk/>
          <pc:sldMk cId="3490159621" sldId="265"/>
        </pc:sldMkLst>
        <pc:picChg chg="add mod">
          <ac:chgData name="Patel, Chintan S. (MSFC-ER42)[ESSCA]" userId="d5654f58-2285-4039-92cc-a4fa91632918" providerId="ADAL" clId="{5DE12C92-E831-CA4C-ADCF-B3EFD8A4431E}" dt="2024-04-16T21:08:51.160" v="16" actId="14100"/>
          <ac:picMkLst>
            <pc:docMk/>
            <pc:sldMk cId="3490159621" sldId="265"/>
            <ac:picMk id="2" creationId="{533B5459-5401-ACA8-73E7-A1205CB57E33}"/>
          </ac:picMkLst>
        </pc:picChg>
        <pc:picChg chg="add mod">
          <ac:chgData name="Patel, Chintan S. (MSFC-ER42)[ESSCA]" userId="d5654f58-2285-4039-92cc-a4fa91632918" providerId="ADAL" clId="{5DE12C92-E831-CA4C-ADCF-B3EFD8A4431E}" dt="2024-04-16T21:10:24.523" v="32"/>
          <ac:picMkLst>
            <pc:docMk/>
            <pc:sldMk cId="3490159621" sldId="265"/>
            <ac:picMk id="3" creationId="{5C142EEE-ABA8-041D-F9DD-18914D0B6C27}"/>
          </ac:picMkLst>
        </pc:picChg>
      </pc:sldChg>
      <pc:sldChg chg="addSp delSp modSp new mod ord">
        <pc:chgData name="Patel, Chintan S. (MSFC-ER42)[ESSCA]" userId="d5654f58-2285-4039-92cc-a4fa91632918" providerId="ADAL" clId="{5DE12C92-E831-CA4C-ADCF-B3EFD8A4431E}" dt="2024-04-16T22:36:47.439" v="522" actId="1076"/>
        <pc:sldMkLst>
          <pc:docMk/>
          <pc:sldMk cId="4018590880" sldId="266"/>
        </pc:sldMkLst>
        <pc:spChg chg="add del mod">
          <ac:chgData name="Patel, Chintan S. (MSFC-ER42)[ESSCA]" userId="d5654f58-2285-4039-92cc-a4fa91632918" providerId="ADAL" clId="{5DE12C92-E831-CA4C-ADCF-B3EFD8A4431E}" dt="2024-04-16T21:24:11.403" v="119"/>
          <ac:spMkLst>
            <pc:docMk/>
            <pc:sldMk cId="4018590880" sldId="266"/>
            <ac:spMk id="14" creationId="{2FC37F55-C53C-6174-C473-B1E032258530}"/>
          </ac:spMkLst>
        </pc:spChg>
        <pc:spChg chg="add del mod">
          <ac:chgData name="Patel, Chintan S. (MSFC-ER42)[ESSCA]" userId="d5654f58-2285-4039-92cc-a4fa91632918" providerId="ADAL" clId="{5DE12C92-E831-CA4C-ADCF-B3EFD8A4431E}" dt="2024-04-16T21:24:41.342" v="124"/>
          <ac:spMkLst>
            <pc:docMk/>
            <pc:sldMk cId="4018590880" sldId="266"/>
            <ac:spMk id="15" creationId="{6FD0E91B-63B2-93E8-0CF5-33A46488A7B2}"/>
          </ac:spMkLst>
        </pc:spChg>
        <pc:picChg chg="add mod">
          <ac:chgData name="Patel, Chintan S. (MSFC-ER42)[ESSCA]" userId="d5654f58-2285-4039-92cc-a4fa91632918" providerId="ADAL" clId="{5DE12C92-E831-CA4C-ADCF-B3EFD8A4431E}" dt="2024-04-16T21:31:17.557" v="159" actId="1076"/>
          <ac:picMkLst>
            <pc:docMk/>
            <pc:sldMk cId="4018590880" sldId="266"/>
            <ac:picMk id="3" creationId="{03162F40-C493-6E35-112A-5A62882AF5D9}"/>
          </ac:picMkLst>
        </pc:picChg>
        <pc:picChg chg="add mod">
          <ac:chgData name="Patel, Chintan S. (MSFC-ER42)[ESSCA]" userId="d5654f58-2285-4039-92cc-a4fa91632918" providerId="ADAL" clId="{5DE12C92-E831-CA4C-ADCF-B3EFD8A4431E}" dt="2024-04-16T21:30:10.920" v="143"/>
          <ac:picMkLst>
            <pc:docMk/>
            <pc:sldMk cId="4018590880" sldId="266"/>
            <ac:picMk id="5" creationId="{13582C7F-B86E-BE32-61FD-8480E0C0B61B}"/>
          </ac:picMkLst>
        </pc:picChg>
        <pc:picChg chg="add mod">
          <ac:chgData name="Patel, Chintan S. (MSFC-ER42)[ESSCA]" userId="d5654f58-2285-4039-92cc-a4fa91632918" providerId="ADAL" clId="{5DE12C92-E831-CA4C-ADCF-B3EFD8A4431E}" dt="2024-04-16T21:30:28.444" v="146"/>
          <ac:picMkLst>
            <pc:docMk/>
            <pc:sldMk cId="4018590880" sldId="266"/>
            <ac:picMk id="7" creationId="{51997A63-5475-7295-F0D4-7AB04CF63B51}"/>
          </ac:picMkLst>
        </pc:picChg>
        <pc:picChg chg="add del mod">
          <ac:chgData name="Patel, Chintan S. (MSFC-ER42)[ESSCA]" userId="d5654f58-2285-4039-92cc-a4fa91632918" providerId="ADAL" clId="{5DE12C92-E831-CA4C-ADCF-B3EFD8A4431E}" dt="2024-04-16T22:36:22.736" v="517" actId="478"/>
          <ac:picMkLst>
            <pc:docMk/>
            <pc:sldMk cId="4018590880" sldId="266"/>
            <ac:picMk id="9" creationId="{B640E465-F824-9865-A7B7-4920A699D2FB}"/>
          </ac:picMkLst>
        </pc:picChg>
        <pc:picChg chg="add del mod">
          <ac:chgData name="Patel, Chintan S. (MSFC-ER42)[ESSCA]" userId="d5654f58-2285-4039-92cc-a4fa91632918" providerId="ADAL" clId="{5DE12C92-E831-CA4C-ADCF-B3EFD8A4431E}" dt="2024-04-16T22:09:25.190" v="369" actId="478"/>
          <ac:picMkLst>
            <pc:docMk/>
            <pc:sldMk cId="4018590880" sldId="266"/>
            <ac:picMk id="11" creationId="{7428841E-ECC7-1898-69E9-E42481F210AE}"/>
          </ac:picMkLst>
        </pc:picChg>
        <pc:picChg chg="add del mod">
          <ac:chgData name="Patel, Chintan S. (MSFC-ER42)[ESSCA]" userId="d5654f58-2285-4039-92cc-a4fa91632918" providerId="ADAL" clId="{5DE12C92-E831-CA4C-ADCF-B3EFD8A4431E}" dt="2024-04-16T22:11:42.371" v="395" actId="478"/>
          <ac:picMkLst>
            <pc:docMk/>
            <pc:sldMk cId="4018590880" sldId="266"/>
            <ac:picMk id="13" creationId="{E50549B4-F1A3-F776-D417-194889520B83}"/>
          </ac:picMkLst>
        </pc:picChg>
        <pc:picChg chg="add mod">
          <ac:chgData name="Patel, Chintan S. (MSFC-ER42)[ESSCA]" userId="d5654f58-2285-4039-92cc-a4fa91632918" providerId="ADAL" clId="{5DE12C92-E831-CA4C-ADCF-B3EFD8A4431E}" dt="2024-04-16T21:25:22.091" v="128"/>
          <ac:picMkLst>
            <pc:docMk/>
            <pc:sldMk cId="4018590880" sldId="266"/>
            <ac:picMk id="16" creationId="{8B6CDE9B-309A-3B8D-2957-17E006BBB6BF}"/>
          </ac:picMkLst>
        </pc:picChg>
        <pc:picChg chg="add mod">
          <ac:chgData name="Patel, Chintan S. (MSFC-ER42)[ESSCA]" userId="d5654f58-2285-4039-92cc-a4fa91632918" providerId="ADAL" clId="{5DE12C92-E831-CA4C-ADCF-B3EFD8A4431E}" dt="2024-04-16T21:25:22.091" v="128"/>
          <ac:picMkLst>
            <pc:docMk/>
            <pc:sldMk cId="4018590880" sldId="266"/>
            <ac:picMk id="17" creationId="{65CA96BD-C932-EF6C-BB3C-01A1DA08D693}"/>
          </ac:picMkLst>
        </pc:picChg>
        <pc:picChg chg="add mod">
          <ac:chgData name="Patel, Chintan S. (MSFC-ER42)[ESSCA]" userId="d5654f58-2285-4039-92cc-a4fa91632918" providerId="ADAL" clId="{5DE12C92-E831-CA4C-ADCF-B3EFD8A4431E}" dt="2024-04-16T21:25:22.091" v="128"/>
          <ac:picMkLst>
            <pc:docMk/>
            <pc:sldMk cId="4018590880" sldId="266"/>
            <ac:picMk id="18" creationId="{EA765F04-AA3A-2BB3-9724-C36BBE3FEDDE}"/>
          </ac:picMkLst>
        </pc:picChg>
        <pc:picChg chg="add mod">
          <ac:chgData name="Patel, Chintan S. (MSFC-ER42)[ESSCA]" userId="d5654f58-2285-4039-92cc-a4fa91632918" providerId="ADAL" clId="{5DE12C92-E831-CA4C-ADCF-B3EFD8A4431E}" dt="2024-04-16T21:25:22.091" v="128"/>
          <ac:picMkLst>
            <pc:docMk/>
            <pc:sldMk cId="4018590880" sldId="266"/>
            <ac:picMk id="19" creationId="{F260857C-E05E-6355-F1EE-BEEDCBCE4254}"/>
          </ac:picMkLst>
        </pc:picChg>
        <pc:picChg chg="add mod">
          <ac:chgData name="Patel, Chintan S. (MSFC-ER42)[ESSCA]" userId="d5654f58-2285-4039-92cc-a4fa91632918" providerId="ADAL" clId="{5DE12C92-E831-CA4C-ADCF-B3EFD8A4431E}" dt="2024-04-16T21:25:22.091" v="128"/>
          <ac:picMkLst>
            <pc:docMk/>
            <pc:sldMk cId="4018590880" sldId="266"/>
            <ac:picMk id="20" creationId="{770D1021-0BC3-6017-7115-D2F10E98D9A1}"/>
          </ac:picMkLst>
        </pc:picChg>
        <pc:picChg chg="add mod">
          <ac:chgData name="Patel, Chintan S. (MSFC-ER42)[ESSCA]" userId="d5654f58-2285-4039-92cc-a4fa91632918" providerId="ADAL" clId="{5DE12C92-E831-CA4C-ADCF-B3EFD8A4431E}" dt="2024-04-16T21:25:22.091" v="128"/>
          <ac:picMkLst>
            <pc:docMk/>
            <pc:sldMk cId="4018590880" sldId="266"/>
            <ac:picMk id="21" creationId="{22C6AEAE-FFCA-21BB-25D6-461701A6AF8C}"/>
          </ac:picMkLst>
        </pc:picChg>
        <pc:picChg chg="add mod">
          <ac:chgData name="Patel, Chintan S. (MSFC-ER42)[ESSCA]" userId="d5654f58-2285-4039-92cc-a4fa91632918" providerId="ADAL" clId="{5DE12C92-E831-CA4C-ADCF-B3EFD8A4431E}" dt="2024-04-16T21:31:15.166" v="157" actId="14100"/>
          <ac:picMkLst>
            <pc:docMk/>
            <pc:sldMk cId="4018590880" sldId="266"/>
            <ac:picMk id="22" creationId="{C30F7DE1-BF58-E36A-AC5E-FE49EC3B5E21}"/>
          </ac:picMkLst>
        </pc:picChg>
        <pc:picChg chg="add mod">
          <ac:chgData name="Patel, Chintan S. (MSFC-ER42)[ESSCA]" userId="d5654f58-2285-4039-92cc-a4fa91632918" providerId="ADAL" clId="{5DE12C92-E831-CA4C-ADCF-B3EFD8A4431E}" dt="2024-04-16T21:31:30.036" v="160"/>
          <ac:picMkLst>
            <pc:docMk/>
            <pc:sldMk cId="4018590880" sldId="266"/>
            <ac:picMk id="23" creationId="{E7C65742-92CE-2636-4B8F-57833D9E7249}"/>
          </ac:picMkLst>
        </pc:picChg>
        <pc:picChg chg="add mod">
          <ac:chgData name="Patel, Chintan S. (MSFC-ER42)[ESSCA]" userId="d5654f58-2285-4039-92cc-a4fa91632918" providerId="ADAL" clId="{5DE12C92-E831-CA4C-ADCF-B3EFD8A4431E}" dt="2024-04-16T21:31:30.036" v="160"/>
          <ac:picMkLst>
            <pc:docMk/>
            <pc:sldMk cId="4018590880" sldId="266"/>
            <ac:picMk id="24" creationId="{DF1F388E-00A3-3699-291F-9FCC782020A7}"/>
          </ac:picMkLst>
        </pc:picChg>
        <pc:picChg chg="add mod">
          <ac:chgData name="Patel, Chintan S. (MSFC-ER42)[ESSCA]" userId="d5654f58-2285-4039-92cc-a4fa91632918" providerId="ADAL" clId="{5DE12C92-E831-CA4C-ADCF-B3EFD8A4431E}" dt="2024-04-16T21:31:30.036" v="160"/>
          <ac:picMkLst>
            <pc:docMk/>
            <pc:sldMk cId="4018590880" sldId="266"/>
            <ac:picMk id="25" creationId="{655A6731-61CE-0D1E-40A7-F45D0868EC98}"/>
          </ac:picMkLst>
        </pc:picChg>
        <pc:picChg chg="add mod">
          <ac:chgData name="Patel, Chintan S. (MSFC-ER42)[ESSCA]" userId="d5654f58-2285-4039-92cc-a4fa91632918" providerId="ADAL" clId="{5DE12C92-E831-CA4C-ADCF-B3EFD8A4431E}" dt="2024-04-16T21:31:30.036" v="160"/>
          <ac:picMkLst>
            <pc:docMk/>
            <pc:sldMk cId="4018590880" sldId="266"/>
            <ac:picMk id="26" creationId="{3F521B80-4CD2-CA0F-DBF6-513F5A1B41FE}"/>
          </ac:picMkLst>
        </pc:picChg>
        <pc:picChg chg="add mod">
          <ac:chgData name="Patel, Chintan S. (MSFC-ER42)[ESSCA]" userId="d5654f58-2285-4039-92cc-a4fa91632918" providerId="ADAL" clId="{5DE12C92-E831-CA4C-ADCF-B3EFD8A4431E}" dt="2024-04-16T21:31:30.036" v="160"/>
          <ac:picMkLst>
            <pc:docMk/>
            <pc:sldMk cId="4018590880" sldId="266"/>
            <ac:picMk id="27" creationId="{E900F17F-9EAC-F87F-EDD3-26DC3ED53CCE}"/>
          </ac:picMkLst>
        </pc:picChg>
        <pc:picChg chg="add mod">
          <ac:chgData name="Patel, Chintan S. (MSFC-ER42)[ESSCA]" userId="d5654f58-2285-4039-92cc-a4fa91632918" providerId="ADAL" clId="{5DE12C92-E831-CA4C-ADCF-B3EFD8A4431E}" dt="2024-04-16T21:31:30.036" v="160"/>
          <ac:picMkLst>
            <pc:docMk/>
            <pc:sldMk cId="4018590880" sldId="266"/>
            <ac:picMk id="28" creationId="{A28F51F7-47CB-EE9B-A816-FCAD626C0F77}"/>
          </ac:picMkLst>
        </pc:picChg>
        <pc:picChg chg="add del mod">
          <ac:chgData name="Patel, Chintan S. (MSFC-ER42)[ESSCA]" userId="d5654f58-2285-4039-92cc-a4fa91632918" providerId="ADAL" clId="{5DE12C92-E831-CA4C-ADCF-B3EFD8A4431E}" dt="2024-04-16T22:10:06.256" v="376" actId="478"/>
          <ac:picMkLst>
            <pc:docMk/>
            <pc:sldMk cId="4018590880" sldId="266"/>
            <ac:picMk id="29" creationId="{4972FA71-667C-8772-1BAE-11961895D8A2}"/>
          </ac:picMkLst>
        </pc:picChg>
        <pc:picChg chg="add mod">
          <ac:chgData name="Patel, Chintan S. (MSFC-ER42)[ESSCA]" userId="d5654f58-2285-4039-92cc-a4fa91632918" providerId="ADAL" clId="{5DE12C92-E831-CA4C-ADCF-B3EFD8A4431E}" dt="2024-04-16T22:09:31.423" v="372" actId="1076"/>
          <ac:picMkLst>
            <pc:docMk/>
            <pc:sldMk cId="4018590880" sldId="266"/>
            <ac:picMk id="30" creationId="{0FCDF11A-CD14-A12C-FF66-843952C88DD9}"/>
          </ac:picMkLst>
        </pc:picChg>
        <pc:picChg chg="add mod">
          <ac:chgData name="Patel, Chintan S. (MSFC-ER42)[ESSCA]" userId="d5654f58-2285-4039-92cc-a4fa91632918" providerId="ADAL" clId="{5DE12C92-E831-CA4C-ADCF-B3EFD8A4431E}" dt="2024-04-16T22:10:14.083" v="378" actId="1076"/>
          <ac:picMkLst>
            <pc:docMk/>
            <pc:sldMk cId="4018590880" sldId="266"/>
            <ac:picMk id="31" creationId="{21890B37-0E50-DF19-E0AD-A9F83D654C96}"/>
          </ac:picMkLst>
        </pc:picChg>
        <pc:picChg chg="add mod">
          <ac:chgData name="Patel, Chintan S. (MSFC-ER42)[ESSCA]" userId="d5654f58-2285-4039-92cc-a4fa91632918" providerId="ADAL" clId="{5DE12C92-E831-CA4C-ADCF-B3EFD8A4431E}" dt="2024-04-16T22:11:37.708" v="393" actId="167"/>
          <ac:picMkLst>
            <pc:docMk/>
            <pc:sldMk cId="4018590880" sldId="266"/>
            <ac:picMk id="33" creationId="{2ACDB296-51C3-09DB-7D7E-2BE9F9FB64F1}"/>
          </ac:picMkLst>
        </pc:picChg>
        <pc:picChg chg="add del mod">
          <ac:chgData name="Patel, Chintan S. (MSFC-ER42)[ESSCA]" userId="d5654f58-2285-4039-92cc-a4fa91632918" providerId="ADAL" clId="{5DE12C92-E831-CA4C-ADCF-B3EFD8A4431E}" dt="2024-04-16T22:36:29.445" v="518" actId="1076"/>
          <ac:picMkLst>
            <pc:docMk/>
            <pc:sldMk cId="4018590880" sldId="266"/>
            <ac:picMk id="35" creationId="{AAF37B15-3451-8555-ABBA-DCD8EE5C73C1}"/>
          </ac:picMkLst>
        </pc:picChg>
        <pc:picChg chg="add mod">
          <ac:chgData name="Patel, Chintan S. (MSFC-ER42)[ESSCA]" userId="d5654f58-2285-4039-92cc-a4fa91632918" providerId="ADAL" clId="{5DE12C92-E831-CA4C-ADCF-B3EFD8A4431E}" dt="2024-04-16T22:36:37.295" v="519"/>
          <ac:picMkLst>
            <pc:docMk/>
            <pc:sldMk cId="4018590880" sldId="266"/>
            <ac:picMk id="36" creationId="{FB52B53F-4486-B3BB-7B4F-7C45B248D3AC}"/>
          </ac:picMkLst>
        </pc:picChg>
        <pc:picChg chg="add mod">
          <ac:chgData name="Patel, Chintan S. (MSFC-ER42)[ESSCA]" userId="d5654f58-2285-4039-92cc-a4fa91632918" providerId="ADAL" clId="{5DE12C92-E831-CA4C-ADCF-B3EFD8A4431E}" dt="2024-04-16T22:36:37.295" v="519"/>
          <ac:picMkLst>
            <pc:docMk/>
            <pc:sldMk cId="4018590880" sldId="266"/>
            <ac:picMk id="37" creationId="{9280F3F1-4568-0170-A117-F9B725FE8157}"/>
          </ac:picMkLst>
        </pc:picChg>
        <pc:picChg chg="add mod">
          <ac:chgData name="Patel, Chintan S. (MSFC-ER42)[ESSCA]" userId="d5654f58-2285-4039-92cc-a4fa91632918" providerId="ADAL" clId="{5DE12C92-E831-CA4C-ADCF-B3EFD8A4431E}" dt="2024-04-16T22:36:37.295" v="519"/>
          <ac:picMkLst>
            <pc:docMk/>
            <pc:sldMk cId="4018590880" sldId="266"/>
            <ac:picMk id="38" creationId="{333A7B59-190F-7691-7886-8D46045107EF}"/>
          </ac:picMkLst>
        </pc:picChg>
        <pc:picChg chg="add mod">
          <ac:chgData name="Patel, Chintan S. (MSFC-ER42)[ESSCA]" userId="d5654f58-2285-4039-92cc-a4fa91632918" providerId="ADAL" clId="{5DE12C92-E831-CA4C-ADCF-B3EFD8A4431E}" dt="2024-04-16T22:36:37.295" v="519"/>
          <ac:picMkLst>
            <pc:docMk/>
            <pc:sldMk cId="4018590880" sldId="266"/>
            <ac:picMk id="39" creationId="{39ECAE9F-777C-113C-343C-D8646ACA6726}"/>
          </ac:picMkLst>
        </pc:picChg>
        <pc:picChg chg="add mod">
          <ac:chgData name="Patel, Chintan S. (MSFC-ER42)[ESSCA]" userId="d5654f58-2285-4039-92cc-a4fa91632918" providerId="ADAL" clId="{5DE12C92-E831-CA4C-ADCF-B3EFD8A4431E}" dt="2024-04-16T22:36:37.295" v="519"/>
          <ac:picMkLst>
            <pc:docMk/>
            <pc:sldMk cId="4018590880" sldId="266"/>
            <ac:picMk id="40" creationId="{F2FC7D1C-0063-84A8-4731-A431C825542B}"/>
          </ac:picMkLst>
        </pc:picChg>
        <pc:picChg chg="add mod">
          <ac:chgData name="Patel, Chintan S. (MSFC-ER42)[ESSCA]" userId="d5654f58-2285-4039-92cc-a4fa91632918" providerId="ADAL" clId="{5DE12C92-E831-CA4C-ADCF-B3EFD8A4431E}" dt="2024-04-16T22:36:47.439" v="522" actId="1076"/>
          <ac:picMkLst>
            <pc:docMk/>
            <pc:sldMk cId="4018590880" sldId="266"/>
            <ac:picMk id="41" creationId="{EEC2EC45-8488-3BA5-25BC-45858A7C0C20}"/>
          </ac:picMkLst>
        </pc:picChg>
      </pc:sldChg>
      <pc:sldChg chg="addSp modSp new mod">
        <pc:chgData name="Patel, Chintan S. (MSFC-ER42)[ESSCA]" userId="d5654f58-2285-4039-92cc-a4fa91632918" providerId="ADAL" clId="{5DE12C92-E831-CA4C-ADCF-B3EFD8A4431E}" dt="2024-04-16T23:12:35.091" v="995"/>
        <pc:sldMkLst>
          <pc:docMk/>
          <pc:sldMk cId="840892224" sldId="267"/>
        </pc:sldMkLst>
        <pc:grpChg chg="add mod">
          <ac:chgData name="Patel, Chintan S. (MSFC-ER42)[ESSCA]" userId="d5654f58-2285-4039-92cc-a4fa91632918" providerId="ADAL" clId="{5DE12C92-E831-CA4C-ADCF-B3EFD8A4431E}" dt="2024-04-16T22:33:19.033" v="498"/>
          <ac:grpSpMkLst>
            <pc:docMk/>
            <pc:sldMk cId="840892224" sldId="267"/>
            <ac:grpSpMk id="3" creationId="{FCECAB7A-8090-23F5-C549-8D5D7EF75626}"/>
          </ac:grpSpMkLst>
        </pc:grpChg>
        <pc:picChg chg="add mod">
          <ac:chgData name="Patel, Chintan S. (MSFC-ER42)[ESSCA]" userId="d5654f58-2285-4039-92cc-a4fa91632918" providerId="ADAL" clId="{5DE12C92-E831-CA4C-ADCF-B3EFD8A4431E}" dt="2024-04-16T21:49:19.581" v="236"/>
          <ac:picMkLst>
            <pc:docMk/>
            <pc:sldMk cId="840892224" sldId="267"/>
            <ac:picMk id="2" creationId="{832692F3-8F04-348B-3C7D-8FFD4C988E4D}"/>
          </ac:picMkLst>
        </pc:picChg>
        <pc:picChg chg="mod">
          <ac:chgData name="Patel, Chintan S. (MSFC-ER42)[ESSCA]" userId="d5654f58-2285-4039-92cc-a4fa91632918" providerId="ADAL" clId="{5DE12C92-E831-CA4C-ADCF-B3EFD8A4431E}" dt="2024-04-16T22:33:19.033" v="498"/>
          <ac:picMkLst>
            <pc:docMk/>
            <pc:sldMk cId="840892224" sldId="267"/>
            <ac:picMk id="4" creationId="{DE26CB31-70F2-42CA-08D0-DB03F4981B98}"/>
          </ac:picMkLst>
        </pc:picChg>
        <pc:picChg chg="mod">
          <ac:chgData name="Patel, Chintan S. (MSFC-ER42)[ESSCA]" userId="d5654f58-2285-4039-92cc-a4fa91632918" providerId="ADAL" clId="{5DE12C92-E831-CA4C-ADCF-B3EFD8A4431E}" dt="2024-04-16T22:33:19.033" v="498"/>
          <ac:picMkLst>
            <pc:docMk/>
            <pc:sldMk cId="840892224" sldId="267"/>
            <ac:picMk id="5" creationId="{51D703EB-40F2-EB38-4F72-8F93512BBBD9}"/>
          </ac:picMkLst>
        </pc:picChg>
        <pc:picChg chg="mod">
          <ac:chgData name="Patel, Chintan S. (MSFC-ER42)[ESSCA]" userId="d5654f58-2285-4039-92cc-a4fa91632918" providerId="ADAL" clId="{5DE12C92-E831-CA4C-ADCF-B3EFD8A4431E}" dt="2024-04-16T22:33:19.033" v="498"/>
          <ac:picMkLst>
            <pc:docMk/>
            <pc:sldMk cId="840892224" sldId="267"/>
            <ac:picMk id="6" creationId="{6FB80C3C-B231-5974-E06A-CE1F4DAFF37D}"/>
          </ac:picMkLst>
        </pc:picChg>
        <pc:picChg chg="mod">
          <ac:chgData name="Patel, Chintan S. (MSFC-ER42)[ESSCA]" userId="d5654f58-2285-4039-92cc-a4fa91632918" providerId="ADAL" clId="{5DE12C92-E831-CA4C-ADCF-B3EFD8A4431E}" dt="2024-04-16T22:33:19.033" v="498"/>
          <ac:picMkLst>
            <pc:docMk/>
            <pc:sldMk cId="840892224" sldId="267"/>
            <ac:picMk id="7" creationId="{001FC636-B231-BFB0-4FEF-7A2D017547F0}"/>
          </ac:picMkLst>
        </pc:picChg>
        <pc:picChg chg="add mod">
          <ac:chgData name="Patel, Chintan S. (MSFC-ER42)[ESSCA]" userId="d5654f58-2285-4039-92cc-a4fa91632918" providerId="ADAL" clId="{5DE12C92-E831-CA4C-ADCF-B3EFD8A4431E}" dt="2024-04-16T23:12:35.091" v="995"/>
          <ac:picMkLst>
            <pc:docMk/>
            <pc:sldMk cId="840892224" sldId="267"/>
            <ac:picMk id="8" creationId="{B128BBF7-2B16-7431-1E10-079B4C12E3F2}"/>
          </ac:picMkLst>
        </pc:picChg>
      </pc:sldChg>
    </pc:docChg>
  </pc:docChgLst>
  <pc:docChgLst>
    <pc:chgData name="Bryan Hoffman" userId="e8bb60db-58c1-45dd-868b-4637d763519c" providerId="ADAL" clId="{5C2163C8-CD1D-4FAE-AF20-4B742A281ECE}"/>
    <pc:docChg chg="undo custSel addSld delSld modSld">
      <pc:chgData name="Bryan Hoffman" userId="e8bb60db-58c1-45dd-868b-4637d763519c" providerId="ADAL" clId="{5C2163C8-CD1D-4FAE-AF20-4B742A281ECE}" dt="2024-04-17T16:30:12.500" v="13" actId="208"/>
      <pc:docMkLst>
        <pc:docMk/>
      </pc:docMkLst>
      <pc:sldChg chg="modSp mod">
        <pc:chgData name="Bryan Hoffman" userId="e8bb60db-58c1-45dd-868b-4637d763519c" providerId="ADAL" clId="{5C2163C8-CD1D-4FAE-AF20-4B742A281ECE}" dt="2024-04-17T16:29:03.779" v="4" actId="208"/>
        <pc:sldMkLst>
          <pc:docMk/>
          <pc:sldMk cId="3483164620" sldId="260"/>
        </pc:sldMkLst>
        <pc:spChg chg="mod">
          <ac:chgData name="Bryan Hoffman" userId="e8bb60db-58c1-45dd-868b-4637d763519c" providerId="ADAL" clId="{5C2163C8-CD1D-4FAE-AF20-4B742A281ECE}" dt="2024-04-17T16:29:03.779" v="4" actId="208"/>
          <ac:spMkLst>
            <pc:docMk/>
            <pc:sldMk cId="3483164620" sldId="260"/>
            <ac:spMk id="3" creationId="{49C8AEA9-BF17-35ED-9EE3-E63CC41B189F}"/>
          </ac:spMkLst>
        </pc:spChg>
        <pc:spChg chg="mod">
          <ac:chgData name="Bryan Hoffman" userId="e8bb60db-58c1-45dd-868b-4637d763519c" providerId="ADAL" clId="{5C2163C8-CD1D-4FAE-AF20-4B742A281ECE}" dt="2024-04-17T16:29:03.131" v="3" actId="208"/>
          <ac:spMkLst>
            <pc:docMk/>
            <pc:sldMk cId="3483164620" sldId="260"/>
            <ac:spMk id="156" creationId="{2C8E8D9C-FB85-47CE-8A4E-AE77884A25DB}"/>
          </ac:spMkLst>
        </pc:spChg>
      </pc:sldChg>
      <pc:sldChg chg="modSp mod">
        <pc:chgData name="Bryan Hoffman" userId="e8bb60db-58c1-45dd-868b-4637d763519c" providerId="ADAL" clId="{5C2163C8-CD1D-4FAE-AF20-4B742A281ECE}" dt="2024-04-17T16:30:12.500" v="13" actId="208"/>
        <pc:sldMkLst>
          <pc:docMk/>
          <pc:sldMk cId="1447910383" sldId="261"/>
        </pc:sldMkLst>
        <pc:spChg chg="mod">
          <ac:chgData name="Bryan Hoffman" userId="e8bb60db-58c1-45dd-868b-4637d763519c" providerId="ADAL" clId="{5C2163C8-CD1D-4FAE-AF20-4B742A281ECE}" dt="2024-04-17T16:30:04.153" v="11" actId="207"/>
          <ac:spMkLst>
            <pc:docMk/>
            <pc:sldMk cId="1447910383" sldId="261"/>
            <ac:spMk id="3" creationId="{49C8AEA9-BF17-35ED-9EE3-E63CC41B189F}"/>
          </ac:spMkLst>
        </pc:spChg>
        <pc:spChg chg="mod">
          <ac:chgData name="Bryan Hoffman" userId="e8bb60db-58c1-45dd-868b-4637d763519c" providerId="ADAL" clId="{5C2163C8-CD1D-4FAE-AF20-4B742A281ECE}" dt="2024-04-17T16:30:12.500" v="13" actId="208"/>
          <ac:spMkLst>
            <pc:docMk/>
            <pc:sldMk cId="1447910383" sldId="261"/>
            <ac:spMk id="156" creationId="{2C8E8D9C-FB85-47CE-8A4E-AE77884A25DB}"/>
          </ac:spMkLst>
        </pc:spChg>
      </pc:sldChg>
      <pc:sldChg chg="add del setBg">
        <pc:chgData name="Bryan Hoffman" userId="e8bb60db-58c1-45dd-868b-4637d763519c" providerId="ADAL" clId="{5C2163C8-CD1D-4FAE-AF20-4B742A281ECE}" dt="2024-04-17T16:29:23.430" v="6" actId="47"/>
        <pc:sldMkLst>
          <pc:docMk/>
          <pc:sldMk cId="2833954474" sldId="261"/>
        </pc:sldMkLst>
      </pc:sldChg>
    </pc:docChg>
  </pc:docChgLst>
  <pc:docChgLst>
    <pc:chgData name="Patel, Chintan S. (MSFC-ER42)[ESSCA]" userId="S::cpatel4@ndc.nasa.gov::d5654f58-2285-4039-92cc-a4fa91632918" providerId="AD" clId="Web-{6F144852-08EB-1B13-8C5D-11F48E247AB1}"/>
    <pc:docChg chg="modSld">
      <pc:chgData name="Patel, Chintan S. (MSFC-ER42)[ESSCA]" userId="S::cpatel4@ndc.nasa.gov::d5654f58-2285-4039-92cc-a4fa91632918" providerId="AD" clId="Web-{6F144852-08EB-1B13-8C5D-11F48E247AB1}" dt="2024-04-17T16:27:41.403" v="13" actId="20577"/>
      <pc:docMkLst>
        <pc:docMk/>
      </pc:docMkLst>
      <pc:sldChg chg="addSp delSp modSp">
        <pc:chgData name="Patel, Chintan S. (MSFC-ER42)[ESSCA]" userId="S::cpatel4@ndc.nasa.gov::d5654f58-2285-4039-92cc-a4fa91632918" providerId="AD" clId="Web-{6F144852-08EB-1B13-8C5D-11F48E247AB1}" dt="2024-04-17T16:27:41.403" v="13" actId="20577"/>
        <pc:sldMkLst>
          <pc:docMk/>
          <pc:sldMk cId="3483164620" sldId="260"/>
        </pc:sldMkLst>
        <pc:spChg chg="mod">
          <ac:chgData name="Patel, Chintan S. (MSFC-ER42)[ESSCA]" userId="S::cpatel4@ndc.nasa.gov::d5654f58-2285-4039-92cc-a4fa91632918" providerId="AD" clId="Web-{6F144852-08EB-1B13-8C5D-11F48E247AB1}" dt="2024-04-17T15:48:37.016" v="11" actId="1076"/>
          <ac:spMkLst>
            <pc:docMk/>
            <pc:sldMk cId="3483164620" sldId="260"/>
            <ac:spMk id="132" creationId="{5CBB89F5-01FA-41ED-8387-2E89C287FC68}"/>
          </ac:spMkLst>
        </pc:spChg>
        <pc:spChg chg="mod">
          <ac:chgData name="Patel, Chintan S. (MSFC-ER42)[ESSCA]" userId="S::cpatel4@ndc.nasa.gov::d5654f58-2285-4039-92cc-a4fa91632918" providerId="AD" clId="Web-{6F144852-08EB-1B13-8C5D-11F48E247AB1}" dt="2024-04-17T16:27:41.403" v="13" actId="20577"/>
          <ac:spMkLst>
            <pc:docMk/>
            <pc:sldMk cId="3483164620" sldId="260"/>
            <ac:spMk id="156" creationId="{2C8E8D9C-FB85-47CE-8A4E-AE77884A25DB}"/>
          </ac:spMkLst>
        </pc:spChg>
        <pc:picChg chg="add del mod">
          <ac:chgData name="Patel, Chintan S. (MSFC-ER42)[ESSCA]" userId="S::cpatel4@ndc.nasa.gov::d5654f58-2285-4039-92cc-a4fa91632918" providerId="AD" clId="Web-{6F144852-08EB-1B13-8C5D-11F48E247AB1}" dt="2024-04-17T15:42:46.290" v="5"/>
          <ac:picMkLst>
            <pc:docMk/>
            <pc:sldMk cId="3483164620" sldId="260"/>
            <ac:picMk id="7" creationId="{B4F4D77E-32B1-11A9-4DA8-3E134FAAC692}"/>
          </ac:picMkLst>
        </pc:picChg>
        <pc:picChg chg="add mod modCrop">
          <ac:chgData name="Patel, Chintan S. (MSFC-ER42)[ESSCA]" userId="S::cpatel4@ndc.nasa.gov::d5654f58-2285-4039-92cc-a4fa91632918" providerId="AD" clId="Web-{6F144852-08EB-1B13-8C5D-11F48E247AB1}" dt="2024-04-17T15:43:16.540" v="10" actId="1076"/>
          <ac:picMkLst>
            <pc:docMk/>
            <pc:sldMk cId="3483164620" sldId="260"/>
            <ac:picMk id="11" creationId="{D43DE201-F6D4-38C9-3DC1-E2A9D989FBD6}"/>
          </ac:picMkLst>
        </pc:picChg>
      </pc:sldChg>
    </pc:docChg>
  </pc:docChgLst>
  <pc:docChgLst>
    <pc:chgData name="Sansone, Marco D. (MSFC-ER42)[ESSCA]" userId="e422a146-fb75-49f2-9ecb-949a4cc96107" providerId="ADAL" clId="{1A91AE90-DDC3-4C49-8193-1E3DA36B94F9}"/>
    <pc:docChg chg="undo redo custSel addSld delSld modSld">
      <pc:chgData name="Sansone, Marco D. (MSFC-ER42)[ESSCA]" userId="e422a146-fb75-49f2-9ecb-949a4cc96107" providerId="ADAL" clId="{1A91AE90-DDC3-4C49-8193-1E3DA36B94F9}" dt="2024-04-16T21:52:45.765" v="488" actId="20577"/>
      <pc:docMkLst>
        <pc:docMk/>
      </pc:docMkLst>
      <pc:sldChg chg="addSp modSp mod">
        <pc:chgData name="Sansone, Marco D. (MSFC-ER42)[ESSCA]" userId="e422a146-fb75-49f2-9ecb-949a4cc96107" providerId="ADAL" clId="{1A91AE90-DDC3-4C49-8193-1E3DA36B94F9}" dt="2024-04-16T20:25:59.606" v="21" actId="1076"/>
        <pc:sldMkLst>
          <pc:docMk/>
          <pc:sldMk cId="3483164620" sldId="260"/>
        </pc:sldMkLst>
        <pc:picChg chg="add mod">
          <ac:chgData name="Sansone, Marco D. (MSFC-ER42)[ESSCA]" userId="e422a146-fb75-49f2-9ecb-949a4cc96107" providerId="ADAL" clId="{1A91AE90-DDC3-4C49-8193-1E3DA36B94F9}" dt="2024-04-16T20:25:59.606" v="21" actId="1076"/>
          <ac:picMkLst>
            <pc:docMk/>
            <pc:sldMk cId="3483164620" sldId="260"/>
            <ac:picMk id="9" creationId="{E2736E87-7891-A769-34A3-61C07E55B578}"/>
          </ac:picMkLst>
        </pc:picChg>
        <pc:picChg chg="mod ord">
          <ac:chgData name="Sansone, Marco D. (MSFC-ER42)[ESSCA]" userId="e422a146-fb75-49f2-9ecb-949a4cc96107" providerId="ADAL" clId="{1A91AE90-DDC3-4C49-8193-1E3DA36B94F9}" dt="2024-04-16T19:19:10.101" v="5" actId="1076"/>
          <ac:picMkLst>
            <pc:docMk/>
            <pc:sldMk cId="3483164620" sldId="260"/>
            <ac:picMk id="21" creationId="{9048B505-038E-1FB4-A345-9E14FC9E79DF}"/>
          </ac:picMkLst>
        </pc:picChg>
        <pc:picChg chg="mod">
          <ac:chgData name="Sansone, Marco D. (MSFC-ER42)[ESSCA]" userId="e422a146-fb75-49f2-9ecb-949a4cc96107" providerId="ADAL" clId="{1A91AE90-DDC3-4C49-8193-1E3DA36B94F9}" dt="2024-04-16T19:34:11.826" v="6" actId="1076"/>
          <ac:picMkLst>
            <pc:docMk/>
            <pc:sldMk cId="3483164620" sldId="260"/>
            <ac:picMk id="59" creationId="{F15DA5E7-5203-473A-9556-E1A5E21981CE}"/>
          </ac:picMkLst>
        </pc:picChg>
      </pc:sldChg>
      <pc:sldChg chg="add del setBg">
        <pc:chgData name="Sansone, Marco D. (MSFC-ER42)[ESSCA]" userId="e422a146-fb75-49f2-9ecb-949a4cc96107" providerId="ADAL" clId="{1A91AE90-DDC3-4C49-8193-1E3DA36B94F9}" dt="2024-04-16T20:27:47.267" v="23" actId="2696"/>
        <pc:sldMkLst>
          <pc:docMk/>
          <pc:sldMk cId="1366004443" sldId="264"/>
        </pc:sldMkLst>
      </pc:sldChg>
      <pc:sldChg chg="addSp delSp modSp add mod">
        <pc:chgData name="Sansone, Marco D. (MSFC-ER42)[ESSCA]" userId="e422a146-fb75-49f2-9ecb-949a4cc96107" providerId="ADAL" clId="{1A91AE90-DDC3-4C49-8193-1E3DA36B94F9}" dt="2024-04-16T21:52:45.765" v="488" actId="20577"/>
        <pc:sldMkLst>
          <pc:docMk/>
          <pc:sldMk cId="2221942489" sldId="264"/>
        </pc:sldMkLst>
        <pc:spChg chg="add mod">
          <ac:chgData name="Sansone, Marco D. (MSFC-ER42)[ESSCA]" userId="e422a146-fb75-49f2-9ecb-949a4cc96107" providerId="ADAL" clId="{1A91AE90-DDC3-4C49-8193-1E3DA36B94F9}" dt="2024-04-16T21:52:45.765" v="488" actId="20577"/>
          <ac:spMkLst>
            <pc:docMk/>
            <pc:sldMk cId="2221942489" sldId="264"/>
            <ac:spMk id="2" creationId="{88782869-A3D8-4799-06E4-070BFC4ECC07}"/>
          </ac:spMkLst>
        </pc:spChg>
        <pc:spChg chg="add mod">
          <ac:chgData name="Sansone, Marco D. (MSFC-ER42)[ESSCA]" userId="e422a146-fb75-49f2-9ecb-949a4cc96107" providerId="ADAL" clId="{1A91AE90-DDC3-4C49-8193-1E3DA36B94F9}" dt="2024-04-16T21:27:33.995" v="325" actId="12"/>
          <ac:spMkLst>
            <pc:docMk/>
            <pc:sldMk cId="2221942489" sldId="264"/>
            <ac:spMk id="18" creationId="{B965E2A2-92FB-5B6E-2445-52E0999C444A}"/>
          </ac:spMkLst>
        </pc:spChg>
        <pc:spChg chg="add mod ord">
          <ac:chgData name="Sansone, Marco D. (MSFC-ER42)[ESSCA]" userId="e422a146-fb75-49f2-9ecb-949a4cc96107" providerId="ADAL" clId="{1A91AE90-DDC3-4C49-8193-1E3DA36B94F9}" dt="2024-04-16T21:43:49.022" v="363" actId="167"/>
          <ac:spMkLst>
            <pc:docMk/>
            <pc:sldMk cId="2221942489" sldId="264"/>
            <ac:spMk id="19" creationId="{1B10BFAB-BF04-74BA-8052-656D6B02739E}"/>
          </ac:spMkLst>
        </pc:spChg>
        <pc:spChg chg="add mod ord">
          <ac:chgData name="Sansone, Marco D. (MSFC-ER42)[ESSCA]" userId="e422a146-fb75-49f2-9ecb-949a4cc96107" providerId="ADAL" clId="{1A91AE90-DDC3-4C49-8193-1E3DA36B94F9}" dt="2024-04-16T21:44:20.025" v="371" actId="1035"/>
          <ac:spMkLst>
            <pc:docMk/>
            <pc:sldMk cId="2221942489" sldId="264"/>
            <ac:spMk id="20" creationId="{F230B3C1-B0C0-E601-C3FD-73FA3B842AD8}"/>
          </ac:spMkLst>
        </pc:spChg>
        <pc:spChg chg="del mod">
          <ac:chgData name="Sansone, Marco D. (MSFC-ER42)[ESSCA]" userId="e422a146-fb75-49f2-9ecb-949a4cc96107" providerId="ADAL" clId="{1A91AE90-DDC3-4C49-8193-1E3DA36B94F9}" dt="2024-04-16T21:27:03.424" v="316" actId="478"/>
          <ac:spMkLst>
            <pc:docMk/>
            <pc:sldMk cId="2221942489" sldId="264"/>
            <ac:spMk id="132" creationId="{5CBB89F5-01FA-41ED-8387-2E89C287FC68}"/>
          </ac:spMkLst>
        </pc:spChg>
        <pc:spChg chg="mod">
          <ac:chgData name="Sansone, Marco D. (MSFC-ER42)[ESSCA]" userId="e422a146-fb75-49f2-9ecb-949a4cc96107" providerId="ADAL" clId="{1A91AE90-DDC3-4C49-8193-1E3DA36B94F9}" dt="2024-04-16T21:44:05.370" v="366" actId="12788"/>
          <ac:spMkLst>
            <pc:docMk/>
            <pc:sldMk cId="2221942489" sldId="264"/>
            <ac:spMk id="156" creationId="{2C8E8D9C-FB85-47CE-8A4E-AE77884A25DB}"/>
          </ac:spMkLst>
        </pc:spChg>
        <pc:picChg chg="del mod">
          <ac:chgData name="Sansone, Marco D. (MSFC-ER42)[ESSCA]" userId="e422a146-fb75-49f2-9ecb-949a4cc96107" providerId="ADAL" clId="{1A91AE90-DDC3-4C49-8193-1E3DA36B94F9}" dt="2024-04-16T21:07:37.557" v="67" actId="478"/>
          <ac:picMkLst>
            <pc:docMk/>
            <pc:sldMk cId="2221942489" sldId="264"/>
            <ac:picMk id="2" creationId="{40DE3E00-15AF-6576-90DC-0D01B67DDB9C}"/>
          </ac:picMkLst>
        </pc:picChg>
        <pc:picChg chg="add del mod">
          <ac:chgData name="Sansone, Marco D. (MSFC-ER42)[ESSCA]" userId="e422a146-fb75-49f2-9ecb-949a4cc96107" providerId="ADAL" clId="{1A91AE90-DDC3-4C49-8193-1E3DA36B94F9}" dt="2024-04-16T21:33:20" v="355" actId="478"/>
          <ac:picMkLst>
            <pc:docMk/>
            <pc:sldMk cId="2221942489" sldId="264"/>
            <ac:picMk id="4" creationId="{3C77E12F-6D7F-1186-4A58-DEA4855E17B9}"/>
          </ac:picMkLst>
        </pc:picChg>
        <pc:picChg chg="add del mod">
          <ac:chgData name="Sansone, Marco D. (MSFC-ER42)[ESSCA]" userId="e422a146-fb75-49f2-9ecb-949a4cc96107" providerId="ADAL" clId="{1A91AE90-DDC3-4C49-8193-1E3DA36B94F9}" dt="2024-04-16T21:16:35.834" v="140" actId="478"/>
          <ac:picMkLst>
            <pc:docMk/>
            <pc:sldMk cId="2221942489" sldId="264"/>
            <ac:picMk id="8" creationId="{48BC4477-36DF-E43E-6D8D-A54AE4349AA5}"/>
          </ac:picMkLst>
        </pc:picChg>
        <pc:picChg chg="mod">
          <ac:chgData name="Sansone, Marco D. (MSFC-ER42)[ESSCA]" userId="e422a146-fb75-49f2-9ecb-949a4cc96107" providerId="ADAL" clId="{1A91AE90-DDC3-4C49-8193-1E3DA36B94F9}" dt="2024-04-16T21:07:46.500" v="70" actId="1076"/>
          <ac:picMkLst>
            <pc:docMk/>
            <pc:sldMk cId="2221942489" sldId="264"/>
            <ac:picMk id="9" creationId="{E2736E87-7891-A769-34A3-61C07E55B578}"/>
          </ac:picMkLst>
        </pc:picChg>
        <pc:picChg chg="mod">
          <ac:chgData name="Sansone, Marco D. (MSFC-ER42)[ESSCA]" userId="e422a146-fb75-49f2-9ecb-949a4cc96107" providerId="ADAL" clId="{1A91AE90-DDC3-4C49-8193-1E3DA36B94F9}" dt="2024-04-16T21:08:52.578" v="89"/>
          <ac:picMkLst>
            <pc:docMk/>
            <pc:sldMk cId="2221942489" sldId="264"/>
            <ac:picMk id="10" creationId="{4904C11F-F7D4-4D7E-64F6-E37524ACE42F}"/>
          </ac:picMkLst>
        </pc:picChg>
        <pc:picChg chg="add del mod">
          <ac:chgData name="Sansone, Marco D. (MSFC-ER42)[ESSCA]" userId="e422a146-fb75-49f2-9ecb-949a4cc96107" providerId="ADAL" clId="{1A91AE90-DDC3-4C49-8193-1E3DA36B94F9}" dt="2024-04-16T21:33:19.537" v="354" actId="478"/>
          <ac:picMkLst>
            <pc:docMk/>
            <pc:sldMk cId="2221942489" sldId="264"/>
            <ac:picMk id="12" creationId="{B9E9DF3E-B24E-717A-2C03-55FBA4DEF79A}"/>
          </ac:picMkLst>
        </pc:picChg>
        <pc:picChg chg="add del mod">
          <ac:chgData name="Sansone, Marco D. (MSFC-ER42)[ESSCA]" userId="e422a146-fb75-49f2-9ecb-949a4cc96107" providerId="ADAL" clId="{1A91AE90-DDC3-4C49-8193-1E3DA36B94F9}" dt="2024-04-16T21:33:18.956" v="353" actId="478"/>
          <ac:picMkLst>
            <pc:docMk/>
            <pc:sldMk cId="2221942489" sldId="264"/>
            <ac:picMk id="16" creationId="{F9D30845-0319-8D21-A800-8220DB8107EC}"/>
          </ac:picMkLst>
        </pc:picChg>
        <pc:picChg chg="add del mod">
          <ac:chgData name="Sansone, Marco D. (MSFC-ER42)[ESSCA]" userId="e422a146-fb75-49f2-9ecb-949a4cc96107" providerId="ADAL" clId="{1A91AE90-DDC3-4C49-8193-1E3DA36B94F9}" dt="2024-04-16T21:33:18.388" v="352" actId="478"/>
          <ac:picMkLst>
            <pc:docMk/>
            <pc:sldMk cId="2221942489" sldId="264"/>
            <ac:picMk id="17" creationId="{D5725112-E013-76C7-1EE6-9B03CC45B361}"/>
          </ac:picMkLst>
        </pc:picChg>
        <pc:picChg chg="mod">
          <ac:chgData name="Sansone, Marco D. (MSFC-ER42)[ESSCA]" userId="e422a146-fb75-49f2-9ecb-949a4cc96107" providerId="ADAL" clId="{1A91AE90-DDC3-4C49-8193-1E3DA36B94F9}" dt="2024-04-16T21:44:35.507" v="373" actId="1076"/>
          <ac:picMkLst>
            <pc:docMk/>
            <pc:sldMk cId="2221942489" sldId="264"/>
            <ac:picMk id="21" creationId="{9048B505-038E-1FB4-A345-9E14FC9E79DF}"/>
          </ac:picMkLst>
        </pc:picChg>
        <pc:picChg chg="add mod">
          <ac:chgData name="Sansone, Marco D. (MSFC-ER42)[ESSCA]" userId="e422a146-fb75-49f2-9ecb-949a4cc96107" providerId="ADAL" clId="{1A91AE90-DDC3-4C49-8193-1E3DA36B94F9}" dt="2024-04-16T21:44:41.637" v="375" actId="1076"/>
          <ac:picMkLst>
            <pc:docMk/>
            <pc:sldMk cId="2221942489" sldId="264"/>
            <ac:picMk id="26" creationId="{A0ACF3E6-863B-7FA4-217B-3E47C2A2EF54}"/>
          </ac:picMkLst>
        </pc:picChg>
        <pc:picChg chg="del mod">
          <ac:chgData name="Sansone, Marco D. (MSFC-ER42)[ESSCA]" userId="e422a146-fb75-49f2-9ecb-949a4cc96107" providerId="ADAL" clId="{1A91AE90-DDC3-4C49-8193-1E3DA36B94F9}" dt="2024-04-16T21:26:11.390" v="283" actId="478"/>
          <ac:picMkLst>
            <pc:docMk/>
            <pc:sldMk cId="2221942489" sldId="264"/>
            <ac:picMk id="36" creationId="{63C7BFA7-310B-4D2D-9B24-2A8A1CA7F3DA}"/>
          </ac:picMkLst>
        </pc:picChg>
        <pc:picChg chg="mod">
          <ac:chgData name="Sansone, Marco D. (MSFC-ER42)[ESSCA]" userId="e422a146-fb75-49f2-9ecb-949a4cc96107" providerId="ADAL" clId="{1A91AE90-DDC3-4C49-8193-1E3DA36B94F9}" dt="2024-04-16T20:28:48.601" v="32" actId="14100"/>
          <ac:picMkLst>
            <pc:docMk/>
            <pc:sldMk cId="2221942489" sldId="264"/>
            <ac:picMk id="59" creationId="{F15DA5E7-5203-473A-9556-E1A5E21981CE}"/>
          </ac:picMkLst>
        </pc:picChg>
        <pc:picChg chg="mod modCrop">
          <ac:chgData name="Sansone, Marco D. (MSFC-ER42)[ESSCA]" userId="e422a146-fb75-49f2-9ecb-949a4cc96107" providerId="ADAL" clId="{1A91AE90-DDC3-4C49-8193-1E3DA36B94F9}" dt="2024-04-16T20:28:56.218" v="33" actId="12788"/>
          <ac:picMkLst>
            <pc:docMk/>
            <pc:sldMk cId="2221942489" sldId="264"/>
            <ac:picMk id="162" creationId="{E8BA9579-2432-411F-9388-7530736E3F75}"/>
          </ac:picMkLst>
        </pc:picChg>
      </pc:sldChg>
    </pc:docChg>
  </pc:docChgLst>
  <pc:docChgLst>
    <pc:chgData name="Patel, Chintan S. (MSFC-ER42)[ESSCA]" userId="S::cpatel4@ndc.nasa.gov::d5654f58-2285-4039-92cc-a4fa91632918" providerId="AD" clId="Web-{E58EEDF0-1BA5-4885-9AB6-C4B88F73BC1C}"/>
    <pc:docChg chg="modSld sldOrd">
      <pc:chgData name="Patel, Chintan S. (MSFC-ER42)[ESSCA]" userId="S::cpatel4@ndc.nasa.gov::d5654f58-2285-4039-92cc-a4fa91632918" providerId="AD" clId="Web-{E58EEDF0-1BA5-4885-9AB6-C4B88F73BC1C}" dt="2024-04-16T23:41:00.938" v="64" actId="1076"/>
      <pc:docMkLst>
        <pc:docMk/>
      </pc:docMkLst>
      <pc:sldChg chg="addSp delSp modSp ord">
        <pc:chgData name="Patel, Chintan S. (MSFC-ER42)[ESSCA]" userId="S::cpatel4@ndc.nasa.gov::d5654f58-2285-4039-92cc-a4fa91632918" providerId="AD" clId="Web-{E58EEDF0-1BA5-4885-9AB6-C4B88F73BC1C}" dt="2024-04-16T23:41:00.938" v="64" actId="1076"/>
        <pc:sldMkLst>
          <pc:docMk/>
          <pc:sldMk cId="3483164620" sldId="260"/>
        </pc:sldMkLst>
        <pc:spChg chg="mod">
          <ac:chgData name="Patel, Chintan S. (MSFC-ER42)[ESSCA]" userId="S::cpatel4@ndc.nasa.gov::d5654f58-2285-4039-92cc-a4fa91632918" providerId="AD" clId="Web-{E58EEDF0-1BA5-4885-9AB6-C4B88F73BC1C}" dt="2024-04-16T23:34:46.654" v="37" actId="1076"/>
          <ac:spMkLst>
            <pc:docMk/>
            <pc:sldMk cId="3483164620" sldId="260"/>
            <ac:spMk id="6" creationId="{FA62A8A2-1BFF-0C48-8681-A53FFC3B1DD4}"/>
          </ac:spMkLst>
        </pc:spChg>
        <pc:spChg chg="mod topLvl">
          <ac:chgData name="Patel, Chintan S. (MSFC-ER42)[ESSCA]" userId="S::cpatel4@ndc.nasa.gov::d5654f58-2285-4039-92cc-a4fa91632918" providerId="AD" clId="Web-{E58EEDF0-1BA5-4885-9AB6-C4B88F73BC1C}" dt="2024-04-16T23:31:51.762" v="20"/>
          <ac:spMkLst>
            <pc:docMk/>
            <pc:sldMk cId="3483164620" sldId="260"/>
            <ac:spMk id="12" creationId="{01B50818-0837-D315-4B60-2675B7F7F848}"/>
          </ac:spMkLst>
        </pc:spChg>
        <pc:spChg chg="mod">
          <ac:chgData name="Patel, Chintan S. (MSFC-ER42)[ESSCA]" userId="S::cpatel4@ndc.nasa.gov::d5654f58-2285-4039-92cc-a4fa91632918" providerId="AD" clId="Web-{E58EEDF0-1BA5-4885-9AB6-C4B88F73BC1C}" dt="2024-04-16T23:41:00.938" v="64" actId="1076"/>
          <ac:spMkLst>
            <pc:docMk/>
            <pc:sldMk cId="3483164620" sldId="260"/>
            <ac:spMk id="22" creationId="{94A340E7-E0BC-9850-0F6F-60C6786FFFDE}"/>
          </ac:spMkLst>
        </pc:spChg>
        <pc:spChg chg="mod">
          <ac:chgData name="Patel, Chintan S. (MSFC-ER42)[ESSCA]" userId="S::cpatel4@ndc.nasa.gov::d5654f58-2285-4039-92cc-a4fa91632918" providerId="AD" clId="Web-{E58EEDF0-1BA5-4885-9AB6-C4B88F73BC1C}" dt="2024-04-16T23:35:58.513" v="41" actId="20577"/>
          <ac:spMkLst>
            <pc:docMk/>
            <pc:sldMk cId="3483164620" sldId="260"/>
            <ac:spMk id="23" creationId="{9F3A6986-E9A9-F9E3-9176-89A77655EB83}"/>
          </ac:spMkLst>
        </pc:spChg>
        <pc:spChg chg="mod">
          <ac:chgData name="Patel, Chintan S. (MSFC-ER42)[ESSCA]" userId="S::cpatel4@ndc.nasa.gov::d5654f58-2285-4039-92cc-a4fa91632918" providerId="AD" clId="Web-{E58EEDF0-1BA5-4885-9AB6-C4B88F73BC1C}" dt="2024-04-16T23:36:15.420" v="44" actId="20577"/>
          <ac:spMkLst>
            <pc:docMk/>
            <pc:sldMk cId="3483164620" sldId="260"/>
            <ac:spMk id="38" creationId="{7155132A-67EE-0F36-3960-F837A1479ED2}"/>
          </ac:spMkLst>
        </pc:spChg>
        <pc:spChg chg="mod">
          <ac:chgData name="Patel, Chintan S. (MSFC-ER42)[ESSCA]" userId="S::cpatel4@ndc.nasa.gov::d5654f58-2285-4039-92cc-a4fa91632918" providerId="AD" clId="Web-{E58EEDF0-1BA5-4885-9AB6-C4B88F73BC1C}" dt="2024-04-16T23:35:44.857" v="40" actId="20577"/>
          <ac:spMkLst>
            <pc:docMk/>
            <pc:sldMk cId="3483164620" sldId="260"/>
            <ac:spMk id="45" creationId="{72915BAA-8D88-991C-8543-9E16E02194FE}"/>
          </ac:spMkLst>
        </pc:spChg>
        <pc:spChg chg="mod">
          <ac:chgData name="Patel, Chintan S. (MSFC-ER42)[ESSCA]" userId="S::cpatel4@ndc.nasa.gov::d5654f58-2285-4039-92cc-a4fa91632918" providerId="AD" clId="Web-{E58EEDF0-1BA5-4885-9AB6-C4B88F73BC1C}" dt="2024-04-16T23:37:57.046" v="50" actId="1076"/>
          <ac:spMkLst>
            <pc:docMk/>
            <pc:sldMk cId="3483164620" sldId="260"/>
            <ac:spMk id="46" creationId="{DCECDA20-F23A-48D0-8616-123A5028DE01}"/>
          </ac:spMkLst>
        </pc:spChg>
        <pc:spChg chg="mod">
          <ac:chgData name="Patel, Chintan S. (MSFC-ER42)[ESSCA]" userId="S::cpatel4@ndc.nasa.gov::d5654f58-2285-4039-92cc-a4fa91632918" providerId="AD" clId="Web-{E58EEDF0-1BA5-4885-9AB6-C4B88F73BC1C}" dt="2024-04-16T23:32:58.528" v="27" actId="1076"/>
          <ac:spMkLst>
            <pc:docMk/>
            <pc:sldMk cId="3483164620" sldId="260"/>
            <ac:spMk id="48" creationId="{7A654DBE-C9E2-46F7-AE2D-CF0E3439E0DB}"/>
          </ac:spMkLst>
        </pc:spChg>
        <pc:spChg chg="mod">
          <ac:chgData name="Patel, Chintan S. (MSFC-ER42)[ESSCA]" userId="S::cpatel4@ndc.nasa.gov::d5654f58-2285-4039-92cc-a4fa91632918" providerId="AD" clId="Web-{E58EEDF0-1BA5-4885-9AB6-C4B88F73BC1C}" dt="2024-04-16T23:38:43.108" v="56" actId="1076"/>
          <ac:spMkLst>
            <pc:docMk/>
            <pc:sldMk cId="3483164620" sldId="260"/>
            <ac:spMk id="62" creationId="{3B4DA326-52A5-9609-4747-8700E9EC3E88}"/>
          </ac:spMkLst>
        </pc:spChg>
        <pc:spChg chg="mod">
          <ac:chgData name="Patel, Chintan S. (MSFC-ER42)[ESSCA]" userId="S::cpatel4@ndc.nasa.gov::d5654f58-2285-4039-92cc-a4fa91632918" providerId="AD" clId="Web-{E58EEDF0-1BA5-4885-9AB6-C4B88F73BC1C}" dt="2024-04-16T23:38:55.359" v="58" actId="1076"/>
          <ac:spMkLst>
            <pc:docMk/>
            <pc:sldMk cId="3483164620" sldId="260"/>
            <ac:spMk id="63" creationId="{27439707-DC8D-6A92-B185-0997D78E722A}"/>
          </ac:spMkLst>
        </pc:spChg>
        <pc:spChg chg="mod">
          <ac:chgData name="Patel, Chintan S. (MSFC-ER42)[ESSCA]" userId="S::cpatel4@ndc.nasa.gov::d5654f58-2285-4039-92cc-a4fa91632918" providerId="AD" clId="Web-{E58EEDF0-1BA5-4885-9AB6-C4B88F73BC1C}" dt="2024-04-16T23:32:58.575" v="28" actId="1076"/>
          <ac:spMkLst>
            <pc:docMk/>
            <pc:sldMk cId="3483164620" sldId="260"/>
            <ac:spMk id="64" creationId="{7E4BC6B8-F627-4FAA-B9AD-7BEFD25CBF84}"/>
          </ac:spMkLst>
        </pc:spChg>
        <pc:spChg chg="mod">
          <ac:chgData name="Patel, Chintan S. (MSFC-ER42)[ESSCA]" userId="S::cpatel4@ndc.nasa.gov::d5654f58-2285-4039-92cc-a4fa91632918" providerId="AD" clId="Web-{E58EEDF0-1BA5-4885-9AB6-C4B88F73BC1C}" dt="2024-04-16T23:38:15.577" v="53" actId="1076"/>
          <ac:spMkLst>
            <pc:docMk/>
            <pc:sldMk cId="3483164620" sldId="260"/>
            <ac:spMk id="132" creationId="{5CBB89F5-01FA-41ED-8387-2E89C287FC68}"/>
          </ac:spMkLst>
        </pc:spChg>
        <pc:grpChg chg="add mod">
          <ac:chgData name="Patel, Chintan S. (MSFC-ER42)[ESSCA]" userId="S::cpatel4@ndc.nasa.gov::d5654f58-2285-4039-92cc-a4fa91632918" providerId="AD" clId="Web-{E58EEDF0-1BA5-4885-9AB6-C4B88F73BC1C}" dt="2024-04-16T23:39:01.030" v="60" actId="1076"/>
          <ac:grpSpMkLst>
            <pc:docMk/>
            <pc:sldMk cId="3483164620" sldId="260"/>
            <ac:grpSpMk id="7" creationId="{ECBCD5C2-70C5-563E-1DAF-23F07908E9CB}"/>
          </ac:grpSpMkLst>
        </pc:grpChg>
        <pc:grpChg chg="mod">
          <ac:chgData name="Patel, Chintan S. (MSFC-ER42)[ESSCA]" userId="S::cpatel4@ndc.nasa.gov::d5654f58-2285-4039-92cc-a4fa91632918" providerId="AD" clId="Web-{E58EEDF0-1BA5-4885-9AB6-C4B88F73BC1C}" dt="2024-04-16T23:38:43.030" v="54" actId="1076"/>
          <ac:grpSpMkLst>
            <pc:docMk/>
            <pc:sldMk cId="3483164620" sldId="260"/>
            <ac:grpSpMk id="19" creationId="{EFA9C70D-2E35-E38F-CB10-0133223B58BA}"/>
          </ac:grpSpMkLst>
        </pc:grpChg>
        <pc:grpChg chg="mod">
          <ac:chgData name="Patel, Chintan S. (MSFC-ER42)[ESSCA]" userId="S::cpatel4@ndc.nasa.gov::d5654f58-2285-4039-92cc-a4fa91632918" providerId="AD" clId="Web-{E58EEDF0-1BA5-4885-9AB6-C4B88F73BC1C}" dt="2024-04-16T23:34:37.310" v="36" actId="1076"/>
          <ac:grpSpMkLst>
            <pc:docMk/>
            <pc:sldMk cId="3483164620" sldId="260"/>
            <ac:grpSpMk id="65" creationId="{E2F24396-91C5-EF67-427A-13A2D97B1E39}"/>
          </ac:grpSpMkLst>
        </pc:grpChg>
        <pc:grpChg chg="del mod">
          <ac:chgData name="Patel, Chintan S. (MSFC-ER42)[ESSCA]" userId="S::cpatel4@ndc.nasa.gov::d5654f58-2285-4039-92cc-a4fa91632918" providerId="AD" clId="Web-{E58EEDF0-1BA5-4885-9AB6-C4B88F73BC1C}" dt="2024-04-16T23:31:51.762" v="20"/>
          <ac:grpSpMkLst>
            <pc:docMk/>
            <pc:sldMk cId="3483164620" sldId="260"/>
            <ac:grpSpMk id="66" creationId="{A8D9DC9D-F12E-6862-4D53-5362934CF47A}"/>
          </ac:grpSpMkLst>
        </pc:grpChg>
        <pc:picChg chg="topLvl">
          <ac:chgData name="Patel, Chintan S. (MSFC-ER42)[ESSCA]" userId="S::cpatel4@ndc.nasa.gov::d5654f58-2285-4039-92cc-a4fa91632918" providerId="AD" clId="Web-{E58EEDF0-1BA5-4885-9AB6-C4B88F73BC1C}" dt="2024-04-16T23:31:51.762" v="20"/>
          <ac:picMkLst>
            <pc:docMk/>
            <pc:sldMk cId="3483164620" sldId="260"/>
            <ac:picMk id="2" creationId="{EDD5D405-399A-486A-FBCB-B960078633AE}"/>
          </ac:picMkLst>
        </pc:picChg>
        <pc:picChg chg="add mod ord">
          <ac:chgData name="Patel, Chintan S. (MSFC-ER42)[ESSCA]" userId="S::cpatel4@ndc.nasa.gov::d5654f58-2285-4039-92cc-a4fa91632918" providerId="AD" clId="Web-{E58EEDF0-1BA5-4885-9AB6-C4B88F73BC1C}" dt="2024-04-16T23:30:40.402" v="11" actId="1076"/>
          <ac:picMkLst>
            <pc:docMk/>
            <pc:sldMk cId="3483164620" sldId="260"/>
            <ac:picMk id="4" creationId="{91C39AF8-65F8-7993-A6B3-E67D3BA7B653}"/>
          </ac:picMkLst>
        </pc:picChg>
        <pc:picChg chg="mod">
          <ac:chgData name="Patel, Chintan S. (MSFC-ER42)[ESSCA]" userId="S::cpatel4@ndc.nasa.gov::d5654f58-2285-4039-92cc-a4fa91632918" providerId="AD" clId="Web-{E58EEDF0-1BA5-4885-9AB6-C4B88F73BC1C}" dt="2024-04-16T23:38:55.327" v="57" actId="1076"/>
          <ac:picMkLst>
            <pc:docMk/>
            <pc:sldMk cId="3483164620" sldId="260"/>
            <ac:picMk id="54" creationId="{FF65029B-CC95-4DF9-B5D4-2F59B990B8D4}"/>
          </ac:picMkLst>
        </pc:picChg>
        <pc:picChg chg="mod">
          <ac:chgData name="Patel, Chintan S. (MSFC-ER42)[ESSCA]" userId="S::cpatel4@ndc.nasa.gov::d5654f58-2285-4039-92cc-a4fa91632918" providerId="AD" clId="Web-{E58EEDF0-1BA5-4885-9AB6-C4B88F73BC1C}" dt="2024-04-16T23:32:49.231" v="26" actId="1076"/>
          <ac:picMkLst>
            <pc:docMk/>
            <pc:sldMk cId="3483164620" sldId="260"/>
            <ac:picMk id="59" creationId="{F15DA5E7-5203-473A-9556-E1A5E21981CE}"/>
          </ac:picMkLst>
        </pc:picChg>
        <pc:picChg chg="mod">
          <ac:chgData name="Patel, Chintan S. (MSFC-ER42)[ESSCA]" userId="S::cpatel4@ndc.nasa.gov::d5654f58-2285-4039-92cc-a4fa91632918" providerId="AD" clId="Web-{E58EEDF0-1BA5-4885-9AB6-C4B88F73BC1C}" dt="2024-04-16T23:38:43.062" v="55" actId="1076"/>
          <ac:picMkLst>
            <pc:docMk/>
            <pc:sldMk cId="3483164620" sldId="260"/>
            <ac:picMk id="60" creationId="{036C50D3-6BE4-A583-65B0-C0F4BE3E9810}"/>
          </ac:picMkLst>
        </pc:picChg>
        <pc:picChg chg="mod">
          <ac:chgData name="Patel, Chintan S. (MSFC-ER42)[ESSCA]" userId="S::cpatel4@ndc.nasa.gov::d5654f58-2285-4039-92cc-a4fa91632918" providerId="AD" clId="Web-{E58EEDF0-1BA5-4885-9AB6-C4B88F73BC1C}" dt="2024-04-16T23:37:12.358" v="47" actId="1076"/>
          <ac:picMkLst>
            <pc:docMk/>
            <pc:sldMk cId="3483164620" sldId="260"/>
            <ac:picMk id="67" creationId="{E970188F-0FC8-4CFD-B123-DB1EC6E4DD16}"/>
          </ac:picMkLst>
        </pc:picChg>
      </pc:sldChg>
      <pc:sldChg chg="ord">
        <pc:chgData name="Patel, Chintan S. (MSFC-ER42)[ESSCA]" userId="S::cpatel4@ndc.nasa.gov::d5654f58-2285-4039-92cc-a4fa91632918" providerId="AD" clId="Web-{E58EEDF0-1BA5-4885-9AB6-C4B88F73BC1C}" dt="2024-04-16T23:39:56.062" v="62"/>
        <pc:sldMkLst>
          <pc:docMk/>
          <pc:sldMk cId="2221942489" sldId="264"/>
        </pc:sldMkLst>
      </pc:sldChg>
    </pc:docChg>
  </pc:docChgLst>
  <pc:docChgLst>
    <pc:chgData name="Patel, Chintan S. (MSFC-ER42)[ESSCA]" userId="S::cpatel4@ndc.nasa.gov::d5654f58-2285-4039-92cc-a4fa91632918" providerId="AD" clId="Web-{F0831B01-0DA1-911C-F9BB-BD17E6B91327}"/>
    <pc:docChg chg="mod addSld modSld">
      <pc:chgData name="Patel, Chintan S. (MSFC-ER42)[ESSCA]" userId="S::cpatel4@ndc.nasa.gov::d5654f58-2285-4039-92cc-a4fa91632918" providerId="AD" clId="Web-{F0831B01-0DA1-911C-F9BB-BD17E6B91327}" dt="2024-04-16T16:52:18.532" v="749" actId="1076"/>
      <pc:docMkLst>
        <pc:docMk/>
      </pc:docMkLst>
      <pc:sldChg chg="addSp delSp modSp mod setBg modCm">
        <pc:chgData name="Patel, Chintan S. (MSFC-ER42)[ESSCA]" userId="S::cpatel4@ndc.nasa.gov::d5654f58-2285-4039-92cc-a4fa91632918" providerId="AD" clId="Web-{F0831B01-0DA1-911C-F9BB-BD17E6B91327}" dt="2024-04-16T16:52:18.532" v="749" actId="1076"/>
        <pc:sldMkLst>
          <pc:docMk/>
          <pc:sldMk cId="3483164620" sldId="260"/>
        </pc:sldMkLst>
        <pc:spChg chg="mod">
          <ac:chgData name="Patel, Chintan S. (MSFC-ER42)[ESSCA]" userId="S::cpatel4@ndc.nasa.gov::d5654f58-2285-4039-92cc-a4fa91632918" providerId="AD" clId="Web-{F0831B01-0DA1-911C-F9BB-BD17E6B91327}" dt="2024-04-16T16:23:00.501" v="559"/>
          <ac:spMkLst>
            <pc:docMk/>
            <pc:sldMk cId="3483164620" sldId="260"/>
            <ac:spMk id="3" creationId="{49C8AEA9-BF17-35ED-9EE3-E63CC41B189F}"/>
          </ac:spMkLst>
        </pc:spChg>
        <pc:spChg chg="add mod">
          <ac:chgData name="Patel, Chintan S. (MSFC-ER42)[ESSCA]" userId="S::cpatel4@ndc.nasa.gov::d5654f58-2285-4039-92cc-a4fa91632918" providerId="AD" clId="Web-{F0831B01-0DA1-911C-F9BB-BD17E6B91327}" dt="2024-04-16T16:52:18.532" v="749" actId="1076"/>
          <ac:spMkLst>
            <pc:docMk/>
            <pc:sldMk cId="3483164620" sldId="260"/>
            <ac:spMk id="6" creationId="{FA62A8A2-1BFF-0C48-8681-A53FFC3B1DD4}"/>
          </ac:spMkLst>
        </pc:spChg>
        <pc:spChg chg="mod">
          <ac:chgData name="Patel, Chintan S. (MSFC-ER42)[ESSCA]" userId="S::cpatel4@ndc.nasa.gov::d5654f58-2285-4039-92cc-a4fa91632918" providerId="AD" clId="Web-{F0831B01-0DA1-911C-F9BB-BD17E6B91327}" dt="2024-04-16T16:51:10.172" v="738" actId="1076"/>
          <ac:spMkLst>
            <pc:docMk/>
            <pc:sldMk cId="3483164620" sldId="260"/>
            <ac:spMk id="14" creationId="{9B0A65CD-0476-4802-A50F-C64BE7C18177}"/>
          </ac:spMkLst>
        </pc:spChg>
        <pc:spChg chg="add del mod">
          <ac:chgData name="Patel, Chintan S. (MSFC-ER42)[ESSCA]" userId="S::cpatel4@ndc.nasa.gov::d5654f58-2285-4039-92cc-a4fa91632918" providerId="AD" clId="Web-{F0831B01-0DA1-911C-F9BB-BD17E6B91327}" dt="2024-04-16T16:17:54.719" v="538"/>
          <ac:spMkLst>
            <pc:docMk/>
            <pc:sldMk cId="3483164620" sldId="260"/>
            <ac:spMk id="34" creationId="{1D26B8A1-C03A-BC3C-2336-EA45086FE6E4}"/>
          </ac:spMkLst>
        </pc:spChg>
        <pc:spChg chg="mod">
          <ac:chgData name="Patel, Chintan S. (MSFC-ER42)[ESSCA]" userId="S::cpatel4@ndc.nasa.gov::d5654f58-2285-4039-92cc-a4fa91632918" providerId="AD" clId="Web-{F0831B01-0DA1-911C-F9BB-BD17E6B91327}" dt="2024-04-16T16:51:18.860" v="739" actId="1076"/>
          <ac:spMkLst>
            <pc:docMk/>
            <pc:sldMk cId="3483164620" sldId="260"/>
            <ac:spMk id="125" creationId="{96F08C27-B9A0-465D-A040-1CA4DE66D9B0}"/>
          </ac:spMkLst>
        </pc:spChg>
        <pc:spChg chg="mod">
          <ac:chgData name="Patel, Chintan S. (MSFC-ER42)[ESSCA]" userId="S::cpatel4@ndc.nasa.gov::d5654f58-2285-4039-92cc-a4fa91632918" providerId="AD" clId="Web-{F0831B01-0DA1-911C-F9BB-BD17E6B91327}" dt="2024-04-16T16:23:44.455" v="562" actId="20577"/>
          <ac:spMkLst>
            <pc:docMk/>
            <pc:sldMk cId="3483164620" sldId="260"/>
            <ac:spMk id="156" creationId="{2C8E8D9C-FB85-47CE-8A4E-AE77884A25DB}"/>
          </ac:spMkLst>
        </pc:spChg>
        <pc:picChg chg="add mod">
          <ac:chgData name="Patel, Chintan S. (MSFC-ER42)[ESSCA]" userId="S::cpatel4@ndc.nasa.gov::d5654f58-2285-4039-92cc-a4fa91632918" providerId="AD" clId="Web-{F0831B01-0DA1-911C-F9BB-BD17E6B91327}" dt="2024-04-16T16:52:18.501" v="748" actId="1076"/>
          <ac:picMkLst>
            <pc:docMk/>
            <pc:sldMk cId="3483164620" sldId="260"/>
            <ac:picMk id="2" creationId="{40DE3E00-15AF-6576-90DC-0D01B67DDB9C}"/>
          </ac:picMkLst>
        </pc:picChg>
        <pc:picChg chg="add mod ord">
          <ac:chgData name="Patel, Chintan S. (MSFC-ER42)[ESSCA]" userId="S::cpatel4@ndc.nasa.gov::d5654f58-2285-4039-92cc-a4fa91632918" providerId="AD" clId="Web-{F0831B01-0DA1-911C-F9BB-BD17E6B91327}" dt="2024-04-16T16:44:25.823" v="583" actId="1076"/>
          <ac:picMkLst>
            <pc:docMk/>
            <pc:sldMk cId="3483164620" sldId="260"/>
            <ac:picMk id="5" creationId="{1324328C-77BA-67EE-272D-C641AAC09FC0}"/>
          </ac:picMkLst>
        </pc:picChg>
        <pc:picChg chg="add mod ord">
          <ac:chgData name="Patel, Chintan S. (MSFC-ER42)[ESSCA]" userId="S::cpatel4@ndc.nasa.gov::d5654f58-2285-4039-92cc-a4fa91632918" providerId="AD" clId="Web-{F0831B01-0DA1-911C-F9BB-BD17E6B91327}" dt="2024-04-16T16:21:19.126" v="553"/>
          <ac:picMkLst>
            <pc:docMk/>
            <pc:sldMk cId="3483164620" sldId="260"/>
            <ac:picMk id="21" creationId="{9048B505-038E-1FB4-A345-9E14FC9E79DF}"/>
          </ac:picMkLst>
        </pc:picChg>
        <pc:picChg chg="add del mod">
          <ac:chgData name="Patel, Chintan S. (MSFC-ER42)[ESSCA]" userId="S::cpatel4@ndc.nasa.gov::d5654f58-2285-4039-92cc-a4fa91632918" providerId="AD" clId="Web-{F0831B01-0DA1-911C-F9BB-BD17E6B91327}" dt="2024-04-16T16:12:38.545" v="514"/>
          <ac:picMkLst>
            <pc:docMk/>
            <pc:sldMk cId="3483164620" sldId="260"/>
            <ac:picMk id="26" creationId="{8F73A431-ABFC-7706-9EC6-695A93CEA291}"/>
          </ac:picMkLst>
        </pc:picChg>
        <pc:picChg chg="add del mod">
          <ac:chgData name="Patel, Chintan S. (MSFC-ER42)[ESSCA]" userId="S::cpatel4@ndc.nasa.gov::d5654f58-2285-4039-92cc-a4fa91632918" providerId="AD" clId="Web-{F0831B01-0DA1-911C-F9BB-BD17E6B91327}" dt="2024-04-16T16:17:57.172" v="539"/>
          <ac:picMkLst>
            <pc:docMk/>
            <pc:sldMk cId="3483164620" sldId="260"/>
            <ac:picMk id="30" creationId="{BE8322D7-59D1-9A08-1B31-AE9563656400}"/>
          </ac:picMkLst>
        </pc:picChg>
        <pc:picChg chg="mod">
          <ac:chgData name="Patel, Chintan S. (MSFC-ER42)[ESSCA]" userId="S::cpatel4@ndc.nasa.gov::d5654f58-2285-4039-92cc-a4fa91632918" providerId="AD" clId="Web-{F0831B01-0DA1-911C-F9BB-BD17E6B91327}" dt="2024-04-16T16:08:34.840" v="496" actId="14100"/>
          <ac:picMkLst>
            <pc:docMk/>
            <pc:sldMk cId="3483164620" sldId="260"/>
            <ac:picMk id="36" creationId="{63C7BFA7-310B-4D2D-9B24-2A8A1CA7F3DA}"/>
          </ac:picMkLst>
        </pc:picChg>
        <pc:picChg chg="add del mod">
          <ac:chgData name="Patel, Chintan S. (MSFC-ER42)[ESSCA]" userId="S::cpatel4@ndc.nasa.gov::d5654f58-2285-4039-92cc-a4fa91632918" providerId="AD" clId="Web-{F0831B01-0DA1-911C-F9BB-BD17E6B91327}" dt="2024-04-16T16:41:12.929" v="564"/>
          <ac:picMkLst>
            <pc:docMk/>
            <pc:sldMk cId="3483164620" sldId="260"/>
            <ac:picMk id="37" creationId="{DED8E0AA-9444-4330-AEF6-BAD6A5D60E37}"/>
          </ac:picMkLst>
        </pc:picChg>
        <pc:picChg chg="add mod ord">
          <ac:chgData name="Patel, Chintan S. (MSFC-ER42)[ESSCA]" userId="S::cpatel4@ndc.nasa.gov::d5654f58-2285-4039-92cc-a4fa91632918" providerId="AD" clId="Web-{F0831B01-0DA1-911C-F9BB-BD17E6B91327}" dt="2024-04-16T16:51:21.297" v="740" actId="1076"/>
          <ac:picMkLst>
            <pc:docMk/>
            <pc:sldMk cId="3483164620" sldId="260"/>
            <ac:picMk id="39" creationId="{EAC5C6AF-85B3-2E70-DAD2-29F49A133597}"/>
          </ac:picMkLst>
        </pc:picChg>
        <pc:picChg chg="mod">
          <ac:chgData name="Patel, Chintan S. (MSFC-ER42)[ESSCA]" userId="S::cpatel4@ndc.nasa.gov::d5654f58-2285-4039-92cc-a4fa91632918" providerId="AD" clId="Web-{F0831B01-0DA1-911C-F9BB-BD17E6B91327}" dt="2024-04-16T15:51:12.288" v="74" actId="14100"/>
          <ac:picMkLst>
            <pc:docMk/>
            <pc:sldMk cId="3483164620" sldId="260"/>
            <ac:picMk id="162" creationId="{E8BA9579-2432-411F-9388-7530736E3F75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xmlns="" chg="mod modRxn">
              <pc226:chgData name="Patel, Chintan S. (MSFC-ER42)[ESSCA]" userId="S::cpatel4@ndc.nasa.gov::d5654f58-2285-4039-92cc-a4fa91632918" providerId="AD" clId="Web-{F0831B01-0DA1-911C-F9BB-BD17E6B91327}" dt="2024-04-16T16:42:30.837" v="577"/>
              <pc2:cmMkLst xmlns:pc2="http://schemas.microsoft.com/office/powerpoint/2019/9/main/command">
                <pc:docMk/>
                <pc:sldMk cId="3483164620" sldId="260"/>
                <pc2:cmMk id="{69DF7725-ED1C-4C5E-83D8-E1CF6365ED5D}"/>
              </pc2:cmMkLst>
            </pc226:cmChg>
          </p:ext>
        </pc:extLst>
      </pc:sldChg>
      <pc:sldChg chg="addSp delSp modSp new mod setBg">
        <pc:chgData name="Patel, Chintan S. (MSFC-ER42)[ESSCA]" userId="S::cpatel4@ndc.nasa.gov::d5654f58-2285-4039-92cc-a4fa91632918" providerId="AD" clId="Web-{F0831B01-0DA1-911C-F9BB-BD17E6B91327}" dt="2024-04-16T16:15:18.999" v="526"/>
        <pc:sldMkLst>
          <pc:docMk/>
          <pc:sldMk cId="3419799578" sldId="263"/>
        </pc:sldMkLst>
        <pc:picChg chg="add del mod">
          <ac:chgData name="Patel, Chintan S. (MSFC-ER42)[ESSCA]" userId="S::cpatel4@ndc.nasa.gov::d5654f58-2285-4039-92cc-a4fa91632918" providerId="AD" clId="Web-{F0831B01-0DA1-911C-F9BB-BD17E6B91327}" dt="2024-04-16T16:12:52.482" v="518"/>
          <ac:picMkLst>
            <pc:docMk/>
            <pc:sldMk cId="3419799578" sldId="263"/>
            <ac:picMk id="2" creationId="{916E6BDF-2733-65C6-1B0B-FA245B34E3E0}"/>
          </ac:picMkLst>
        </pc:picChg>
        <pc:picChg chg="add mod">
          <ac:chgData name="Patel, Chintan S. (MSFC-ER42)[ESSCA]" userId="S::cpatel4@ndc.nasa.gov::d5654f58-2285-4039-92cc-a4fa91632918" providerId="AD" clId="Web-{F0831B01-0DA1-911C-F9BB-BD17E6B91327}" dt="2024-04-16T16:14:22.733" v="524"/>
          <ac:picMkLst>
            <pc:docMk/>
            <pc:sldMk cId="3419799578" sldId="263"/>
            <ac:picMk id="3" creationId="{033826F1-A909-0598-CC33-362D82F98CC8}"/>
          </ac:picMkLst>
        </pc:picChg>
      </pc:sldChg>
    </pc:docChg>
  </pc:docChgLst>
  <pc:docChgLst>
    <pc:chgData name="Sansone, Marco D. (MSFC-ER42)[ESSCA]" userId="e422a146-fb75-49f2-9ecb-949a4cc96107" providerId="ADAL" clId="{212CB988-9216-4D3F-9512-B40853D3988D}"/>
    <pc:docChg chg="modSld">
      <pc:chgData name="Sansone, Marco D. (MSFC-ER42)[ESSCA]" userId="e422a146-fb75-49f2-9ecb-949a4cc96107" providerId="ADAL" clId="{212CB988-9216-4D3F-9512-B40853D3988D}" dt="2024-04-16T21:57:46.851" v="1" actId="20577"/>
      <pc:docMkLst>
        <pc:docMk/>
      </pc:docMkLst>
      <pc:sldChg chg="modSp mod">
        <pc:chgData name="Sansone, Marco D. (MSFC-ER42)[ESSCA]" userId="e422a146-fb75-49f2-9ecb-949a4cc96107" providerId="ADAL" clId="{212CB988-9216-4D3F-9512-B40853D3988D}" dt="2024-04-16T21:57:46.851" v="1" actId="20577"/>
        <pc:sldMkLst>
          <pc:docMk/>
          <pc:sldMk cId="2221942489" sldId="264"/>
        </pc:sldMkLst>
        <pc:spChg chg="mod">
          <ac:chgData name="Sansone, Marco D. (MSFC-ER42)[ESSCA]" userId="e422a146-fb75-49f2-9ecb-949a4cc96107" providerId="ADAL" clId="{212CB988-9216-4D3F-9512-B40853D3988D}" dt="2024-04-16T21:57:46.851" v="1" actId="20577"/>
          <ac:spMkLst>
            <pc:docMk/>
            <pc:sldMk cId="2221942489" sldId="264"/>
            <ac:spMk id="2" creationId="{88782869-A3D8-4799-06E4-070BFC4ECC07}"/>
          </ac:spMkLst>
        </pc:spChg>
      </pc:sldChg>
    </pc:docChg>
  </pc:docChgLst>
  <pc:docChgLst>
    <pc:chgData name="Sansone, Marco D. (MSFC-ER42)[ESSCA]" userId="e422a146-fb75-49f2-9ecb-949a4cc96107" providerId="ADAL" clId="{B90661D7-043A-4BAB-A754-C38B7140C086}"/>
    <pc:docChg chg="undo custSel addSld delSld modSld">
      <pc:chgData name="Sansone, Marco D. (MSFC-ER42)[ESSCA]" userId="e422a146-fb75-49f2-9ecb-949a4cc96107" providerId="ADAL" clId="{B90661D7-043A-4BAB-A754-C38B7140C086}" dt="2024-04-17T16:37:05.325" v="99" actId="207"/>
      <pc:docMkLst>
        <pc:docMk/>
      </pc:docMkLst>
      <pc:sldChg chg="modCm">
        <pc:chgData name="Sansone, Marco D. (MSFC-ER42)[ESSCA]" userId="e422a146-fb75-49f2-9ecb-949a4cc96107" providerId="ADAL" clId="{B90661D7-043A-4BAB-A754-C38B7140C086}" dt="2024-04-16T22:08:24.281" v="0" actId="2056"/>
        <pc:sldMkLst>
          <pc:docMk/>
          <pc:sldMk cId="3483164620" sldId="260"/>
        </pc:sldMkLst>
      </pc:sldChg>
      <pc:sldChg chg="add del setBg">
        <pc:chgData name="Sansone, Marco D. (MSFC-ER42)[ESSCA]" userId="e422a146-fb75-49f2-9ecb-949a4cc96107" providerId="ADAL" clId="{B90661D7-043A-4BAB-A754-C38B7140C086}" dt="2024-04-17T16:32:23.417" v="17"/>
        <pc:sldMkLst>
          <pc:docMk/>
          <pc:sldMk cId="150015064" sldId="262"/>
        </pc:sldMkLst>
      </pc:sldChg>
      <pc:sldChg chg="modSp add mod">
        <pc:chgData name="Sansone, Marco D. (MSFC-ER42)[ESSCA]" userId="e422a146-fb75-49f2-9ecb-949a4cc96107" providerId="ADAL" clId="{B90661D7-043A-4BAB-A754-C38B7140C086}" dt="2024-04-17T16:37:05.325" v="99" actId="207"/>
        <pc:sldMkLst>
          <pc:docMk/>
          <pc:sldMk cId="3835623776" sldId="262"/>
        </pc:sldMkLst>
        <pc:spChg chg="mod">
          <ac:chgData name="Sansone, Marco D. (MSFC-ER42)[ESSCA]" userId="e422a146-fb75-49f2-9ecb-949a4cc96107" providerId="ADAL" clId="{B90661D7-043A-4BAB-A754-C38B7140C086}" dt="2024-04-17T16:37:05.325" v="99" actId="207"/>
          <ac:spMkLst>
            <pc:docMk/>
            <pc:sldMk cId="3835623776" sldId="262"/>
            <ac:spMk id="156" creationId="{2C8E8D9C-FB85-47CE-8A4E-AE77884A25DB}"/>
          </ac:spMkLst>
        </pc:spChg>
      </pc:sldChg>
      <pc:sldChg chg="addSp delSp modSp mod">
        <pc:chgData name="Sansone, Marco D. (MSFC-ER42)[ESSCA]" userId="e422a146-fb75-49f2-9ecb-949a4cc96107" providerId="ADAL" clId="{B90661D7-043A-4BAB-A754-C38B7140C086}" dt="2024-04-16T22:11:50.276" v="15" actId="1076"/>
        <pc:sldMkLst>
          <pc:docMk/>
          <pc:sldMk cId="2221942489" sldId="264"/>
        </pc:sldMkLst>
        <pc:spChg chg="mod">
          <ac:chgData name="Sansone, Marco D. (MSFC-ER42)[ESSCA]" userId="e422a146-fb75-49f2-9ecb-949a4cc96107" providerId="ADAL" clId="{B90661D7-043A-4BAB-A754-C38B7140C086}" dt="2024-04-16T22:11:13.136" v="11" actId="6549"/>
          <ac:spMkLst>
            <pc:docMk/>
            <pc:sldMk cId="2221942489" sldId="264"/>
            <ac:spMk id="2" creationId="{88782869-A3D8-4799-06E4-070BFC4ECC07}"/>
          </ac:spMkLst>
        </pc:spChg>
        <pc:spChg chg="add del mod">
          <ac:chgData name="Sansone, Marco D. (MSFC-ER42)[ESSCA]" userId="e422a146-fb75-49f2-9ecb-949a4cc96107" providerId="ADAL" clId="{B90661D7-043A-4BAB-A754-C38B7140C086}" dt="2024-04-16T22:10:29.721" v="5"/>
          <ac:spMkLst>
            <pc:docMk/>
            <pc:sldMk cId="2221942489" sldId="264"/>
            <ac:spMk id="17" creationId="{51D716FC-5205-4685-1E6C-06627635149A}"/>
          </ac:spMkLst>
        </pc:spChg>
        <pc:picChg chg="mod">
          <ac:chgData name="Sansone, Marco D. (MSFC-ER42)[ESSCA]" userId="e422a146-fb75-49f2-9ecb-949a4cc96107" providerId="ADAL" clId="{B90661D7-043A-4BAB-A754-C38B7140C086}" dt="2024-04-16T22:08:52.987" v="3" actId="555"/>
          <ac:picMkLst>
            <pc:docMk/>
            <pc:sldMk cId="2221942489" sldId="264"/>
            <ac:picMk id="4" creationId="{75D1D262-295A-7318-423B-21E05700FA83}"/>
          </ac:picMkLst>
        </pc:picChg>
        <pc:picChg chg="mod">
          <ac:chgData name="Sansone, Marco D. (MSFC-ER42)[ESSCA]" userId="e422a146-fb75-49f2-9ecb-949a4cc96107" providerId="ADAL" clId="{B90661D7-043A-4BAB-A754-C38B7140C086}" dt="2024-04-16T22:08:52.987" v="3" actId="555"/>
          <ac:picMkLst>
            <pc:docMk/>
            <pc:sldMk cId="2221942489" sldId="264"/>
            <ac:picMk id="8" creationId="{5598FC6C-F1C2-95B0-C67C-C021AD8D614B}"/>
          </ac:picMkLst>
        </pc:picChg>
        <pc:picChg chg="mod">
          <ac:chgData name="Sansone, Marco D. (MSFC-ER42)[ESSCA]" userId="e422a146-fb75-49f2-9ecb-949a4cc96107" providerId="ADAL" clId="{B90661D7-043A-4BAB-A754-C38B7140C086}" dt="2024-04-16T22:08:52.987" v="3" actId="555"/>
          <ac:picMkLst>
            <pc:docMk/>
            <pc:sldMk cId="2221942489" sldId="264"/>
            <ac:picMk id="12" creationId="{20B26413-6D4D-7B1D-82D6-1888DD5A2D56}"/>
          </ac:picMkLst>
        </pc:picChg>
        <pc:picChg chg="mod">
          <ac:chgData name="Sansone, Marco D. (MSFC-ER42)[ESSCA]" userId="e422a146-fb75-49f2-9ecb-949a4cc96107" providerId="ADAL" clId="{B90661D7-043A-4BAB-A754-C38B7140C086}" dt="2024-04-16T22:08:52.987" v="3" actId="555"/>
          <ac:picMkLst>
            <pc:docMk/>
            <pc:sldMk cId="2221942489" sldId="264"/>
            <ac:picMk id="16" creationId="{7209AFB8-5220-985A-0489-BC82A2E06320}"/>
          </ac:picMkLst>
        </pc:picChg>
        <pc:picChg chg="add mod">
          <ac:chgData name="Sansone, Marco D. (MSFC-ER42)[ESSCA]" userId="e422a146-fb75-49f2-9ecb-949a4cc96107" providerId="ADAL" clId="{B90661D7-043A-4BAB-A754-C38B7140C086}" dt="2024-04-16T22:11:29.973" v="12" actId="1076"/>
          <ac:picMkLst>
            <pc:docMk/>
            <pc:sldMk cId="2221942489" sldId="264"/>
            <ac:picMk id="18" creationId="{9165ECD3-4660-DE37-E192-715C1E24B789}"/>
          </ac:picMkLst>
        </pc:picChg>
        <pc:picChg chg="add mod">
          <ac:chgData name="Sansone, Marco D. (MSFC-ER42)[ESSCA]" userId="e422a146-fb75-49f2-9ecb-949a4cc96107" providerId="ADAL" clId="{B90661D7-043A-4BAB-A754-C38B7140C086}" dt="2024-04-16T22:11:29.973" v="12" actId="1076"/>
          <ac:picMkLst>
            <pc:docMk/>
            <pc:sldMk cId="2221942489" sldId="264"/>
            <ac:picMk id="28" creationId="{5CE0B93D-0E2E-9EBC-3C29-32FA18C86BC0}"/>
          </ac:picMkLst>
        </pc:picChg>
        <pc:picChg chg="add mod">
          <ac:chgData name="Sansone, Marco D. (MSFC-ER42)[ESSCA]" userId="e422a146-fb75-49f2-9ecb-949a4cc96107" providerId="ADAL" clId="{B90661D7-043A-4BAB-A754-C38B7140C086}" dt="2024-04-16T22:11:29.973" v="12" actId="1076"/>
          <ac:picMkLst>
            <pc:docMk/>
            <pc:sldMk cId="2221942489" sldId="264"/>
            <ac:picMk id="30" creationId="{51A2018A-AF20-4636-EEAE-37E91C6F2562}"/>
          </ac:picMkLst>
        </pc:picChg>
        <pc:picChg chg="add mod">
          <ac:chgData name="Sansone, Marco D. (MSFC-ER42)[ESSCA]" userId="e422a146-fb75-49f2-9ecb-949a4cc96107" providerId="ADAL" clId="{B90661D7-043A-4BAB-A754-C38B7140C086}" dt="2024-04-16T22:11:29.973" v="12" actId="1076"/>
          <ac:picMkLst>
            <pc:docMk/>
            <pc:sldMk cId="2221942489" sldId="264"/>
            <ac:picMk id="33" creationId="{71DCBC56-92A8-8BD5-96E4-379542643A8F}"/>
          </ac:picMkLst>
        </pc:picChg>
        <pc:picChg chg="add mod">
          <ac:chgData name="Sansone, Marco D. (MSFC-ER42)[ESSCA]" userId="e422a146-fb75-49f2-9ecb-949a4cc96107" providerId="ADAL" clId="{B90661D7-043A-4BAB-A754-C38B7140C086}" dt="2024-04-16T22:11:50.276" v="15" actId="1076"/>
          <ac:picMkLst>
            <pc:docMk/>
            <pc:sldMk cId="2221942489" sldId="264"/>
            <ac:picMk id="34" creationId="{BA385F9E-1B08-5E02-6798-C68E24438E23}"/>
          </ac:picMkLst>
        </pc:picChg>
        <pc:picChg chg="add mod">
          <ac:chgData name="Sansone, Marco D. (MSFC-ER42)[ESSCA]" userId="e422a146-fb75-49f2-9ecb-949a4cc96107" providerId="ADAL" clId="{B90661D7-043A-4BAB-A754-C38B7140C086}" dt="2024-04-16T22:11:50.276" v="15" actId="1076"/>
          <ac:picMkLst>
            <pc:docMk/>
            <pc:sldMk cId="2221942489" sldId="264"/>
            <ac:picMk id="35" creationId="{849F757F-9B6F-7A37-F459-1DFA35228182}"/>
          </ac:picMkLst>
        </pc:picChg>
        <pc:picChg chg="add mod">
          <ac:chgData name="Sansone, Marco D. (MSFC-ER42)[ESSCA]" userId="e422a146-fb75-49f2-9ecb-949a4cc96107" providerId="ADAL" clId="{B90661D7-043A-4BAB-A754-C38B7140C086}" dt="2024-04-16T22:11:50.276" v="15" actId="1076"/>
          <ac:picMkLst>
            <pc:docMk/>
            <pc:sldMk cId="2221942489" sldId="264"/>
            <ac:picMk id="36" creationId="{FEE37299-BEBA-A4FB-3251-54A79347CCB5}"/>
          </ac:picMkLst>
        </pc:picChg>
        <pc:picChg chg="add mod">
          <ac:chgData name="Sansone, Marco D. (MSFC-ER42)[ESSCA]" userId="e422a146-fb75-49f2-9ecb-949a4cc96107" providerId="ADAL" clId="{B90661D7-043A-4BAB-A754-C38B7140C086}" dt="2024-04-16T22:11:50.276" v="15" actId="1076"/>
          <ac:picMkLst>
            <pc:docMk/>
            <pc:sldMk cId="2221942489" sldId="264"/>
            <ac:picMk id="37" creationId="{A195ADBB-39F7-04F9-0F7E-DB1ECA926DB3}"/>
          </ac:picMkLst>
        </pc:picChg>
      </pc:sldChg>
    </pc:docChg>
  </pc:docChgLst>
  <pc:docChgLst>
    <pc:chgData name="Jacob Brodnick" userId="f36127a7-368a-443a-871e-6482de8c7285" providerId="ADAL" clId="{78AB142A-917E-43E3-ABC6-122E3934E70B}"/>
    <pc:docChg chg="undo redo custSel addSld delSld modSld">
      <pc:chgData name="Jacob Brodnick" userId="f36127a7-368a-443a-871e-6482de8c7285" providerId="ADAL" clId="{78AB142A-917E-43E3-ABC6-122E3934E70B}" dt="2024-04-17T16:46:05.948" v="1951" actId="47"/>
      <pc:docMkLst>
        <pc:docMk/>
      </pc:docMkLst>
      <pc:sldChg chg="addSp delSp modSp del mod">
        <pc:chgData name="Jacob Brodnick" userId="f36127a7-368a-443a-871e-6482de8c7285" providerId="ADAL" clId="{78AB142A-917E-43E3-ABC6-122E3934E70B}" dt="2024-04-17T16:40:27.141" v="1906" actId="47"/>
        <pc:sldMkLst>
          <pc:docMk/>
          <pc:sldMk cId="3483164620" sldId="260"/>
        </pc:sldMkLst>
        <pc:spChg chg="mod">
          <ac:chgData name="Jacob Brodnick" userId="f36127a7-368a-443a-871e-6482de8c7285" providerId="ADAL" clId="{78AB142A-917E-43E3-ABC6-122E3934E70B}" dt="2024-04-17T16:37:48.309" v="1878" actId="208"/>
          <ac:spMkLst>
            <pc:docMk/>
            <pc:sldMk cId="3483164620" sldId="260"/>
            <ac:spMk id="3" creationId="{49C8AEA9-BF17-35ED-9EE3-E63CC41B189F}"/>
          </ac:spMkLst>
        </pc:spChg>
        <pc:spChg chg="mod topLvl">
          <ac:chgData name="Jacob Brodnick" userId="f36127a7-368a-443a-871e-6482de8c7285" providerId="ADAL" clId="{78AB142A-917E-43E3-ABC6-122E3934E70B}" dt="2024-04-17T14:00:23.966" v="245" actId="164"/>
          <ac:spMkLst>
            <pc:docMk/>
            <pc:sldMk cId="3483164620" sldId="260"/>
            <ac:spMk id="6" creationId="{FA62A8A2-1BFF-0C48-8681-A53FFC3B1DD4}"/>
          </ac:spMkLst>
        </pc:spChg>
        <pc:spChg chg="mod topLvl">
          <ac:chgData name="Jacob Brodnick" userId="f36127a7-368a-443a-871e-6482de8c7285" providerId="ADAL" clId="{78AB142A-917E-43E3-ABC6-122E3934E70B}" dt="2024-04-17T14:00:30.496" v="246" actId="164"/>
          <ac:spMkLst>
            <pc:docMk/>
            <pc:sldMk cId="3483164620" sldId="260"/>
            <ac:spMk id="12" creationId="{01B50818-0837-D315-4B60-2675B7F7F848}"/>
          </ac:spMkLst>
        </pc:spChg>
        <pc:spChg chg="mod">
          <ac:chgData name="Jacob Brodnick" userId="f36127a7-368a-443a-871e-6482de8c7285" providerId="ADAL" clId="{78AB142A-917E-43E3-ABC6-122E3934E70B}" dt="2024-04-17T14:26:47.576" v="980" actId="1076"/>
          <ac:spMkLst>
            <pc:docMk/>
            <pc:sldMk cId="3483164620" sldId="260"/>
            <ac:spMk id="14" creationId="{9B0A65CD-0476-4802-A50F-C64BE7C18177}"/>
          </ac:spMkLst>
        </pc:spChg>
        <pc:spChg chg="del mod ord">
          <ac:chgData name="Jacob Brodnick" userId="f36127a7-368a-443a-871e-6482de8c7285" providerId="ADAL" clId="{78AB142A-917E-43E3-ABC6-122E3934E70B}" dt="2024-04-17T14:45:46.817" v="1209" actId="478"/>
          <ac:spMkLst>
            <pc:docMk/>
            <pc:sldMk cId="3483164620" sldId="260"/>
            <ac:spMk id="15" creationId="{4C347BF7-E4C0-7A40-BA21-CB2B40F47A93}"/>
          </ac:spMkLst>
        </pc:spChg>
        <pc:spChg chg="mod">
          <ac:chgData name="Jacob Brodnick" userId="f36127a7-368a-443a-871e-6482de8c7285" providerId="ADAL" clId="{78AB142A-917E-43E3-ABC6-122E3934E70B}" dt="2024-04-17T15:23:16.508" v="1768" actId="1038"/>
          <ac:spMkLst>
            <pc:docMk/>
            <pc:sldMk cId="3483164620" sldId="260"/>
            <ac:spMk id="22" creationId="{94A340E7-E0BC-9850-0F6F-60C6786FFFDE}"/>
          </ac:spMkLst>
        </pc:spChg>
        <pc:spChg chg="mod">
          <ac:chgData name="Jacob Brodnick" userId="f36127a7-368a-443a-871e-6482de8c7285" providerId="ADAL" clId="{78AB142A-917E-43E3-ABC6-122E3934E70B}" dt="2024-04-17T14:49:23.511" v="1255" actId="114"/>
          <ac:spMkLst>
            <pc:docMk/>
            <pc:sldMk cId="3483164620" sldId="260"/>
            <ac:spMk id="23" creationId="{9F3A6986-E9A9-F9E3-9176-89A77655EB83}"/>
          </ac:spMkLst>
        </pc:spChg>
        <pc:spChg chg="add mod">
          <ac:chgData name="Jacob Brodnick" userId="f36127a7-368a-443a-871e-6482de8c7285" providerId="ADAL" clId="{78AB142A-917E-43E3-ABC6-122E3934E70B}" dt="2024-04-17T15:25:14.559" v="1779" actId="571"/>
          <ac:spMkLst>
            <pc:docMk/>
            <pc:sldMk cId="3483164620" sldId="260"/>
            <ac:spMk id="35" creationId="{0EA15D69-BA3D-F01F-80BA-93C16FE8863A}"/>
          </ac:spMkLst>
        </pc:spChg>
        <pc:spChg chg="mod">
          <ac:chgData name="Jacob Brodnick" userId="f36127a7-368a-443a-871e-6482de8c7285" providerId="ADAL" clId="{78AB142A-917E-43E3-ABC6-122E3934E70B}" dt="2024-04-17T15:24:26.823" v="1773" actId="1076"/>
          <ac:spMkLst>
            <pc:docMk/>
            <pc:sldMk cId="3483164620" sldId="260"/>
            <ac:spMk id="38" creationId="{7155132A-67EE-0F36-3960-F837A1479ED2}"/>
          </ac:spMkLst>
        </pc:spChg>
        <pc:spChg chg="mod">
          <ac:chgData name="Jacob Brodnick" userId="f36127a7-368a-443a-871e-6482de8c7285" providerId="ADAL" clId="{78AB142A-917E-43E3-ABC6-122E3934E70B}" dt="2024-04-17T15:31:55.857" v="1844" actId="1035"/>
          <ac:spMkLst>
            <pc:docMk/>
            <pc:sldMk cId="3483164620" sldId="260"/>
            <ac:spMk id="41" creationId="{F2CA3A8B-67B5-4FDC-B971-3D80C9605C37}"/>
          </ac:spMkLst>
        </pc:spChg>
        <pc:spChg chg="mod">
          <ac:chgData name="Jacob Brodnick" userId="f36127a7-368a-443a-871e-6482de8c7285" providerId="ADAL" clId="{78AB142A-917E-43E3-ABC6-122E3934E70B}" dt="2024-04-17T15:31:55.857" v="1844" actId="1035"/>
          <ac:spMkLst>
            <pc:docMk/>
            <pc:sldMk cId="3483164620" sldId="260"/>
            <ac:spMk id="45" creationId="{72915BAA-8D88-991C-8543-9E16E02194FE}"/>
          </ac:spMkLst>
        </pc:spChg>
        <pc:spChg chg="mod">
          <ac:chgData name="Jacob Brodnick" userId="f36127a7-368a-443a-871e-6482de8c7285" providerId="ADAL" clId="{78AB142A-917E-43E3-ABC6-122E3934E70B}" dt="2024-04-17T14:51:23.185" v="1290" actId="14100"/>
          <ac:spMkLst>
            <pc:docMk/>
            <pc:sldMk cId="3483164620" sldId="260"/>
            <ac:spMk id="46" creationId="{DCECDA20-F23A-48D0-8616-123A5028DE01}"/>
          </ac:spMkLst>
        </pc:spChg>
        <pc:spChg chg="mod">
          <ac:chgData name="Jacob Brodnick" userId="f36127a7-368a-443a-871e-6482de8c7285" providerId="ADAL" clId="{78AB142A-917E-43E3-ABC6-122E3934E70B}" dt="2024-04-17T15:31:55.857" v="1844" actId="1035"/>
          <ac:spMkLst>
            <pc:docMk/>
            <pc:sldMk cId="3483164620" sldId="260"/>
            <ac:spMk id="47" creationId="{02919267-60D9-40A8-B588-EFF0ABFBC69C}"/>
          </ac:spMkLst>
        </pc:spChg>
        <pc:spChg chg="mod">
          <ac:chgData name="Jacob Brodnick" userId="f36127a7-368a-443a-871e-6482de8c7285" providerId="ADAL" clId="{78AB142A-917E-43E3-ABC6-122E3934E70B}" dt="2024-04-17T15:24:26.823" v="1773" actId="1076"/>
          <ac:spMkLst>
            <pc:docMk/>
            <pc:sldMk cId="3483164620" sldId="260"/>
            <ac:spMk id="48" creationId="{7A654DBE-C9E2-46F7-AE2D-CF0E3439E0DB}"/>
          </ac:spMkLst>
        </pc:spChg>
        <pc:spChg chg="mod">
          <ac:chgData name="Jacob Brodnick" userId="f36127a7-368a-443a-871e-6482de8c7285" providerId="ADAL" clId="{78AB142A-917E-43E3-ABC6-122E3934E70B}" dt="2024-04-17T15:24:26.823" v="1773" actId="1076"/>
          <ac:spMkLst>
            <pc:docMk/>
            <pc:sldMk cId="3483164620" sldId="260"/>
            <ac:spMk id="53" creationId="{235EE146-44E7-EDDC-59E5-7BDE1CA15E6F}"/>
          </ac:spMkLst>
        </pc:spChg>
        <pc:spChg chg="mod">
          <ac:chgData name="Jacob Brodnick" userId="f36127a7-368a-443a-871e-6482de8c7285" providerId="ADAL" clId="{78AB142A-917E-43E3-ABC6-122E3934E70B}" dt="2024-04-17T15:29:38.112" v="1817" actId="1036"/>
          <ac:spMkLst>
            <pc:docMk/>
            <pc:sldMk cId="3483164620" sldId="260"/>
            <ac:spMk id="62" creationId="{3B4DA326-52A5-9609-4747-8700E9EC3E88}"/>
          </ac:spMkLst>
        </pc:spChg>
        <pc:spChg chg="mod">
          <ac:chgData name="Jacob Brodnick" userId="f36127a7-368a-443a-871e-6482de8c7285" providerId="ADAL" clId="{78AB142A-917E-43E3-ABC6-122E3934E70B}" dt="2024-04-17T15:29:38.112" v="1817" actId="1036"/>
          <ac:spMkLst>
            <pc:docMk/>
            <pc:sldMk cId="3483164620" sldId="260"/>
            <ac:spMk id="63" creationId="{27439707-DC8D-6A92-B185-0997D78E722A}"/>
          </ac:spMkLst>
        </pc:spChg>
        <pc:spChg chg="mod">
          <ac:chgData name="Jacob Brodnick" userId="f36127a7-368a-443a-871e-6482de8c7285" providerId="ADAL" clId="{78AB142A-917E-43E3-ABC6-122E3934E70B}" dt="2024-04-17T15:24:26.823" v="1773" actId="1076"/>
          <ac:spMkLst>
            <pc:docMk/>
            <pc:sldMk cId="3483164620" sldId="260"/>
            <ac:spMk id="64" creationId="{7E4BC6B8-F627-4FAA-B9AD-7BEFD25CBF84}"/>
          </ac:spMkLst>
        </pc:spChg>
        <pc:spChg chg="mod">
          <ac:chgData name="Jacob Brodnick" userId="f36127a7-368a-443a-871e-6482de8c7285" providerId="ADAL" clId="{78AB142A-917E-43E3-ABC6-122E3934E70B}" dt="2024-04-17T15:14:47.834" v="1579" actId="14100"/>
          <ac:spMkLst>
            <pc:docMk/>
            <pc:sldMk cId="3483164620" sldId="260"/>
            <ac:spMk id="125" creationId="{96F08C27-B9A0-465D-A040-1CA4DE66D9B0}"/>
          </ac:spMkLst>
        </pc:spChg>
        <pc:spChg chg="mod">
          <ac:chgData name="Jacob Brodnick" userId="f36127a7-368a-443a-871e-6482de8c7285" providerId="ADAL" clId="{78AB142A-917E-43E3-ABC6-122E3934E70B}" dt="2024-04-17T15:29:38.112" v="1817" actId="1036"/>
          <ac:spMkLst>
            <pc:docMk/>
            <pc:sldMk cId="3483164620" sldId="260"/>
            <ac:spMk id="132" creationId="{5CBB89F5-01FA-41ED-8387-2E89C287FC68}"/>
          </ac:spMkLst>
        </pc:spChg>
        <pc:spChg chg="mod">
          <ac:chgData name="Jacob Brodnick" userId="f36127a7-368a-443a-871e-6482de8c7285" providerId="ADAL" clId="{78AB142A-917E-43E3-ABC6-122E3934E70B}" dt="2024-04-17T16:36:02.769" v="1875" actId="208"/>
          <ac:spMkLst>
            <pc:docMk/>
            <pc:sldMk cId="3483164620" sldId="260"/>
            <ac:spMk id="156" creationId="{2C8E8D9C-FB85-47CE-8A4E-AE77884A25DB}"/>
          </ac:spMkLst>
        </pc:spChg>
        <pc:grpChg chg="del mod">
          <ac:chgData name="Jacob Brodnick" userId="f36127a7-368a-443a-871e-6482de8c7285" providerId="ADAL" clId="{78AB142A-917E-43E3-ABC6-122E3934E70B}" dt="2024-04-17T13:59:27.725" v="236" actId="165"/>
          <ac:grpSpMkLst>
            <pc:docMk/>
            <pc:sldMk cId="3483164620" sldId="260"/>
            <ac:grpSpMk id="7" creationId="{ECBCD5C2-70C5-563E-1DAF-23F07908E9CB}"/>
          </ac:grpSpMkLst>
        </pc:grpChg>
        <pc:grpChg chg="add mod">
          <ac:chgData name="Jacob Brodnick" userId="f36127a7-368a-443a-871e-6482de8c7285" providerId="ADAL" clId="{78AB142A-917E-43E3-ABC6-122E3934E70B}" dt="2024-04-17T14:00:23.966" v="245" actId="164"/>
          <ac:grpSpMkLst>
            <pc:docMk/>
            <pc:sldMk cId="3483164620" sldId="260"/>
            <ac:grpSpMk id="8" creationId="{C13F9E03-C91F-A4A4-F186-04DBD0090AD3}"/>
          </ac:grpSpMkLst>
        </pc:grpChg>
        <pc:grpChg chg="add mod">
          <ac:chgData name="Jacob Brodnick" userId="f36127a7-368a-443a-871e-6482de8c7285" providerId="ADAL" clId="{78AB142A-917E-43E3-ABC6-122E3934E70B}" dt="2024-04-17T14:00:30.496" v="246" actId="164"/>
          <ac:grpSpMkLst>
            <pc:docMk/>
            <pc:sldMk cId="3483164620" sldId="260"/>
            <ac:grpSpMk id="10" creationId="{66CF7343-9211-739C-3494-A1F5D0E5A209}"/>
          </ac:grpSpMkLst>
        </pc:grpChg>
        <pc:grpChg chg="mod">
          <ac:chgData name="Jacob Brodnick" userId="f36127a7-368a-443a-871e-6482de8c7285" providerId="ADAL" clId="{78AB142A-917E-43E3-ABC6-122E3934E70B}" dt="2024-04-17T15:29:38.112" v="1817" actId="1036"/>
          <ac:grpSpMkLst>
            <pc:docMk/>
            <pc:sldMk cId="3483164620" sldId="260"/>
            <ac:grpSpMk id="19" creationId="{EFA9C70D-2E35-E38F-CB10-0133223B58BA}"/>
          </ac:grpSpMkLst>
        </pc:grpChg>
        <pc:grpChg chg="add mod">
          <ac:chgData name="Jacob Brodnick" userId="f36127a7-368a-443a-871e-6482de8c7285" providerId="ADAL" clId="{78AB142A-917E-43E3-ABC6-122E3934E70B}" dt="2024-04-17T15:31:55.857" v="1844" actId="1035"/>
          <ac:grpSpMkLst>
            <pc:docMk/>
            <pc:sldMk cId="3483164620" sldId="260"/>
            <ac:grpSpMk id="21" creationId="{21476D3C-1F50-B3EF-34EA-BC6EE5EEB243}"/>
          </ac:grpSpMkLst>
        </pc:grpChg>
        <pc:grpChg chg="mod">
          <ac:chgData name="Jacob Brodnick" userId="f36127a7-368a-443a-871e-6482de8c7285" providerId="ADAL" clId="{78AB142A-917E-43E3-ABC6-122E3934E70B}" dt="2024-04-17T15:24:26.823" v="1773" actId="1076"/>
          <ac:grpSpMkLst>
            <pc:docMk/>
            <pc:sldMk cId="3483164620" sldId="260"/>
            <ac:grpSpMk id="49" creationId="{8C1BFFFD-B28F-D2CB-BF02-CD9ACEC20367}"/>
          </ac:grpSpMkLst>
        </pc:grpChg>
        <pc:grpChg chg="del mod">
          <ac:chgData name="Jacob Brodnick" userId="f36127a7-368a-443a-871e-6482de8c7285" providerId="ADAL" clId="{78AB142A-917E-43E3-ABC6-122E3934E70B}" dt="2024-04-17T13:59:25.069" v="235" actId="165"/>
          <ac:grpSpMkLst>
            <pc:docMk/>
            <pc:sldMk cId="3483164620" sldId="260"/>
            <ac:grpSpMk id="65" creationId="{E2F24396-91C5-EF67-427A-13A2D97B1E39}"/>
          </ac:grpSpMkLst>
        </pc:grpChg>
        <pc:picChg chg="mod topLvl">
          <ac:chgData name="Jacob Brodnick" userId="f36127a7-368a-443a-871e-6482de8c7285" providerId="ADAL" clId="{78AB142A-917E-43E3-ABC6-122E3934E70B}" dt="2024-04-17T14:00:30.496" v="246" actId="164"/>
          <ac:picMkLst>
            <pc:docMk/>
            <pc:sldMk cId="3483164620" sldId="260"/>
            <ac:picMk id="2" creationId="{EDD5D405-399A-486A-FBCB-B960078633AE}"/>
          </ac:picMkLst>
        </pc:picChg>
        <pc:picChg chg="mod topLvl">
          <ac:chgData name="Jacob Brodnick" userId="f36127a7-368a-443a-871e-6482de8c7285" providerId="ADAL" clId="{78AB142A-917E-43E3-ABC6-122E3934E70B}" dt="2024-04-17T14:00:30.496" v="246" actId="164"/>
          <ac:picMkLst>
            <pc:docMk/>
            <pc:sldMk cId="3483164620" sldId="260"/>
            <ac:picMk id="4" creationId="{91C39AF8-65F8-7993-A6B3-E67D3BA7B653}"/>
          </ac:picMkLst>
        </pc:picChg>
        <pc:picChg chg="mod topLvl">
          <ac:chgData name="Jacob Brodnick" userId="f36127a7-368a-443a-871e-6482de8c7285" providerId="ADAL" clId="{78AB142A-917E-43E3-ABC6-122E3934E70B}" dt="2024-04-17T14:00:23.966" v="245" actId="164"/>
          <ac:picMkLst>
            <pc:docMk/>
            <pc:sldMk cId="3483164620" sldId="260"/>
            <ac:picMk id="5" creationId="{1324328C-77BA-67EE-272D-C641AAC09FC0}"/>
          </ac:picMkLst>
        </pc:picChg>
        <pc:picChg chg="mod topLvl">
          <ac:chgData name="Jacob Brodnick" userId="f36127a7-368a-443a-871e-6482de8c7285" providerId="ADAL" clId="{78AB142A-917E-43E3-ABC6-122E3934E70B}" dt="2024-04-17T14:00:23.966" v="245" actId="164"/>
          <ac:picMkLst>
            <pc:docMk/>
            <pc:sldMk cId="3483164620" sldId="260"/>
            <ac:picMk id="9" creationId="{E2736E87-7891-A769-34A3-61C07E55B578}"/>
          </ac:picMkLst>
        </pc:picChg>
        <pc:picChg chg="mod">
          <ac:chgData name="Jacob Brodnick" userId="f36127a7-368a-443a-871e-6482de8c7285" providerId="ADAL" clId="{78AB142A-917E-43E3-ABC6-122E3934E70B}" dt="2024-04-17T15:43:41.870" v="1868" actId="1076"/>
          <ac:picMkLst>
            <pc:docMk/>
            <pc:sldMk cId="3483164620" sldId="260"/>
            <ac:picMk id="11" creationId="{D43DE201-F6D4-38C9-3DC1-E2A9D989FBD6}"/>
          </ac:picMkLst>
        </pc:picChg>
        <pc:picChg chg="add mod">
          <ac:chgData name="Jacob Brodnick" userId="f36127a7-368a-443a-871e-6482de8c7285" providerId="ADAL" clId="{78AB142A-917E-43E3-ABC6-122E3934E70B}" dt="2024-04-17T15:26:05.826" v="1788" actId="14100"/>
          <ac:picMkLst>
            <pc:docMk/>
            <pc:sldMk cId="3483164620" sldId="260"/>
            <ac:picMk id="20" creationId="{0ABBA652-1051-750D-FEA0-E11703191861}"/>
          </ac:picMkLst>
        </pc:picChg>
        <pc:picChg chg="mod">
          <ac:chgData name="Jacob Brodnick" userId="f36127a7-368a-443a-871e-6482de8c7285" providerId="ADAL" clId="{78AB142A-917E-43E3-ABC6-122E3934E70B}" dt="2024-04-17T14:45:11.404" v="1201"/>
          <ac:picMkLst>
            <pc:docMk/>
            <pc:sldMk cId="3483164620" sldId="260"/>
            <ac:picMk id="26" creationId="{5C85E83B-A74E-F765-4CE6-014F170047A4}"/>
          </ac:picMkLst>
        </pc:picChg>
        <pc:picChg chg="del">
          <ac:chgData name="Jacob Brodnick" userId="f36127a7-368a-443a-871e-6482de8c7285" providerId="ADAL" clId="{78AB142A-917E-43E3-ABC6-122E3934E70B}" dt="2024-04-17T14:37:17.513" v="1026" actId="478"/>
          <ac:picMkLst>
            <pc:docMk/>
            <pc:sldMk cId="3483164620" sldId="260"/>
            <ac:picMk id="27" creationId="{96DA4AA0-6D0C-5013-26E2-9372C896C481}"/>
          </ac:picMkLst>
        </pc:picChg>
        <pc:picChg chg="mod">
          <ac:chgData name="Jacob Brodnick" userId="f36127a7-368a-443a-871e-6482de8c7285" providerId="ADAL" clId="{78AB142A-917E-43E3-ABC6-122E3934E70B}" dt="2024-04-17T14:45:11.404" v="1201"/>
          <ac:picMkLst>
            <pc:docMk/>
            <pc:sldMk cId="3483164620" sldId="260"/>
            <ac:picMk id="28" creationId="{630E4B3D-3ACE-1C7E-A225-7758FA1FDA04}"/>
          </ac:picMkLst>
        </pc:picChg>
        <pc:picChg chg="del">
          <ac:chgData name="Jacob Brodnick" userId="f36127a7-368a-443a-871e-6482de8c7285" providerId="ADAL" clId="{78AB142A-917E-43E3-ABC6-122E3934E70B}" dt="2024-04-17T14:37:17.999" v="1027" actId="478"/>
          <ac:picMkLst>
            <pc:docMk/>
            <pc:sldMk cId="3483164620" sldId="260"/>
            <ac:picMk id="29" creationId="{4A10FEE9-88FE-5870-33CB-39BE7279BA9B}"/>
          </ac:picMkLst>
        </pc:picChg>
        <pc:picChg chg="mod">
          <ac:chgData name="Jacob Brodnick" userId="f36127a7-368a-443a-871e-6482de8c7285" providerId="ADAL" clId="{78AB142A-917E-43E3-ABC6-122E3934E70B}" dt="2024-04-17T14:45:11.404" v="1201"/>
          <ac:picMkLst>
            <pc:docMk/>
            <pc:sldMk cId="3483164620" sldId="260"/>
            <ac:picMk id="30" creationId="{774A1543-70D5-156A-DF14-1FD1E8D6139A}"/>
          </ac:picMkLst>
        </pc:picChg>
        <pc:picChg chg="del">
          <ac:chgData name="Jacob Brodnick" userId="f36127a7-368a-443a-871e-6482de8c7285" providerId="ADAL" clId="{78AB142A-917E-43E3-ABC6-122E3934E70B}" dt="2024-04-17T14:37:18.513" v="1028" actId="478"/>
          <ac:picMkLst>
            <pc:docMk/>
            <pc:sldMk cId="3483164620" sldId="260"/>
            <ac:picMk id="31" creationId="{CAD7DB6D-B7EC-9D80-E6FF-D7D589292FE0}"/>
          </ac:picMkLst>
        </pc:picChg>
        <pc:picChg chg="mod">
          <ac:chgData name="Jacob Brodnick" userId="f36127a7-368a-443a-871e-6482de8c7285" providerId="ADAL" clId="{78AB142A-917E-43E3-ABC6-122E3934E70B}" dt="2024-04-17T14:45:11.404" v="1201"/>
          <ac:picMkLst>
            <pc:docMk/>
            <pc:sldMk cId="3483164620" sldId="260"/>
            <ac:picMk id="33" creationId="{08846F63-CCED-F174-CF16-F5E095225CF9}"/>
          </ac:picMkLst>
        </pc:picChg>
        <pc:picChg chg="mod">
          <ac:chgData name="Jacob Brodnick" userId="f36127a7-368a-443a-871e-6482de8c7285" providerId="ADAL" clId="{78AB142A-917E-43E3-ABC6-122E3934E70B}" dt="2024-04-17T15:24:26.823" v="1773" actId="1076"/>
          <ac:picMkLst>
            <pc:docMk/>
            <pc:sldMk cId="3483164620" sldId="260"/>
            <ac:picMk id="52" creationId="{B8F407E1-1B21-8ECE-8176-37F49CA4D554}"/>
          </ac:picMkLst>
        </pc:picChg>
        <pc:picChg chg="mod">
          <ac:chgData name="Jacob Brodnick" userId="f36127a7-368a-443a-871e-6482de8c7285" providerId="ADAL" clId="{78AB142A-917E-43E3-ABC6-122E3934E70B}" dt="2024-04-17T15:29:38.112" v="1817" actId="1036"/>
          <ac:picMkLst>
            <pc:docMk/>
            <pc:sldMk cId="3483164620" sldId="260"/>
            <ac:picMk id="54" creationId="{FF65029B-CC95-4DF9-B5D4-2F59B990B8D4}"/>
          </ac:picMkLst>
        </pc:picChg>
        <pc:picChg chg="del mod ord">
          <ac:chgData name="Jacob Brodnick" userId="f36127a7-368a-443a-871e-6482de8c7285" providerId="ADAL" clId="{78AB142A-917E-43E3-ABC6-122E3934E70B}" dt="2024-04-17T14:45:50.145" v="1210" actId="478"/>
          <ac:picMkLst>
            <pc:docMk/>
            <pc:sldMk cId="3483164620" sldId="260"/>
            <ac:picMk id="58" creationId="{12A4E828-99EB-90B0-E6F9-4A1902104010}"/>
          </ac:picMkLst>
        </pc:picChg>
        <pc:picChg chg="mod">
          <ac:chgData name="Jacob Brodnick" userId="f36127a7-368a-443a-871e-6482de8c7285" providerId="ADAL" clId="{78AB142A-917E-43E3-ABC6-122E3934E70B}" dt="2024-04-17T15:37:50.491" v="1860" actId="1076"/>
          <ac:picMkLst>
            <pc:docMk/>
            <pc:sldMk cId="3483164620" sldId="260"/>
            <ac:picMk id="59" creationId="{F15DA5E7-5203-473A-9556-E1A5E21981CE}"/>
          </ac:picMkLst>
        </pc:picChg>
        <pc:picChg chg="mod">
          <ac:chgData name="Jacob Brodnick" userId="f36127a7-368a-443a-871e-6482de8c7285" providerId="ADAL" clId="{78AB142A-917E-43E3-ABC6-122E3934E70B}" dt="2024-04-17T15:29:38.112" v="1817" actId="1036"/>
          <ac:picMkLst>
            <pc:docMk/>
            <pc:sldMk cId="3483164620" sldId="260"/>
            <ac:picMk id="60" creationId="{036C50D3-6BE4-A583-65B0-C0F4BE3E9810}"/>
          </ac:picMkLst>
        </pc:picChg>
        <pc:picChg chg="del">
          <ac:chgData name="Jacob Brodnick" userId="f36127a7-368a-443a-871e-6482de8c7285" providerId="ADAL" clId="{78AB142A-917E-43E3-ABC6-122E3934E70B}" dt="2024-04-17T14:46:46.681" v="1230" actId="478"/>
          <ac:picMkLst>
            <pc:docMk/>
            <pc:sldMk cId="3483164620" sldId="260"/>
            <ac:picMk id="67" creationId="{E970188F-0FC8-4CFD-B123-DB1EC6E4DD16}"/>
          </ac:picMkLst>
        </pc:picChg>
        <pc:cxnChg chg="mod">
          <ac:chgData name="Jacob Brodnick" userId="f36127a7-368a-443a-871e-6482de8c7285" providerId="ADAL" clId="{78AB142A-917E-43E3-ABC6-122E3934E70B}" dt="2024-04-17T15:24:26.823" v="1773" actId="1076"/>
          <ac:cxnSpMkLst>
            <pc:docMk/>
            <pc:sldMk cId="3483164620" sldId="260"/>
            <ac:cxnSpMk id="55" creationId="{7CFFCE97-CC49-051C-2552-D3E9E9F52296}"/>
          </ac:cxnSpMkLst>
        </pc:cxnChg>
        <pc:cxnChg chg="mod">
          <ac:chgData name="Jacob Brodnick" userId="f36127a7-368a-443a-871e-6482de8c7285" providerId="ADAL" clId="{78AB142A-917E-43E3-ABC6-122E3934E70B}" dt="2024-04-17T15:24:26.823" v="1773" actId="1076"/>
          <ac:cxnSpMkLst>
            <pc:docMk/>
            <pc:sldMk cId="3483164620" sldId="260"/>
            <ac:cxnSpMk id="56" creationId="{17D8E0BE-892C-861D-91FC-0268A2AD3EFB}"/>
          </ac:cxnSpMkLst>
        </pc:cxnChg>
      </pc:sldChg>
      <pc:sldChg chg="del">
        <pc:chgData name="Jacob Brodnick" userId="f36127a7-368a-443a-871e-6482de8c7285" providerId="ADAL" clId="{78AB142A-917E-43E3-ABC6-122E3934E70B}" dt="2024-04-17T15:41:25.362" v="1864" actId="47"/>
        <pc:sldMkLst>
          <pc:docMk/>
          <pc:sldMk cId="1391626407" sldId="261"/>
        </pc:sldMkLst>
      </pc:sldChg>
      <pc:sldChg chg="modSp add del mod">
        <pc:chgData name="Jacob Brodnick" userId="f36127a7-368a-443a-871e-6482de8c7285" providerId="ADAL" clId="{78AB142A-917E-43E3-ABC6-122E3934E70B}" dt="2024-04-17T16:40:27.141" v="1906" actId="47"/>
        <pc:sldMkLst>
          <pc:docMk/>
          <pc:sldMk cId="1447910383" sldId="261"/>
        </pc:sldMkLst>
        <pc:spChg chg="mod">
          <ac:chgData name="Jacob Brodnick" userId="f36127a7-368a-443a-871e-6482de8c7285" providerId="ADAL" clId="{78AB142A-917E-43E3-ABC6-122E3934E70B}" dt="2024-04-17T16:37:06.908" v="1877" actId="108"/>
          <ac:spMkLst>
            <pc:docMk/>
            <pc:sldMk cId="1447910383" sldId="261"/>
            <ac:spMk id="156" creationId="{2C8E8D9C-FB85-47CE-8A4E-AE77884A25DB}"/>
          </ac:spMkLst>
        </pc:spChg>
      </pc:sldChg>
      <pc:sldChg chg="add del">
        <pc:chgData name="Jacob Brodnick" userId="f36127a7-368a-443a-871e-6482de8c7285" providerId="ADAL" clId="{78AB142A-917E-43E3-ABC6-122E3934E70B}" dt="2024-04-17T16:40:03.010" v="1902" actId="2890"/>
        <pc:sldMkLst>
          <pc:docMk/>
          <pc:sldMk cId="2111809060" sldId="261"/>
        </pc:sldMkLst>
      </pc:sldChg>
      <pc:sldChg chg="del">
        <pc:chgData name="Jacob Brodnick" userId="f36127a7-368a-443a-871e-6482de8c7285" providerId="ADAL" clId="{78AB142A-917E-43E3-ABC6-122E3934E70B}" dt="2024-04-17T15:41:23.489" v="1863" actId="47"/>
        <pc:sldMkLst>
          <pc:docMk/>
          <pc:sldMk cId="3171969652" sldId="262"/>
        </pc:sldMkLst>
      </pc:sldChg>
      <pc:sldChg chg="modSp add del mod">
        <pc:chgData name="Jacob Brodnick" userId="f36127a7-368a-443a-871e-6482de8c7285" providerId="ADAL" clId="{78AB142A-917E-43E3-ABC6-122E3934E70B}" dt="2024-04-17T16:46:05.948" v="1951" actId="47"/>
        <pc:sldMkLst>
          <pc:docMk/>
          <pc:sldMk cId="3835623776" sldId="262"/>
        </pc:sldMkLst>
        <pc:spChg chg="mod">
          <ac:chgData name="Jacob Brodnick" userId="f36127a7-368a-443a-871e-6482de8c7285" providerId="ADAL" clId="{78AB142A-917E-43E3-ABC6-122E3934E70B}" dt="2024-04-17T16:40:21.676" v="1905" actId="403"/>
          <ac:spMkLst>
            <pc:docMk/>
            <pc:sldMk cId="3835623776" sldId="262"/>
            <ac:spMk id="3" creationId="{49C8AEA9-BF17-35ED-9EE3-E63CC41B189F}"/>
          </ac:spMkLst>
        </pc:spChg>
        <pc:spChg chg="mod">
          <ac:chgData name="Jacob Brodnick" userId="f36127a7-368a-443a-871e-6482de8c7285" providerId="ADAL" clId="{78AB142A-917E-43E3-ABC6-122E3934E70B}" dt="2024-04-17T16:38:39.368" v="1882" actId="2085"/>
          <ac:spMkLst>
            <pc:docMk/>
            <pc:sldMk cId="3835623776" sldId="262"/>
            <ac:spMk id="156" creationId="{2C8E8D9C-FB85-47CE-8A4E-AE77884A25DB}"/>
          </ac:spMkLst>
        </pc:spChg>
      </pc:sldChg>
      <pc:sldChg chg="delSp del mod">
        <pc:chgData name="Jacob Brodnick" userId="f36127a7-368a-443a-871e-6482de8c7285" providerId="ADAL" clId="{78AB142A-917E-43E3-ABC6-122E3934E70B}" dt="2024-04-17T15:18:38.566" v="1689" actId="47"/>
        <pc:sldMkLst>
          <pc:docMk/>
          <pc:sldMk cId="3419799578" sldId="263"/>
        </pc:sldMkLst>
        <pc:grpChg chg="del">
          <ac:chgData name="Jacob Brodnick" userId="f36127a7-368a-443a-871e-6482de8c7285" providerId="ADAL" clId="{78AB142A-917E-43E3-ABC6-122E3934E70B}" dt="2024-04-17T14:53:21.172" v="1312" actId="478"/>
          <ac:grpSpMkLst>
            <pc:docMk/>
            <pc:sldMk cId="3419799578" sldId="263"/>
            <ac:grpSpMk id="7" creationId="{3D21A65B-3188-5DDF-388F-50161D260D2F}"/>
          </ac:grpSpMkLst>
        </pc:grpChg>
      </pc:sldChg>
      <pc:sldChg chg="modSp add mod">
        <pc:chgData name="Jacob Brodnick" userId="f36127a7-368a-443a-871e-6482de8c7285" providerId="ADAL" clId="{78AB142A-917E-43E3-ABC6-122E3934E70B}" dt="2024-04-17T16:45:58.561" v="1950" actId="1036"/>
        <pc:sldMkLst>
          <pc:docMk/>
          <pc:sldMk cId="3949848883" sldId="263"/>
        </pc:sldMkLst>
        <pc:spChg chg="mod">
          <ac:chgData name="Jacob Brodnick" userId="f36127a7-368a-443a-871e-6482de8c7285" providerId="ADAL" clId="{78AB142A-917E-43E3-ABC6-122E3934E70B}" dt="2024-04-17T16:45:32.937" v="1947" actId="255"/>
          <ac:spMkLst>
            <pc:docMk/>
            <pc:sldMk cId="3949848883" sldId="263"/>
            <ac:spMk id="3" creationId="{49C8AEA9-BF17-35ED-9EE3-E63CC41B189F}"/>
          </ac:spMkLst>
        </pc:spChg>
        <pc:spChg chg="mod">
          <ac:chgData name="Jacob Brodnick" userId="f36127a7-368a-443a-871e-6482de8c7285" providerId="ADAL" clId="{78AB142A-917E-43E3-ABC6-122E3934E70B}" dt="2024-04-17T16:45:49.725" v="1948" actId="255"/>
          <ac:spMkLst>
            <pc:docMk/>
            <pc:sldMk cId="3949848883" sldId="263"/>
            <ac:spMk id="14" creationId="{9B0A65CD-0476-4802-A50F-C64BE7C18177}"/>
          </ac:spMkLst>
        </pc:spChg>
        <pc:spChg chg="mod">
          <ac:chgData name="Jacob Brodnick" userId="f36127a7-368a-443a-871e-6482de8c7285" providerId="ADAL" clId="{78AB142A-917E-43E3-ABC6-122E3934E70B}" dt="2024-04-17T16:45:58.561" v="1950" actId="1036"/>
          <ac:spMkLst>
            <pc:docMk/>
            <pc:sldMk cId="3949848883" sldId="263"/>
            <ac:spMk id="125" creationId="{96F08C27-B9A0-465D-A040-1CA4DE66D9B0}"/>
          </ac:spMkLst>
        </pc:spChg>
        <pc:spChg chg="mod">
          <ac:chgData name="Jacob Brodnick" userId="f36127a7-368a-443a-871e-6482de8c7285" providerId="ADAL" clId="{78AB142A-917E-43E3-ABC6-122E3934E70B}" dt="2024-04-17T16:45:12.161" v="1944" actId="207"/>
          <ac:spMkLst>
            <pc:docMk/>
            <pc:sldMk cId="3949848883" sldId="263"/>
            <ac:spMk id="156" creationId="{2C8E8D9C-FB85-47CE-8A4E-AE77884A25DB}"/>
          </ac:spMkLst>
        </pc:spChg>
      </pc:sldChg>
      <pc:sldChg chg="del">
        <pc:chgData name="Jacob Brodnick" userId="f36127a7-368a-443a-871e-6482de8c7285" providerId="ADAL" clId="{78AB142A-917E-43E3-ABC6-122E3934E70B}" dt="2024-04-17T15:19:00.626" v="1691" actId="47"/>
        <pc:sldMkLst>
          <pc:docMk/>
          <pc:sldMk cId="2221942489" sldId="264"/>
        </pc:sldMkLst>
      </pc:sldChg>
      <pc:sldChg chg="addSp delSp modSp del mod">
        <pc:chgData name="Jacob Brodnick" userId="f36127a7-368a-443a-871e-6482de8c7285" providerId="ADAL" clId="{78AB142A-917E-43E3-ABC6-122E3934E70B}" dt="2024-04-17T15:18:40.384" v="1690" actId="47"/>
        <pc:sldMkLst>
          <pc:docMk/>
          <pc:sldMk cId="3490159621" sldId="265"/>
        </pc:sldMkLst>
        <pc:picChg chg="del">
          <ac:chgData name="Jacob Brodnick" userId="f36127a7-368a-443a-871e-6482de8c7285" providerId="ADAL" clId="{78AB142A-917E-43E3-ABC6-122E3934E70B}" dt="2024-04-17T14:53:16.702" v="1310" actId="478"/>
          <ac:picMkLst>
            <pc:docMk/>
            <pc:sldMk cId="3490159621" sldId="265"/>
            <ac:picMk id="2" creationId="{533B5459-5401-ACA8-73E7-A1205CB57E33}"/>
          </ac:picMkLst>
        </pc:picChg>
        <pc:picChg chg="add del mod">
          <ac:chgData name="Jacob Brodnick" userId="f36127a7-368a-443a-871e-6482de8c7285" providerId="ADAL" clId="{78AB142A-917E-43E3-ABC6-122E3934E70B}" dt="2024-04-17T14:53:18.004" v="1311" actId="1076"/>
          <ac:picMkLst>
            <pc:docMk/>
            <pc:sldMk cId="3490159621" sldId="265"/>
            <ac:picMk id="3" creationId="{5C142EEE-ABA8-041D-F9DD-18914D0B6C27}"/>
          </ac:picMkLst>
        </pc:picChg>
      </pc:sldChg>
      <pc:sldChg chg="addSp delSp modSp del mod">
        <pc:chgData name="Jacob Brodnick" userId="f36127a7-368a-443a-871e-6482de8c7285" providerId="ADAL" clId="{78AB142A-917E-43E3-ABC6-122E3934E70B}" dt="2024-04-17T15:18:37.111" v="1688" actId="47"/>
        <pc:sldMkLst>
          <pc:docMk/>
          <pc:sldMk cId="4018590880" sldId="266"/>
        </pc:sldMkLst>
        <pc:grpChg chg="add mod">
          <ac:chgData name="Jacob Brodnick" userId="f36127a7-368a-443a-871e-6482de8c7285" providerId="ADAL" clId="{78AB142A-917E-43E3-ABC6-122E3934E70B}" dt="2024-04-17T14:38:26.564" v="1039" actId="164"/>
          <ac:grpSpMkLst>
            <pc:docMk/>
            <pc:sldMk cId="4018590880" sldId="266"/>
            <ac:grpSpMk id="9" creationId="{48682856-9C85-3D2A-51D0-271662B2055E}"/>
          </ac:grpSpMkLst>
        </pc:grpChg>
        <pc:grpChg chg="add mod">
          <ac:chgData name="Jacob Brodnick" userId="f36127a7-368a-443a-871e-6482de8c7285" providerId="ADAL" clId="{78AB142A-917E-43E3-ABC6-122E3934E70B}" dt="2024-04-17T14:52:57.147" v="1300" actId="1076"/>
          <ac:grpSpMkLst>
            <pc:docMk/>
            <pc:sldMk cId="4018590880" sldId="266"/>
            <ac:grpSpMk id="10" creationId="{B8972A5B-D6FF-D675-8F0B-492281546BD3}"/>
          </ac:grpSpMkLst>
        </pc:grpChg>
        <pc:picChg chg="add mod modCrop">
          <ac:chgData name="Jacob Brodnick" userId="f36127a7-368a-443a-871e-6482de8c7285" providerId="ADAL" clId="{78AB142A-917E-43E3-ABC6-122E3934E70B}" dt="2024-04-17T14:45:04.003" v="1200" actId="164"/>
          <ac:picMkLst>
            <pc:docMk/>
            <pc:sldMk cId="4018590880" sldId="266"/>
            <ac:picMk id="2" creationId="{66ADBA70-FFF5-2724-EAD1-DBEA81C58711}"/>
          </ac:picMkLst>
        </pc:picChg>
        <pc:picChg chg="del mod">
          <ac:chgData name="Jacob Brodnick" userId="f36127a7-368a-443a-871e-6482de8c7285" providerId="ADAL" clId="{78AB142A-917E-43E3-ABC6-122E3934E70B}" dt="2024-04-17T14:52:59.973" v="1305" actId="478"/>
          <ac:picMkLst>
            <pc:docMk/>
            <pc:sldMk cId="4018590880" sldId="266"/>
            <ac:picMk id="3" creationId="{03162F40-C493-6E35-112A-5A62882AF5D9}"/>
          </ac:picMkLst>
        </pc:picChg>
        <pc:picChg chg="add mod modCrop">
          <ac:chgData name="Jacob Brodnick" userId="f36127a7-368a-443a-871e-6482de8c7285" providerId="ADAL" clId="{78AB142A-917E-43E3-ABC6-122E3934E70B}" dt="2024-04-17T14:45:04.003" v="1200" actId="164"/>
          <ac:picMkLst>
            <pc:docMk/>
            <pc:sldMk cId="4018590880" sldId="266"/>
            <ac:picMk id="4" creationId="{42D94BDB-9A9F-7439-2D46-E6E44623620D}"/>
          </ac:picMkLst>
        </pc:picChg>
        <pc:picChg chg="del mod">
          <ac:chgData name="Jacob Brodnick" userId="f36127a7-368a-443a-871e-6482de8c7285" providerId="ADAL" clId="{78AB142A-917E-43E3-ABC6-122E3934E70B}" dt="2024-04-17T14:52:59.526" v="1304" actId="478"/>
          <ac:picMkLst>
            <pc:docMk/>
            <pc:sldMk cId="4018590880" sldId="266"/>
            <ac:picMk id="5" creationId="{13582C7F-B86E-BE32-61FD-8480E0C0B61B}"/>
          </ac:picMkLst>
        </pc:picChg>
        <pc:picChg chg="add mod modCrop">
          <ac:chgData name="Jacob Brodnick" userId="f36127a7-368a-443a-871e-6482de8c7285" providerId="ADAL" clId="{78AB142A-917E-43E3-ABC6-122E3934E70B}" dt="2024-04-17T14:45:04.003" v="1200" actId="164"/>
          <ac:picMkLst>
            <pc:docMk/>
            <pc:sldMk cId="4018590880" sldId="266"/>
            <ac:picMk id="6" creationId="{2D3A3809-5C2B-E1B8-AF7C-FD8D595473B7}"/>
          </ac:picMkLst>
        </pc:picChg>
        <pc:picChg chg="del mod">
          <ac:chgData name="Jacob Brodnick" userId="f36127a7-368a-443a-871e-6482de8c7285" providerId="ADAL" clId="{78AB142A-917E-43E3-ABC6-122E3934E70B}" dt="2024-04-17T14:52:59.133" v="1303" actId="478"/>
          <ac:picMkLst>
            <pc:docMk/>
            <pc:sldMk cId="4018590880" sldId="266"/>
            <ac:picMk id="7" creationId="{51997A63-5475-7295-F0D4-7AB04CF63B51}"/>
          </ac:picMkLst>
        </pc:picChg>
        <pc:picChg chg="add mod modCrop">
          <ac:chgData name="Jacob Brodnick" userId="f36127a7-368a-443a-871e-6482de8c7285" providerId="ADAL" clId="{78AB142A-917E-43E3-ABC6-122E3934E70B}" dt="2024-04-17T14:45:04.003" v="1200" actId="164"/>
          <ac:picMkLst>
            <pc:docMk/>
            <pc:sldMk cId="4018590880" sldId="266"/>
            <ac:picMk id="8" creationId="{7E7C8390-83BB-70ED-B1D4-C9D9D8F5A3E1}"/>
          </ac:picMkLst>
        </pc:picChg>
        <pc:picChg chg="del mod">
          <ac:chgData name="Jacob Brodnick" userId="f36127a7-368a-443a-871e-6482de8c7285" providerId="ADAL" clId="{78AB142A-917E-43E3-ABC6-122E3934E70B}" dt="2024-04-17T14:52:58.634" v="1302" actId="478"/>
          <ac:picMkLst>
            <pc:docMk/>
            <pc:sldMk cId="4018590880" sldId="266"/>
            <ac:picMk id="13" creationId="{E50549B4-F1A3-F776-D417-194889520B83}"/>
          </ac:picMkLst>
        </pc:picChg>
        <pc:picChg chg="del">
          <ac:chgData name="Jacob Brodnick" userId="f36127a7-368a-443a-871e-6482de8c7285" providerId="ADAL" clId="{78AB142A-917E-43E3-ABC6-122E3934E70B}" dt="2024-04-17T14:52:54.443" v="1299" actId="478"/>
          <ac:picMkLst>
            <pc:docMk/>
            <pc:sldMk cId="4018590880" sldId="266"/>
            <ac:picMk id="22" creationId="{C30F7DE1-BF58-E36A-AC5E-FE49EC3B5E21}"/>
          </ac:picMkLst>
        </pc:picChg>
        <pc:picChg chg="del">
          <ac:chgData name="Jacob Brodnick" userId="f36127a7-368a-443a-871e-6482de8c7285" providerId="ADAL" clId="{78AB142A-917E-43E3-ABC6-122E3934E70B}" dt="2024-04-17T14:52:33.119" v="1295" actId="478"/>
          <ac:picMkLst>
            <pc:docMk/>
            <pc:sldMk cId="4018590880" sldId="266"/>
            <ac:picMk id="30" creationId="{0FCDF11A-CD14-A12C-FF66-843952C88DD9}"/>
          </ac:picMkLst>
        </pc:picChg>
        <pc:picChg chg="del">
          <ac:chgData name="Jacob Brodnick" userId="f36127a7-368a-443a-871e-6482de8c7285" providerId="ADAL" clId="{78AB142A-917E-43E3-ABC6-122E3934E70B}" dt="2024-04-17T14:52:29.836" v="1294" actId="478"/>
          <ac:picMkLst>
            <pc:docMk/>
            <pc:sldMk cId="4018590880" sldId="266"/>
            <ac:picMk id="31" creationId="{21890B37-0E50-DF19-E0AD-A9F83D654C96}"/>
          </ac:picMkLst>
        </pc:picChg>
        <pc:picChg chg="del">
          <ac:chgData name="Jacob Brodnick" userId="f36127a7-368a-443a-871e-6482de8c7285" providerId="ADAL" clId="{78AB142A-917E-43E3-ABC6-122E3934E70B}" dt="2024-04-17T14:52:51.674" v="1298" actId="478"/>
          <ac:picMkLst>
            <pc:docMk/>
            <pc:sldMk cId="4018590880" sldId="266"/>
            <ac:picMk id="33" creationId="{2ACDB296-51C3-09DB-7D7E-2BE9F9FB64F1}"/>
          </ac:picMkLst>
        </pc:picChg>
        <pc:picChg chg="del mod">
          <ac:chgData name="Jacob Brodnick" userId="f36127a7-368a-443a-871e-6482de8c7285" providerId="ADAL" clId="{78AB142A-917E-43E3-ABC6-122E3934E70B}" dt="2024-04-17T14:52:57.902" v="1301" actId="478"/>
          <ac:picMkLst>
            <pc:docMk/>
            <pc:sldMk cId="4018590880" sldId="266"/>
            <ac:picMk id="35" creationId="{AAF37B15-3451-8555-ABBA-DCD8EE5C73C1}"/>
          </ac:picMkLst>
        </pc:picChg>
        <pc:picChg chg="del">
          <ac:chgData name="Jacob Brodnick" userId="f36127a7-368a-443a-871e-6482de8c7285" providerId="ADAL" clId="{78AB142A-917E-43E3-ABC6-122E3934E70B}" dt="2024-04-17T14:52:29.051" v="1293" actId="478"/>
          <ac:picMkLst>
            <pc:docMk/>
            <pc:sldMk cId="4018590880" sldId="266"/>
            <ac:picMk id="41" creationId="{EEC2EC45-8488-3BA5-25BC-45858A7C0C20}"/>
          </ac:picMkLst>
        </pc:picChg>
      </pc:sldChg>
      <pc:sldChg chg="del">
        <pc:chgData name="Jacob Brodnick" userId="f36127a7-368a-443a-871e-6482de8c7285" providerId="ADAL" clId="{78AB142A-917E-43E3-ABC6-122E3934E70B}" dt="2024-04-17T14:53:04.683" v="1306" actId="47"/>
        <pc:sldMkLst>
          <pc:docMk/>
          <pc:sldMk cId="840892224" sldId="267"/>
        </pc:sldMkLst>
      </pc:sldChg>
      <pc:sldChg chg="add del">
        <pc:chgData name="Jacob Brodnick" userId="f36127a7-368a-443a-871e-6482de8c7285" providerId="ADAL" clId="{78AB142A-917E-43E3-ABC6-122E3934E70B}" dt="2024-04-17T15:41:22.322" v="1862" actId="47"/>
        <pc:sldMkLst>
          <pc:docMk/>
          <pc:sldMk cId="3078707696" sldId="268"/>
        </pc:sldMkLst>
      </pc:sldChg>
      <pc:sldChg chg="add del">
        <pc:chgData name="Jacob Brodnick" userId="f36127a7-368a-443a-871e-6482de8c7285" providerId="ADAL" clId="{78AB142A-917E-43E3-ABC6-122E3934E70B}" dt="2024-04-17T15:41:21.669" v="1861" actId="47"/>
        <pc:sldMkLst>
          <pc:docMk/>
          <pc:sldMk cId="3215893781" sldId="269"/>
        </pc:sldMkLst>
      </pc:sldChg>
      <pc:sldChg chg="add del">
        <pc:chgData name="Jacob Brodnick" userId="f36127a7-368a-443a-871e-6482de8c7285" providerId="ADAL" clId="{78AB142A-917E-43E3-ABC6-122E3934E70B}" dt="2024-04-17T15:41:27.587" v="1865" actId="47"/>
        <pc:sldMkLst>
          <pc:docMk/>
          <pc:sldMk cId="1431897888" sldId="270"/>
        </pc:sldMkLst>
      </pc:sldChg>
    </pc:docChg>
  </pc:docChgLst>
  <pc:docChgLst>
    <pc:chgData name="Hoffman, Bryan D. (MSFC-ER42)[ESSCA]" userId="e8bb60db-58c1-45dd-868b-4637d763519c" providerId="ADAL" clId="{5C2163C8-CD1D-4FAE-AF20-4B742A281ECE}"/>
    <pc:docChg chg="undo custSel modSld">
      <pc:chgData name="Hoffman, Bryan D. (MSFC-ER42)[ESSCA]" userId="e8bb60db-58c1-45dd-868b-4637d763519c" providerId="ADAL" clId="{5C2163C8-CD1D-4FAE-AF20-4B742A281ECE}" dt="2024-04-17T14:49:35.247" v="1180" actId="1076"/>
      <pc:docMkLst>
        <pc:docMk/>
      </pc:docMkLst>
      <pc:sldChg chg="addSp delSp modSp mod modCm">
        <pc:chgData name="Hoffman, Bryan D. (MSFC-ER42)[ESSCA]" userId="e8bb60db-58c1-45dd-868b-4637d763519c" providerId="ADAL" clId="{5C2163C8-CD1D-4FAE-AF20-4B742A281ECE}" dt="2024-04-17T14:49:35.247" v="1180" actId="1076"/>
        <pc:sldMkLst>
          <pc:docMk/>
          <pc:sldMk cId="3483164620" sldId="260"/>
        </pc:sldMkLst>
        <pc:spChg chg="mod">
          <ac:chgData name="Hoffman, Bryan D. (MSFC-ER42)[ESSCA]" userId="e8bb60db-58c1-45dd-868b-4637d763519c" providerId="ADAL" clId="{5C2163C8-CD1D-4FAE-AF20-4B742A281ECE}" dt="2024-04-16T16:02:17.297" v="15"/>
          <ac:spMkLst>
            <pc:docMk/>
            <pc:sldMk cId="3483164620" sldId="260"/>
            <ac:spMk id="9" creationId="{355D14F7-78A0-693F-1F88-6C2FEAB2B25E}"/>
          </ac:spMkLst>
        </pc:spChg>
        <pc:spChg chg="mod">
          <ac:chgData name="Hoffman, Bryan D. (MSFC-ER42)[ESSCA]" userId="e8bb60db-58c1-45dd-868b-4637d763519c" providerId="ADAL" clId="{5C2163C8-CD1D-4FAE-AF20-4B742A281ECE}" dt="2024-04-16T16:02:17.297" v="15"/>
          <ac:spMkLst>
            <pc:docMk/>
            <pc:sldMk cId="3483164620" sldId="260"/>
            <ac:spMk id="10" creationId="{82456984-BE86-4749-C361-09F0BC854C58}"/>
          </ac:spMkLst>
        </pc:spChg>
        <pc:spChg chg="mod">
          <ac:chgData name="Hoffman, Bryan D. (MSFC-ER42)[ESSCA]" userId="e8bb60db-58c1-45dd-868b-4637d763519c" providerId="ADAL" clId="{5C2163C8-CD1D-4FAE-AF20-4B742A281ECE}" dt="2024-04-16T16:35:27.828" v="689" actId="1035"/>
          <ac:spMkLst>
            <pc:docMk/>
            <pc:sldMk cId="3483164620" sldId="260"/>
            <ac:spMk id="14" creationId="{9B0A65CD-0476-4802-A50F-C64BE7C18177}"/>
          </ac:spMkLst>
        </pc:spChg>
        <pc:spChg chg="mod">
          <ac:chgData name="Hoffman, Bryan D. (MSFC-ER42)[ESSCA]" userId="e8bb60db-58c1-45dd-868b-4637d763519c" providerId="ADAL" clId="{5C2163C8-CD1D-4FAE-AF20-4B742A281ECE}" dt="2024-04-16T16:02:29.649" v="17"/>
          <ac:spMkLst>
            <pc:docMk/>
            <pc:sldMk cId="3483164620" sldId="260"/>
            <ac:spMk id="15" creationId="{C0FCD639-5DAD-B7E4-5F55-42D1D99D92D3}"/>
          </ac:spMkLst>
        </pc:spChg>
        <pc:spChg chg="mod">
          <ac:chgData name="Hoffman, Bryan D. (MSFC-ER42)[ESSCA]" userId="e8bb60db-58c1-45dd-868b-4637d763519c" providerId="ADAL" clId="{5C2163C8-CD1D-4FAE-AF20-4B742A281ECE}" dt="2024-04-16T16:02:29.649" v="17"/>
          <ac:spMkLst>
            <pc:docMk/>
            <pc:sldMk cId="3483164620" sldId="260"/>
            <ac:spMk id="16" creationId="{CBEC6B9B-0ABD-5498-A788-E9C81DB7B7AC}"/>
          </ac:spMkLst>
        </pc:spChg>
        <pc:spChg chg="add mod">
          <ac:chgData name="Hoffman, Bryan D. (MSFC-ER42)[ESSCA]" userId="e8bb60db-58c1-45dd-868b-4637d763519c" providerId="ADAL" clId="{5C2163C8-CD1D-4FAE-AF20-4B742A281ECE}" dt="2024-04-16T20:05:15.090" v="902" actId="1038"/>
          <ac:spMkLst>
            <pc:docMk/>
            <pc:sldMk cId="3483164620" sldId="260"/>
            <ac:spMk id="22" creationId="{94A340E7-E0BC-9850-0F6F-60C6786FFFDE}"/>
          </ac:spMkLst>
        </pc:spChg>
        <pc:spChg chg="add del mod">
          <ac:chgData name="Hoffman, Bryan D. (MSFC-ER42)[ESSCA]" userId="e8bb60db-58c1-45dd-868b-4637d763519c" providerId="ADAL" clId="{5C2163C8-CD1D-4FAE-AF20-4B742A281ECE}" dt="2024-04-16T16:33:12.285" v="656" actId="1037"/>
          <ac:spMkLst>
            <pc:docMk/>
            <pc:sldMk cId="3483164620" sldId="260"/>
            <ac:spMk id="23" creationId="{9F3A6986-E9A9-F9E3-9176-89A77655EB83}"/>
          </ac:spMkLst>
        </pc:spChg>
        <pc:spChg chg="add mod topLvl">
          <ac:chgData name="Hoffman, Bryan D. (MSFC-ER42)[ESSCA]" userId="e8bb60db-58c1-45dd-868b-4637d763519c" providerId="ADAL" clId="{5C2163C8-CD1D-4FAE-AF20-4B742A281ECE}" dt="2024-04-16T20:19:32.624" v="946" actId="1076"/>
          <ac:spMkLst>
            <pc:docMk/>
            <pc:sldMk cId="3483164620" sldId="260"/>
            <ac:spMk id="38" creationId="{7155132A-67EE-0F36-3960-F837A1479ED2}"/>
          </ac:spMkLst>
        </pc:spChg>
        <pc:spChg chg="mod">
          <ac:chgData name="Hoffman, Bryan D. (MSFC-ER42)[ESSCA]" userId="e8bb60db-58c1-45dd-868b-4637d763519c" providerId="ADAL" clId="{5C2163C8-CD1D-4FAE-AF20-4B742A281ECE}" dt="2024-04-17T14:49:35.247" v="1180" actId="1076"/>
          <ac:spMkLst>
            <pc:docMk/>
            <pc:sldMk cId="3483164620" sldId="260"/>
            <ac:spMk id="41" creationId="{F2CA3A8B-67B5-4FDC-B971-3D80C9605C37}"/>
          </ac:spMkLst>
        </pc:spChg>
        <pc:spChg chg="add mod">
          <ac:chgData name="Hoffman, Bryan D. (MSFC-ER42)[ESSCA]" userId="e8bb60db-58c1-45dd-868b-4637d763519c" providerId="ADAL" clId="{5C2163C8-CD1D-4FAE-AF20-4B742A281ECE}" dt="2024-04-16T19:35:57.434" v="849" actId="20577"/>
          <ac:spMkLst>
            <pc:docMk/>
            <pc:sldMk cId="3483164620" sldId="260"/>
            <ac:spMk id="45" creationId="{72915BAA-8D88-991C-8543-9E16E02194FE}"/>
          </ac:spMkLst>
        </pc:spChg>
        <pc:spChg chg="mod">
          <ac:chgData name="Hoffman, Bryan D. (MSFC-ER42)[ESSCA]" userId="e8bb60db-58c1-45dd-868b-4637d763519c" providerId="ADAL" clId="{5C2163C8-CD1D-4FAE-AF20-4B742A281ECE}" dt="2024-04-16T16:35:18.889" v="683" actId="1035"/>
          <ac:spMkLst>
            <pc:docMk/>
            <pc:sldMk cId="3483164620" sldId="260"/>
            <ac:spMk id="46" creationId="{DCECDA20-F23A-48D0-8616-123A5028DE01}"/>
          </ac:spMkLst>
        </pc:spChg>
        <pc:spChg chg="mod">
          <ac:chgData name="Hoffman, Bryan D. (MSFC-ER42)[ESSCA]" userId="e8bb60db-58c1-45dd-868b-4637d763519c" providerId="ADAL" clId="{5C2163C8-CD1D-4FAE-AF20-4B742A281ECE}" dt="2024-04-16T16:35:36.776" v="698" actId="1035"/>
          <ac:spMkLst>
            <pc:docMk/>
            <pc:sldMk cId="3483164620" sldId="260"/>
            <ac:spMk id="47" creationId="{02919267-60D9-40A8-B588-EFF0ABFBC69C}"/>
          </ac:spMkLst>
        </pc:spChg>
        <pc:spChg chg="mod">
          <ac:chgData name="Hoffman, Bryan D. (MSFC-ER42)[ESSCA]" userId="e8bb60db-58c1-45dd-868b-4637d763519c" providerId="ADAL" clId="{5C2163C8-CD1D-4FAE-AF20-4B742A281ECE}" dt="2024-04-16T20:19:39.697" v="952" actId="1035"/>
          <ac:spMkLst>
            <pc:docMk/>
            <pc:sldMk cId="3483164620" sldId="260"/>
            <ac:spMk id="48" creationId="{7A654DBE-C9E2-46F7-AE2D-CF0E3439E0DB}"/>
          </ac:spMkLst>
        </pc:spChg>
        <pc:spChg chg="add mod">
          <ac:chgData name="Hoffman, Bryan D. (MSFC-ER42)[ESSCA]" userId="e8bb60db-58c1-45dd-868b-4637d763519c" providerId="ADAL" clId="{5C2163C8-CD1D-4FAE-AF20-4B742A281ECE}" dt="2024-04-16T20:07:24.244" v="929" actId="1038"/>
          <ac:spMkLst>
            <pc:docMk/>
            <pc:sldMk cId="3483164620" sldId="260"/>
            <ac:spMk id="53" creationId="{235EE146-44E7-EDDC-59E5-7BDE1CA15E6F}"/>
          </ac:spMkLst>
        </pc:spChg>
        <pc:spChg chg="mod">
          <ac:chgData name="Hoffman, Bryan D. (MSFC-ER42)[ESSCA]" userId="e8bb60db-58c1-45dd-868b-4637d763519c" providerId="ADAL" clId="{5C2163C8-CD1D-4FAE-AF20-4B742A281ECE}" dt="2024-04-16T20:19:58.848" v="971" actId="20577"/>
          <ac:spMkLst>
            <pc:docMk/>
            <pc:sldMk cId="3483164620" sldId="260"/>
            <ac:spMk id="64" creationId="{7E4BC6B8-F627-4FAA-B9AD-7BEFD25CBF84}"/>
          </ac:spMkLst>
        </pc:spChg>
        <pc:grpChg chg="add del mod">
          <ac:chgData name="Hoffman, Bryan D. (MSFC-ER42)[ESSCA]" userId="e8bb60db-58c1-45dd-868b-4637d763519c" providerId="ADAL" clId="{5C2163C8-CD1D-4FAE-AF20-4B742A281ECE}" dt="2024-04-16T16:02:19.017" v="16"/>
          <ac:grpSpMkLst>
            <pc:docMk/>
            <pc:sldMk cId="3483164620" sldId="260"/>
            <ac:grpSpMk id="6" creationId="{505EDB74-67D8-6004-FAD1-B06265B2ECC0}"/>
          </ac:grpSpMkLst>
        </pc:grpChg>
        <pc:grpChg chg="add del mod">
          <ac:chgData name="Hoffman, Bryan D. (MSFC-ER42)[ESSCA]" userId="e8bb60db-58c1-45dd-868b-4637d763519c" providerId="ADAL" clId="{5C2163C8-CD1D-4FAE-AF20-4B742A281ECE}" dt="2024-04-16T16:02:40.165" v="22"/>
          <ac:grpSpMkLst>
            <pc:docMk/>
            <pc:sldMk cId="3483164620" sldId="260"/>
            <ac:grpSpMk id="11" creationId="{004F50D2-7AA1-8DCD-FAB5-B8175C27EC6B}"/>
          </ac:grpSpMkLst>
        </pc:grpChg>
        <pc:grpChg chg="add del mod">
          <ac:chgData name="Hoffman, Bryan D. (MSFC-ER42)[ESSCA]" userId="e8bb60db-58c1-45dd-868b-4637d763519c" providerId="ADAL" clId="{5C2163C8-CD1D-4FAE-AF20-4B742A281ECE}" dt="2024-04-16T16:03:33.472" v="28" actId="478"/>
          <ac:grpSpMkLst>
            <pc:docMk/>
            <pc:sldMk cId="3483164620" sldId="260"/>
            <ac:grpSpMk id="17" creationId="{1345D1CF-CD12-AEF5-F2BC-C3A3AE073AFF}"/>
          </ac:grpSpMkLst>
        </pc:grpChg>
        <pc:grpChg chg="add mod">
          <ac:chgData name="Hoffman, Bryan D. (MSFC-ER42)[ESSCA]" userId="e8bb60db-58c1-45dd-868b-4637d763519c" providerId="ADAL" clId="{5C2163C8-CD1D-4FAE-AF20-4B742A281ECE}" dt="2024-04-16T16:32:30.161" v="629" actId="164"/>
          <ac:grpSpMkLst>
            <pc:docMk/>
            <pc:sldMk cId="3483164620" sldId="260"/>
            <ac:grpSpMk id="25" creationId="{9BA09A04-3788-3007-132B-3D70E13A80A0}"/>
          </ac:grpSpMkLst>
        </pc:grpChg>
        <pc:grpChg chg="add del mod">
          <ac:chgData name="Hoffman, Bryan D. (MSFC-ER42)[ESSCA]" userId="e8bb60db-58c1-45dd-868b-4637d763519c" providerId="ADAL" clId="{5C2163C8-CD1D-4FAE-AF20-4B742A281ECE}" dt="2024-04-16T19:55:07.766" v="862" actId="478"/>
          <ac:grpSpMkLst>
            <pc:docMk/>
            <pc:sldMk cId="3483164620" sldId="260"/>
            <ac:grpSpMk id="44" creationId="{E3E46B19-8906-F811-E8BF-AF2F889E8B1E}"/>
          </ac:grpSpMkLst>
        </pc:grpChg>
        <pc:grpChg chg="add mod">
          <ac:chgData name="Hoffman, Bryan D. (MSFC-ER42)[ESSCA]" userId="e8bb60db-58c1-45dd-868b-4637d763519c" providerId="ADAL" clId="{5C2163C8-CD1D-4FAE-AF20-4B742A281ECE}" dt="2024-04-16T20:07:24.244" v="929" actId="1038"/>
          <ac:grpSpMkLst>
            <pc:docMk/>
            <pc:sldMk cId="3483164620" sldId="260"/>
            <ac:grpSpMk id="49" creationId="{8C1BFFFD-B28F-D2CB-BF02-CD9ACEC20367}"/>
          </ac:grpSpMkLst>
        </pc:grpChg>
        <pc:picChg chg="add del mod">
          <ac:chgData name="Hoffman, Bryan D. (MSFC-ER42)[ESSCA]" userId="e8bb60db-58c1-45dd-868b-4637d763519c" providerId="ADAL" clId="{5C2163C8-CD1D-4FAE-AF20-4B742A281ECE}" dt="2024-04-16T19:38:52.169" v="850" actId="478"/>
          <ac:picMkLst>
            <pc:docMk/>
            <pc:sldMk cId="3483164620" sldId="260"/>
            <ac:picMk id="4" creationId="{9F9BE81D-29E6-AD03-6E20-B66BA0894195}"/>
          </ac:picMkLst>
        </pc:picChg>
        <pc:picChg chg="add del mod">
          <ac:chgData name="Hoffman, Bryan D. (MSFC-ER42)[ESSCA]" userId="e8bb60db-58c1-45dd-868b-4637d763519c" providerId="ADAL" clId="{5C2163C8-CD1D-4FAE-AF20-4B742A281ECE}" dt="2024-04-16T16:00:07.604" v="14" actId="478"/>
          <ac:picMkLst>
            <pc:docMk/>
            <pc:sldMk cId="3483164620" sldId="260"/>
            <ac:picMk id="5" creationId="{26D8DA6D-9069-E762-CF92-BA66CFF5A710}"/>
          </ac:picMkLst>
        </pc:picChg>
        <pc:picChg chg="mod">
          <ac:chgData name="Hoffman, Bryan D. (MSFC-ER42)[ESSCA]" userId="e8bb60db-58c1-45dd-868b-4637d763519c" providerId="ADAL" clId="{5C2163C8-CD1D-4FAE-AF20-4B742A281ECE}" dt="2024-04-16T16:02:17.297" v="15"/>
          <ac:picMkLst>
            <pc:docMk/>
            <pc:sldMk cId="3483164620" sldId="260"/>
            <ac:picMk id="7" creationId="{7AA48C59-8261-CC8F-5DA5-3DA018923370}"/>
          </ac:picMkLst>
        </pc:picChg>
        <pc:picChg chg="mod">
          <ac:chgData name="Hoffman, Bryan D. (MSFC-ER42)[ESSCA]" userId="e8bb60db-58c1-45dd-868b-4637d763519c" providerId="ADAL" clId="{5C2163C8-CD1D-4FAE-AF20-4B742A281ECE}" dt="2024-04-16T16:02:17.297" v="15"/>
          <ac:picMkLst>
            <pc:docMk/>
            <pc:sldMk cId="3483164620" sldId="260"/>
            <ac:picMk id="8" creationId="{E7225758-01AF-D32A-5143-82D44148FB8F}"/>
          </ac:picMkLst>
        </pc:picChg>
        <pc:picChg chg="mod">
          <ac:chgData name="Hoffman, Bryan D. (MSFC-ER42)[ESSCA]" userId="e8bb60db-58c1-45dd-868b-4637d763519c" providerId="ADAL" clId="{5C2163C8-CD1D-4FAE-AF20-4B742A281ECE}" dt="2024-04-16T16:02:29.649" v="17"/>
          <ac:picMkLst>
            <pc:docMk/>
            <pc:sldMk cId="3483164620" sldId="260"/>
            <ac:picMk id="12" creationId="{997289DF-8EE3-7618-4EAB-F0337428AEE3}"/>
          </ac:picMkLst>
        </pc:picChg>
        <pc:picChg chg="mod">
          <ac:chgData name="Hoffman, Bryan D. (MSFC-ER42)[ESSCA]" userId="e8bb60db-58c1-45dd-868b-4637d763519c" providerId="ADAL" clId="{5C2163C8-CD1D-4FAE-AF20-4B742A281ECE}" dt="2024-04-16T16:02:29.649" v="17"/>
          <ac:picMkLst>
            <pc:docMk/>
            <pc:sldMk cId="3483164620" sldId="260"/>
            <ac:picMk id="13" creationId="{10001928-4141-FBEF-5C9D-870A918E039A}"/>
          </ac:picMkLst>
        </pc:picChg>
        <pc:picChg chg="mod">
          <ac:chgData name="Hoffman, Bryan D. (MSFC-ER42)[ESSCA]" userId="e8bb60db-58c1-45dd-868b-4637d763519c" providerId="ADAL" clId="{5C2163C8-CD1D-4FAE-AF20-4B742A281ECE}" dt="2024-04-16T16:03:22.038" v="23"/>
          <ac:picMkLst>
            <pc:docMk/>
            <pc:sldMk cId="3483164620" sldId="260"/>
            <ac:picMk id="18" creationId="{78166A33-6EB4-099F-A46D-C72ACA86CED3}"/>
          </ac:picMkLst>
        </pc:picChg>
        <pc:picChg chg="mod">
          <ac:chgData name="Hoffman, Bryan D. (MSFC-ER42)[ESSCA]" userId="e8bb60db-58c1-45dd-868b-4637d763519c" providerId="ADAL" clId="{5C2163C8-CD1D-4FAE-AF20-4B742A281ECE}" dt="2024-04-16T16:03:22.038" v="23"/>
          <ac:picMkLst>
            <pc:docMk/>
            <pc:sldMk cId="3483164620" sldId="260"/>
            <ac:picMk id="19" creationId="{CFE0E893-0364-8441-A5E9-3C8C84095FE5}"/>
          </ac:picMkLst>
        </pc:picChg>
        <pc:picChg chg="add del mod">
          <ac:chgData name="Hoffman, Bryan D. (MSFC-ER42)[ESSCA]" userId="e8bb60db-58c1-45dd-868b-4637d763519c" providerId="ADAL" clId="{5C2163C8-CD1D-4FAE-AF20-4B742A281ECE}" dt="2024-04-16T16:06:33.251" v="102" actId="478"/>
          <ac:picMkLst>
            <pc:docMk/>
            <pc:sldMk cId="3483164620" sldId="260"/>
            <ac:picMk id="20" creationId="{4E62A12B-BC52-5D7E-DD56-5FF7E81FD057}"/>
          </ac:picMkLst>
        </pc:picChg>
        <pc:picChg chg="mod">
          <ac:chgData name="Hoffman, Bryan D. (MSFC-ER42)[ESSCA]" userId="e8bb60db-58c1-45dd-868b-4637d763519c" providerId="ADAL" clId="{5C2163C8-CD1D-4FAE-AF20-4B742A281ECE}" dt="2024-04-16T20:45:29.599" v="973" actId="1076"/>
          <ac:picMkLst>
            <pc:docMk/>
            <pc:sldMk cId="3483164620" sldId="260"/>
            <ac:picMk id="21" creationId="{9048B505-038E-1FB4-A345-9E14FC9E79DF}"/>
          </ac:picMkLst>
        </pc:picChg>
        <pc:picChg chg="add mod modCrop">
          <ac:chgData name="Hoffman, Bryan D. (MSFC-ER42)[ESSCA]" userId="e8bb60db-58c1-45dd-868b-4637d763519c" providerId="ADAL" clId="{5C2163C8-CD1D-4FAE-AF20-4B742A281ECE}" dt="2024-04-16T20:02:29.217" v="896" actId="693"/>
          <ac:picMkLst>
            <pc:docMk/>
            <pc:sldMk cId="3483164620" sldId="260"/>
            <ac:picMk id="24" creationId="{A5D4FA54-2974-6EE4-8AA6-D3F2CC09A36F}"/>
          </ac:picMkLst>
        </pc:picChg>
        <pc:picChg chg="add mod modCrop">
          <ac:chgData name="Hoffman, Bryan D. (MSFC-ER42)[ESSCA]" userId="e8bb60db-58c1-45dd-868b-4637d763519c" providerId="ADAL" clId="{5C2163C8-CD1D-4FAE-AF20-4B742A281ECE}" dt="2024-04-16T16:29:14.725" v="481" actId="1076"/>
          <ac:picMkLst>
            <pc:docMk/>
            <pc:sldMk cId="3483164620" sldId="260"/>
            <ac:picMk id="27" creationId="{96DA4AA0-6D0C-5013-26E2-9372C896C481}"/>
          </ac:picMkLst>
        </pc:picChg>
        <pc:picChg chg="add mod modCrop">
          <ac:chgData name="Hoffman, Bryan D. (MSFC-ER42)[ESSCA]" userId="e8bb60db-58c1-45dd-868b-4637d763519c" providerId="ADAL" clId="{5C2163C8-CD1D-4FAE-AF20-4B742A281ECE}" dt="2024-04-16T16:29:14.725" v="481" actId="1076"/>
          <ac:picMkLst>
            <pc:docMk/>
            <pc:sldMk cId="3483164620" sldId="260"/>
            <ac:picMk id="29" creationId="{4A10FEE9-88FE-5870-33CB-39BE7279BA9B}"/>
          </ac:picMkLst>
        </pc:picChg>
        <pc:picChg chg="add mod modCrop">
          <ac:chgData name="Hoffman, Bryan D. (MSFC-ER42)[ESSCA]" userId="e8bb60db-58c1-45dd-868b-4637d763519c" providerId="ADAL" clId="{5C2163C8-CD1D-4FAE-AF20-4B742A281ECE}" dt="2024-04-16T16:29:14.725" v="481" actId="1076"/>
          <ac:picMkLst>
            <pc:docMk/>
            <pc:sldMk cId="3483164620" sldId="260"/>
            <ac:picMk id="31" creationId="{CAD7DB6D-B7EC-9D80-E6FF-D7D589292FE0}"/>
          </ac:picMkLst>
        </pc:picChg>
        <pc:picChg chg="mod">
          <ac:chgData name="Hoffman, Bryan D. (MSFC-ER42)[ESSCA]" userId="e8bb60db-58c1-45dd-868b-4637d763519c" providerId="ADAL" clId="{5C2163C8-CD1D-4FAE-AF20-4B742A281ECE}" dt="2024-04-16T16:14:17.088" v="150" actId="1076"/>
          <ac:picMkLst>
            <pc:docMk/>
            <pc:sldMk cId="3483164620" sldId="260"/>
            <ac:picMk id="32" creationId="{57D5C820-11AB-4F67-A583-0038BB5D01A7}"/>
          </ac:picMkLst>
        </pc:picChg>
        <pc:picChg chg="add del mod">
          <ac:chgData name="Hoffman, Bryan D. (MSFC-ER42)[ESSCA]" userId="e8bb60db-58c1-45dd-868b-4637d763519c" providerId="ADAL" clId="{5C2163C8-CD1D-4FAE-AF20-4B742A281ECE}" dt="2024-04-16T16:17:11.566" v="167" actId="478"/>
          <ac:picMkLst>
            <pc:docMk/>
            <pc:sldMk cId="3483164620" sldId="260"/>
            <ac:picMk id="33" creationId="{02D584C9-A95F-ED5B-A710-AB2CA0C36CA1}"/>
          </ac:picMkLst>
        </pc:picChg>
        <pc:picChg chg="add del mod">
          <ac:chgData name="Hoffman, Bryan D. (MSFC-ER42)[ESSCA]" userId="e8bb60db-58c1-45dd-868b-4637d763519c" providerId="ADAL" clId="{5C2163C8-CD1D-4FAE-AF20-4B742A281ECE}" dt="2024-04-16T16:26:02.145" v="469" actId="478"/>
          <ac:picMkLst>
            <pc:docMk/>
            <pc:sldMk cId="3483164620" sldId="260"/>
            <ac:picMk id="35" creationId="{DC15384C-672C-7DBA-B8A7-29E653F4C998}"/>
          </ac:picMkLst>
        </pc:picChg>
        <pc:picChg chg="add del mod topLvl">
          <ac:chgData name="Hoffman, Bryan D. (MSFC-ER42)[ESSCA]" userId="e8bb60db-58c1-45dd-868b-4637d763519c" providerId="ADAL" clId="{5C2163C8-CD1D-4FAE-AF20-4B742A281ECE}" dt="2024-04-16T19:55:07.766" v="862" actId="478"/>
          <ac:picMkLst>
            <pc:docMk/>
            <pc:sldMk cId="3483164620" sldId="260"/>
            <ac:picMk id="40" creationId="{BF03352A-D293-57ED-6F9A-313F45B544B0}"/>
          </ac:picMkLst>
        </pc:picChg>
        <pc:picChg chg="add mod">
          <ac:chgData name="Hoffman, Bryan D. (MSFC-ER42)[ESSCA]" userId="e8bb60db-58c1-45dd-868b-4637d763519c" providerId="ADAL" clId="{5C2163C8-CD1D-4FAE-AF20-4B742A281ECE}" dt="2024-04-16T20:02:14.513" v="893" actId="693"/>
          <ac:picMkLst>
            <pc:docMk/>
            <pc:sldMk cId="3483164620" sldId="260"/>
            <ac:picMk id="43" creationId="{CB9DA711-9843-F5F0-6D3C-20E1EF8D5712}"/>
          </ac:picMkLst>
        </pc:picChg>
        <pc:picChg chg="add del mod">
          <ac:chgData name="Hoffman, Bryan D. (MSFC-ER42)[ESSCA]" userId="e8bb60db-58c1-45dd-868b-4637d763519c" providerId="ADAL" clId="{5C2163C8-CD1D-4FAE-AF20-4B742A281ECE}" dt="2024-04-16T19:54:04.213" v="853" actId="478"/>
          <ac:picMkLst>
            <pc:docMk/>
            <pc:sldMk cId="3483164620" sldId="260"/>
            <ac:picMk id="50" creationId="{3347E4B4-64E5-D0FD-2E3F-EA9E337813C9}"/>
          </ac:picMkLst>
        </pc:picChg>
        <pc:picChg chg="add mod modCrop">
          <ac:chgData name="Hoffman, Bryan D. (MSFC-ER42)[ESSCA]" userId="e8bb60db-58c1-45dd-868b-4637d763519c" providerId="ADAL" clId="{5C2163C8-CD1D-4FAE-AF20-4B742A281ECE}" dt="2024-04-16T20:07:24.244" v="929" actId="1038"/>
          <ac:picMkLst>
            <pc:docMk/>
            <pc:sldMk cId="3483164620" sldId="260"/>
            <ac:picMk id="52" creationId="{B8F407E1-1B21-8ECE-8176-37F49CA4D554}"/>
          </ac:picMkLst>
        </pc:picChg>
        <pc:cxnChg chg="add mod">
          <ac:chgData name="Hoffman, Bryan D. (MSFC-ER42)[ESSCA]" userId="e8bb60db-58c1-45dd-868b-4637d763519c" providerId="ADAL" clId="{5C2163C8-CD1D-4FAE-AF20-4B742A281ECE}" dt="2024-04-16T20:07:24.244" v="929" actId="1038"/>
          <ac:cxnSpMkLst>
            <pc:docMk/>
            <pc:sldMk cId="3483164620" sldId="260"/>
            <ac:cxnSpMk id="55" creationId="{7CFFCE97-CC49-051C-2552-D3E9E9F52296}"/>
          </ac:cxnSpMkLst>
        </pc:cxnChg>
        <pc:cxnChg chg="add mod">
          <ac:chgData name="Hoffman, Bryan D. (MSFC-ER42)[ESSCA]" userId="e8bb60db-58c1-45dd-868b-4637d763519c" providerId="ADAL" clId="{5C2163C8-CD1D-4FAE-AF20-4B742A281ECE}" dt="2024-04-16T20:07:24.244" v="929" actId="1038"/>
          <ac:cxnSpMkLst>
            <pc:docMk/>
            <pc:sldMk cId="3483164620" sldId="260"/>
            <ac:cxnSpMk id="56" creationId="{17D8E0BE-892C-861D-91FC-0268A2AD3EFB}"/>
          </ac:cxnSpMkLst>
        </pc:cxnChg>
      </pc:sldChg>
      <pc:sldChg chg="addSp delSp modSp">
        <pc:chgData name="Hoffman, Bryan D. (MSFC-ER42)[ESSCA]" userId="e8bb60db-58c1-45dd-868b-4637d763519c" providerId="ADAL" clId="{5C2163C8-CD1D-4FAE-AF20-4B742A281ECE}" dt="2024-04-16T16:21:54.735" v="447"/>
        <pc:sldMkLst>
          <pc:docMk/>
          <pc:sldMk cId="1391626407" sldId="261"/>
        </pc:sldMkLst>
        <pc:picChg chg="add del mod">
          <ac:chgData name="Hoffman, Bryan D. (MSFC-ER42)[ESSCA]" userId="e8bb60db-58c1-45dd-868b-4637d763519c" providerId="ADAL" clId="{5C2163C8-CD1D-4FAE-AF20-4B742A281ECE}" dt="2024-04-16T16:21:54.735" v="447"/>
          <ac:picMkLst>
            <pc:docMk/>
            <pc:sldMk cId="1391626407" sldId="261"/>
            <ac:picMk id="3" creationId="{954085FB-D1AF-009F-DB8C-24B9974DB7AE}"/>
          </ac:picMkLst>
        </pc:picChg>
      </pc:sldChg>
      <pc:sldChg chg="addSp delSp modSp mod">
        <pc:chgData name="Hoffman, Bryan D. (MSFC-ER42)[ESSCA]" userId="e8bb60db-58c1-45dd-868b-4637d763519c" providerId="ADAL" clId="{5C2163C8-CD1D-4FAE-AF20-4B742A281ECE}" dt="2024-04-16T17:08:56.326" v="762" actId="478"/>
        <pc:sldMkLst>
          <pc:docMk/>
          <pc:sldMk cId="3171969652" sldId="262"/>
        </pc:sldMkLst>
        <pc:picChg chg="add del mod">
          <ac:chgData name="Hoffman, Bryan D. (MSFC-ER42)[ESSCA]" userId="e8bb60db-58c1-45dd-868b-4637d763519c" providerId="ADAL" clId="{5C2163C8-CD1D-4FAE-AF20-4B742A281ECE}" dt="2024-04-16T17:08:56.326" v="762" actId="478"/>
          <ac:picMkLst>
            <pc:docMk/>
            <pc:sldMk cId="3171969652" sldId="262"/>
            <ac:picMk id="3" creationId="{9ED7F03C-7E9F-084D-A1CE-293A1E59ACD5}"/>
          </ac:picMkLst>
        </pc:picChg>
      </pc:sldChg>
      <pc:sldChg chg="modSp mod">
        <pc:chgData name="Hoffman, Bryan D. (MSFC-ER42)[ESSCA]" userId="e8bb60db-58c1-45dd-868b-4637d763519c" providerId="ADAL" clId="{5C2163C8-CD1D-4FAE-AF20-4B742A281ECE}" dt="2024-04-16T20:57:31.158" v="995" actId="20577"/>
        <pc:sldMkLst>
          <pc:docMk/>
          <pc:sldMk cId="2221942489" sldId="264"/>
        </pc:sldMkLst>
        <pc:spChg chg="mod">
          <ac:chgData name="Hoffman, Bryan D. (MSFC-ER42)[ESSCA]" userId="e8bb60db-58c1-45dd-868b-4637d763519c" providerId="ADAL" clId="{5C2163C8-CD1D-4FAE-AF20-4B742A281ECE}" dt="2024-04-16T20:57:31.158" v="995" actId="20577"/>
          <ac:spMkLst>
            <pc:docMk/>
            <pc:sldMk cId="2221942489" sldId="264"/>
            <ac:spMk id="64" creationId="{7E4BC6B8-F627-4FAA-B9AD-7BEFD25CBF84}"/>
          </ac:spMkLst>
        </pc:spChg>
      </pc:sldChg>
    </pc:docChg>
  </pc:docChgLst>
  <pc:docChgLst>
    <pc:chgData name="Patel, Chintan S. (MSFC-ER42)[ESSCA]" userId="S::cpatel4@ndc.nasa.gov::d5654f58-2285-4039-92cc-a4fa91632918" providerId="AD" clId="Web-{6DBBCB82-93DF-B42C-3E94-D52CE5229EE8}"/>
    <pc:docChg chg="modSld">
      <pc:chgData name="Patel, Chintan S. (MSFC-ER42)[ESSCA]" userId="S::cpatel4@ndc.nasa.gov::d5654f58-2285-4039-92cc-a4fa91632918" providerId="AD" clId="Web-{6DBBCB82-93DF-B42C-3E94-D52CE5229EE8}" dt="2024-04-16T21:39:31.027" v="287"/>
      <pc:docMkLst>
        <pc:docMk/>
      </pc:docMkLst>
      <pc:sldChg chg="addSp delSp modSp modCm">
        <pc:chgData name="Patel, Chintan S. (MSFC-ER42)[ESSCA]" userId="S::cpatel4@ndc.nasa.gov::d5654f58-2285-4039-92cc-a4fa91632918" providerId="AD" clId="Web-{6DBBCB82-93DF-B42C-3E94-D52CE5229EE8}" dt="2024-04-16T21:39:31.027" v="287"/>
        <pc:sldMkLst>
          <pc:docMk/>
          <pc:sldMk cId="3483164620" sldId="260"/>
        </pc:sldMkLst>
        <pc:spChg chg="mod">
          <ac:chgData name="Patel, Chintan S. (MSFC-ER42)[ESSCA]" userId="S::cpatel4@ndc.nasa.gov::d5654f58-2285-4039-92cc-a4fa91632918" providerId="AD" clId="Web-{6DBBCB82-93DF-B42C-3E94-D52CE5229EE8}" dt="2024-04-16T20:39:43.430" v="173" actId="14100"/>
          <ac:spMkLst>
            <pc:docMk/>
            <pc:sldMk cId="3483164620" sldId="260"/>
            <ac:spMk id="6" creationId="{FA62A8A2-1BFF-0C48-8681-A53FFC3B1DD4}"/>
          </ac:spMkLst>
        </pc:spChg>
        <pc:spChg chg="add mod">
          <ac:chgData name="Patel, Chintan S. (MSFC-ER42)[ESSCA]" userId="S::cpatel4@ndc.nasa.gov::d5654f58-2285-4039-92cc-a4fa91632918" providerId="AD" clId="Web-{6DBBCB82-93DF-B42C-3E94-D52CE5229EE8}" dt="2024-04-16T20:39:38.665" v="172" actId="1076"/>
          <ac:spMkLst>
            <pc:docMk/>
            <pc:sldMk cId="3483164620" sldId="260"/>
            <ac:spMk id="7" creationId="{C190C553-17AB-C077-4E21-AAE1ACCDBABC}"/>
          </ac:spMkLst>
        </pc:spChg>
        <pc:spChg chg="add mod">
          <ac:chgData name="Patel, Chintan S. (MSFC-ER42)[ESSCA]" userId="S::cpatel4@ndc.nasa.gov::d5654f58-2285-4039-92cc-a4fa91632918" providerId="AD" clId="Web-{6DBBCB82-93DF-B42C-3E94-D52CE5229EE8}" dt="2024-04-16T21:04:44.308" v="281" actId="20577"/>
          <ac:spMkLst>
            <pc:docMk/>
            <pc:sldMk cId="3483164620" sldId="260"/>
            <ac:spMk id="12" creationId="{01B50818-0837-D315-4B60-2675B7F7F848}"/>
          </ac:spMkLst>
        </pc:spChg>
        <pc:spChg chg="mod">
          <ac:chgData name="Patel, Chintan S. (MSFC-ER42)[ESSCA]" userId="S::cpatel4@ndc.nasa.gov::d5654f58-2285-4039-92cc-a4fa91632918" providerId="AD" clId="Web-{6DBBCB82-93DF-B42C-3E94-D52CE5229EE8}" dt="2024-04-16T20:38:26.866" v="167" actId="20577"/>
          <ac:spMkLst>
            <pc:docMk/>
            <pc:sldMk cId="3483164620" sldId="260"/>
            <ac:spMk id="14" creationId="{9B0A65CD-0476-4802-A50F-C64BE7C18177}"/>
          </ac:spMkLst>
        </pc:spChg>
        <pc:spChg chg="add mod">
          <ac:chgData name="Patel, Chintan S. (MSFC-ER42)[ESSCA]" userId="S::cpatel4@ndc.nasa.gov::d5654f58-2285-4039-92cc-a4fa91632918" providerId="AD" clId="Web-{6DBBCB82-93DF-B42C-3E94-D52CE5229EE8}" dt="2024-04-16T21:04:11.542" v="235" actId="1076"/>
          <ac:spMkLst>
            <pc:docMk/>
            <pc:sldMk cId="3483164620" sldId="260"/>
            <ac:spMk id="15" creationId="{4C347BF7-E4C0-7A40-BA21-CB2B40F47A93}"/>
          </ac:spMkLst>
        </pc:spChg>
        <pc:grpChg chg="add del mod">
          <ac:chgData name="Patel, Chintan S. (MSFC-ER42)[ESSCA]" userId="S::cpatel4@ndc.nasa.gov::d5654f58-2285-4039-92cc-a4fa91632918" providerId="AD" clId="Web-{6DBBCB82-93DF-B42C-3E94-D52CE5229EE8}" dt="2024-04-16T21:03:05.024" v="176"/>
          <ac:grpSpMkLst>
            <pc:docMk/>
            <pc:sldMk cId="3483164620" sldId="260"/>
            <ac:grpSpMk id="13" creationId="{1E8C1949-63D6-2443-789C-4C5F63B5A6BA}"/>
          </ac:grpSpMkLst>
        </pc:grpChg>
        <pc:picChg chg="del">
          <ac:chgData name="Patel, Chintan S. (MSFC-ER42)[ESSCA]" userId="S::cpatel4@ndc.nasa.gov::d5654f58-2285-4039-92cc-a4fa91632918" providerId="AD" clId="Web-{6DBBCB82-93DF-B42C-3E94-D52CE5229EE8}" dt="2024-04-16T20:39:09.336" v="169"/>
          <ac:picMkLst>
            <pc:docMk/>
            <pc:sldMk cId="3483164620" sldId="260"/>
            <ac:picMk id="2" creationId="{40DE3E00-15AF-6576-90DC-0D01B67DDB9C}"/>
          </ac:picMkLst>
        </pc:picChg>
        <pc:picChg chg="add mod">
          <ac:chgData name="Patel, Chintan S. (MSFC-ER42)[ESSCA]" userId="S::cpatel4@ndc.nasa.gov::d5654f58-2285-4039-92cc-a4fa91632918" providerId="AD" clId="Web-{6DBBCB82-93DF-B42C-3E94-D52CE5229EE8}" dt="2024-04-16T21:03:18.290" v="179" actId="1076"/>
          <ac:picMkLst>
            <pc:docMk/>
            <pc:sldMk cId="3483164620" sldId="260"/>
            <ac:picMk id="4" creationId="{B9E90A2E-EFEA-4792-4B09-2CE565C8E74E}"/>
          </ac:picMkLst>
        </pc:picChg>
        <pc:picChg chg="mod">
          <ac:chgData name="Patel, Chintan S. (MSFC-ER42)[ESSCA]" userId="S::cpatel4@ndc.nasa.gov::d5654f58-2285-4039-92cc-a4fa91632918" providerId="AD" clId="Web-{6DBBCB82-93DF-B42C-3E94-D52CE5229EE8}" dt="2024-04-16T20:39:38.633" v="171" actId="1076"/>
          <ac:picMkLst>
            <pc:docMk/>
            <pc:sldMk cId="3483164620" sldId="260"/>
            <ac:picMk id="5" creationId="{1324328C-77BA-67EE-272D-C641AAC09FC0}"/>
          </ac:picMkLst>
        </pc:picChg>
        <pc:picChg chg="add del mod">
          <ac:chgData name="Patel, Chintan S. (MSFC-ER42)[ESSCA]" userId="S::cpatel4@ndc.nasa.gov::d5654f58-2285-4039-92cc-a4fa91632918" providerId="AD" clId="Web-{6DBBCB82-93DF-B42C-3E94-D52CE5229EE8}" dt="2024-04-16T19:56:46.080" v="55"/>
          <ac:picMkLst>
            <pc:docMk/>
            <pc:sldMk cId="3483164620" sldId="260"/>
            <ac:picMk id="8" creationId="{1DDB89A8-CBEF-68A9-829A-8A3F3009A01D}"/>
          </ac:picMkLst>
        </pc:picChg>
        <pc:picChg chg="add mod">
          <ac:chgData name="Patel, Chintan S. (MSFC-ER42)[ESSCA]" userId="S::cpatel4@ndc.nasa.gov::d5654f58-2285-4039-92cc-a4fa91632918" providerId="AD" clId="Web-{6DBBCB82-93DF-B42C-3E94-D52CE5229EE8}" dt="2024-04-16T21:03:14.446" v="178" actId="1076"/>
          <ac:picMkLst>
            <pc:docMk/>
            <pc:sldMk cId="3483164620" sldId="260"/>
            <ac:picMk id="8" creationId="{29C4064A-2A26-6ED9-D3C3-73DCF5CCC48D}"/>
          </ac:picMkLst>
        </pc:picChg>
        <pc:picChg chg="mod">
          <ac:chgData name="Patel, Chintan S. (MSFC-ER42)[ESSCA]" userId="S::cpatel4@ndc.nasa.gov::d5654f58-2285-4039-92cc-a4fa91632918" providerId="AD" clId="Web-{6DBBCB82-93DF-B42C-3E94-D52CE5229EE8}" dt="2024-04-16T20:39:17.633" v="170" actId="1076"/>
          <ac:picMkLst>
            <pc:docMk/>
            <pc:sldMk cId="3483164620" sldId="260"/>
            <ac:picMk id="9" creationId="{E2736E87-7891-A769-34A3-61C07E55B578}"/>
          </ac:picMkLst>
        </pc:picChg>
        <pc:picChg chg="mod topLvl">
          <ac:chgData name="Patel, Chintan S. (MSFC-ER42)[ESSCA]" userId="S::cpatel4@ndc.nasa.gov::d5654f58-2285-4039-92cc-a4fa91632918" providerId="AD" clId="Web-{6DBBCB82-93DF-B42C-3E94-D52CE5229EE8}" dt="2024-04-16T20:04:29.775" v="102"/>
          <ac:picMkLst>
            <pc:docMk/>
            <pc:sldMk cId="3483164620" sldId="260"/>
            <ac:picMk id="10" creationId="{4904C11F-F7D4-4D7E-64F6-E37524ACE42F}"/>
          </ac:picMkLst>
        </pc:picChg>
        <pc:picChg chg="mod topLvl">
          <ac:chgData name="Patel, Chintan S. (MSFC-ER42)[ESSCA]" userId="S::cpatel4@ndc.nasa.gov::d5654f58-2285-4039-92cc-a4fa91632918" providerId="AD" clId="Web-{6DBBCB82-93DF-B42C-3E94-D52CE5229EE8}" dt="2024-04-16T20:04:29.775" v="102"/>
          <ac:picMkLst>
            <pc:docMk/>
            <pc:sldMk cId="3483164620" sldId="260"/>
            <ac:picMk id="11" creationId="{0D96D6B8-5F0C-9A46-8ABC-652AF446C06E}"/>
          </ac:picMkLst>
        </pc:picChg>
        <pc:picChg chg="del">
          <ac:chgData name="Patel, Chintan S. (MSFC-ER42)[ESSCA]" userId="S::cpatel4@ndc.nasa.gov::d5654f58-2285-4039-92cc-a4fa91632918" providerId="AD" clId="Web-{6DBBCB82-93DF-B42C-3E94-D52CE5229EE8}" dt="2024-04-16T20:01:49.273" v="86"/>
          <ac:picMkLst>
            <pc:docMk/>
            <pc:sldMk cId="3483164620" sldId="260"/>
            <ac:picMk id="12" creationId="{37FAAECE-068A-CECE-835F-B12C72D41F5A}"/>
          </ac:picMkLst>
        </pc:picChg>
        <pc:picChg chg="mod ord modCrop">
          <ac:chgData name="Patel, Chintan S. (MSFC-ER42)[ESSCA]" userId="S::cpatel4@ndc.nasa.gov::d5654f58-2285-4039-92cc-a4fa91632918" providerId="AD" clId="Web-{6DBBCB82-93DF-B42C-3E94-D52CE5229EE8}" dt="2024-04-16T21:39:31.027" v="287"/>
          <ac:picMkLst>
            <pc:docMk/>
            <pc:sldMk cId="3483164620" sldId="260"/>
            <ac:picMk id="21" creationId="{9048B505-038E-1FB4-A345-9E14FC9E79DF}"/>
          </ac:picMkLst>
        </pc:picChg>
        <pc:picChg chg="mod">
          <ac:chgData name="Patel, Chintan S. (MSFC-ER42)[ESSCA]" userId="S::cpatel4@ndc.nasa.gov::d5654f58-2285-4039-92cc-a4fa91632918" providerId="AD" clId="Web-{6DBBCB82-93DF-B42C-3E94-D52CE5229EE8}" dt="2024-04-16T19:36:41.623" v="13" actId="1076"/>
          <ac:picMkLst>
            <pc:docMk/>
            <pc:sldMk cId="3483164620" sldId="260"/>
            <ac:picMk id="31" creationId="{CAD7DB6D-B7EC-9D80-E6FF-D7D589292FE0}"/>
          </ac:picMkLst>
        </pc:picChg>
        <pc:picChg chg="mod modCrop">
          <ac:chgData name="Patel, Chintan S. (MSFC-ER42)[ESSCA]" userId="S::cpatel4@ndc.nasa.gov::d5654f58-2285-4039-92cc-a4fa91632918" providerId="AD" clId="Web-{6DBBCB82-93DF-B42C-3E94-D52CE5229EE8}" dt="2024-04-16T19:36:33.466" v="11"/>
          <ac:picMkLst>
            <pc:docMk/>
            <pc:sldMk cId="3483164620" sldId="260"/>
            <ac:picMk id="32" creationId="{57D5C820-11AB-4F67-A583-0038BB5D01A7}"/>
          </ac:picMkLst>
        </pc:picChg>
        <pc:picChg chg="add del mod">
          <ac:chgData name="Patel, Chintan S. (MSFC-ER42)[ESSCA]" userId="S::cpatel4@ndc.nasa.gov::d5654f58-2285-4039-92cc-a4fa91632918" providerId="AD" clId="Web-{6DBBCB82-93DF-B42C-3E94-D52CE5229EE8}" dt="2024-04-16T19:50:51.699" v="51" actId="1076"/>
          <ac:picMkLst>
            <pc:docMk/>
            <pc:sldMk cId="3483164620" sldId="260"/>
            <ac:picMk id="39" creationId="{EAC5C6AF-85B3-2E70-DAD2-29F49A133597}"/>
          </ac:picMkLst>
        </pc:picChg>
        <pc:picChg chg="mod">
          <ac:chgData name="Patel, Chintan S. (MSFC-ER42)[ESSCA]" userId="S::cpatel4@ndc.nasa.gov::d5654f58-2285-4039-92cc-a4fa91632918" providerId="AD" clId="Web-{6DBBCB82-93DF-B42C-3E94-D52CE5229EE8}" dt="2024-04-16T19:36:58.904" v="14" actId="1076"/>
          <ac:picMkLst>
            <pc:docMk/>
            <pc:sldMk cId="3483164620" sldId="260"/>
            <ac:picMk id="59" creationId="{F15DA5E7-5203-473A-9556-E1A5E21981CE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xmlns="" chg="mod">
              <pc226:chgData name="Patel, Chintan S. (MSFC-ER42)[ESSCA]" userId="S::cpatel4@ndc.nasa.gov::d5654f58-2285-4039-92cc-a4fa91632918" providerId="AD" clId="Web-{6DBBCB82-93DF-B42C-3E94-D52CE5229EE8}" dt="2024-04-16T21:05:23.934" v="282"/>
              <pc2:cmMkLst xmlns:pc2="http://schemas.microsoft.com/office/powerpoint/2019/9/main/command">
                <pc:docMk/>
                <pc:sldMk cId="3483164620" sldId="260"/>
                <pc2:cmMk id="{6756BA93-AC17-4A64-8189-4D071633438A}"/>
              </pc2:cmMkLst>
            </pc226:cmChg>
          </p:ext>
        </pc:extLst>
      </pc:sldChg>
      <pc:sldChg chg="addSp delSp modSp">
        <pc:chgData name="Patel, Chintan S. (MSFC-ER42)[ESSCA]" userId="S::cpatel4@ndc.nasa.gov::d5654f58-2285-4039-92cc-a4fa91632918" providerId="AD" clId="Web-{6DBBCB82-93DF-B42C-3E94-D52CE5229EE8}" dt="2024-04-16T20:03:01.430" v="92"/>
        <pc:sldMkLst>
          <pc:docMk/>
          <pc:sldMk cId="3419799578" sldId="263"/>
        </pc:sldMkLst>
        <pc:grpChg chg="add">
          <ac:chgData name="Patel, Chintan S. (MSFC-ER42)[ESSCA]" userId="S::cpatel4@ndc.nasa.gov::d5654f58-2285-4039-92cc-a4fa91632918" providerId="AD" clId="Web-{6DBBCB82-93DF-B42C-3E94-D52CE5229EE8}" dt="2024-04-16T20:00:28.646" v="80"/>
          <ac:grpSpMkLst>
            <pc:docMk/>
            <pc:sldMk cId="3419799578" sldId="263"/>
            <ac:grpSpMk id="7" creationId="{3D21A65B-3188-5DDF-388F-50161D260D2F}"/>
          </ac:grpSpMkLst>
        </pc:grpChg>
        <pc:grpChg chg="add del">
          <ac:chgData name="Patel, Chintan S. (MSFC-ER42)[ESSCA]" userId="S::cpatel4@ndc.nasa.gov::d5654f58-2285-4039-92cc-a4fa91632918" providerId="AD" clId="Web-{6DBBCB82-93DF-B42C-3E94-D52CE5229EE8}" dt="2024-04-16T20:02:26.695" v="88"/>
          <ac:grpSpMkLst>
            <pc:docMk/>
            <pc:sldMk cId="3419799578" sldId="263"/>
            <ac:grpSpMk id="8" creationId="{BA31299D-0F12-E021-1D03-C132E0054BC5}"/>
          </ac:grpSpMkLst>
        </pc:grpChg>
        <pc:grpChg chg="add del">
          <ac:chgData name="Patel, Chintan S. (MSFC-ER42)[ESSCA]" userId="S::cpatel4@ndc.nasa.gov::d5654f58-2285-4039-92cc-a4fa91632918" providerId="AD" clId="Web-{6DBBCB82-93DF-B42C-3E94-D52CE5229EE8}" dt="2024-04-16T20:03:01.430" v="92"/>
          <ac:grpSpMkLst>
            <pc:docMk/>
            <pc:sldMk cId="3419799578" sldId="263"/>
            <ac:grpSpMk id="14" creationId="{1C75D8A9-77AA-F5E0-47F8-8C61A4C4374C}"/>
          </ac:grpSpMkLst>
        </pc:grpChg>
        <pc:picChg chg="add mod modCrop">
          <ac:chgData name="Patel, Chintan S. (MSFC-ER42)[ESSCA]" userId="S::cpatel4@ndc.nasa.gov::d5654f58-2285-4039-92cc-a4fa91632918" providerId="AD" clId="Web-{6DBBCB82-93DF-B42C-3E94-D52CE5229EE8}" dt="2024-04-16T20:00:21.318" v="77" actId="1076"/>
          <ac:picMkLst>
            <pc:docMk/>
            <pc:sldMk cId="3419799578" sldId="263"/>
            <ac:picMk id="2" creationId="{83B26BD6-4332-33AD-0020-856E3C469290}"/>
          </ac:picMkLst>
        </pc:picChg>
        <pc:picChg chg="add del mod">
          <ac:chgData name="Patel, Chintan S. (MSFC-ER42)[ESSCA]" userId="S::cpatel4@ndc.nasa.gov::d5654f58-2285-4039-92cc-a4fa91632918" providerId="AD" clId="Web-{6DBBCB82-93DF-B42C-3E94-D52CE5229EE8}" dt="2024-04-16T19:58:21.972" v="66"/>
          <ac:picMkLst>
            <pc:docMk/>
            <pc:sldMk cId="3419799578" sldId="263"/>
            <ac:picMk id="4" creationId="{0E52597C-EB1B-3D5E-F8C5-1C0E04307088}"/>
          </ac:picMkLst>
        </pc:picChg>
        <pc:picChg chg="add mod">
          <ac:chgData name="Patel, Chintan S. (MSFC-ER42)[ESSCA]" userId="S::cpatel4@ndc.nasa.gov::d5654f58-2285-4039-92cc-a4fa91632918" providerId="AD" clId="Web-{6DBBCB82-93DF-B42C-3E94-D52CE5229EE8}" dt="2024-04-16T20:00:21.396" v="78" actId="1076"/>
          <ac:picMkLst>
            <pc:docMk/>
            <pc:sldMk cId="3419799578" sldId="263"/>
            <ac:picMk id="5" creationId="{08DEF4DE-72B1-5930-D498-0C92580155A4}"/>
          </ac:picMkLst>
        </pc:picChg>
        <pc:picChg chg="add mod modCrop">
          <ac:chgData name="Patel, Chintan S. (MSFC-ER42)[ESSCA]" userId="S::cpatel4@ndc.nasa.gov::d5654f58-2285-4039-92cc-a4fa91632918" providerId="AD" clId="Web-{6DBBCB82-93DF-B42C-3E94-D52CE5229EE8}" dt="2024-04-16T20:00:21.412" v="79" actId="1076"/>
          <ac:picMkLst>
            <pc:docMk/>
            <pc:sldMk cId="3419799578" sldId="263"/>
            <ac:picMk id="6" creationId="{2BE22E39-B536-99FB-8051-897A62EEE23F}"/>
          </ac:picMkLst>
        </pc:picChg>
        <pc:picChg chg="add del">
          <ac:chgData name="Patel, Chintan S. (MSFC-ER42)[ESSCA]" userId="S::cpatel4@ndc.nasa.gov::d5654f58-2285-4039-92cc-a4fa91632918" providerId="AD" clId="Web-{6DBBCB82-93DF-B42C-3E94-D52CE5229EE8}" dt="2024-04-16T20:02:37.117" v="90"/>
          <ac:picMkLst>
            <pc:docMk/>
            <pc:sldMk cId="3419799578" sldId="263"/>
            <ac:picMk id="13" creationId="{17F0B545-4F2B-5A8E-95A4-B6063DDD0A9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4489452"/>
            <a:ext cx="31089600" cy="9550400"/>
          </a:xfrm>
        </p:spPr>
        <p:txBody>
          <a:bodyPr anchor="b"/>
          <a:lstStyle>
            <a:lvl1pPr algn="ctr">
              <a:defRPr sz="2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14408152"/>
            <a:ext cx="27432000" cy="6623048"/>
          </a:xfrm>
        </p:spPr>
        <p:txBody>
          <a:bodyPr/>
          <a:lstStyle>
            <a:lvl1pPr marL="0" indent="0" algn="ctr">
              <a:buNone/>
              <a:defRPr sz="9600"/>
            </a:lvl1pPr>
            <a:lvl2pPr marL="1828800" indent="0" algn="ctr">
              <a:buNone/>
              <a:defRPr sz="8000"/>
            </a:lvl2pPr>
            <a:lvl3pPr marL="3657600" indent="0" algn="ctr">
              <a:buNone/>
              <a:defRPr sz="7200"/>
            </a:lvl3pPr>
            <a:lvl4pPr marL="5486400" indent="0" algn="ctr">
              <a:buNone/>
              <a:defRPr sz="6400"/>
            </a:lvl4pPr>
            <a:lvl5pPr marL="7315200" indent="0" algn="ctr">
              <a:buNone/>
              <a:defRPr sz="6400"/>
            </a:lvl5pPr>
            <a:lvl6pPr marL="9144000" indent="0" algn="ctr">
              <a:buNone/>
              <a:defRPr sz="6400"/>
            </a:lvl6pPr>
            <a:lvl7pPr marL="10972800" indent="0" algn="ctr">
              <a:buNone/>
              <a:defRPr sz="6400"/>
            </a:lvl7pPr>
            <a:lvl8pPr marL="12801600" indent="0" algn="ctr">
              <a:buNone/>
              <a:defRPr sz="6400"/>
            </a:lvl8pPr>
            <a:lvl9pPr marL="14630400" indent="0" algn="ctr">
              <a:buNone/>
              <a:defRPr sz="6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1E46-81D8-4FDB-B397-B1A58C689231}" type="datetimeFigureOut">
              <a:rPr lang="en-US" smtClean="0"/>
              <a:t>4/18/2024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729C-4985-448B-B968-8A7B34F1E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783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1E46-81D8-4FDB-B397-B1A58C689231}" type="datetimeFigureOut">
              <a:rPr lang="en-US" smtClean="0"/>
              <a:t>4/18/2024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729C-4985-448B-B968-8A7B34F1E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343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5552" y="6838958"/>
            <a:ext cx="31546800" cy="11410948"/>
          </a:xfrm>
        </p:spPr>
        <p:txBody>
          <a:bodyPr anchor="b"/>
          <a:lstStyle>
            <a:lvl1pPr>
              <a:defRPr sz="2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95552" y="18357858"/>
            <a:ext cx="31546800" cy="6000748"/>
          </a:xfrm>
        </p:spPr>
        <p:txBody>
          <a:bodyPr/>
          <a:lstStyle>
            <a:lvl1pPr marL="0" indent="0">
              <a:buNone/>
              <a:defRPr sz="9600">
                <a:solidFill>
                  <a:schemeClr val="tx1"/>
                </a:solidFill>
              </a:defRPr>
            </a:lvl1pPr>
            <a:lvl2pPr marL="1828800" indent="0">
              <a:buNone/>
              <a:defRPr sz="8000">
                <a:solidFill>
                  <a:schemeClr val="tx1">
                    <a:tint val="75000"/>
                  </a:schemeClr>
                </a:solidFill>
              </a:defRPr>
            </a:lvl2pPr>
            <a:lvl3pPr marL="365760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3pPr>
            <a:lvl4pPr marL="54864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73152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91440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09728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28016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46304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1E46-81D8-4FDB-B397-B1A58C689231}" type="datetimeFigureOut">
              <a:rPr lang="en-US" smtClean="0"/>
              <a:t>4/18/2024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729C-4985-448B-B968-8A7B34F1E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056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4600" y="7302500"/>
            <a:ext cx="15544800" cy="17405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516600" y="7302500"/>
            <a:ext cx="15544800" cy="17405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1E46-81D8-4FDB-B397-B1A58C689231}" type="datetimeFigureOut">
              <a:rPr lang="en-US" smtClean="0"/>
              <a:t>4/18/2024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729C-4985-448B-B968-8A7B34F1E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78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1460506"/>
            <a:ext cx="31546800" cy="53022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9368" y="6724652"/>
            <a:ext cx="15473360" cy="3295648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28800" indent="0">
              <a:buNone/>
              <a:defRPr sz="8000" b="1"/>
            </a:lvl2pPr>
            <a:lvl3pPr marL="3657600" indent="0">
              <a:buNone/>
              <a:defRPr sz="7200" b="1"/>
            </a:lvl3pPr>
            <a:lvl4pPr marL="5486400" indent="0">
              <a:buNone/>
              <a:defRPr sz="6400" b="1"/>
            </a:lvl4pPr>
            <a:lvl5pPr marL="7315200" indent="0">
              <a:buNone/>
              <a:defRPr sz="6400" b="1"/>
            </a:lvl5pPr>
            <a:lvl6pPr marL="9144000" indent="0">
              <a:buNone/>
              <a:defRPr sz="6400" b="1"/>
            </a:lvl6pPr>
            <a:lvl7pPr marL="10972800" indent="0">
              <a:buNone/>
              <a:defRPr sz="6400" b="1"/>
            </a:lvl7pPr>
            <a:lvl8pPr marL="12801600" indent="0">
              <a:buNone/>
              <a:defRPr sz="6400" b="1"/>
            </a:lvl8pPr>
            <a:lvl9pPr marL="14630400" indent="0">
              <a:buNone/>
              <a:defRPr sz="6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9368" y="10020300"/>
            <a:ext cx="15473360" cy="14738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516602" y="6724652"/>
            <a:ext cx="15549564" cy="3295648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28800" indent="0">
              <a:buNone/>
              <a:defRPr sz="8000" b="1"/>
            </a:lvl2pPr>
            <a:lvl3pPr marL="3657600" indent="0">
              <a:buNone/>
              <a:defRPr sz="7200" b="1"/>
            </a:lvl3pPr>
            <a:lvl4pPr marL="5486400" indent="0">
              <a:buNone/>
              <a:defRPr sz="6400" b="1"/>
            </a:lvl4pPr>
            <a:lvl5pPr marL="7315200" indent="0">
              <a:buNone/>
              <a:defRPr sz="6400" b="1"/>
            </a:lvl5pPr>
            <a:lvl6pPr marL="9144000" indent="0">
              <a:buNone/>
              <a:defRPr sz="6400" b="1"/>
            </a:lvl6pPr>
            <a:lvl7pPr marL="10972800" indent="0">
              <a:buNone/>
              <a:defRPr sz="6400" b="1"/>
            </a:lvl7pPr>
            <a:lvl8pPr marL="12801600" indent="0">
              <a:buNone/>
              <a:defRPr sz="6400" b="1"/>
            </a:lvl8pPr>
            <a:lvl9pPr marL="14630400" indent="0">
              <a:buNone/>
              <a:defRPr sz="6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516602" y="10020300"/>
            <a:ext cx="15549564" cy="147383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1E46-81D8-4FDB-B397-B1A58C689231}" type="datetimeFigureOut">
              <a:rPr lang="en-US" smtClean="0"/>
              <a:t>4/18/2024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729C-4985-448B-B968-8A7B34F1E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14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1E46-81D8-4FDB-B397-B1A58C689231}" type="datetimeFigureOut">
              <a:rPr lang="en-US" smtClean="0"/>
              <a:t>4/18/2024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729C-4985-448B-B968-8A7B34F1E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964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1E46-81D8-4FDB-B397-B1A58C689231}" type="datetimeFigureOut">
              <a:rPr lang="en-US" smtClean="0"/>
              <a:t>4/18/2024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729C-4985-448B-B968-8A7B34F1E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790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1828800"/>
            <a:ext cx="11796712" cy="6400800"/>
          </a:xfrm>
        </p:spPr>
        <p:txBody>
          <a:bodyPr anchor="b"/>
          <a:lstStyle>
            <a:lvl1pPr>
              <a:defRPr sz="1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9564" y="3949706"/>
            <a:ext cx="18516600" cy="19494500"/>
          </a:xfrm>
        </p:spPr>
        <p:txBody>
          <a:bodyPr/>
          <a:lstStyle>
            <a:lvl1pPr>
              <a:defRPr sz="12800"/>
            </a:lvl1pPr>
            <a:lvl2pPr>
              <a:defRPr sz="11200"/>
            </a:lvl2pPr>
            <a:lvl3pPr>
              <a:defRPr sz="96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9364" y="8229600"/>
            <a:ext cx="11796712" cy="15246352"/>
          </a:xfrm>
        </p:spPr>
        <p:txBody>
          <a:bodyPr/>
          <a:lstStyle>
            <a:lvl1pPr marL="0" indent="0">
              <a:buNone/>
              <a:defRPr sz="6400"/>
            </a:lvl1pPr>
            <a:lvl2pPr marL="1828800" indent="0">
              <a:buNone/>
              <a:defRPr sz="5600"/>
            </a:lvl2pPr>
            <a:lvl3pPr marL="3657600" indent="0">
              <a:buNone/>
              <a:defRPr sz="4800"/>
            </a:lvl3pPr>
            <a:lvl4pPr marL="5486400" indent="0">
              <a:buNone/>
              <a:defRPr sz="4000"/>
            </a:lvl4pPr>
            <a:lvl5pPr marL="7315200" indent="0">
              <a:buNone/>
              <a:defRPr sz="4000"/>
            </a:lvl5pPr>
            <a:lvl6pPr marL="9144000" indent="0">
              <a:buNone/>
              <a:defRPr sz="4000"/>
            </a:lvl6pPr>
            <a:lvl7pPr marL="10972800" indent="0">
              <a:buNone/>
              <a:defRPr sz="4000"/>
            </a:lvl7pPr>
            <a:lvl8pPr marL="12801600" indent="0">
              <a:buNone/>
              <a:defRPr sz="4000"/>
            </a:lvl8pPr>
            <a:lvl9pPr marL="14630400" indent="0">
              <a:buNone/>
              <a:defRPr sz="4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1E46-81D8-4FDB-B397-B1A58C689231}" type="datetimeFigureOut">
              <a:rPr lang="en-US" smtClean="0"/>
              <a:t>4/18/2024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729C-4985-448B-B968-8A7B34F1E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710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1828800"/>
            <a:ext cx="11796712" cy="6400800"/>
          </a:xfrm>
        </p:spPr>
        <p:txBody>
          <a:bodyPr anchor="b"/>
          <a:lstStyle>
            <a:lvl1pPr>
              <a:defRPr sz="1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549564" y="3949706"/>
            <a:ext cx="18516600" cy="19494500"/>
          </a:xfrm>
        </p:spPr>
        <p:txBody>
          <a:bodyPr anchor="t"/>
          <a:lstStyle>
            <a:lvl1pPr marL="0" indent="0">
              <a:buNone/>
              <a:defRPr sz="12800"/>
            </a:lvl1pPr>
            <a:lvl2pPr marL="1828800" indent="0">
              <a:buNone/>
              <a:defRPr sz="11200"/>
            </a:lvl2pPr>
            <a:lvl3pPr marL="3657600" indent="0">
              <a:buNone/>
              <a:defRPr sz="9600"/>
            </a:lvl3pPr>
            <a:lvl4pPr marL="5486400" indent="0">
              <a:buNone/>
              <a:defRPr sz="8000"/>
            </a:lvl4pPr>
            <a:lvl5pPr marL="7315200" indent="0">
              <a:buNone/>
              <a:defRPr sz="8000"/>
            </a:lvl5pPr>
            <a:lvl6pPr marL="9144000" indent="0">
              <a:buNone/>
              <a:defRPr sz="8000"/>
            </a:lvl6pPr>
            <a:lvl7pPr marL="10972800" indent="0">
              <a:buNone/>
              <a:defRPr sz="8000"/>
            </a:lvl7pPr>
            <a:lvl8pPr marL="12801600" indent="0">
              <a:buNone/>
              <a:defRPr sz="8000"/>
            </a:lvl8pPr>
            <a:lvl9pPr marL="14630400" indent="0">
              <a:buNone/>
              <a:defRPr sz="8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9364" y="8229600"/>
            <a:ext cx="11796712" cy="15246352"/>
          </a:xfrm>
        </p:spPr>
        <p:txBody>
          <a:bodyPr/>
          <a:lstStyle>
            <a:lvl1pPr marL="0" indent="0">
              <a:buNone/>
              <a:defRPr sz="6400"/>
            </a:lvl1pPr>
            <a:lvl2pPr marL="1828800" indent="0">
              <a:buNone/>
              <a:defRPr sz="5600"/>
            </a:lvl2pPr>
            <a:lvl3pPr marL="3657600" indent="0">
              <a:buNone/>
              <a:defRPr sz="4800"/>
            </a:lvl3pPr>
            <a:lvl4pPr marL="5486400" indent="0">
              <a:buNone/>
              <a:defRPr sz="4000"/>
            </a:lvl4pPr>
            <a:lvl5pPr marL="7315200" indent="0">
              <a:buNone/>
              <a:defRPr sz="4000"/>
            </a:lvl5pPr>
            <a:lvl6pPr marL="9144000" indent="0">
              <a:buNone/>
              <a:defRPr sz="4000"/>
            </a:lvl6pPr>
            <a:lvl7pPr marL="10972800" indent="0">
              <a:buNone/>
              <a:defRPr sz="4000"/>
            </a:lvl7pPr>
            <a:lvl8pPr marL="12801600" indent="0">
              <a:buNone/>
              <a:defRPr sz="4000"/>
            </a:lvl8pPr>
            <a:lvl9pPr marL="14630400" indent="0">
              <a:buNone/>
              <a:defRPr sz="4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1E46-81D8-4FDB-B397-B1A58C689231}" type="datetimeFigureOut">
              <a:rPr lang="en-US" smtClean="0"/>
              <a:t>4/18/2024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729C-4985-448B-B968-8A7B34F1E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55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1E46-81D8-4FDB-B397-B1A58C689231}" type="datetimeFigureOut">
              <a:rPr lang="en-US" smtClean="0"/>
              <a:t>4/18/2024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729C-4985-448B-B968-8A7B34F1E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61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6174702" y="1460500"/>
            <a:ext cx="7886700" cy="2324735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14602" y="1460500"/>
            <a:ext cx="23202900" cy="2324735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F1E46-81D8-4FDB-B397-B1A58C689231}" type="datetimeFigureOut">
              <a:rPr lang="en-US" smtClean="0"/>
              <a:t>4/18/2024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2729C-4985-448B-B968-8A7B34F1E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960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1460506"/>
            <a:ext cx="31546800" cy="53022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4600" y="7302500"/>
            <a:ext cx="31546800" cy="17405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14600" y="25425406"/>
            <a:ext cx="8229600" cy="14605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F1E46-81D8-4FDB-B397-B1A58C689231}" type="datetimeFigureOut">
              <a:rPr lang="en-US" smtClean="0"/>
              <a:t>4/18/2024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15800" y="25425406"/>
            <a:ext cx="12344400" cy="14605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831800" y="25425406"/>
            <a:ext cx="8229600" cy="14605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2729C-4985-448B-B968-8A7B34F1E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783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657600" rtl="0" eaLnBrk="1" latinLnBrk="0" hangingPunct="1">
        <a:lnSpc>
          <a:spcPct val="90000"/>
        </a:lnSpc>
        <a:spcBef>
          <a:spcPct val="0"/>
        </a:spcBef>
        <a:buNone/>
        <a:defRPr sz="17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0" indent="-914400" algn="l" defTabSz="3657600" rtl="0" eaLnBrk="1" latinLnBrk="0" hangingPunct="1">
        <a:lnSpc>
          <a:spcPct val="90000"/>
        </a:lnSpc>
        <a:spcBef>
          <a:spcPts val="4000"/>
        </a:spcBef>
        <a:buFont typeface="Arial" panose="020B0604020202020204" pitchFamily="34" charset="0"/>
        <a:buChar char="•"/>
        <a:defRPr sz="112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5pPr>
      <a:lvl6pPr marL="100584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6pPr>
      <a:lvl7pPr marL="118872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7pPr>
      <a:lvl8pPr marL="137160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15544800" indent="-914400" algn="l" defTabSz="36576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1pPr>
      <a:lvl2pPr marL="18288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4pPr>
      <a:lvl5pPr marL="73152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6pPr>
      <a:lvl7pPr marL="109728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7pPr>
      <a:lvl8pPr marL="128016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14630400" algn="l" defTabSz="36576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1.png"/><Relationship Id="rId18" Type="http://schemas.openxmlformats.org/officeDocument/2006/relationships/image" Target="../media/image15.png"/><Relationship Id="rId26" Type="http://schemas.openxmlformats.org/officeDocument/2006/relationships/image" Target="../media/image21.png"/><Relationship Id="rId3" Type="http://schemas.openxmlformats.org/officeDocument/2006/relationships/image" Target="../media/image2.jpeg"/><Relationship Id="rId21" Type="http://schemas.openxmlformats.org/officeDocument/2006/relationships/image" Target="../media/image18.png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17" Type="http://schemas.openxmlformats.org/officeDocument/2006/relationships/image" Target="../media/image14.png"/><Relationship Id="rId25" Type="http://schemas.microsoft.com/office/2007/relationships/hdphoto" Target="../media/hdphoto4.wdp"/><Relationship Id="rId2" Type="http://schemas.openxmlformats.org/officeDocument/2006/relationships/image" Target="../media/image1.jpeg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29" Type="http://schemas.microsoft.com/office/2007/relationships/hdphoto" Target="../media/hdphoto6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microsoft.com/office/2007/relationships/hdphoto" Target="../media/hdphoto1.wdp"/><Relationship Id="rId24" Type="http://schemas.openxmlformats.org/officeDocument/2006/relationships/image" Target="../media/image20.png"/><Relationship Id="rId5" Type="http://schemas.openxmlformats.org/officeDocument/2006/relationships/image" Target="../media/image4.png"/><Relationship Id="rId15" Type="http://schemas.openxmlformats.org/officeDocument/2006/relationships/image" Target="../media/image12.png"/><Relationship Id="rId23" Type="http://schemas.microsoft.com/office/2007/relationships/hdphoto" Target="../media/hdphoto3.wdp"/><Relationship Id="rId28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6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microsoft.com/office/2007/relationships/hdphoto" Target="../media/hdphoto2.wdp"/><Relationship Id="rId22" Type="http://schemas.openxmlformats.org/officeDocument/2006/relationships/image" Target="../media/image19.png"/><Relationship Id="rId27" Type="http://schemas.microsoft.com/office/2007/relationships/hdphoto" Target="../media/hdphoto5.wdp"/><Relationship Id="rId30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/space - a close up of the moon">
            <a:extLst>
              <a:ext uri="{FF2B5EF4-FFF2-40B4-BE49-F238E27FC236}">
                <a16:creationId xmlns:a16="http://schemas.microsoft.com/office/drawing/2014/main" id="{4B1B58ED-D7F2-4FE3-E92A-9766C11943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45"/>
          <a:stretch/>
        </p:blipFill>
        <p:spPr bwMode="auto">
          <a:xfrm rot="16200000">
            <a:off x="-574094" y="564531"/>
            <a:ext cx="5016760" cy="3887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2" name="Picture 161" descr="A picture containing plant, close&#10;&#10;Description automatically generated">
            <a:extLst>
              <a:ext uri="{FF2B5EF4-FFF2-40B4-BE49-F238E27FC236}">
                <a16:creationId xmlns:a16="http://schemas.microsoft.com/office/drawing/2014/main" id="{E8BA9579-2432-411F-9388-7530736E3F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974067" y="232800"/>
            <a:ext cx="3918857" cy="391885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7D5C820-11AB-4F67-A583-0038BB5D01A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" t="25237" b="249"/>
          <a:stretch/>
        </p:blipFill>
        <p:spPr>
          <a:xfrm>
            <a:off x="-9565" y="22362726"/>
            <a:ext cx="36585581" cy="505667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B0A65CD-0476-4802-A50F-C64BE7C18177}"/>
              </a:ext>
            </a:extLst>
          </p:cNvPr>
          <p:cNvSpPr txBox="1"/>
          <p:nvPr/>
        </p:nvSpPr>
        <p:spPr>
          <a:xfrm>
            <a:off x="2183970" y="5120640"/>
            <a:ext cx="14543204" cy="218521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140" b="1" i="0" u="none" strike="noStrike" kern="1200" cap="none" spc="0" normalizeH="0" baseline="0" noProof="0">
                <a:ln>
                  <a:noFill/>
                </a:ln>
                <a:solidFill>
                  <a:srgbClr val="DBDBD9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CFD Model Development and Validation Enabling In-line Support of CFM Applications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>
                <a:ln>
                  <a:noFill/>
                </a:ln>
                <a:solidFill>
                  <a:srgbClr val="DBDBD9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(CFM Modeling Portfolio)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CECDA20-F23A-48D0-8616-123A5028DE01}"/>
              </a:ext>
            </a:extLst>
          </p:cNvPr>
          <p:cNvSpPr txBox="1"/>
          <p:nvPr/>
        </p:nvSpPr>
        <p:spPr>
          <a:xfrm>
            <a:off x="21216704" y="5120640"/>
            <a:ext cx="14872413" cy="1411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143" b="1" i="0" u="none" strike="noStrike" kern="1200" cap="none" spc="0" normalizeH="0" baseline="0" noProof="0">
                <a:ln>
                  <a:noFill/>
                </a:ln>
                <a:solidFill>
                  <a:srgbClr val="DBDBD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Propellant Tank No-Vent Fill Operations Support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30" b="1" i="0" u="none" strike="noStrike" kern="1200" cap="none" spc="0" normalizeH="0" baseline="0" noProof="0">
                <a:ln>
                  <a:noFill/>
                </a:ln>
                <a:solidFill>
                  <a:srgbClr val="DBDBD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kumimoji="0" lang="en-US" sz="3430" b="1" i="0" u="none" strike="noStrike" kern="1200" cap="none" spc="0" normalizeH="0" baseline="0" noProof="0">
                <a:ln>
                  <a:noFill/>
                </a:ln>
                <a:solidFill>
                  <a:srgbClr val="DBDBD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HLS Collaboration</a:t>
            </a:r>
            <a:r>
              <a:rPr kumimoji="0" lang="en-US" sz="3430" b="1" i="0" u="none" strike="noStrike" kern="1200" cap="none" spc="0" normalizeH="0" baseline="0" noProof="0">
                <a:ln>
                  <a:noFill/>
                </a:ln>
                <a:solidFill>
                  <a:srgbClr val="DBDBD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2919267-60D9-40A8-B588-EFF0ABFBC69C}"/>
              </a:ext>
            </a:extLst>
          </p:cNvPr>
          <p:cNvSpPr txBox="1"/>
          <p:nvPr/>
        </p:nvSpPr>
        <p:spPr>
          <a:xfrm>
            <a:off x="20416978" y="17773240"/>
            <a:ext cx="12201244" cy="141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143" b="1" i="0" u="none" strike="noStrike" kern="1200" cap="none" spc="0" normalizeH="0" baseline="0" noProof="0">
                <a:ln>
                  <a:noFill/>
                </a:ln>
                <a:solidFill>
                  <a:srgbClr val="DBDBD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Propellant Transfer Operations Support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29" b="1" i="0" u="none" strike="noStrike" kern="1200" cap="none" spc="0" normalizeH="0" baseline="0" noProof="0">
                <a:ln>
                  <a:noFill/>
                </a:ln>
                <a:solidFill>
                  <a:srgbClr val="DBDBD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(HLS Collaboration and Tipping Point Contract)</a:t>
            </a:r>
            <a:endParaRPr kumimoji="0" lang="en-US" sz="3857" b="1" i="0" u="none" strike="noStrike" kern="1200" cap="none" spc="0" normalizeH="0" baseline="0" noProof="0">
              <a:ln>
                <a:noFill/>
              </a:ln>
              <a:solidFill>
                <a:srgbClr val="DBDBD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A654DBE-C9E2-46F7-AE2D-CF0E3439E0DB}"/>
              </a:ext>
            </a:extLst>
          </p:cNvPr>
          <p:cNvSpPr txBox="1"/>
          <p:nvPr/>
        </p:nvSpPr>
        <p:spPr>
          <a:xfrm>
            <a:off x="648256" y="16578779"/>
            <a:ext cx="12724880" cy="1675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143" b="1" i="0" u="none" strike="noStrike" kern="1200" cap="none" spc="0" normalizeH="0" baseline="0" noProof="0">
                <a:ln>
                  <a:noFill/>
                </a:ln>
                <a:solidFill>
                  <a:srgbClr val="DBDBD9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Industry Outreach through Conference Publication and Analysis Demonstration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2CA3A8B-67B5-4FDC-B971-3D80C9605C37}"/>
              </a:ext>
            </a:extLst>
          </p:cNvPr>
          <p:cNvSpPr txBox="1"/>
          <p:nvPr/>
        </p:nvSpPr>
        <p:spPr>
          <a:xfrm>
            <a:off x="21214080" y="19181806"/>
            <a:ext cx="10607040" cy="206210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54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Analysis Products Included:</a:t>
            </a:r>
          </a:p>
          <a:p>
            <a:pPr marL="326578" marR="0" lvl="0" indent="-3265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Pressurization and Pulsed Settling Scheme Evaluation for Ensuring Propellant Acquisition</a:t>
            </a:r>
          </a:p>
          <a:p>
            <a:pPr marL="326578" marR="0" lvl="0" indent="-3265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Supply Tank Draining for Vapor Ingestion Identification</a:t>
            </a:r>
          </a:p>
        </p:txBody>
      </p:sp>
      <p:pic>
        <p:nvPicPr>
          <p:cNvPr id="59" name="Picture 58" descr="A picture containing text&#10;&#10;Description automatically generated">
            <a:extLst>
              <a:ext uri="{FF2B5EF4-FFF2-40B4-BE49-F238E27FC236}">
                <a16:creationId xmlns:a16="http://schemas.microsoft.com/office/drawing/2014/main" id="{F15DA5E7-5203-473A-9556-E1A5E21981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1566" y="17919325"/>
            <a:ext cx="2645513" cy="8229600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7E4BC6B8-F627-4FAA-B9AD-7BEFD25CBF84}"/>
              </a:ext>
            </a:extLst>
          </p:cNvPr>
          <p:cNvSpPr txBox="1"/>
          <p:nvPr/>
        </p:nvSpPr>
        <p:spPr>
          <a:xfrm>
            <a:off x="1542384" y="18416707"/>
            <a:ext cx="10936625" cy="2062103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Outreach Activities Included:</a:t>
            </a:r>
          </a:p>
          <a:p>
            <a:pPr marL="326578" marR="0" lvl="0" indent="-3265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Publishing 6 research papers in JANNAF and AIAA forums</a:t>
            </a:r>
          </a:p>
          <a:p>
            <a:pPr marL="326578" marR="0" lvl="0" indent="-32657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Conducting analyses of generic tank designs to demonstrate fundamental findings from in-line program support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96F08C27-B9A0-465D-A040-1CA4DE66D9B0}"/>
              </a:ext>
            </a:extLst>
          </p:cNvPr>
          <p:cNvSpPr txBox="1"/>
          <p:nvPr/>
        </p:nvSpPr>
        <p:spPr>
          <a:xfrm>
            <a:off x="1225972" y="7385598"/>
            <a:ext cx="16916400" cy="301752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5400">
            <a:solidFill>
              <a:schemeClr val="bg1"/>
            </a:solidFill>
          </a:ln>
        </p:spPr>
        <p:txBody>
          <a:bodyPr wrap="square" lIns="91440" tIns="45720" rIns="91440" bIns="45720" numCol="2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Validation Activities Included:</a:t>
            </a:r>
          </a:p>
          <a:p>
            <a:pPr marL="326390" marR="0" lvl="0" indent="-32639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Propellant Tank Self-Pressurization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26390" marR="0" lvl="0" indent="-32639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Autogenous Pressurization</a:t>
            </a:r>
          </a:p>
          <a:p>
            <a:pPr marL="326390" marR="0" lvl="0" indent="-32639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Tank Pressure-control using an Axial Jet</a:t>
            </a:r>
          </a:p>
          <a:p>
            <a:pPr marL="326390" marR="0" lvl="0" indent="-32639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Slosh Induced Ullage Collapse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26390" marR="0" lvl="0" indent="-32639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No-vent Tank Filling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Development Activities Included: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Improved Turbulence Modeling of the Two-phase Interface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Implicit Interfacial Phase Change Modeling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Improved Integration between Lagrangian and Eulerian Liquid Representation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5CBB89F5-01FA-41ED-8387-2E89C287FC68}"/>
              </a:ext>
            </a:extLst>
          </p:cNvPr>
          <p:cNvSpPr txBox="1"/>
          <p:nvPr/>
        </p:nvSpPr>
        <p:spPr>
          <a:xfrm>
            <a:off x="21216705" y="6838355"/>
            <a:ext cx="6390607" cy="55092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5400" cmpd="sng">
            <a:solidFill>
              <a:schemeClr val="bg1"/>
            </a:solidFill>
          </a:ln>
          <a:effectLst/>
        </p:spPr>
        <p:txBody>
          <a:bodyPr wrap="square" lIns="91440" tIns="45720" rIns="91440" bIns="45720" numCol="1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Fill Operation Types Included: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Submerged Axial Jet Injection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Unsubmerged Spray Injection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Analysis Products Included: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Slosh Loads for Attitude Hold Design Requirements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Mixing Rates for Propellant Transfer Stall Quantification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Surface Dynamics for Mass Gauging Technique Selection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2C8E8D9C-FB85-47CE-8A4E-AE77884A25DB}"/>
              </a:ext>
            </a:extLst>
          </p:cNvPr>
          <p:cNvSpPr txBox="1"/>
          <p:nvPr/>
        </p:nvSpPr>
        <p:spPr>
          <a:xfrm>
            <a:off x="3335134" y="12603"/>
            <a:ext cx="29353165" cy="280076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 w="22225">
                  <a:noFill/>
                  <a:prstDash val="solid"/>
                </a:ln>
                <a:gradFill flip="none" rotWithShape="1">
                  <a:gsLst>
                    <a:gs pos="27000">
                      <a:srgbClr val="DBDBD9"/>
                    </a:gs>
                    <a:gs pos="0">
                      <a:srgbClr val="DBDBD9"/>
                    </a:gs>
                    <a:gs pos="75000">
                      <a:srgbClr val="BF8265"/>
                    </a:gs>
                  </a:gsLst>
                  <a:lin ang="0" scaled="0"/>
                  <a:tileRect/>
                </a:gra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CRYOGENIC FLUID MANAGEMENT USING CFD –  DEVELOPMENT AND APPLICATIONS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C8AEA9-BF17-35ED-9EE3-E63CC41B189F}"/>
              </a:ext>
            </a:extLst>
          </p:cNvPr>
          <p:cNvSpPr txBox="1"/>
          <p:nvPr/>
        </p:nvSpPr>
        <p:spPr>
          <a:xfrm>
            <a:off x="11952952" y="3011857"/>
            <a:ext cx="12660545" cy="189898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6600" b="1">
                <a:ln w="22225">
                  <a:noFill/>
                  <a:prstDash val="solid"/>
                </a:ln>
                <a:gradFill flip="none" rotWithShape="1">
                  <a:gsLst>
                    <a:gs pos="27000">
                      <a:srgbClr val="DBDBD9"/>
                    </a:gs>
                    <a:gs pos="0">
                      <a:srgbClr val="DBDBD9"/>
                    </a:gs>
                    <a:gs pos="75000">
                      <a:srgbClr val="BF8265"/>
                    </a:gs>
                  </a:gsLst>
                  <a:lin ang="0" scaled="0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Fluid Dynamics Branch – ER42</a:t>
            </a:r>
          </a:p>
          <a:p>
            <a:pPr algn="ctr">
              <a:defRPr/>
            </a:pPr>
            <a:r>
              <a:rPr lang="en-US" sz="5140" b="1">
                <a:ln w="22225">
                  <a:noFill/>
                  <a:prstDash val="solid"/>
                </a:ln>
                <a:gradFill flip="none" rotWithShape="1">
                  <a:gsLst>
                    <a:gs pos="27000">
                      <a:srgbClr val="DBDBD9"/>
                    </a:gs>
                    <a:gs pos="0">
                      <a:srgbClr val="DBDBD9"/>
                    </a:gs>
                    <a:gs pos="75000">
                      <a:srgbClr val="BF8265"/>
                    </a:gs>
                  </a:gsLst>
                  <a:lin ang="0" scaled="0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POC: Jacob Brodnick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155132A-67EE-0F36-3960-F837A1479ED2}"/>
              </a:ext>
            </a:extLst>
          </p:cNvPr>
          <p:cNvSpPr txBox="1"/>
          <p:nvPr/>
        </p:nvSpPr>
        <p:spPr>
          <a:xfrm>
            <a:off x="12755056" y="18261857"/>
            <a:ext cx="6177332" cy="206210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>
                <a:ln>
                  <a:noFill/>
                </a:ln>
                <a:solidFill>
                  <a:srgbClr val="BF8265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Droplet Ejection of Cryogenic Propellant in Microgravity Due to Pulsing Reaction Control Systems (RCS) Thrusters </a:t>
            </a:r>
            <a:endParaRPr kumimoji="0" lang="en-US" sz="3600" b="1" i="1" u="none" strike="noStrike" kern="1200" cap="none" spc="0" normalizeH="0" baseline="0" noProof="0">
              <a:ln>
                <a:noFill/>
              </a:ln>
              <a:solidFill>
                <a:srgbClr val="BF8265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C1BFFFD-B28F-D2CB-BF02-CD9ACEC20367}"/>
              </a:ext>
            </a:extLst>
          </p:cNvPr>
          <p:cNvGrpSpPr/>
          <p:nvPr/>
        </p:nvGrpSpPr>
        <p:grpSpPr>
          <a:xfrm>
            <a:off x="3419194" y="20866080"/>
            <a:ext cx="9217306" cy="2967393"/>
            <a:chOff x="18883296" y="22513493"/>
            <a:chExt cx="9217306" cy="2967393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9BA09A04-3788-3007-132B-3D70E13A80A0}"/>
                </a:ext>
              </a:extLst>
            </p:cNvPr>
            <p:cNvGrpSpPr/>
            <p:nvPr/>
          </p:nvGrpSpPr>
          <p:grpSpPr>
            <a:xfrm>
              <a:off x="18883296" y="22513493"/>
              <a:ext cx="9217306" cy="2967393"/>
              <a:chOff x="25304403" y="22520122"/>
              <a:chExt cx="9217306" cy="2967393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4A340E7-E0BC-9850-0F6F-60C6786FFFDE}"/>
                  </a:ext>
                </a:extLst>
              </p:cNvPr>
              <p:cNvSpPr txBox="1"/>
              <p:nvPr/>
            </p:nvSpPr>
            <p:spPr>
              <a:xfrm>
                <a:off x="28815193" y="22520122"/>
                <a:ext cx="5706516" cy="58477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1" u="none" strike="noStrike" kern="1200" cap="none" spc="0" normalizeH="0" baseline="0" noProof="0">
                    <a:ln>
                      <a:noFill/>
                    </a:ln>
                    <a:solidFill>
                      <a:srgbClr val="BF8265"/>
                    </a:solidFill>
                    <a:effectLst/>
                    <a:uLnTx/>
                    <a:uFillTx/>
                    <a:latin typeface="Times New Roman"/>
                    <a:ea typeface="+mn-ea"/>
                    <a:cs typeface="Times New Roman"/>
                  </a:rPr>
                  <a:t>Computational Fluid Dynamics</a:t>
                </a:r>
                <a:endParaRPr kumimoji="0" lang="en-US" sz="3600" b="1" i="1" u="none" strike="noStrike" kern="1200" cap="none" spc="0" normalizeH="0" baseline="0" noProof="0">
                  <a:ln>
                    <a:noFill/>
                  </a:ln>
                  <a:solidFill>
                    <a:srgbClr val="BF8265"/>
                  </a:solidFill>
                  <a:effectLst/>
                  <a:uLnTx/>
                  <a:uFillTx/>
                  <a:latin typeface="Times New Roman"/>
                  <a:ea typeface="+mn-ea"/>
                  <a:cs typeface="Times New Roman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F3A6986-E9A9-F9E3-9176-89A77655EB83}"/>
                  </a:ext>
                </a:extLst>
              </p:cNvPr>
              <p:cNvSpPr txBox="1"/>
              <p:nvPr/>
            </p:nvSpPr>
            <p:spPr>
              <a:xfrm>
                <a:off x="25922014" y="22520122"/>
                <a:ext cx="2285887" cy="58477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1" u="none" strike="noStrike" kern="1200" cap="none" spc="0" normalizeH="0" baseline="0" noProof="0">
                    <a:ln>
                      <a:noFill/>
                    </a:ln>
                    <a:solidFill>
                      <a:srgbClr val="BF8265"/>
                    </a:solidFill>
                    <a:effectLst/>
                    <a:uLnTx/>
                    <a:uFillTx/>
                    <a:latin typeface="Times New Roman"/>
                    <a:ea typeface="+mn-ea"/>
                    <a:cs typeface="Times New Roman"/>
                  </a:rPr>
                  <a:t>Experiment</a:t>
                </a:r>
                <a:endParaRPr kumimoji="0" lang="en-US" sz="3600" b="1" i="1" u="none" strike="noStrike" kern="1200" cap="none" spc="0" normalizeH="0" baseline="0" noProof="0">
                  <a:ln>
                    <a:noFill/>
                  </a:ln>
                  <a:solidFill>
                    <a:srgbClr val="BF8265"/>
                  </a:solidFill>
                  <a:effectLst/>
                  <a:uLnTx/>
                  <a:uFillTx/>
                  <a:latin typeface="Times New Roman"/>
                  <a:ea typeface="+mn-ea"/>
                  <a:cs typeface="Times New Roman"/>
                </a:endParaRPr>
              </a:p>
            </p:txBody>
          </p:sp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A5D4FA54-2974-6EE4-8AA6-D3F2CC09A36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r="63149"/>
              <a:stretch/>
            </p:blipFill>
            <p:spPr>
              <a:xfrm>
                <a:off x="25304403" y="23208205"/>
                <a:ext cx="3548275" cy="2279310"/>
              </a:xfrm>
              <a:prstGeom prst="rect">
                <a:avLst/>
              </a:prstGeom>
              <a:ln w="38100">
                <a:solidFill>
                  <a:schemeClr val="bg1"/>
                </a:solidFill>
                <a:prstDash val="dash"/>
              </a:ln>
            </p:spPr>
          </p:pic>
        </p:grp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CB9DA711-9843-F5F0-6D3C-20E1EF8D571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32077" y="23197834"/>
              <a:ext cx="5017646" cy="2279310"/>
            </a:xfrm>
            <a:prstGeom prst="rect">
              <a:avLst/>
            </a:prstGeom>
            <a:ln w="38100">
              <a:solidFill>
                <a:schemeClr val="bg1"/>
              </a:solidFill>
              <a:prstDash val="dash"/>
            </a:ln>
          </p:spPr>
        </p:pic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72915BAA-8D88-991C-8543-9E16E02194FE}"/>
              </a:ext>
            </a:extLst>
          </p:cNvPr>
          <p:cNvSpPr txBox="1"/>
          <p:nvPr/>
        </p:nvSpPr>
        <p:spPr>
          <a:xfrm>
            <a:off x="21060689" y="21495516"/>
            <a:ext cx="10978953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>
                <a:ln>
                  <a:noFill/>
                </a:ln>
                <a:solidFill>
                  <a:srgbClr val="BF8265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Propellant Transfer Operations</a:t>
            </a:r>
            <a:endParaRPr kumimoji="0" lang="en-US" sz="3200" b="1" i="1" u="none" strike="noStrike" kern="1200" cap="none" spc="0" normalizeH="0" baseline="0" noProof="0">
              <a:ln>
                <a:noFill/>
              </a:ln>
              <a:solidFill>
                <a:srgbClr val="BF8265"/>
              </a:solidFill>
              <a:effectLst/>
              <a:uLnTx/>
              <a:uFillTx/>
              <a:latin typeface="Times New Roman"/>
              <a:ea typeface="Calibri"/>
              <a:cs typeface="Times New Roman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>
                <a:ln>
                  <a:noFill/>
                </a:ln>
                <a:solidFill>
                  <a:srgbClr val="BF8265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(Pressurization, Pulsed Settling, Draining)</a:t>
            </a:r>
            <a:endParaRPr kumimoji="0" lang="en-US" sz="3200" b="0" i="1" u="none" strike="noStrike" kern="1200" cap="none" spc="0" normalizeH="0" baseline="0" noProof="0">
              <a:ln>
                <a:noFill/>
              </a:ln>
              <a:solidFill>
                <a:srgbClr val="BF8265"/>
              </a:solidFill>
              <a:effectLst/>
              <a:uLnTx/>
              <a:uFillTx/>
              <a:latin typeface="Times New Roman"/>
              <a:ea typeface="Calibri"/>
              <a:cs typeface="Times New Roman"/>
            </a:endParaRPr>
          </a:p>
        </p:txBody>
      </p:sp>
      <p:pic>
        <p:nvPicPr>
          <p:cNvPr id="52" name="Picture 51" descr="A picture containing diagram&#10;&#10;Description automatically generated">
            <a:extLst>
              <a:ext uri="{FF2B5EF4-FFF2-40B4-BE49-F238E27FC236}">
                <a16:creationId xmlns:a16="http://schemas.microsoft.com/office/drawing/2014/main" id="{B8F407E1-1B21-8ECE-8176-37F49CA4D55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5" t="33327" r="62326" b="3422"/>
          <a:stretch/>
        </p:blipFill>
        <p:spPr>
          <a:xfrm>
            <a:off x="14565902" y="20546651"/>
            <a:ext cx="2555641" cy="4617902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235EE146-44E7-EDDC-59E5-7BDE1CA15E6F}"/>
              </a:ext>
            </a:extLst>
          </p:cNvPr>
          <p:cNvSpPr/>
          <p:nvPr/>
        </p:nvSpPr>
        <p:spPr>
          <a:xfrm>
            <a:off x="14240286" y="22169171"/>
            <a:ext cx="3156155" cy="1138426"/>
          </a:xfrm>
          <a:prstGeom prst="rect">
            <a:avLst/>
          </a:prstGeom>
          <a:no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7CFFCE97-CC49-051C-2552-D3E9E9F52296}"/>
              </a:ext>
            </a:extLst>
          </p:cNvPr>
          <p:cNvCxnSpPr>
            <a:cxnSpLocks/>
          </p:cNvCxnSpPr>
          <p:nvPr/>
        </p:nvCxnSpPr>
        <p:spPr>
          <a:xfrm flipH="1" flipV="1">
            <a:off x="12285621" y="21550421"/>
            <a:ext cx="1965960" cy="618750"/>
          </a:xfrm>
          <a:prstGeom prst="straightConnector1">
            <a:avLst/>
          </a:prstGeom>
          <a:ln w="38100">
            <a:solidFill>
              <a:schemeClr val="bg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17D8E0BE-892C-861D-91FC-0268A2AD3EFB}"/>
              </a:ext>
            </a:extLst>
          </p:cNvPr>
          <p:cNvCxnSpPr>
            <a:cxnSpLocks/>
          </p:cNvCxnSpPr>
          <p:nvPr/>
        </p:nvCxnSpPr>
        <p:spPr>
          <a:xfrm flipH="1">
            <a:off x="12285621" y="23307597"/>
            <a:ext cx="1965960" cy="522134"/>
          </a:xfrm>
          <a:prstGeom prst="straightConnector1">
            <a:avLst/>
          </a:prstGeom>
          <a:ln w="38100">
            <a:solidFill>
              <a:schemeClr val="bg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C13F9E03-C91F-A4A4-F186-04DBD0090AD3}"/>
              </a:ext>
            </a:extLst>
          </p:cNvPr>
          <p:cNvGrpSpPr/>
          <p:nvPr/>
        </p:nvGrpSpPr>
        <p:grpSpPr>
          <a:xfrm>
            <a:off x="-152821" y="10592763"/>
            <a:ext cx="9703824" cy="5603691"/>
            <a:chOff x="-152821" y="10592763"/>
            <a:chExt cx="9703824" cy="560369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324328C-77BA-67EE-272D-C641AAC09FC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48315" y="10719386"/>
              <a:ext cx="5002688" cy="4205739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A62A8A2-1BFF-0C48-8681-A53FFC3B1DD4}"/>
                </a:ext>
              </a:extLst>
            </p:cNvPr>
            <p:cNvSpPr txBox="1"/>
            <p:nvPr/>
          </p:nvSpPr>
          <p:spPr>
            <a:xfrm>
              <a:off x="4548316" y="14965781"/>
              <a:ext cx="5000068" cy="1077218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BF8265"/>
                  </a:solidFill>
                  <a:effectLst/>
                  <a:uLnTx/>
                  <a:uFillTx/>
                  <a:latin typeface="Times New Roman"/>
                  <a:ea typeface="+mn-ea"/>
                  <a:cs typeface="Times New Roman"/>
                </a:rPr>
                <a:t>Self-pressurization of Zero Boil-off Tank (ZBOT)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2736E87-7891-A769-34A3-61C07E55B5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2778" b="95741" l="9884" r="89729">
                          <a14:foregroundMark x1="42054" y1="9259" x2="42054" y2="9259"/>
                          <a14:foregroundMark x1="38760" y1="12778" x2="38760" y2="12778"/>
                          <a14:foregroundMark x1="63953" y1="10000" x2="54070" y2="5741"/>
                          <a14:foregroundMark x1="54070" y1="5741" x2="47674" y2="5185"/>
                          <a14:foregroundMark x1="47674" y1="5185" x2="40310" y2="6481"/>
                          <a14:foregroundMark x1="40310" y1="6481" x2="34302" y2="10185"/>
                          <a14:foregroundMark x1="34302" y1="10185" x2="33333" y2="14630"/>
                          <a14:foregroundMark x1="33333" y1="14630" x2="37209" y2="18889"/>
                          <a14:foregroundMark x1="37209" y1="18889" x2="45349" y2="21481"/>
                          <a14:foregroundMark x1="45349" y1="21481" x2="46124" y2="21481"/>
                          <a14:foregroundMark x1="55426" y1="12407" x2="51744" y2="8889"/>
                          <a14:foregroundMark x1="51744" y1="8889" x2="47481" y2="7222"/>
                          <a14:foregroundMark x1="47481" y1="7222" x2="41667" y2="12407"/>
                          <a14:foregroundMark x1="41667" y1="12407" x2="44186" y2="18333"/>
                          <a14:foregroundMark x1="44186" y1="18333" x2="46899" y2="19259"/>
                          <a14:foregroundMark x1="49612" y1="10556" x2="42829" y2="9630"/>
                          <a14:foregroundMark x1="42829" y1="9630" x2="40698" y2="14815"/>
                          <a14:foregroundMark x1="40698" y1="14815" x2="45736" y2="18148"/>
                          <a14:foregroundMark x1="45736" y1="18148" x2="47868" y2="18519"/>
                          <a14:foregroundMark x1="48837" y1="2778" x2="48837" y2="2778"/>
                          <a14:foregroundMark x1="60271" y1="92037" x2="60271" y2="92037"/>
                          <a14:foregroundMark x1="46124" y1="95741" x2="46124" y2="9574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152821" y="10592763"/>
              <a:ext cx="5000069" cy="5603691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6CF7343-9211-739C-3494-A1F5D0E5A209}"/>
              </a:ext>
            </a:extLst>
          </p:cNvPr>
          <p:cNvGrpSpPr/>
          <p:nvPr/>
        </p:nvGrpSpPr>
        <p:grpSpPr>
          <a:xfrm>
            <a:off x="9955131" y="10708739"/>
            <a:ext cx="10414118" cy="5276256"/>
            <a:chOff x="9955131" y="10708739"/>
            <a:chExt cx="10414118" cy="527625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1C39AF8-65F8-7993-A6B3-E67D3BA7B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957750" y="10708739"/>
              <a:ext cx="4920473" cy="4206240"/>
            </a:xfrm>
            <a:prstGeom prst="rect">
              <a:avLst/>
            </a:prstGeom>
          </p:spPr>
        </p:pic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EDD5D405-399A-486A-FBCB-B96007863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1598" b="99734" l="3103" r="99645">
                          <a14:foregroundMark x1="3648" y1="16245" x2="4965" y2="81358"/>
                          <a14:foregroundMark x1="3635" y1="15579" x2="3648" y2="16245"/>
                          <a14:foregroundMark x1="4965" y1="81358" x2="5585" y2="84154"/>
                          <a14:foregroundMark x1="5585" y1="84154" x2="7801" y2="86818"/>
                          <a14:foregroundMark x1="7801" y1="86818" x2="22695" y2="87217"/>
                          <a14:foregroundMark x1="22695" y1="87217" x2="35461" y2="84687"/>
                          <a14:foregroundMark x1="35461" y1="84687" x2="37145" y2="83089"/>
                          <a14:foregroundMark x1="37145" y1="83089" x2="37766" y2="73236"/>
                          <a14:foregroundMark x1="37766" y1="73236" x2="35816" y2="67510"/>
                          <a14:foregroundMark x1="35816" y1="67510" x2="27482" y2="56991"/>
                          <a14:foregroundMark x1="27482" y1="56991" x2="16667" y2="46205"/>
                          <a14:foregroundMark x1="16667" y1="46205" x2="10461" y2="37150"/>
                          <a14:foregroundMark x1="10461" y1="37150" x2="9043" y2="36085"/>
                          <a14:foregroundMark x1="9043" y1="36085" x2="7624" y2="34354"/>
                          <a14:foregroundMark x1="7624" y1="34354" x2="6826" y2="32224"/>
                          <a14:foregroundMark x1="6826" y1="32224" x2="6206" y2="18375"/>
                          <a14:foregroundMark x1="6206" y1="18375" x2="4787" y2="16778"/>
                          <a14:foregroundMark x1="4787" y1="16778" x2="3280" y2="15979"/>
                          <a14:foregroundMark x1="3280" y1="15979" x2="3280" y2="15979"/>
                          <a14:foregroundMark x1="37234" y1="47537" x2="37234" y2="47537"/>
                          <a14:foregroundMark x1="3457" y1="6658" x2="3457" y2="6658"/>
                          <a14:foregroundMark x1="3369" y1="1864" x2="3369" y2="1864"/>
                          <a14:foregroundMark x1="26773" y1="91478" x2="26773" y2="91478"/>
                          <a14:foregroundMark x1="44858" y1="98003" x2="44858" y2="98003"/>
                          <a14:foregroundMark x1="95301" y1="97337" x2="95301" y2="97337"/>
                          <a14:foregroundMark x1="98759" y1="99467" x2="98759" y2="99467"/>
                          <a14:foregroundMark x1="99645" y1="99734" x2="99645" y2="99734"/>
                          <a14:backgroundMark x1="3103" y1="16245" x2="3103" y2="16245"/>
                          <a14:backgroundMark x1="3103" y1="15979" x2="3103" y2="15979"/>
                          <a14:backgroundMark x1="99734" y1="99201" x2="99734" y2="9920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5025123" y="10951990"/>
              <a:ext cx="5344126" cy="3558013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1B50818-0837-D315-4B60-2675B7F7F848}"/>
                </a:ext>
              </a:extLst>
            </p:cNvPr>
            <p:cNvSpPr txBox="1"/>
            <p:nvPr/>
          </p:nvSpPr>
          <p:spPr>
            <a:xfrm>
              <a:off x="9955131" y="14907777"/>
              <a:ext cx="4920472" cy="1077218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1" u="none" strike="noStrike" kern="1200" cap="none" spc="0" normalizeH="0" baseline="0" noProof="0">
                  <a:ln>
                    <a:noFill/>
                  </a:ln>
                  <a:solidFill>
                    <a:srgbClr val="BF8265"/>
                  </a:solidFill>
                  <a:effectLst/>
                  <a:uLnTx/>
                  <a:uFillTx/>
                  <a:latin typeface="Times New Roman"/>
                  <a:ea typeface="+mn-ea"/>
                  <a:cs typeface="Times New Roman"/>
                </a:rPr>
                <a:t>Autogenous Pressurization of EDU Tank</a:t>
              </a:r>
              <a:endPara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BF826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FA9C70D-2E35-E38F-CB10-0133223B58BA}"/>
              </a:ext>
            </a:extLst>
          </p:cNvPr>
          <p:cNvGrpSpPr/>
          <p:nvPr/>
        </p:nvGrpSpPr>
        <p:grpSpPr>
          <a:xfrm>
            <a:off x="28319305" y="9596509"/>
            <a:ext cx="7876247" cy="2870517"/>
            <a:chOff x="23925604" y="11128160"/>
            <a:chExt cx="10035878" cy="3657600"/>
          </a:xfrm>
        </p:grpSpPr>
        <p:pic>
          <p:nvPicPr>
            <p:cNvPr id="13" name="Picture 12" descr="A red and blue oval with black background&#10;&#10;Description automatically generated">
              <a:extLst>
                <a:ext uri="{FF2B5EF4-FFF2-40B4-BE49-F238E27FC236}">
                  <a16:creationId xmlns:a16="http://schemas.microsoft.com/office/drawing/2014/main" id="{97EF0743-39A3-FFCE-30D1-6C073F6E90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86" r="55556" b="3778"/>
            <a:stretch/>
          </p:blipFill>
          <p:spPr>
            <a:xfrm>
              <a:off x="23925604" y="11128160"/>
              <a:ext cx="2377989" cy="3657600"/>
            </a:xfrm>
            <a:prstGeom prst="rect">
              <a:avLst/>
            </a:prstGeom>
          </p:spPr>
        </p:pic>
        <p:pic>
          <p:nvPicPr>
            <p:cNvPr id="16" name="Picture 15" descr="A red and blue object with black background&#10;&#10;Description automatically generated">
              <a:extLst>
                <a:ext uri="{FF2B5EF4-FFF2-40B4-BE49-F238E27FC236}">
                  <a16:creationId xmlns:a16="http://schemas.microsoft.com/office/drawing/2014/main" id="{956D3D40-8B02-D20C-E077-D34BC07D4C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04" r="55338" b="2997"/>
            <a:stretch/>
          </p:blipFill>
          <p:spPr>
            <a:xfrm>
              <a:off x="31602663" y="11128160"/>
              <a:ext cx="2358819" cy="3657600"/>
            </a:xfrm>
            <a:prstGeom prst="rect">
              <a:avLst/>
            </a:prstGeom>
          </p:spPr>
        </p:pic>
        <p:pic>
          <p:nvPicPr>
            <p:cNvPr id="17" name="Picture 16" descr="A red and blue object with black background&#10;&#10;Description automatically generated">
              <a:extLst>
                <a:ext uri="{FF2B5EF4-FFF2-40B4-BE49-F238E27FC236}">
                  <a16:creationId xmlns:a16="http://schemas.microsoft.com/office/drawing/2014/main" id="{DBF98028-C8A0-FA83-6188-6EA9BE953F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86" r="55338" b="3778"/>
            <a:stretch/>
          </p:blipFill>
          <p:spPr>
            <a:xfrm>
              <a:off x="26489578" y="11128160"/>
              <a:ext cx="2392851" cy="3657600"/>
            </a:xfrm>
            <a:prstGeom prst="rect">
              <a:avLst/>
            </a:prstGeom>
          </p:spPr>
        </p:pic>
        <p:pic>
          <p:nvPicPr>
            <p:cNvPr id="18" name="Picture 17" descr="A red and blue object with black background&#10;&#10;Description automatically generated">
              <a:extLst>
                <a:ext uri="{FF2B5EF4-FFF2-40B4-BE49-F238E27FC236}">
                  <a16:creationId xmlns:a16="http://schemas.microsoft.com/office/drawing/2014/main" id="{B747E705-CFB7-9DCF-F44F-E5739D1B6F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21" r="55556" b="3778"/>
            <a:stretch/>
          </p:blipFill>
          <p:spPr>
            <a:xfrm>
              <a:off x="29068414" y="11128160"/>
              <a:ext cx="2348264" cy="3657600"/>
            </a:xfrm>
            <a:prstGeom prst="rect">
              <a:avLst/>
            </a:prstGeom>
          </p:spPr>
        </p:pic>
      </p:grpSp>
      <p:pic>
        <p:nvPicPr>
          <p:cNvPr id="54" name="Picture 53">
            <a:extLst>
              <a:ext uri="{FF2B5EF4-FFF2-40B4-BE49-F238E27FC236}">
                <a16:creationId xmlns:a16="http://schemas.microsoft.com/office/drawing/2014/main" id="{FF65029B-CC95-4DF9-B5D4-2F59B990B8D4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b="25086"/>
          <a:stretch/>
        </p:blipFill>
        <p:spPr>
          <a:xfrm>
            <a:off x="21266454" y="13723416"/>
            <a:ext cx="15026759" cy="2494450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036C50D3-6BE4-A583-65B0-C0F4BE3E981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8316718" y="6502624"/>
            <a:ext cx="7772400" cy="2909616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3B4DA326-52A5-9609-4747-8700E9EC3E88}"/>
              </a:ext>
            </a:extLst>
          </p:cNvPr>
          <p:cNvSpPr txBox="1"/>
          <p:nvPr/>
        </p:nvSpPr>
        <p:spPr>
          <a:xfrm>
            <a:off x="28316719" y="12463973"/>
            <a:ext cx="787882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>
                <a:ln>
                  <a:noFill/>
                </a:ln>
                <a:solidFill>
                  <a:srgbClr val="BF8265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No-vent Fill via Axial Jet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>
                <a:ln>
                  <a:noFill/>
                </a:ln>
                <a:solidFill>
                  <a:srgbClr val="BF8265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(Eulerian Volume of Fluid (VoF))</a:t>
            </a:r>
            <a:endParaRPr kumimoji="0" lang="en-US" sz="3200" b="0" i="1" u="none" strike="noStrike" kern="1200" cap="none" spc="0" normalizeH="0" baseline="0" noProof="0">
              <a:ln>
                <a:noFill/>
              </a:ln>
              <a:solidFill>
                <a:srgbClr val="BF826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7439707-DC8D-6A92-B185-0997D78E722A}"/>
              </a:ext>
            </a:extLst>
          </p:cNvPr>
          <p:cNvSpPr txBox="1"/>
          <p:nvPr/>
        </p:nvSpPr>
        <p:spPr>
          <a:xfrm>
            <a:off x="21266455" y="16380528"/>
            <a:ext cx="15074098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>
                <a:ln>
                  <a:noFill/>
                </a:ln>
                <a:solidFill>
                  <a:srgbClr val="BF8265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No-vent Fill via Spray Injection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>
                <a:ln>
                  <a:noFill/>
                </a:ln>
                <a:solidFill>
                  <a:srgbClr val="BF8265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(Lagrangian Particle Spray Conversion to Eulerian VoF)</a:t>
            </a:r>
            <a:endParaRPr kumimoji="0" lang="en-US" sz="3200" b="0" i="1" u="none" strike="noStrike" kern="1200" cap="none" spc="0" normalizeH="0" baseline="0" noProof="0">
              <a:ln>
                <a:noFill/>
              </a:ln>
              <a:solidFill>
                <a:srgbClr val="BF826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ABBA652-1051-750D-FEA0-E1170319186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7578" y="21415333"/>
            <a:ext cx="3108960" cy="4228196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21476D3C-1F50-B3EF-34EA-BC6EE5EEB243}"/>
              </a:ext>
            </a:extLst>
          </p:cNvPr>
          <p:cNvGrpSpPr>
            <a:grpSpLocks noChangeAspect="1"/>
          </p:cNvGrpSpPr>
          <p:nvPr/>
        </p:nvGrpSpPr>
        <p:grpSpPr>
          <a:xfrm>
            <a:off x="21066842" y="22667521"/>
            <a:ext cx="10972799" cy="3305366"/>
            <a:chOff x="-6446202" y="273050"/>
            <a:chExt cx="29748165" cy="8961120"/>
          </a:xfrm>
        </p:grpSpPr>
        <p:pic>
          <p:nvPicPr>
            <p:cNvPr id="26" name="Picture 25" descr="A grey circle with a rainbow colored line&#10;&#10;Description automatically generated">
              <a:extLst>
                <a:ext uri="{FF2B5EF4-FFF2-40B4-BE49-F238E27FC236}">
                  <a16:creationId xmlns:a16="http://schemas.microsoft.com/office/drawing/2014/main" id="{5C85E83B-A74E-F765-4CE6-014F170047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ackgroundRemoval t="10000" b="90000" l="5000" r="93000">
                          <a14:foregroundMark x1="5000" y1="50700" x2="5000" y2="50700"/>
                          <a14:foregroundMark x1="93000" y1="46500" x2="93000" y2="46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998" b="27000"/>
            <a:stretch/>
          </p:blipFill>
          <p:spPr>
            <a:xfrm>
              <a:off x="-6446202" y="273050"/>
              <a:ext cx="7315200" cy="8961120"/>
            </a:xfrm>
            <a:prstGeom prst="rect">
              <a:avLst/>
            </a:prstGeom>
          </p:spPr>
        </p:pic>
        <p:pic>
          <p:nvPicPr>
            <p:cNvPr id="28" name="Picture 27" descr="A diagram of a sphere with colorful lines&#10;&#10;Description automatically generated with medium confidence">
              <a:extLst>
                <a:ext uri="{FF2B5EF4-FFF2-40B4-BE49-F238E27FC236}">
                  <a16:creationId xmlns:a16="http://schemas.microsoft.com/office/drawing/2014/main" id="{630E4B3D-3ACE-1C7E-A225-7758FA1FDA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4">
              <a:extLst>
                <a:ext uri="{BEBA8EAE-BF5A-486C-A8C5-ECC9F3942E4B}">
                  <a14:imgProps xmlns:a14="http://schemas.microsoft.com/office/drawing/2010/main">
                    <a14:imgLayer r:embed="rId25">
                      <a14:imgEffect>
                        <a14:backgroundRemoval t="10000" b="90000" l="6000" r="96500">
                          <a14:foregroundMark x1="6000" y1="40000" x2="6000" y2="40000"/>
                          <a14:foregroundMark x1="96000" y1="45400" x2="96000" y2="45400"/>
                          <a14:foregroundMark x1="96500" y1="50000" x2="96500" y2="50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000" b="27000"/>
            <a:stretch/>
          </p:blipFill>
          <p:spPr>
            <a:xfrm>
              <a:off x="1031558" y="273050"/>
              <a:ext cx="7315200" cy="8961120"/>
            </a:xfrm>
            <a:prstGeom prst="rect">
              <a:avLst/>
            </a:prstGeom>
          </p:spPr>
        </p:pic>
        <p:pic>
          <p:nvPicPr>
            <p:cNvPr id="30" name="Picture 29" descr="A diagram of a planet&#10;&#10;Description automatically generated with medium confidence">
              <a:extLst>
                <a:ext uri="{FF2B5EF4-FFF2-40B4-BE49-F238E27FC236}">
                  <a16:creationId xmlns:a16="http://schemas.microsoft.com/office/drawing/2014/main" id="{774A1543-70D5-156A-DF14-1FD1E8D613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6">
              <a:extLst>
                <a:ext uri="{BEBA8EAE-BF5A-486C-A8C5-ECC9F3942E4B}">
                  <a14:imgProps xmlns:a14="http://schemas.microsoft.com/office/drawing/2010/main">
                    <a14:imgLayer r:embed="rId27">
                      <a14:imgEffect>
                        <a14:backgroundRemoval t="10000" b="90000" l="5250" r="93750">
                          <a14:foregroundMark x1="5250" y1="39400" x2="5250" y2="39400"/>
                          <a14:foregroundMark x1="93750" y1="44400" x2="93750" y2="444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000" b="27000"/>
            <a:stretch/>
          </p:blipFill>
          <p:spPr>
            <a:xfrm>
              <a:off x="8509318" y="273050"/>
              <a:ext cx="7315200" cy="8961120"/>
            </a:xfrm>
            <a:prstGeom prst="rect">
              <a:avLst/>
            </a:prstGeom>
          </p:spPr>
        </p:pic>
        <p:pic>
          <p:nvPicPr>
            <p:cNvPr id="33" name="Picture 32" descr="A grey circle with blue and red lines&#10;&#10;Description automatically generated">
              <a:extLst>
                <a:ext uri="{FF2B5EF4-FFF2-40B4-BE49-F238E27FC236}">
                  <a16:creationId xmlns:a16="http://schemas.microsoft.com/office/drawing/2014/main" id="{08846F63-CCED-F174-CF16-F5E095225C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8">
              <a:extLst>
                <a:ext uri="{BEBA8EAE-BF5A-486C-A8C5-ECC9F3942E4B}">
                  <a14:imgProps xmlns:a14="http://schemas.microsoft.com/office/drawing/2010/main">
                    <a14:imgLayer r:embed="rId29">
                      <a14:imgEffect>
                        <a14:backgroundRemoval t="10000" b="90000" l="3000" r="93500">
                          <a14:foregroundMark x1="3000" y1="41200" x2="3000" y2="41200"/>
                          <a14:foregroundMark x1="93500" y1="43900" x2="93500" y2="439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000" b="27000"/>
            <a:stretch/>
          </p:blipFill>
          <p:spPr>
            <a:xfrm>
              <a:off x="15986763" y="273050"/>
              <a:ext cx="7315200" cy="8961120"/>
            </a:xfrm>
            <a:prstGeom prst="rect">
              <a:avLst/>
            </a:prstGeom>
          </p:spPr>
        </p:pic>
      </p:grpSp>
      <p:pic>
        <p:nvPicPr>
          <p:cNvPr id="11" name="Picture 10" descr="https://images-wixmp-ed30a86b8c4ca887773594c2.wixmp.com/f/76adf8e0-b06b-4225-a219-68242b82c6ef/daz86sr-fe7197f7-c671-4efa-95d5-2d0f7866f5ff.jpg?token=eyJ0eXAiOiJKV1QiLCJhbGciOiJIUzI1NiJ9.eyJzdWIiOiJ1cm46YXBwOjdlMGQxODg5ODIyNjQzNzNhNWYwZDQxNWVhMGQyNmUwIiwiaXNzIjoidXJuOmFwcDo3ZTBkMTg4OTgyMjY0MzczYTVmMGQ0MTVlYTBkMjZlMCIsIm9iaiI6W1t7InBhdGgiOiJcL2ZcLzc2YWRmOGUwLWIwNmItNDIyNS1hMjE5LTY4MjQyYjgyYzZlZlwvZGF6ODZzci1mZTcxOTdmNy1jNjcxLTRlZmEtOTVkNS0yZDBmNzg2NmY1ZmYuanBnIn1dXSwiYXVkIjpbInVybjpzZXJ2aWNlOmZpbGUuZG93bmxvYWQiXX0.FBg3tuXcyyfDc25K4DZW9l0XydoYWgZRirYKzwa917s">
            <a:extLst>
              <a:ext uri="{FF2B5EF4-FFF2-40B4-BE49-F238E27FC236}">
                <a16:creationId xmlns:a16="http://schemas.microsoft.com/office/drawing/2014/main" id="{D43DE201-F6D4-38C9-3DC1-E2A9D989FBD6}"/>
              </a:ext>
            </a:extLst>
          </p:cNvPr>
          <p:cNvPicPr>
            <a:picLocks noChangeAspect="1"/>
          </p:cNvPicPr>
          <p:nvPr/>
        </p:nvPicPr>
        <p:blipFill rotWithShape="1">
          <a:blip r:embed="rId30"/>
          <a:srcRect l="9111" t="6324" r="77889" b="72384"/>
          <a:stretch/>
        </p:blipFill>
        <p:spPr>
          <a:xfrm rot="10800000">
            <a:off x="17019157" y="15573806"/>
            <a:ext cx="1985118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48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267</Words>
  <Application>Microsoft Office PowerPoint</Application>
  <PresentationFormat>Custom</PresentationFormat>
  <Paragraphs>45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Brodnick, Jacob M. (MSFC-ER42)</dc:creator>
  <cp:lastModifiedBy>Brodnick, Jacob M. (MSFC-ER42)</cp:lastModifiedBy>
  <cp:revision>2</cp:revision>
  <cp:lastPrinted>2023-06-12T18:42:54Z</cp:lastPrinted>
  <dcterms:created xsi:type="dcterms:W3CDTF">2023-06-06T17:25:58Z</dcterms:created>
  <dcterms:modified xsi:type="dcterms:W3CDTF">2024-04-18T08:26:27Z</dcterms:modified>
</cp:coreProperties>
</file>