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61" d="100"/>
          <a:sy n="61" d="100"/>
        </p:scale>
        <p:origin x="48" y="14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088EE-CDAE-643A-0ED2-F82EC888CC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7EBF0F-35B4-50F9-D39A-87DB520687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63F47C-221B-2DB6-D0E5-11B471D43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F4E3C-741B-7543-9308-DADA79AE650D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EA83A0-7B07-4CED-A293-26592A20B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ECF648-A313-DA0D-10B9-4A64EC495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D77F5-7763-544D-B726-F92DB9DCF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17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FA1C5-F785-BE66-21BB-695C7D0BC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396452-B22E-8B67-D603-71E8064539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7C6FA-0FB7-DAA7-54E7-7E8A546A9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F4E3C-741B-7543-9308-DADA79AE650D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D695EF-BD65-8D17-1FFD-B10B49404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0120B5-0AE4-ABDF-A3B0-2DC82A734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D77F5-7763-544D-B726-F92DB9DCF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205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57F30-70B0-7D00-BF76-EFF6DCCBE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8AD6FC-4000-D04A-BC79-42B221A397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37039A-77D8-58F0-BECA-FA1A65B8E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F4E3C-741B-7543-9308-DADA79AE650D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AA48AD-0DD2-E70D-D577-C74F855C3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A03EA5-0792-6643-C403-B9CCF4BF8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D77F5-7763-544D-B726-F92DB9DCF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093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EB08B-C7DD-6F22-DA9F-21FB0908C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AA8690-809C-DBA8-EEAF-DE7440FE1D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549FBF-FAFD-8556-E30A-466563E807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DDED26-7981-97CD-922B-5EACBC697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F4E3C-741B-7543-9308-DADA79AE650D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E6C221-2490-4C5A-55E0-78EFC7A00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7ABD0D-B212-4E0A-B155-5B73623A3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D77F5-7763-544D-B726-F92DB9DCF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931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19519-D450-CFC0-8858-2DC47F0BD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EF936A-1ED5-9424-8964-C16916C61A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941482-7DBF-47EB-19A3-5BB22A7853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17AD94-FAB6-2CAC-2161-8F93EC14C1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881E6D-C000-9BED-B094-1596AD28C3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FB461B2-3298-C4C1-1497-1CF450CCF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F4E3C-741B-7543-9308-DADA79AE650D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8EEF3B-2CC1-9B97-04BC-2B5E508C3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60F7F4-BFC0-C9CB-7883-9E1B098E0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D77F5-7763-544D-B726-F92DB9DCF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102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7BEDD-5452-2965-C2DD-621347E53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7F80F9-4A00-964E-373B-8881049F7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F4E3C-741B-7543-9308-DADA79AE650D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B69A32-3C61-55D9-C67A-F1D539A6C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722BE2-4944-BE89-E357-D21D4DDBD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D77F5-7763-544D-B726-F92DB9DCF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789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C6B88F-8400-DCD8-0B1D-09774CD68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F4E3C-741B-7543-9308-DADA79AE650D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6FEC12-DF28-1437-96CC-9AF1201DF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96CB48-5766-D448-F1C5-9874DA286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D77F5-7763-544D-B726-F92DB9DCF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898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43EA7-D8DB-6952-D6E2-42E622064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B83636-CC79-7B13-6BF0-ED3E79AE56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C0CE2B-068F-5208-F3C8-AC1E0BFF4E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85185C-016C-A0C7-0906-223CF9137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F4E3C-741B-7543-9308-DADA79AE650D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19CD10-2B1A-08AE-8497-236830947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9C5BA0-91A5-FEA5-53BB-CA8CACFE0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D77F5-7763-544D-B726-F92DB9DCF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518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F5E33-6B42-C57C-145A-40B50F671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CC507B-7121-8626-5C18-81AD22453E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FE813F-7A77-3B26-9235-8A76D9E2B0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95AF0D-F44B-82CE-9E0E-5FBD0BAE8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F4E3C-741B-7543-9308-DADA79AE650D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A3BEDE-21C6-80E5-039B-04DD818E5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E86E2A-5CE7-ABE5-BD28-AB717F649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D77F5-7763-544D-B726-F92DB9DCF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855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2D6C3-14BC-CDB4-277F-C3E2358D7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25591E-A372-0C03-08B9-1829BCD7EA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02B2E-C05D-EDAB-38A4-FC6103E32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F4E3C-741B-7543-9308-DADA79AE650D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B6BB3E-0FEB-2887-2518-45818CC2A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6CB4D6-0357-CC41-CA78-D3AEC39FF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D77F5-7763-544D-B726-F92DB9DCF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68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945629-8B23-4394-74EF-8E68CFB1BD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738FFA-3980-AB7D-FA06-74172D3C11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75B57F-5C5B-7BED-C03E-DD1353A0A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F4E3C-741B-7543-9308-DADA79AE650D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AF7837-0DB6-8DEA-A670-1CD26E7EC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9EF8EF-CC02-72AC-78ED-45FF42BDE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D77F5-7763-544D-B726-F92DB9DCF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885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80FE249-5922-E2ED-4907-E33EBC89E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EBD7D6-07C6-A839-6BF9-DEBAED4E9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3025EA-C057-1A6C-565D-DC07AAD776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9F4E3C-741B-7543-9308-DADA79AE650D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67711E-3AD5-2D93-F150-829A02A32E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373A15-E869-8423-59F7-1C6B0B1E60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CD77F5-7763-544D-B726-F92DB9DCF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561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B7B0F-73D1-C139-89B1-59A7273E480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OCI calibration: switching from GLAMR based to solar diffuser based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BE0244-7FDB-B9CF-7D9E-28A2907A63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83420"/>
            <a:ext cx="9144000" cy="1274379"/>
          </a:xfrm>
        </p:spPr>
        <p:txBody>
          <a:bodyPr/>
          <a:lstStyle/>
          <a:p>
            <a:r>
              <a:rPr lang="en-US" dirty="0"/>
              <a:t>Gerhard Meister, 4/30/24</a:t>
            </a:r>
          </a:p>
        </p:txBody>
      </p:sp>
    </p:spTree>
    <p:extLst>
      <p:ext uri="{BB962C8B-B14F-4D97-AF65-F5344CB8AC3E}">
        <p14:creationId xmlns:p14="http://schemas.microsoft.com/office/powerpoint/2010/main" val="2156279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18E3D-140A-7A6A-4CDD-5D65E1A4A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OCI calibration equation: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0236B-814A-6C10-2058-AC770D8839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0428"/>
            <a:ext cx="10515600" cy="4726535"/>
          </a:xfrm>
        </p:spPr>
        <p:txBody>
          <a:bodyPr>
            <a:normAutofit/>
          </a:bodyPr>
          <a:lstStyle/>
          <a:p>
            <a:pPr marL="0" marR="0" indent="0" algn="just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OCI calibration equation converts Earth view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to TOA radiance: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 algn="just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3200400" algn="r"/>
              </a:tabLst>
            </a:pPr>
            <a:endParaRPr lang="en-US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 algn="just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3200400" algn="r"/>
              </a:tabLst>
            </a:pP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</a:t>
            </a:r>
            <a:r>
              <a:rPr lang="en-US" sz="1800" b="1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= K1 · K2(t) · (1–K3·(T-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en-US" sz="1800" b="1" baseline="-25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ref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)) · K4(</a:t>
            </a:r>
            <a:r>
              <a:rPr lang="en-US" sz="1800" b="1" dirty="0">
                <a:solidFill>
                  <a:srgbClr val="000000"/>
                </a:solidFill>
                <a:effectLst/>
                <a:latin typeface="Symbol" pitchFamily="2" charset="2"/>
                <a:ea typeface="Times New Roman" panose="02020603050405020304" pitchFamily="18" charset="0"/>
              </a:rPr>
              <a:t>q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· K5(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dn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·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Kp·dn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 algn="just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3200400" algn="r"/>
              </a:tabLst>
            </a:pP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  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 algn="just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with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180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top-of-atmosphere radiance [W/(m</a:t>
            </a:r>
            <a:r>
              <a:rPr lang="en-US" sz="18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μm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sr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)]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K1 = absolute gain factor [W/(m</a:t>
            </a:r>
            <a:r>
              <a:rPr lang="en-US" sz="18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μm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sr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)/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K2(t) = relative gain factor as a function of time t, normalized to first on-orbit data acquisition; unitless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K3 = temperature correction [(deg C)</a:t>
            </a:r>
            <a:r>
              <a:rPr lang="en-US" sz="18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-1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 = temperature at relevant locations [deg C]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800" baseline="-25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ref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 reference temperature [deg C]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l-G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scan angle [deg] 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K4 = response versus scan (RVS) ; unitless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K5 = nonlinearity factor ; unitless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Kp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polarization correction ; unitless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dark-corrected instrument counts [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2714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B0B0AFB-4F34-F8BC-C202-023A2E51FE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1512" y="105103"/>
            <a:ext cx="9799041" cy="6752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2340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ECE8BD0-3FC8-0626-5B45-B0B634B360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6240" y="0"/>
            <a:ext cx="94205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040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085B81-6081-F4C1-8BAD-E5D1357A90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0043" y="0"/>
            <a:ext cx="92114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2914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795B6A9-C70F-8627-311F-728161EB8B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7918" y="84083"/>
            <a:ext cx="8951471" cy="6682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1881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</TotalTime>
  <Words>177</Words>
  <Application>Microsoft Office PowerPoint</Application>
  <PresentationFormat>Widescreen</PresentationFormat>
  <Paragraphs>19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Aptos</vt:lpstr>
      <vt:lpstr>Aptos Display</vt:lpstr>
      <vt:lpstr>Arial</vt:lpstr>
      <vt:lpstr>Symbol</vt:lpstr>
      <vt:lpstr>Times New Roman</vt:lpstr>
      <vt:lpstr>Office Theme</vt:lpstr>
      <vt:lpstr>OCI calibration: switching from GLAMR based to solar diffuser based</vt:lpstr>
      <vt:lpstr>OCI calibration equation: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OCI calibration: switching from GLAMR based to solar diffuser based</dc:title>
  <dc:creator>Meister, Gerhard. (GSFC-6160)</dc:creator>
  <cp:lastModifiedBy>Wai, Zoe (GISS-611.0)[NCS]</cp:lastModifiedBy>
  <cp:revision>2</cp:revision>
  <dcterms:created xsi:type="dcterms:W3CDTF">2024-04-30T12:48:39Z</dcterms:created>
  <dcterms:modified xsi:type="dcterms:W3CDTF">2024-04-30T20:18:48Z</dcterms:modified>
</cp:coreProperties>
</file>