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311" r:id="rId3"/>
    <p:sldId id="344" r:id="rId4"/>
    <p:sldId id="345" r:id="rId5"/>
    <p:sldId id="326" r:id="rId6"/>
    <p:sldId id="322" r:id="rId7"/>
    <p:sldId id="323" r:id="rId8"/>
    <p:sldId id="324" r:id="rId9"/>
    <p:sldId id="343" r:id="rId10"/>
    <p:sldId id="327" r:id="rId11"/>
    <p:sldId id="328" r:id="rId12"/>
    <p:sldId id="348" r:id="rId13"/>
    <p:sldId id="347" r:id="rId14"/>
    <p:sldId id="330" r:id="rId15"/>
    <p:sldId id="332" r:id="rId16"/>
    <p:sldId id="335" r:id="rId17"/>
    <p:sldId id="331" r:id="rId18"/>
    <p:sldId id="329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E4AF7-4B9E-F547-BF31-5B156B00129F}" v="1557" dt="2024-05-01T12:45:27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ppink, Jenna Leeann. (LARC-D303)" userId="099b5d51-2fc0-41d1-b5e0-97ff3dd67c09" providerId="ADAL" clId="{F17E4AF7-4B9E-F547-BF31-5B156B00129F}"/>
    <pc:docChg chg="undo custSel addSld delSld modSld">
      <pc:chgData name="Eppink, Jenna Leeann. (LARC-D303)" userId="099b5d51-2fc0-41d1-b5e0-97ff3dd67c09" providerId="ADAL" clId="{F17E4AF7-4B9E-F547-BF31-5B156B00129F}" dt="2024-05-01T12:45:27.218" v="1558" actId="2696"/>
      <pc:docMkLst>
        <pc:docMk/>
      </pc:docMkLst>
      <pc:sldChg chg="del">
        <pc:chgData name="Eppink, Jenna Leeann. (LARC-D303)" userId="099b5d51-2fc0-41d1-b5e0-97ff3dd67c09" providerId="ADAL" clId="{F17E4AF7-4B9E-F547-BF31-5B156B00129F}" dt="2024-04-30T22:06:11.044" v="998" actId="2696"/>
        <pc:sldMkLst>
          <pc:docMk/>
          <pc:sldMk cId="281557885" sldId="272"/>
        </pc:sldMkLst>
      </pc:sldChg>
      <pc:sldChg chg="add">
        <pc:chgData name="Eppink, Jenna Leeann. (LARC-D303)" userId="099b5d51-2fc0-41d1-b5e0-97ff3dd67c09" providerId="ADAL" clId="{F17E4AF7-4B9E-F547-BF31-5B156B00129F}" dt="2024-04-30T22:06:14.216" v="999"/>
        <pc:sldMkLst>
          <pc:docMk/>
          <pc:sldMk cId="4035482288" sldId="272"/>
        </pc:sldMkLst>
      </pc:sldChg>
      <pc:sldChg chg="addSp delSp modSp mod">
        <pc:chgData name="Eppink, Jenna Leeann. (LARC-D303)" userId="099b5d51-2fc0-41d1-b5e0-97ff3dd67c09" providerId="ADAL" clId="{F17E4AF7-4B9E-F547-BF31-5B156B00129F}" dt="2024-04-30T21:53:45.866" v="716"/>
        <pc:sldMkLst>
          <pc:docMk/>
          <pc:sldMk cId="1452824494" sldId="323"/>
        </pc:sldMkLst>
        <pc:spChg chg="add mod">
          <ac:chgData name="Eppink, Jenna Leeann. (LARC-D303)" userId="099b5d51-2fc0-41d1-b5e0-97ff3dd67c09" providerId="ADAL" clId="{F17E4AF7-4B9E-F547-BF31-5B156B00129F}" dt="2024-04-30T21:51:25.896" v="642" actId="1076"/>
          <ac:spMkLst>
            <pc:docMk/>
            <pc:sldMk cId="1452824494" sldId="323"/>
            <ac:spMk id="2" creationId="{68F6C159-18C4-C0CA-DF43-B0D8A8D1DF79}"/>
          </ac:spMkLst>
        </pc:spChg>
        <pc:spChg chg="add mod">
          <ac:chgData name="Eppink, Jenna Leeann. (LARC-D303)" userId="099b5d51-2fc0-41d1-b5e0-97ff3dd67c09" providerId="ADAL" clId="{F17E4AF7-4B9E-F547-BF31-5B156B00129F}" dt="2024-04-30T21:51:37.157" v="663" actId="1076"/>
          <ac:spMkLst>
            <pc:docMk/>
            <pc:sldMk cId="1452824494" sldId="323"/>
            <ac:spMk id="10" creationId="{35169641-CC93-2A9D-962F-ADCC6FA9A030}"/>
          </ac:spMkLst>
        </pc:spChg>
        <pc:spChg chg="add mod">
          <ac:chgData name="Eppink, Jenna Leeann. (LARC-D303)" userId="099b5d51-2fc0-41d1-b5e0-97ff3dd67c09" providerId="ADAL" clId="{F17E4AF7-4B9E-F547-BF31-5B156B00129F}" dt="2024-04-30T21:51:52.660" v="678" actId="1076"/>
          <ac:spMkLst>
            <pc:docMk/>
            <pc:sldMk cId="1452824494" sldId="323"/>
            <ac:spMk id="14" creationId="{11045FFD-BCFB-3779-6BB9-276FF059D373}"/>
          </ac:spMkLst>
        </pc:spChg>
        <pc:spChg chg="add mod">
          <ac:chgData name="Eppink, Jenna Leeann. (LARC-D303)" userId="099b5d51-2fc0-41d1-b5e0-97ff3dd67c09" providerId="ADAL" clId="{F17E4AF7-4B9E-F547-BF31-5B156B00129F}" dt="2024-04-30T21:52:05.889" v="691" actId="1076"/>
          <ac:spMkLst>
            <pc:docMk/>
            <pc:sldMk cId="1452824494" sldId="323"/>
            <ac:spMk id="16" creationId="{0CAFD15A-4474-BD8E-6F89-DDE7AFD21903}"/>
          </ac:spMkLst>
        </pc:spChg>
        <pc:spChg chg="add mod">
          <ac:chgData name="Eppink, Jenna Leeann. (LARC-D303)" userId="099b5d51-2fc0-41d1-b5e0-97ff3dd67c09" providerId="ADAL" clId="{F17E4AF7-4B9E-F547-BF31-5B156B00129F}" dt="2024-04-30T21:52:40.547" v="695" actId="207"/>
          <ac:spMkLst>
            <pc:docMk/>
            <pc:sldMk cId="1452824494" sldId="323"/>
            <ac:spMk id="21" creationId="{540A3874-9272-8524-4414-0DC555009A2B}"/>
          </ac:spMkLst>
        </pc:spChg>
        <pc:spChg chg="add del mod">
          <ac:chgData name="Eppink, Jenna Leeann. (LARC-D303)" userId="099b5d51-2fc0-41d1-b5e0-97ff3dd67c09" providerId="ADAL" clId="{F17E4AF7-4B9E-F547-BF31-5B156B00129F}" dt="2024-04-30T21:53:45.866" v="716"/>
          <ac:spMkLst>
            <pc:docMk/>
            <pc:sldMk cId="1452824494" sldId="323"/>
            <ac:spMk id="22" creationId="{DEC07C84-4BB4-E13E-538D-8D78C38BF23F}"/>
          </ac:spMkLst>
        </pc:spChg>
        <pc:spChg chg="add mod">
          <ac:chgData name="Eppink, Jenna Leeann. (LARC-D303)" userId="099b5d51-2fc0-41d1-b5e0-97ff3dd67c09" providerId="ADAL" clId="{F17E4AF7-4B9E-F547-BF31-5B156B00129F}" dt="2024-04-30T21:53:44.291" v="714" actId="1076"/>
          <ac:spMkLst>
            <pc:docMk/>
            <pc:sldMk cId="1452824494" sldId="323"/>
            <ac:spMk id="23" creationId="{6FB2E421-390E-BC18-9708-39BB8229F53E}"/>
          </ac:spMkLst>
        </pc:spChg>
        <pc:picChg chg="mod">
          <ac:chgData name="Eppink, Jenna Leeann. (LARC-D303)" userId="099b5d51-2fc0-41d1-b5e0-97ff3dd67c09" providerId="ADAL" clId="{F17E4AF7-4B9E-F547-BF31-5B156B00129F}" dt="2024-04-30T21:51:48.976" v="677" actId="1076"/>
          <ac:picMkLst>
            <pc:docMk/>
            <pc:sldMk cId="1452824494" sldId="323"/>
            <ac:picMk id="4" creationId="{D53BC9D8-F15D-F529-DB0F-F0D4CDD4FABC}"/>
          </ac:picMkLst>
        </pc:picChg>
        <pc:cxnChg chg="add del">
          <ac:chgData name="Eppink, Jenna Leeann. (LARC-D303)" userId="099b5d51-2fc0-41d1-b5e0-97ff3dd67c09" providerId="ADAL" clId="{F17E4AF7-4B9E-F547-BF31-5B156B00129F}" dt="2024-04-30T21:52:17.501" v="693" actId="478"/>
          <ac:cxnSpMkLst>
            <pc:docMk/>
            <pc:sldMk cId="1452824494" sldId="323"/>
            <ac:cxnSpMk id="18" creationId="{C7A51F0C-5A7B-C0CA-F023-C0D39F83CD7B}"/>
          </ac:cxnSpMkLst>
        </pc:cxnChg>
      </pc:sldChg>
      <pc:sldChg chg="addSp modSp mod modAnim">
        <pc:chgData name="Eppink, Jenna Leeann. (LARC-D303)" userId="099b5d51-2fc0-41d1-b5e0-97ff3dd67c09" providerId="ADAL" clId="{F17E4AF7-4B9E-F547-BF31-5B156B00129F}" dt="2024-04-30T21:59:02.793" v="810" actId="14100"/>
        <pc:sldMkLst>
          <pc:docMk/>
          <pc:sldMk cId="1314459392" sldId="324"/>
        </pc:sldMkLst>
        <pc:spChg chg="mod">
          <ac:chgData name="Eppink, Jenna Leeann. (LARC-D303)" userId="099b5d51-2fc0-41d1-b5e0-97ff3dd67c09" providerId="ADAL" clId="{F17E4AF7-4B9E-F547-BF31-5B156B00129F}" dt="2024-04-30T21:56:02.603" v="791" actId="20577"/>
          <ac:spMkLst>
            <pc:docMk/>
            <pc:sldMk cId="1314459392" sldId="324"/>
            <ac:spMk id="8" creationId="{9A6624B0-D875-AA59-B6D4-0294888543DE}"/>
          </ac:spMkLst>
        </pc:spChg>
        <pc:picChg chg="add mod">
          <ac:chgData name="Eppink, Jenna Leeann. (LARC-D303)" userId="099b5d51-2fc0-41d1-b5e0-97ff3dd67c09" providerId="ADAL" clId="{F17E4AF7-4B9E-F547-BF31-5B156B00129F}" dt="2024-04-30T21:59:02.793" v="810" actId="14100"/>
          <ac:picMkLst>
            <pc:docMk/>
            <pc:sldMk cId="1314459392" sldId="324"/>
            <ac:picMk id="2" creationId="{8A23DCCF-9667-45C7-0294-6CB2EE3F7759}"/>
          </ac:picMkLst>
        </pc:picChg>
      </pc:sldChg>
      <pc:sldChg chg="modSp mod">
        <pc:chgData name="Eppink, Jenna Leeann. (LARC-D303)" userId="099b5d51-2fc0-41d1-b5e0-97ff3dd67c09" providerId="ADAL" clId="{F17E4AF7-4B9E-F547-BF31-5B156B00129F}" dt="2024-04-30T22:23:06.067" v="1557" actId="20577"/>
        <pc:sldMkLst>
          <pc:docMk/>
          <pc:sldMk cId="4224626630" sldId="327"/>
        </pc:sldMkLst>
        <pc:spChg chg="mod">
          <ac:chgData name="Eppink, Jenna Leeann. (LARC-D303)" userId="099b5d51-2fc0-41d1-b5e0-97ff3dd67c09" providerId="ADAL" clId="{F17E4AF7-4B9E-F547-BF31-5B156B00129F}" dt="2024-04-30T22:23:06.067" v="1557" actId="20577"/>
          <ac:spMkLst>
            <pc:docMk/>
            <pc:sldMk cId="4224626630" sldId="327"/>
            <ac:spMk id="2" creationId="{54BFBF91-3159-1A89-02EE-2583C200647D}"/>
          </ac:spMkLst>
        </pc:spChg>
      </pc:sldChg>
      <pc:sldChg chg="addSp modSp mod">
        <pc:chgData name="Eppink, Jenna Leeann. (LARC-D303)" userId="099b5d51-2fc0-41d1-b5e0-97ff3dd67c09" providerId="ADAL" clId="{F17E4AF7-4B9E-F547-BF31-5B156B00129F}" dt="2024-04-30T22:06:03.557" v="997" actId="1076"/>
        <pc:sldMkLst>
          <pc:docMk/>
          <pc:sldMk cId="425793086" sldId="328"/>
        </pc:sldMkLst>
        <pc:spChg chg="add mod">
          <ac:chgData name="Eppink, Jenna Leeann. (LARC-D303)" userId="099b5d51-2fc0-41d1-b5e0-97ff3dd67c09" providerId="ADAL" clId="{F17E4AF7-4B9E-F547-BF31-5B156B00129F}" dt="2024-04-30T22:06:03.557" v="997" actId="1076"/>
          <ac:spMkLst>
            <pc:docMk/>
            <pc:sldMk cId="425793086" sldId="328"/>
            <ac:spMk id="2" creationId="{225798DD-A84E-6EAD-C455-FD8791310F26}"/>
          </ac:spMkLst>
        </pc:spChg>
      </pc:sldChg>
      <pc:sldChg chg="add">
        <pc:chgData name="Eppink, Jenna Leeann. (LARC-D303)" userId="099b5d51-2fc0-41d1-b5e0-97ff3dd67c09" providerId="ADAL" clId="{F17E4AF7-4B9E-F547-BF31-5B156B00129F}" dt="2024-04-30T22:00:37.689" v="816"/>
        <pc:sldMkLst>
          <pc:docMk/>
          <pc:sldMk cId="1335470676" sldId="329"/>
        </pc:sldMkLst>
      </pc:sldChg>
      <pc:sldChg chg="del">
        <pc:chgData name="Eppink, Jenna Leeann. (LARC-D303)" userId="099b5d51-2fc0-41d1-b5e0-97ff3dd67c09" providerId="ADAL" clId="{F17E4AF7-4B9E-F547-BF31-5B156B00129F}" dt="2024-04-30T22:00:35.163" v="815" actId="2696"/>
        <pc:sldMkLst>
          <pc:docMk/>
          <pc:sldMk cId="1672192759" sldId="329"/>
        </pc:sldMkLst>
      </pc:sldChg>
      <pc:sldChg chg="addSp delSp modSp mod">
        <pc:chgData name="Eppink, Jenna Leeann. (LARC-D303)" userId="099b5d51-2fc0-41d1-b5e0-97ff3dd67c09" providerId="ADAL" clId="{F17E4AF7-4B9E-F547-BF31-5B156B00129F}" dt="2024-04-30T22:08:52.540" v="1012" actId="14100"/>
        <pc:sldMkLst>
          <pc:docMk/>
          <pc:sldMk cId="4213470564" sldId="330"/>
        </pc:sldMkLst>
        <pc:spChg chg="mod">
          <ac:chgData name="Eppink, Jenna Leeann. (LARC-D303)" userId="099b5d51-2fc0-41d1-b5e0-97ff3dd67c09" providerId="ADAL" clId="{F17E4AF7-4B9E-F547-BF31-5B156B00129F}" dt="2024-04-26T19:26:59.858" v="196" actId="20577"/>
          <ac:spMkLst>
            <pc:docMk/>
            <pc:sldMk cId="4213470564" sldId="330"/>
            <ac:spMk id="2" creationId="{B94176FC-B103-B1BC-F0F3-7B49D27413EE}"/>
          </ac:spMkLst>
        </pc:spChg>
        <pc:spChg chg="mod">
          <ac:chgData name="Eppink, Jenna Leeann. (LARC-D303)" userId="099b5d51-2fc0-41d1-b5e0-97ff3dd67c09" providerId="ADAL" clId="{F17E4AF7-4B9E-F547-BF31-5B156B00129F}" dt="2024-04-30T22:08:52.540" v="1012" actId="14100"/>
          <ac:spMkLst>
            <pc:docMk/>
            <pc:sldMk cId="4213470564" sldId="330"/>
            <ac:spMk id="8" creationId="{7CFE9F8C-951D-AA61-5ED3-1132E0563677}"/>
          </ac:spMkLst>
        </pc:spChg>
        <pc:picChg chg="add mod">
          <ac:chgData name="Eppink, Jenna Leeann. (LARC-D303)" userId="099b5d51-2fc0-41d1-b5e0-97ff3dd67c09" providerId="ADAL" clId="{F17E4AF7-4B9E-F547-BF31-5B156B00129F}" dt="2024-04-30T22:08:39.515" v="1009" actId="1076"/>
          <ac:picMkLst>
            <pc:docMk/>
            <pc:sldMk cId="4213470564" sldId="330"/>
            <ac:picMk id="4" creationId="{99472A08-1580-11A7-F6C0-3AF15715E8C2}"/>
          </ac:picMkLst>
        </pc:picChg>
        <pc:picChg chg="del">
          <ac:chgData name="Eppink, Jenna Leeann. (LARC-D303)" userId="099b5d51-2fc0-41d1-b5e0-97ff3dd67c09" providerId="ADAL" clId="{F17E4AF7-4B9E-F547-BF31-5B156B00129F}" dt="2024-04-30T22:08:11.054" v="1001" actId="478"/>
          <ac:picMkLst>
            <pc:docMk/>
            <pc:sldMk cId="4213470564" sldId="330"/>
            <ac:picMk id="7" creationId="{BD74DF81-A8BA-2422-026D-E3B834719E1D}"/>
          </ac:picMkLst>
        </pc:picChg>
      </pc:sldChg>
      <pc:sldChg chg="add">
        <pc:chgData name="Eppink, Jenna Leeann. (LARC-D303)" userId="099b5d51-2fc0-41d1-b5e0-97ff3dd67c09" providerId="ADAL" clId="{F17E4AF7-4B9E-F547-BF31-5B156B00129F}" dt="2024-04-30T21:59:35.548" v="812"/>
        <pc:sldMkLst>
          <pc:docMk/>
          <pc:sldMk cId="2552873303" sldId="331"/>
        </pc:sldMkLst>
      </pc:sldChg>
      <pc:sldChg chg="del">
        <pc:chgData name="Eppink, Jenna Leeann. (LARC-D303)" userId="099b5d51-2fc0-41d1-b5e0-97ff3dd67c09" providerId="ADAL" clId="{F17E4AF7-4B9E-F547-BF31-5B156B00129F}" dt="2024-04-30T21:59:32.778" v="811" actId="2696"/>
        <pc:sldMkLst>
          <pc:docMk/>
          <pc:sldMk cId="3583025401" sldId="331"/>
        </pc:sldMkLst>
      </pc:sldChg>
      <pc:sldChg chg="modSp mod">
        <pc:chgData name="Eppink, Jenna Leeann. (LARC-D303)" userId="099b5d51-2fc0-41d1-b5e0-97ff3dd67c09" providerId="ADAL" clId="{F17E4AF7-4B9E-F547-BF31-5B156B00129F}" dt="2024-04-30T22:17:55.610" v="1406" actId="20577"/>
        <pc:sldMkLst>
          <pc:docMk/>
          <pc:sldMk cId="2809076481" sldId="335"/>
        </pc:sldMkLst>
        <pc:spChg chg="mod">
          <ac:chgData name="Eppink, Jenna Leeann. (LARC-D303)" userId="099b5d51-2fc0-41d1-b5e0-97ff3dd67c09" providerId="ADAL" clId="{F17E4AF7-4B9E-F547-BF31-5B156B00129F}" dt="2024-04-30T22:17:55.610" v="1406" actId="20577"/>
          <ac:spMkLst>
            <pc:docMk/>
            <pc:sldMk cId="2809076481" sldId="335"/>
            <ac:spMk id="2" creationId="{06254FE1-EC80-1A8F-56A5-94A09D9A52E7}"/>
          </ac:spMkLst>
        </pc:spChg>
      </pc:sldChg>
      <pc:sldChg chg="modSp mod">
        <pc:chgData name="Eppink, Jenna Leeann. (LARC-D303)" userId="099b5d51-2fc0-41d1-b5e0-97ff3dd67c09" providerId="ADAL" clId="{F17E4AF7-4B9E-F547-BF31-5B156B00129F}" dt="2024-04-30T21:55:58.025" v="781" actId="20577"/>
        <pc:sldMkLst>
          <pc:docMk/>
          <pc:sldMk cId="3930775632" sldId="343"/>
        </pc:sldMkLst>
        <pc:spChg chg="mod">
          <ac:chgData name="Eppink, Jenna Leeann. (LARC-D303)" userId="099b5d51-2fc0-41d1-b5e0-97ff3dd67c09" providerId="ADAL" clId="{F17E4AF7-4B9E-F547-BF31-5B156B00129F}" dt="2024-04-30T21:55:58.025" v="781" actId="20577"/>
          <ac:spMkLst>
            <pc:docMk/>
            <pc:sldMk cId="3930775632" sldId="343"/>
            <ac:spMk id="3" creationId="{A9E46E45-1640-5CDE-DB3B-BF7FE7A5E4DF}"/>
          </ac:spMkLst>
        </pc:spChg>
      </pc:sldChg>
      <pc:sldChg chg="addSp delSp modSp mod modAnim">
        <pc:chgData name="Eppink, Jenna Leeann. (LARC-D303)" userId="099b5d51-2fc0-41d1-b5e0-97ff3dd67c09" providerId="ADAL" clId="{F17E4AF7-4B9E-F547-BF31-5B156B00129F}" dt="2024-04-30T21:50:47.486" v="639" actId="14100"/>
        <pc:sldMkLst>
          <pc:docMk/>
          <pc:sldMk cId="1270434567" sldId="345"/>
        </pc:sldMkLst>
        <pc:spChg chg="mod">
          <ac:chgData name="Eppink, Jenna Leeann. (LARC-D303)" userId="099b5d51-2fc0-41d1-b5e0-97ff3dd67c09" providerId="ADAL" clId="{F17E4AF7-4B9E-F547-BF31-5B156B00129F}" dt="2024-04-30T21:39:57.009" v="502" actId="20577"/>
          <ac:spMkLst>
            <pc:docMk/>
            <pc:sldMk cId="1270434567" sldId="345"/>
            <ac:spMk id="2" creationId="{5E88EC62-B26A-D435-59C2-76602708E26A}"/>
          </ac:spMkLst>
        </pc:spChg>
        <pc:spChg chg="mod">
          <ac:chgData name="Eppink, Jenna Leeann. (LARC-D303)" userId="099b5d51-2fc0-41d1-b5e0-97ff3dd67c09" providerId="ADAL" clId="{F17E4AF7-4B9E-F547-BF31-5B156B00129F}" dt="2024-04-30T21:40:34.140" v="578" actId="1035"/>
          <ac:spMkLst>
            <pc:docMk/>
            <pc:sldMk cId="1270434567" sldId="345"/>
            <ac:spMk id="3" creationId="{6954D801-3C47-E01F-088D-0C821B879390}"/>
          </ac:spMkLst>
        </pc:spChg>
        <pc:spChg chg="add mod">
          <ac:chgData name="Eppink, Jenna Leeann. (LARC-D303)" userId="099b5d51-2fc0-41d1-b5e0-97ff3dd67c09" providerId="ADAL" clId="{F17E4AF7-4B9E-F547-BF31-5B156B00129F}" dt="2024-04-30T21:39:33.813" v="440" actId="207"/>
          <ac:spMkLst>
            <pc:docMk/>
            <pc:sldMk cId="1270434567" sldId="345"/>
            <ac:spMk id="10" creationId="{688A4B1B-0C6B-0DF7-017A-21C22FCC943A}"/>
          </ac:spMkLst>
        </pc:spChg>
        <pc:spChg chg="add mod">
          <ac:chgData name="Eppink, Jenna Leeann. (LARC-D303)" userId="099b5d51-2fc0-41d1-b5e0-97ff3dd67c09" providerId="ADAL" clId="{F17E4AF7-4B9E-F547-BF31-5B156B00129F}" dt="2024-04-30T21:39:15.867" v="434" actId="207"/>
          <ac:spMkLst>
            <pc:docMk/>
            <pc:sldMk cId="1270434567" sldId="345"/>
            <ac:spMk id="11" creationId="{0376B0F7-F58C-AFF9-63AB-F7E3798EB3D7}"/>
          </ac:spMkLst>
        </pc:spChg>
        <pc:spChg chg="add mod">
          <ac:chgData name="Eppink, Jenna Leeann. (LARC-D303)" userId="099b5d51-2fc0-41d1-b5e0-97ff3dd67c09" providerId="ADAL" clId="{F17E4AF7-4B9E-F547-BF31-5B156B00129F}" dt="2024-04-30T21:43:54.657" v="592" actId="1076"/>
          <ac:spMkLst>
            <pc:docMk/>
            <pc:sldMk cId="1270434567" sldId="345"/>
            <ac:spMk id="12" creationId="{70302956-0765-4BC6-3ACA-4DEBCBB98DB4}"/>
          </ac:spMkLst>
        </pc:spChg>
        <pc:spChg chg="add mod">
          <ac:chgData name="Eppink, Jenna Leeann. (LARC-D303)" userId="099b5d51-2fc0-41d1-b5e0-97ff3dd67c09" providerId="ADAL" clId="{F17E4AF7-4B9E-F547-BF31-5B156B00129F}" dt="2024-04-30T21:44:01.908" v="616" actId="1076"/>
          <ac:spMkLst>
            <pc:docMk/>
            <pc:sldMk cId="1270434567" sldId="345"/>
            <ac:spMk id="13" creationId="{CDFF7754-6DAF-BE6C-D0AA-217ED0E12431}"/>
          </ac:spMkLst>
        </pc:spChg>
        <pc:spChg chg="add mod">
          <ac:chgData name="Eppink, Jenna Leeann. (LARC-D303)" userId="099b5d51-2fc0-41d1-b5e0-97ff3dd67c09" providerId="ADAL" clId="{F17E4AF7-4B9E-F547-BF31-5B156B00129F}" dt="2024-04-30T21:49:52.015" v="622" actId="692"/>
          <ac:spMkLst>
            <pc:docMk/>
            <pc:sldMk cId="1270434567" sldId="345"/>
            <ac:spMk id="14" creationId="{C8990902-724B-8157-D4E8-A6236E947BBA}"/>
          </ac:spMkLst>
        </pc:spChg>
        <pc:cxnChg chg="add del mod">
          <ac:chgData name="Eppink, Jenna Leeann. (LARC-D303)" userId="099b5d51-2fc0-41d1-b5e0-97ff3dd67c09" providerId="ADAL" clId="{F17E4AF7-4B9E-F547-BF31-5B156B00129F}" dt="2024-04-30T21:38:45.857" v="413" actId="478"/>
          <ac:cxnSpMkLst>
            <pc:docMk/>
            <pc:sldMk cId="1270434567" sldId="345"/>
            <ac:cxnSpMk id="9" creationId="{CDC49708-D7B3-449A-1FDC-B5DB8463953C}"/>
          </ac:cxnSpMkLst>
        </pc:cxnChg>
        <pc:cxnChg chg="add mod">
          <ac:chgData name="Eppink, Jenna Leeann. (LARC-D303)" userId="099b5d51-2fc0-41d1-b5e0-97ff3dd67c09" providerId="ADAL" clId="{F17E4AF7-4B9E-F547-BF31-5B156B00129F}" dt="2024-04-30T21:50:47.486" v="639" actId="14100"/>
          <ac:cxnSpMkLst>
            <pc:docMk/>
            <pc:sldMk cId="1270434567" sldId="345"/>
            <ac:cxnSpMk id="16" creationId="{BF826639-BF4F-B8B5-FFAF-743457E68B78}"/>
          </ac:cxnSpMkLst>
        </pc:cxnChg>
        <pc:cxnChg chg="add mod">
          <ac:chgData name="Eppink, Jenna Leeann. (LARC-D303)" userId="099b5d51-2fc0-41d1-b5e0-97ff3dd67c09" providerId="ADAL" clId="{F17E4AF7-4B9E-F547-BF31-5B156B00129F}" dt="2024-04-30T21:50:41.499" v="638" actId="14100"/>
          <ac:cxnSpMkLst>
            <pc:docMk/>
            <pc:sldMk cId="1270434567" sldId="345"/>
            <ac:cxnSpMk id="17" creationId="{A3FB5697-CEF0-5E3A-FCFE-67F409A5DDD9}"/>
          </ac:cxnSpMkLst>
        </pc:cxnChg>
      </pc:sldChg>
      <pc:sldChg chg="addSp modSp del mod">
        <pc:chgData name="Eppink, Jenna Leeann. (LARC-D303)" userId="099b5d51-2fc0-41d1-b5e0-97ff3dd67c09" providerId="ADAL" clId="{F17E4AF7-4B9E-F547-BF31-5B156B00129F}" dt="2024-04-30T22:00:28.855" v="813" actId="2696"/>
        <pc:sldMkLst>
          <pc:docMk/>
          <pc:sldMk cId="198596873" sldId="346"/>
        </pc:sldMkLst>
        <pc:spChg chg="add mod">
          <ac:chgData name="Eppink, Jenna Leeann. (LARC-D303)" userId="099b5d51-2fc0-41d1-b5e0-97ff3dd67c09" providerId="ADAL" clId="{F17E4AF7-4B9E-F547-BF31-5B156B00129F}" dt="2024-04-26T18:19:58.251" v="156" actId="1076"/>
          <ac:spMkLst>
            <pc:docMk/>
            <pc:sldMk cId="198596873" sldId="346"/>
            <ac:spMk id="2" creationId="{915FCB37-F0CB-6263-CF81-74410B29CCF2}"/>
          </ac:spMkLst>
        </pc:spChg>
        <pc:spChg chg="mod">
          <ac:chgData name="Eppink, Jenna Leeann. (LARC-D303)" userId="099b5d51-2fc0-41d1-b5e0-97ff3dd67c09" providerId="ADAL" clId="{F17E4AF7-4B9E-F547-BF31-5B156B00129F}" dt="2024-04-26T18:19:28.098" v="97" actId="14100"/>
          <ac:spMkLst>
            <pc:docMk/>
            <pc:sldMk cId="198596873" sldId="346"/>
            <ac:spMk id="7" creationId="{6647ABE2-C37B-AFDC-ED28-015B23DD6EFB}"/>
          </ac:spMkLst>
        </pc:spChg>
      </pc:sldChg>
      <pc:sldChg chg="add del">
        <pc:chgData name="Eppink, Jenna Leeann. (LARC-D303)" userId="099b5d51-2fc0-41d1-b5e0-97ff3dd67c09" providerId="ADAL" clId="{F17E4AF7-4B9E-F547-BF31-5B156B00129F}" dt="2024-05-01T12:45:27.218" v="1558" actId="2696"/>
        <pc:sldMkLst>
          <pc:docMk/>
          <pc:sldMk cId="3331499667" sldId="346"/>
        </pc:sldMkLst>
      </pc:sldChg>
      <pc:sldChg chg="addSp delSp modSp new mod">
        <pc:chgData name="Eppink, Jenna Leeann. (LARC-D303)" userId="099b5d51-2fc0-41d1-b5e0-97ff3dd67c09" providerId="ADAL" clId="{F17E4AF7-4B9E-F547-BF31-5B156B00129F}" dt="2024-04-30T22:20:14.395" v="1526" actId="1037"/>
        <pc:sldMkLst>
          <pc:docMk/>
          <pc:sldMk cId="65474789" sldId="347"/>
        </pc:sldMkLst>
        <pc:spChg chg="del">
          <ac:chgData name="Eppink, Jenna Leeann. (LARC-D303)" userId="099b5d51-2fc0-41d1-b5e0-97ff3dd67c09" providerId="ADAL" clId="{F17E4AF7-4B9E-F547-BF31-5B156B00129F}" dt="2024-04-26T18:34:35.441" v="185" actId="478"/>
          <ac:spMkLst>
            <pc:docMk/>
            <pc:sldMk cId="65474789" sldId="347"/>
            <ac:spMk id="2" creationId="{36A1B058-A232-0EAD-9BF5-C3110EE82CF2}"/>
          </ac:spMkLst>
        </pc:spChg>
        <pc:spChg chg="mod">
          <ac:chgData name="Eppink, Jenna Leeann. (LARC-D303)" userId="099b5d51-2fc0-41d1-b5e0-97ff3dd67c09" providerId="ADAL" clId="{F17E4AF7-4B9E-F547-BF31-5B156B00129F}" dt="2024-04-26T19:27:03.481" v="199" actId="20577"/>
          <ac:spMkLst>
            <pc:docMk/>
            <pc:sldMk cId="65474789" sldId="347"/>
            <ac:spMk id="3" creationId="{FC8725F5-1B4F-B6DA-E818-07C6F8B2F2FB}"/>
          </ac:spMkLst>
        </pc:spChg>
        <pc:spChg chg="add del mod">
          <ac:chgData name="Eppink, Jenna Leeann. (LARC-D303)" userId="099b5d51-2fc0-41d1-b5e0-97ff3dd67c09" providerId="ADAL" clId="{F17E4AF7-4B9E-F547-BF31-5B156B00129F}" dt="2024-04-29T20:06:54.177" v="306" actId="478"/>
          <ac:spMkLst>
            <pc:docMk/>
            <pc:sldMk cId="65474789" sldId="347"/>
            <ac:spMk id="6" creationId="{F39DA290-DA08-700E-4612-689159D74DC2}"/>
          </ac:spMkLst>
        </pc:spChg>
        <pc:spChg chg="add del mod">
          <ac:chgData name="Eppink, Jenna Leeann. (LARC-D303)" userId="099b5d51-2fc0-41d1-b5e0-97ff3dd67c09" providerId="ADAL" clId="{F17E4AF7-4B9E-F547-BF31-5B156B00129F}" dt="2024-04-30T22:02:12.517" v="849" actId="478"/>
          <ac:spMkLst>
            <pc:docMk/>
            <pc:sldMk cId="65474789" sldId="347"/>
            <ac:spMk id="7" creationId="{5D7F6BBB-6094-E8D5-3AAD-8C2C3C965421}"/>
          </ac:spMkLst>
        </pc:spChg>
        <pc:spChg chg="add del mod">
          <ac:chgData name="Eppink, Jenna Leeann. (LARC-D303)" userId="099b5d51-2fc0-41d1-b5e0-97ff3dd67c09" providerId="ADAL" clId="{F17E4AF7-4B9E-F547-BF31-5B156B00129F}" dt="2024-04-30T22:01:28.408" v="820" actId="478"/>
          <ac:spMkLst>
            <pc:docMk/>
            <pc:sldMk cId="65474789" sldId="347"/>
            <ac:spMk id="8" creationId="{22134F2E-F225-2791-1397-385D68DC54AD}"/>
          </ac:spMkLst>
        </pc:spChg>
        <pc:spChg chg="add mod">
          <ac:chgData name="Eppink, Jenna Leeann. (LARC-D303)" userId="099b5d51-2fc0-41d1-b5e0-97ff3dd67c09" providerId="ADAL" clId="{F17E4AF7-4B9E-F547-BF31-5B156B00129F}" dt="2024-04-30T22:20:07.662" v="1519" actId="1037"/>
          <ac:spMkLst>
            <pc:docMk/>
            <pc:sldMk cId="65474789" sldId="347"/>
            <ac:spMk id="9" creationId="{9D65B849-0D85-01C1-1BB0-AF1383CF102F}"/>
          </ac:spMkLst>
        </pc:spChg>
        <pc:spChg chg="add mod">
          <ac:chgData name="Eppink, Jenna Leeann. (LARC-D303)" userId="099b5d51-2fc0-41d1-b5e0-97ff3dd67c09" providerId="ADAL" clId="{F17E4AF7-4B9E-F547-BF31-5B156B00129F}" dt="2024-04-30T22:20:14.395" v="1526" actId="1037"/>
          <ac:spMkLst>
            <pc:docMk/>
            <pc:sldMk cId="65474789" sldId="347"/>
            <ac:spMk id="10" creationId="{5D442E39-BE33-4847-6E20-019B9A2B88EE}"/>
          </ac:spMkLst>
        </pc:spChg>
        <pc:spChg chg="add mod">
          <ac:chgData name="Eppink, Jenna Leeann. (LARC-D303)" userId="099b5d51-2fc0-41d1-b5e0-97ff3dd67c09" providerId="ADAL" clId="{F17E4AF7-4B9E-F547-BF31-5B156B00129F}" dt="2024-04-30T22:19:47.285" v="1487" actId="1036"/>
          <ac:spMkLst>
            <pc:docMk/>
            <pc:sldMk cId="65474789" sldId="347"/>
            <ac:spMk id="11" creationId="{378EDB53-E173-AEFA-5014-D634EBBE1452}"/>
          </ac:spMkLst>
        </pc:spChg>
        <pc:spChg chg="add mod">
          <ac:chgData name="Eppink, Jenna Leeann. (LARC-D303)" userId="099b5d51-2fc0-41d1-b5e0-97ff3dd67c09" providerId="ADAL" clId="{F17E4AF7-4B9E-F547-BF31-5B156B00129F}" dt="2024-04-30T22:19:47.285" v="1487" actId="1036"/>
          <ac:spMkLst>
            <pc:docMk/>
            <pc:sldMk cId="65474789" sldId="347"/>
            <ac:spMk id="12" creationId="{C35BA921-2C73-657C-2AA4-7912E7A7DDAC}"/>
          </ac:spMkLst>
        </pc:spChg>
        <pc:spChg chg="add mod">
          <ac:chgData name="Eppink, Jenna Leeann. (LARC-D303)" userId="099b5d51-2fc0-41d1-b5e0-97ff3dd67c09" providerId="ADAL" clId="{F17E4AF7-4B9E-F547-BF31-5B156B00129F}" dt="2024-04-30T22:19:47.285" v="1487" actId="1036"/>
          <ac:spMkLst>
            <pc:docMk/>
            <pc:sldMk cId="65474789" sldId="347"/>
            <ac:spMk id="13" creationId="{03C08FFA-4C07-C1BD-B099-5C94CA102851}"/>
          </ac:spMkLst>
        </pc:spChg>
        <pc:spChg chg="add mod">
          <ac:chgData name="Eppink, Jenna Leeann. (LARC-D303)" userId="099b5d51-2fc0-41d1-b5e0-97ff3dd67c09" providerId="ADAL" clId="{F17E4AF7-4B9E-F547-BF31-5B156B00129F}" dt="2024-04-30T22:19:47.285" v="1487" actId="1036"/>
          <ac:spMkLst>
            <pc:docMk/>
            <pc:sldMk cId="65474789" sldId="347"/>
            <ac:spMk id="14" creationId="{1A1619CD-D440-DA8D-298F-6C76165CDFF6}"/>
          </ac:spMkLst>
        </pc:spChg>
        <pc:spChg chg="add mod">
          <ac:chgData name="Eppink, Jenna Leeann. (LARC-D303)" userId="099b5d51-2fc0-41d1-b5e0-97ff3dd67c09" providerId="ADAL" clId="{F17E4AF7-4B9E-F547-BF31-5B156B00129F}" dt="2024-04-30T22:19:55.835" v="1504" actId="1035"/>
          <ac:spMkLst>
            <pc:docMk/>
            <pc:sldMk cId="65474789" sldId="347"/>
            <ac:spMk id="15" creationId="{79F52814-24E9-C377-6CCE-01EC4F9FA9B8}"/>
          </ac:spMkLst>
        </pc:spChg>
        <pc:picChg chg="add mod modCrop">
          <ac:chgData name="Eppink, Jenna Leeann. (LARC-D303)" userId="099b5d51-2fc0-41d1-b5e0-97ff3dd67c09" providerId="ADAL" clId="{F17E4AF7-4B9E-F547-BF31-5B156B00129F}" dt="2024-04-30T22:19:47.285" v="1487" actId="1036"/>
          <ac:picMkLst>
            <pc:docMk/>
            <pc:sldMk cId="65474789" sldId="347"/>
            <ac:picMk id="5" creationId="{5E37D4A4-0F95-A37F-BA5B-A1F86536486F}"/>
          </ac:picMkLst>
        </pc:picChg>
      </pc:sldChg>
      <pc:sldChg chg="addSp delSp modSp add mod">
        <pc:chgData name="Eppink, Jenna Leeann. (LARC-D303)" userId="099b5d51-2fc0-41d1-b5e0-97ff3dd67c09" providerId="ADAL" clId="{F17E4AF7-4B9E-F547-BF31-5B156B00129F}" dt="2024-04-30T22:20:31.373" v="1539" actId="20577"/>
        <pc:sldMkLst>
          <pc:docMk/>
          <pc:sldMk cId="1285897032" sldId="348"/>
        </pc:sldMkLst>
        <pc:spChg chg="mod">
          <ac:chgData name="Eppink, Jenna Leeann. (LARC-D303)" userId="099b5d51-2fc0-41d1-b5e0-97ff3dd67c09" providerId="ADAL" clId="{F17E4AF7-4B9E-F547-BF31-5B156B00129F}" dt="2024-04-30T22:20:31.373" v="1539" actId="20577"/>
          <ac:spMkLst>
            <pc:docMk/>
            <pc:sldMk cId="1285897032" sldId="348"/>
            <ac:spMk id="3" creationId="{FC8725F5-1B4F-B6DA-E818-07C6F8B2F2FB}"/>
          </ac:spMkLst>
        </pc:spChg>
        <pc:spChg chg="add mod">
          <ac:chgData name="Eppink, Jenna Leeann. (LARC-D303)" userId="099b5d51-2fc0-41d1-b5e0-97ff3dd67c09" providerId="ADAL" clId="{F17E4AF7-4B9E-F547-BF31-5B156B00129F}" dt="2024-04-30T22:10:35.767" v="1031" actId="1076"/>
          <ac:spMkLst>
            <pc:docMk/>
            <pc:sldMk cId="1285897032" sldId="348"/>
            <ac:spMk id="7" creationId="{C9D1CB3B-60C9-8BDF-6AA7-980C36A8725D}"/>
          </ac:spMkLst>
        </pc:spChg>
        <pc:spChg chg="del">
          <ac:chgData name="Eppink, Jenna Leeann. (LARC-D303)" userId="099b5d51-2fc0-41d1-b5e0-97ff3dd67c09" providerId="ADAL" clId="{F17E4AF7-4B9E-F547-BF31-5B156B00129F}" dt="2024-04-30T22:04:33.821" v="920" actId="478"/>
          <ac:spMkLst>
            <pc:docMk/>
            <pc:sldMk cId="1285897032" sldId="348"/>
            <ac:spMk id="9" creationId="{9D65B849-0D85-01C1-1BB0-AF1383CF102F}"/>
          </ac:spMkLst>
        </pc:spChg>
        <pc:spChg chg="del">
          <ac:chgData name="Eppink, Jenna Leeann. (LARC-D303)" userId="099b5d51-2fc0-41d1-b5e0-97ff3dd67c09" providerId="ADAL" clId="{F17E4AF7-4B9E-F547-BF31-5B156B00129F}" dt="2024-04-30T22:04:35.515" v="921" actId="478"/>
          <ac:spMkLst>
            <pc:docMk/>
            <pc:sldMk cId="1285897032" sldId="348"/>
            <ac:spMk id="10" creationId="{5D442E39-BE33-4847-6E20-019B9A2B88EE}"/>
          </ac:spMkLst>
        </pc:spChg>
        <pc:spChg chg="del mod">
          <ac:chgData name="Eppink, Jenna Leeann. (LARC-D303)" userId="099b5d51-2fc0-41d1-b5e0-97ff3dd67c09" providerId="ADAL" clId="{F17E4AF7-4B9E-F547-BF31-5B156B00129F}" dt="2024-04-30T22:10:21.815" v="1027" actId="478"/>
          <ac:spMkLst>
            <pc:docMk/>
            <pc:sldMk cId="1285897032" sldId="348"/>
            <ac:spMk id="15" creationId="{79F52814-24E9-C377-6CCE-01EC4F9FA9B8}"/>
          </ac:spMkLst>
        </pc:spChg>
        <pc:picChg chg="add mod modCrop">
          <ac:chgData name="Eppink, Jenna Leeann. (LARC-D303)" userId="099b5d51-2fc0-41d1-b5e0-97ff3dd67c09" providerId="ADAL" clId="{F17E4AF7-4B9E-F547-BF31-5B156B00129F}" dt="2024-04-30T22:10:23.743" v="1028" actId="1076"/>
          <ac:picMkLst>
            <pc:docMk/>
            <pc:sldMk cId="1285897032" sldId="348"/>
            <ac:picMk id="4" creationId="{5A7E6696-DFD9-1A75-7AB5-7830A7B10949}"/>
          </ac:picMkLst>
        </pc:picChg>
        <pc:picChg chg="del">
          <ac:chgData name="Eppink, Jenna Leeann. (LARC-D303)" userId="099b5d51-2fc0-41d1-b5e0-97ff3dd67c09" providerId="ADAL" clId="{F17E4AF7-4B9E-F547-BF31-5B156B00129F}" dt="2024-04-30T22:04:30.820" v="919" actId="478"/>
          <ac:picMkLst>
            <pc:docMk/>
            <pc:sldMk cId="1285897032" sldId="348"/>
            <ac:picMk id="5" creationId="{5E37D4A4-0F95-A37F-BA5B-A1F86536486F}"/>
          </ac:picMkLst>
        </pc:picChg>
        <pc:picChg chg="add mod">
          <ac:chgData name="Eppink, Jenna Leeann. (LARC-D303)" userId="099b5d51-2fc0-41d1-b5e0-97ff3dd67c09" providerId="ADAL" clId="{F17E4AF7-4B9E-F547-BF31-5B156B00129F}" dt="2024-04-30T22:10:18.387" v="1024" actId="571"/>
          <ac:picMkLst>
            <pc:docMk/>
            <pc:sldMk cId="1285897032" sldId="348"/>
            <ac:picMk id="6" creationId="{5E55B0D4-0043-9C5D-AA9B-F62D87422A8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468DB-CD31-C540-AF9F-123A1270C974}" type="datetimeFigureOut">
              <a:rPr lang="en-US" smtClean="0"/>
              <a:t>4/26/24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BDD2B-3D2C-4C44-9B9A-497D76476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5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A94B60-36B9-834B-A786-D13AB6CDCA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1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26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EFA6F2AB-96B2-C340-899D-553A5844BE1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4" y="932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5380856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11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597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1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7B89BD8-9FF2-8A41-AB75-86AF9ED87A51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11"/>
            <a:ext cx="103145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212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1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E5AE6C2-82BA-804B-BC99-DA96FAEB3ED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23" y="167511"/>
            <a:ext cx="886142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7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CEEAE07-E49E-EB49-8C23-96E8A2DD0138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lIns="121912" tIns="60956" rIns="121912" bIns="60956"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4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609604" y="1022287"/>
            <a:ext cx="10351033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7EC9A0D-1CD7-4448-8BF2-1AF4A1D173AC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4637"/>
            <a:ext cx="10043793" cy="639763"/>
          </a:xfrm>
          <a:prstGeom prst="rect">
            <a:avLst/>
          </a:prstGeom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3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5" y="1066803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48B91AE-A1C4-3C4D-AF8F-B5CB4ABFEE6E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7"/>
            <a:ext cx="8940800" cy="6397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4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5C11D658-F609-C04B-9C25-9B3AB77DDB88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3" y="273053"/>
            <a:ext cx="3096684" cy="793751"/>
          </a:xfrm>
          <a:prstGeom prst="rect">
            <a:avLst/>
          </a:prstGeom>
        </p:spPr>
        <p:txBody>
          <a:bodyPr lIns="121912" tIns="60956" rIns="121912" bIns="60956"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371601"/>
            <a:ext cx="4011084" cy="4754563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9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D8F9FEE-A4B5-1F41-B1BB-1E06EE1980D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lIns="121912" tIns="60956" rIns="121912" bIns="60956"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3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84A6-E30C-B84D-80B0-84627018C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39451" y="76200"/>
            <a:ext cx="103716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FF0000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Group 5"/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0" t="-12500" r="-12846" b="-12500"/>
          <a:stretch>
            <a:fillRect/>
          </a:stretch>
        </p:blipFill>
        <p:spPr bwMode="auto">
          <a:xfrm>
            <a:off x="50800" y="0"/>
            <a:ext cx="1133856" cy="85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18424" y="0"/>
            <a:ext cx="10667176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 bwMode="auto">
          <a:xfrm>
            <a:off x="60960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91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847" y="2"/>
            <a:ext cx="2665152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121914" tIns="60957" rIns="121914" bIns="6095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B118B9-ACBC-CA4C-BCF4-8262FFC0A5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85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D65A-FF38-084F-13D4-6370A8421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6"/>
                </a:solidFill>
              </a:rPr>
              <a:t>Lensless</a:t>
            </a:r>
            <a:r>
              <a:rPr lang="en-US" dirty="0">
                <a:solidFill>
                  <a:schemeClr val="accent6"/>
                </a:solidFill>
              </a:rPr>
              <a:t> Particle Image Velocimetry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FB70F-E6AA-FA8B-3FF9-64DD6C8465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Jenna </a:t>
            </a:r>
            <a:r>
              <a:rPr lang="en-US" dirty="0" err="1"/>
              <a:t>Eppink</a:t>
            </a:r>
            <a:r>
              <a:rPr lang="en-US" dirty="0"/>
              <a:t> and Dr. Chung-sheng Yao</a:t>
            </a:r>
          </a:p>
          <a:p>
            <a:r>
              <a:rPr lang="en-US" i="1" dirty="0"/>
              <a:t>Flow Physics and Control Branch, NASA Langley Research 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C521B-A73D-477B-B492-EE0E036AA606}"/>
              </a:ext>
            </a:extLst>
          </p:cNvPr>
          <p:cNvSpPr txBox="1"/>
          <p:nvPr/>
        </p:nvSpPr>
        <p:spPr>
          <a:xfrm>
            <a:off x="3520966" y="6064468"/>
            <a:ext cx="488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Experiments in Fluids Seminar Series, May 7, 2024</a:t>
            </a:r>
          </a:p>
        </p:txBody>
      </p:sp>
    </p:spTree>
    <p:extLst>
      <p:ext uri="{BB962C8B-B14F-4D97-AF65-F5344CB8AC3E}">
        <p14:creationId xmlns:p14="http://schemas.microsoft.com/office/powerpoint/2010/main" val="120949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DE6A27-9278-138E-ED02-F524894F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910376"/>
            <a:ext cx="10743356" cy="1528024"/>
          </a:xfrm>
        </p:spPr>
        <p:txBody>
          <a:bodyPr/>
          <a:lstStyle/>
          <a:p>
            <a:r>
              <a:rPr lang="en-US" sz="2000" dirty="0"/>
              <a:t>Instead of a lens, some type of optical modulator (coded amplitude mask, diffuser) is placed in between the scene and the sensor, usually very close to the sensor.</a:t>
            </a:r>
          </a:p>
          <a:p>
            <a:r>
              <a:rPr lang="en-US" sz="2000" dirty="0"/>
              <a:t>Current applications: microscopy, wearables, </a:t>
            </a:r>
            <a:r>
              <a:rPr lang="en-US" sz="2000" dirty="0" err="1"/>
              <a:t>implantables</a:t>
            </a:r>
            <a:r>
              <a:rPr lang="en-US" sz="2000" dirty="0"/>
              <a:t>, photography, and in vivo imaging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F9A188-0113-8B72-2BBA-499FECDB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Lensless</a:t>
            </a:r>
            <a:r>
              <a:rPr lang="en-US" dirty="0"/>
              <a:t> Imaging</a:t>
            </a:r>
          </a:p>
        </p:txBody>
      </p:sp>
      <p:pic>
        <p:nvPicPr>
          <p:cNvPr id="9" name="Content Placeholder 5" descr="Diagram&#10;&#10;Description automatically generated with low confidence">
            <a:extLst>
              <a:ext uri="{FF2B5EF4-FFF2-40B4-BE49-F238E27FC236}">
                <a16:creationId xmlns:a16="http://schemas.microsoft.com/office/drawing/2014/main" id="{5F717FF8-5ABB-5077-9829-1306B7C49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1" t="53809" r="54707" b="23281"/>
          <a:stretch/>
        </p:blipFill>
        <p:spPr>
          <a:xfrm>
            <a:off x="3708924" y="4816215"/>
            <a:ext cx="1921690" cy="1195808"/>
          </a:xfrm>
          <a:prstGeom prst="rect">
            <a:avLst/>
          </a:prstGeom>
        </p:spPr>
      </p:pic>
      <p:pic>
        <p:nvPicPr>
          <p:cNvPr id="10" name="Picture 2" descr="Black DSLR camera zoom lens isolated. Photography equipment, side view. Transparent PNG image.">
            <a:extLst>
              <a:ext uri="{FF2B5EF4-FFF2-40B4-BE49-F238E27FC236}">
                <a16:creationId xmlns:a16="http://schemas.microsoft.com/office/drawing/2014/main" id="{4891D716-09F5-DFE9-F172-5327CCAF2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17905" y="1814152"/>
            <a:ext cx="1855209" cy="278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FF3E238-433B-914D-ED1D-2B515E841D25}"/>
              </a:ext>
            </a:extLst>
          </p:cNvPr>
          <p:cNvGrpSpPr/>
          <p:nvPr/>
        </p:nvGrpSpPr>
        <p:grpSpPr>
          <a:xfrm>
            <a:off x="6158800" y="2567648"/>
            <a:ext cx="1921689" cy="1381613"/>
            <a:chOff x="6255359" y="1702675"/>
            <a:chExt cx="1921689" cy="13816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AD959C-EC3A-5DF8-8040-26C92935058B}"/>
                </a:ext>
              </a:extLst>
            </p:cNvPr>
            <p:cNvSpPr/>
            <p:nvPr/>
          </p:nvSpPr>
          <p:spPr>
            <a:xfrm>
              <a:off x="6255359" y="1702675"/>
              <a:ext cx="1921689" cy="1381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F43F49-9E42-FB30-4506-2BDFA13D3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8955" y="1846615"/>
              <a:ext cx="1697636" cy="106349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</p:grpSp>
      <p:pic>
        <p:nvPicPr>
          <p:cNvPr id="14" name="Picture 4" descr="Bottlenose Dolphin, tursiops truncatus, Adult Leaping">
            <a:extLst>
              <a:ext uri="{FF2B5EF4-FFF2-40B4-BE49-F238E27FC236}">
                <a16:creationId xmlns:a16="http://schemas.microsoft.com/office/drawing/2014/main" id="{49ADAAC9-9B98-37EF-D1F0-52B4D36D4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07" y="2607655"/>
            <a:ext cx="1833572" cy="119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C7AB3C1-B6E8-B43B-173F-859AF1A27F70}"/>
              </a:ext>
            </a:extLst>
          </p:cNvPr>
          <p:cNvGrpSpPr/>
          <p:nvPr/>
        </p:nvGrpSpPr>
        <p:grpSpPr>
          <a:xfrm>
            <a:off x="1520153" y="4763286"/>
            <a:ext cx="1921689" cy="1381613"/>
            <a:chOff x="1828287" y="3831787"/>
            <a:chExt cx="1921689" cy="138161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8E0D54-B3CA-5B6C-E8EA-0197DE5D84A4}"/>
                </a:ext>
              </a:extLst>
            </p:cNvPr>
            <p:cNvSpPr/>
            <p:nvPr/>
          </p:nvSpPr>
          <p:spPr>
            <a:xfrm>
              <a:off x="1828287" y="3831787"/>
              <a:ext cx="1921689" cy="1381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5AB8843-F55C-BD10-6DF4-11882605C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7367" y="3989831"/>
              <a:ext cx="1697636" cy="106349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</p:grpSp>
      <p:pic>
        <p:nvPicPr>
          <p:cNvPr id="18" name="Picture 17" descr="A close-up of a black surface&#10;&#10;Description automatically generated">
            <a:extLst>
              <a:ext uri="{FF2B5EF4-FFF2-40B4-BE49-F238E27FC236}">
                <a16:creationId xmlns:a16="http://schemas.microsoft.com/office/drawing/2014/main" id="{7300A1BA-9954-DEDE-AE0B-819EF8533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1014257" y="4864699"/>
            <a:ext cx="2061517" cy="1374516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pic>
        <p:nvPicPr>
          <p:cNvPr id="19" name="Picture 4" descr="Bottlenose Dolphin, tursiops truncatus, Adult Leaping">
            <a:extLst>
              <a:ext uri="{FF2B5EF4-FFF2-40B4-BE49-F238E27FC236}">
                <a16:creationId xmlns:a16="http://schemas.microsoft.com/office/drawing/2014/main" id="{0CDB41BB-D9EC-8AE9-5AC0-F1511BBA4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8"/>
                    </a14:imgEffect>
                    <a14:imgEffect>
                      <a14:sharpenSoften amount="-25000"/>
                    </a14:imgEffect>
                    <a14:imgEffect>
                      <a14:saturation sat="1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07" y="4878605"/>
            <a:ext cx="1833572" cy="119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8B8EFB-B5E3-AA59-B84B-682CDB3DDE49}"/>
              </a:ext>
            </a:extLst>
          </p:cNvPr>
          <p:cNvSpPr/>
          <p:nvPr/>
        </p:nvSpPr>
        <p:spPr>
          <a:xfrm>
            <a:off x="3570962" y="2051222"/>
            <a:ext cx="6946777" cy="2242751"/>
          </a:xfrm>
          <a:prstGeom prst="rect">
            <a:avLst/>
          </a:prstGeom>
          <a:noFill/>
          <a:ln w="508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C7108-0B74-C105-D7C1-04A9E4F6D1D0}"/>
              </a:ext>
            </a:extLst>
          </p:cNvPr>
          <p:cNvSpPr txBox="1"/>
          <p:nvPr/>
        </p:nvSpPr>
        <p:spPr>
          <a:xfrm>
            <a:off x="1347044" y="2188368"/>
            <a:ext cx="2103461" cy="523220"/>
          </a:xfrm>
          <a:prstGeom prst="rect">
            <a:avLst/>
          </a:prstGeom>
          <a:solidFill>
            <a:schemeClr val="accent5">
              <a:alpha val="58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i="1" dirty="0"/>
              <a:t>Conventional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1067D6-3648-3637-3D65-A5BE9E855902}"/>
              </a:ext>
            </a:extLst>
          </p:cNvPr>
          <p:cNvSpPr txBox="1"/>
          <p:nvPr/>
        </p:nvSpPr>
        <p:spPr>
          <a:xfrm>
            <a:off x="4640778" y="208064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46B1C8-3937-A92E-11F8-B8B7FF24B392}"/>
              </a:ext>
            </a:extLst>
          </p:cNvPr>
          <p:cNvSpPr txBox="1"/>
          <p:nvPr/>
        </p:nvSpPr>
        <p:spPr>
          <a:xfrm>
            <a:off x="6587278" y="2045406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Sensor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290121-022D-86A2-6283-16A5BF619C44}"/>
              </a:ext>
            </a:extLst>
          </p:cNvPr>
          <p:cNvSpPr txBox="1"/>
          <p:nvPr/>
        </p:nvSpPr>
        <p:spPr>
          <a:xfrm>
            <a:off x="8973321" y="2035224"/>
            <a:ext cx="759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D93E3E-8773-AC9F-3A1D-D97F0AAC6596}"/>
              </a:ext>
            </a:extLst>
          </p:cNvPr>
          <p:cNvSpPr txBox="1"/>
          <p:nvPr/>
        </p:nvSpPr>
        <p:spPr>
          <a:xfrm>
            <a:off x="1441237" y="6340628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461E30-0784-BA22-283A-58AF26A5646E}"/>
              </a:ext>
            </a:extLst>
          </p:cNvPr>
          <p:cNvSpPr txBox="1"/>
          <p:nvPr/>
        </p:nvSpPr>
        <p:spPr>
          <a:xfrm>
            <a:off x="2734647" y="635102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Sensor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4C91EA-4B55-DFAC-745F-19D303FB5E91}"/>
              </a:ext>
            </a:extLst>
          </p:cNvPr>
          <p:cNvSpPr txBox="1"/>
          <p:nvPr/>
        </p:nvSpPr>
        <p:spPr>
          <a:xfrm>
            <a:off x="4025575" y="6351020"/>
            <a:ext cx="1211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Image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2A2404-F29A-E38B-0D9D-5DEF40B2A224}"/>
              </a:ext>
            </a:extLst>
          </p:cNvPr>
          <p:cNvSpPr txBox="1"/>
          <p:nvPr/>
        </p:nvSpPr>
        <p:spPr>
          <a:xfrm>
            <a:off x="8572740" y="6337771"/>
            <a:ext cx="159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Reconstruction</a:t>
            </a:r>
          </a:p>
        </p:txBody>
      </p:sp>
      <p:pic>
        <p:nvPicPr>
          <p:cNvPr id="29" name="Picture 6" descr="Modern desktop PC computer isolated.">
            <a:extLst>
              <a:ext uri="{FF2B5EF4-FFF2-40B4-BE49-F238E27FC236}">
                <a16:creationId xmlns:a16="http://schemas.microsoft.com/office/drawing/2014/main" id="{4FFD973A-DD9A-35B0-F02B-BA3404D6E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177" y="4560486"/>
            <a:ext cx="2621374" cy="187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42EC180-F0A9-1E93-7B3F-1BACECC8A872}"/>
              </a:ext>
            </a:extLst>
          </p:cNvPr>
          <p:cNvSpPr txBox="1"/>
          <p:nvPr/>
        </p:nvSpPr>
        <p:spPr>
          <a:xfrm>
            <a:off x="5988259" y="6351020"/>
            <a:ext cx="2112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Computer Algorithm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E99F8EF-0847-0CC0-1AD5-9548F642FF1B}"/>
              </a:ext>
            </a:extLst>
          </p:cNvPr>
          <p:cNvSpPr/>
          <p:nvPr/>
        </p:nvSpPr>
        <p:spPr>
          <a:xfrm>
            <a:off x="7960032" y="3172597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1FE7E055-3EE8-514D-08F0-758201577EB2}"/>
              </a:ext>
            </a:extLst>
          </p:cNvPr>
          <p:cNvSpPr/>
          <p:nvPr/>
        </p:nvSpPr>
        <p:spPr>
          <a:xfrm>
            <a:off x="8160623" y="5227223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B716EC51-6563-4F20-B917-ED0E5F1BB4CA}"/>
              </a:ext>
            </a:extLst>
          </p:cNvPr>
          <p:cNvSpPr/>
          <p:nvPr/>
        </p:nvSpPr>
        <p:spPr>
          <a:xfrm>
            <a:off x="5703593" y="5246278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276E7981-DF23-5570-DCFF-321DCD8B5559}"/>
              </a:ext>
            </a:extLst>
          </p:cNvPr>
          <p:cNvSpPr/>
          <p:nvPr/>
        </p:nvSpPr>
        <p:spPr>
          <a:xfrm>
            <a:off x="3351362" y="5178165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6BC996-D8DC-59DC-699A-EFE45B28865F}"/>
              </a:ext>
            </a:extLst>
          </p:cNvPr>
          <p:cNvSpPr/>
          <p:nvPr/>
        </p:nvSpPr>
        <p:spPr>
          <a:xfrm>
            <a:off x="718832" y="4430581"/>
            <a:ext cx="9788868" cy="2289771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9B2D0F4-04D6-7AC6-744A-D960578BEDFD}"/>
              </a:ext>
            </a:extLst>
          </p:cNvPr>
          <p:cNvSpPr txBox="1"/>
          <p:nvPr/>
        </p:nvSpPr>
        <p:spPr>
          <a:xfrm>
            <a:off x="764769" y="3856655"/>
            <a:ext cx="1362874" cy="523220"/>
          </a:xfrm>
          <a:prstGeom prst="rect">
            <a:avLst/>
          </a:prstGeom>
          <a:solidFill>
            <a:srgbClr val="7030A0">
              <a:alpha val="58000"/>
            </a:srgb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i="1" dirty="0" err="1"/>
              <a:t>Lensless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37548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DE6A27-9278-138E-ED02-F524894F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04966"/>
            <a:ext cx="11617434" cy="5380856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Lensless</a:t>
            </a:r>
            <a:r>
              <a:rPr lang="en-US" dirty="0"/>
              <a:t> PIV?</a:t>
            </a:r>
          </a:p>
          <a:p>
            <a:pPr lvl="1"/>
            <a:r>
              <a:rPr lang="en-US" dirty="0"/>
              <a:t>Small size of image sensors allows for potential to embed sensors in wind tunnel models for measurements very close to the surface.</a:t>
            </a:r>
          </a:p>
          <a:p>
            <a:pPr lvl="2"/>
            <a:r>
              <a:rPr lang="en-US" sz="2000" dirty="0"/>
              <a:t>Not meant to replace standard PIV setup for larger working distances.</a:t>
            </a:r>
          </a:p>
          <a:p>
            <a:pPr lvl="1"/>
            <a:r>
              <a:rPr lang="en-US" dirty="0"/>
              <a:t>The masks can be made from very inexpensive materials, and are very versatile.</a:t>
            </a:r>
          </a:p>
          <a:p>
            <a:pPr lvl="1"/>
            <a:r>
              <a:rPr lang="en-US" dirty="0"/>
              <a:t>3D measurements are possible with a single camera.</a:t>
            </a:r>
          </a:p>
          <a:p>
            <a:r>
              <a:rPr lang="en-US" dirty="0"/>
              <a:t>Existing </a:t>
            </a:r>
            <a:r>
              <a:rPr lang="en-US" dirty="0" err="1"/>
              <a:t>Lensless</a:t>
            </a:r>
            <a:r>
              <a:rPr lang="en-US" dirty="0"/>
              <a:t>/Single-sensor 3D PIV Concepts</a:t>
            </a:r>
          </a:p>
          <a:p>
            <a:pPr lvl="1"/>
            <a:r>
              <a:rPr lang="en-US" dirty="0"/>
              <a:t>Astigmatism PIV</a:t>
            </a:r>
            <a:r>
              <a:rPr lang="en-US" baseline="30000" dirty="0"/>
              <a:t>1</a:t>
            </a:r>
            <a:r>
              <a:rPr lang="en-US" dirty="0"/>
              <a:t> – a controlled astigmatism is introduced into the optical system to deform the particle image based on its depth position.</a:t>
            </a:r>
          </a:p>
          <a:p>
            <a:pPr lvl="1"/>
            <a:r>
              <a:rPr lang="en-US" dirty="0"/>
              <a:t>Structured/colored light PTV – Uses structured or colored light to distinguish particle depth</a:t>
            </a:r>
            <a:r>
              <a:rPr lang="en-US" baseline="30000" dirty="0"/>
              <a:t>2-3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Holographic PIV</a:t>
            </a:r>
            <a:r>
              <a:rPr lang="en-US" baseline="30000" dirty="0"/>
              <a:t>4</a:t>
            </a:r>
            <a:r>
              <a:rPr lang="en-US" dirty="0"/>
              <a:t> – records 3D information of tracer particles in fluid volume by capturing phase information of light waves scattered off the particles.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F9A188-0113-8B72-2BBA-499FECDB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</a:t>
            </a:r>
            <a:r>
              <a:rPr lang="en-US" dirty="0" err="1"/>
              <a:t>Lensless</a:t>
            </a:r>
            <a:r>
              <a:rPr lang="en-US" dirty="0"/>
              <a:t> PIV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98DA1C-3154-940F-36AA-E3545BF17B9B}"/>
              </a:ext>
            </a:extLst>
          </p:cNvPr>
          <p:cNvSpPr txBox="1"/>
          <p:nvPr/>
        </p:nvSpPr>
        <p:spPr>
          <a:xfrm>
            <a:off x="0" y="5844956"/>
            <a:ext cx="11820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1</a:t>
            </a:r>
            <a:r>
              <a:rPr lang="en-US" sz="1200" dirty="0"/>
              <a:t>Cierpka, C., and Christian J. </a:t>
            </a:r>
            <a:r>
              <a:rPr lang="en-US" sz="1200" dirty="0" err="1"/>
              <a:t>Kähler</a:t>
            </a:r>
            <a:r>
              <a:rPr lang="en-US" sz="1200" dirty="0"/>
              <a:t>. "Particle imaging techniques for volumetric three-component (3D3C) velocity measurements in microfluidics." </a:t>
            </a:r>
            <a:r>
              <a:rPr lang="en-US" sz="1200" i="1" dirty="0"/>
              <a:t>Journal of visualization</a:t>
            </a:r>
            <a:r>
              <a:rPr lang="en-US" sz="1200" dirty="0"/>
              <a:t> 15 (2012): 1-31.</a:t>
            </a:r>
          </a:p>
          <a:p>
            <a:r>
              <a:rPr lang="en-US" sz="1200" baseline="30000" dirty="0"/>
              <a:t>2</a:t>
            </a:r>
            <a:r>
              <a:rPr lang="en-US" sz="1200" dirty="0"/>
              <a:t>Aguirre-Pablo, et al. "Single-camera 3D PTV using particle intensities and structured light." </a:t>
            </a:r>
            <a:r>
              <a:rPr lang="en-US" sz="1200" i="1" dirty="0"/>
              <a:t>Experiments in Fluids</a:t>
            </a:r>
            <a:r>
              <a:rPr lang="en-US" sz="1200" dirty="0"/>
              <a:t> 60 (2019): 1-13. </a:t>
            </a:r>
          </a:p>
          <a:p>
            <a:r>
              <a:rPr lang="en-US" sz="1200" baseline="30000" dirty="0"/>
              <a:t>3</a:t>
            </a:r>
            <a:r>
              <a:rPr lang="en-US" sz="1600" dirty="0"/>
              <a:t> </a:t>
            </a:r>
            <a:r>
              <a:rPr lang="en-US" sz="1200" dirty="0" err="1"/>
              <a:t>Xiong</a:t>
            </a:r>
            <a:r>
              <a:rPr lang="en-US" sz="1200" dirty="0"/>
              <a:t>, </a:t>
            </a:r>
            <a:r>
              <a:rPr lang="en-US" sz="1200" dirty="0" err="1"/>
              <a:t>Jinhui</a:t>
            </a:r>
            <a:r>
              <a:rPr lang="en-US" sz="1200" dirty="0"/>
              <a:t>, et al. "Rainbow particle imaging velocimetry for dense 3D fluid velocity imaging." </a:t>
            </a:r>
            <a:r>
              <a:rPr lang="en-US" sz="1200" i="1" dirty="0"/>
              <a:t>ACM Transactions on Graphics (TOG)</a:t>
            </a:r>
            <a:r>
              <a:rPr lang="en-US" sz="1200" dirty="0"/>
              <a:t> 36, no. 4 (2017): 1-14.</a:t>
            </a:r>
            <a:endParaRPr lang="en-US" sz="1200" baseline="30000" dirty="0"/>
          </a:p>
          <a:p>
            <a:r>
              <a:rPr lang="en-US" sz="1200" baseline="30000" dirty="0"/>
              <a:t>4</a:t>
            </a:r>
            <a:r>
              <a:rPr lang="en-US" sz="1200" dirty="0"/>
              <a:t>Hinsch, Klaus D. "Holographic particle image velocimetry." </a:t>
            </a:r>
            <a:r>
              <a:rPr lang="en-US" sz="1200" i="1" dirty="0"/>
              <a:t>Measurement Science and Technology</a:t>
            </a:r>
            <a:r>
              <a:rPr lang="en-US" sz="1200" dirty="0"/>
              <a:t> 13, no. 7 (2002): R61.</a:t>
            </a:r>
            <a:endParaRPr 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509534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88EC62-B26A-D435-59C2-76602708E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44445"/>
            <a:ext cx="12090400" cy="1210615"/>
          </a:xfrm>
        </p:spPr>
        <p:txBody>
          <a:bodyPr/>
          <a:lstStyle/>
          <a:p>
            <a:r>
              <a:rPr lang="en-US" dirty="0"/>
              <a:t>Successful test to study wing-body juncture flow separation.</a:t>
            </a:r>
          </a:p>
          <a:p>
            <a:r>
              <a:rPr lang="en-US" dirty="0"/>
              <a:t>Long working distances make external near-body measurements difficult.</a:t>
            </a:r>
          </a:p>
          <a:p>
            <a:r>
              <a:rPr lang="en-US" dirty="0"/>
              <a:t>Internal optics require significant amounts of space and introduce limitations on system.</a:t>
            </a:r>
          </a:p>
          <a:p>
            <a:r>
              <a:rPr lang="en-US" dirty="0"/>
              <a:t>What if….we could embed sensors in the wing surface (or fuselage)?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54D801-3C47-E01F-088D-0C821B879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43941"/>
            <a:ext cx="10615447" cy="615951"/>
          </a:xfrm>
        </p:spPr>
        <p:txBody>
          <a:bodyPr/>
          <a:lstStyle/>
          <a:p>
            <a:r>
              <a:rPr lang="en-US" sz="2800" dirty="0"/>
              <a:t>Example Application– Juncture Flow Test in the NASA Langley 14’x22’ Subsonic Tunnel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F6D873-9667-65C9-6DA3-FF16D73FD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3129030"/>
            <a:ext cx="6329010" cy="356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626A63C-C12B-79FD-D58B-C79232D21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869" y="3429000"/>
            <a:ext cx="4197131" cy="314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F8ACFA-E890-A27B-6B34-F00C5AE2BD16}"/>
              </a:ext>
            </a:extLst>
          </p:cNvPr>
          <p:cNvSpPr txBox="1"/>
          <p:nvPr/>
        </p:nvSpPr>
        <p:spPr>
          <a:xfrm>
            <a:off x="7996977" y="3059668"/>
            <a:ext cx="2160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Stereo Camera Setup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1580CC-3B97-30F9-7400-4740A53C3EFC}"/>
              </a:ext>
            </a:extLst>
          </p:cNvPr>
          <p:cNvSpPr/>
          <p:nvPr/>
        </p:nvSpPr>
        <p:spPr>
          <a:xfrm rot="19065690">
            <a:off x="2438400" y="4792717"/>
            <a:ext cx="147145" cy="262759"/>
          </a:xfrm>
          <a:prstGeom prst="rect">
            <a:avLst/>
          </a:prstGeom>
          <a:solidFill>
            <a:schemeClr val="bg1">
              <a:alpha val="69823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4350EA-2EE0-E8F2-2D40-38AD650A1C11}"/>
              </a:ext>
            </a:extLst>
          </p:cNvPr>
          <p:cNvSpPr/>
          <p:nvPr/>
        </p:nvSpPr>
        <p:spPr>
          <a:xfrm rot="19065690">
            <a:off x="3049747" y="5350902"/>
            <a:ext cx="147145" cy="262759"/>
          </a:xfrm>
          <a:prstGeom prst="rect">
            <a:avLst/>
          </a:prstGeom>
          <a:solidFill>
            <a:schemeClr val="bg1">
              <a:alpha val="69823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766AF1-A028-5584-AA07-C8CDF230D5FD}"/>
              </a:ext>
            </a:extLst>
          </p:cNvPr>
          <p:cNvSpPr txBox="1"/>
          <p:nvPr/>
        </p:nvSpPr>
        <p:spPr>
          <a:xfrm>
            <a:off x="1905111" y="2759698"/>
            <a:ext cx="215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Juncture Flow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76B0F7-F58C-AFF9-63AB-F7E3798EB3D7}"/>
              </a:ext>
            </a:extLst>
          </p:cNvPr>
          <p:cNvSpPr txBox="1"/>
          <p:nvPr/>
        </p:nvSpPr>
        <p:spPr>
          <a:xfrm>
            <a:off x="98853" y="3129030"/>
            <a:ext cx="15417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Flow Direction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688A4B1B-0C6B-0DF7-017A-21C22FCC943A}"/>
              </a:ext>
            </a:extLst>
          </p:cNvPr>
          <p:cNvSpPr/>
          <p:nvPr/>
        </p:nvSpPr>
        <p:spPr>
          <a:xfrm>
            <a:off x="191457" y="3424194"/>
            <a:ext cx="1356497" cy="2965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302956-0765-4BC6-3ACA-4DEBCBB98DB4}"/>
              </a:ext>
            </a:extLst>
          </p:cNvPr>
          <p:cNvSpPr txBox="1"/>
          <p:nvPr/>
        </p:nvSpPr>
        <p:spPr>
          <a:xfrm>
            <a:off x="1946102" y="6594691"/>
            <a:ext cx="145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NASA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FF7754-6DAF-BE6C-D0AA-217ED0E12431}"/>
              </a:ext>
            </a:extLst>
          </p:cNvPr>
          <p:cNvSpPr txBox="1"/>
          <p:nvPr/>
        </p:nvSpPr>
        <p:spPr>
          <a:xfrm>
            <a:off x="8348034" y="6576848"/>
            <a:ext cx="145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NASA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990902-724B-8157-D4E8-A6236E947BBA}"/>
              </a:ext>
            </a:extLst>
          </p:cNvPr>
          <p:cNvSpPr/>
          <p:nvPr/>
        </p:nvSpPr>
        <p:spPr>
          <a:xfrm>
            <a:off x="3266105" y="4361935"/>
            <a:ext cx="789851" cy="53134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F826639-BF4F-B8B5-FFAF-743457E68B78}"/>
              </a:ext>
            </a:extLst>
          </p:cNvPr>
          <p:cNvCxnSpPr>
            <a:cxnSpLocks/>
          </p:cNvCxnSpPr>
          <p:nvPr/>
        </p:nvCxnSpPr>
        <p:spPr>
          <a:xfrm flipV="1">
            <a:off x="4055956" y="3424194"/>
            <a:ext cx="2922913" cy="9377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3FB5697-CEF0-5E3A-FCFE-67F409A5DDD9}"/>
              </a:ext>
            </a:extLst>
          </p:cNvPr>
          <p:cNvCxnSpPr>
            <a:cxnSpLocks/>
          </p:cNvCxnSpPr>
          <p:nvPr/>
        </p:nvCxnSpPr>
        <p:spPr>
          <a:xfrm>
            <a:off x="4055956" y="4893276"/>
            <a:ext cx="2922913" cy="1683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43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6CBD84-9F5C-E36A-CE82-8CE28FF8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Lensless</a:t>
            </a:r>
            <a:r>
              <a:rPr lang="en-US" dirty="0"/>
              <a:t> PIV</a:t>
            </a:r>
          </a:p>
        </p:txBody>
      </p:sp>
      <p:pic>
        <p:nvPicPr>
          <p:cNvPr id="5" name="Picture 4" descr="A diagram of a computer&#10;&#10;Description automatically generated">
            <a:extLst>
              <a:ext uri="{FF2B5EF4-FFF2-40B4-BE49-F238E27FC236}">
                <a16:creationId xmlns:a16="http://schemas.microsoft.com/office/drawing/2014/main" id="{BC80A483-37EF-9680-2F38-01C832EC4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65" y="1259271"/>
            <a:ext cx="9933746" cy="525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3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D9A0FE-E522-53F5-90EF-A3A59CD9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Schematic of Experimental LLPIV Setup</a:t>
            </a:r>
          </a:p>
        </p:txBody>
      </p:sp>
      <p:pic>
        <p:nvPicPr>
          <p:cNvPr id="33" name="Picture 32" descr="A diagram of a device&#10;&#10;Description automatically generated with medium confidence">
            <a:extLst>
              <a:ext uri="{FF2B5EF4-FFF2-40B4-BE49-F238E27FC236}">
                <a16:creationId xmlns:a16="http://schemas.microsoft.com/office/drawing/2014/main" id="{30644E33-FDEF-F305-B096-FC86A29455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46211"/>
            <a:ext cx="7772400" cy="449626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2111A6C-28CB-A409-C68A-584DD0A15953}"/>
              </a:ext>
            </a:extLst>
          </p:cNvPr>
          <p:cNvSpPr txBox="1"/>
          <p:nvPr/>
        </p:nvSpPr>
        <p:spPr>
          <a:xfrm>
            <a:off x="689422" y="5735021"/>
            <a:ext cx="5154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Schematic of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Lensless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PIV and traditional PIV experimental setup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A54B02-1AA5-0233-057E-CB1EF667EED3}"/>
              </a:ext>
            </a:extLst>
          </p:cNvPr>
          <p:cNvSpPr txBox="1"/>
          <p:nvPr/>
        </p:nvSpPr>
        <p:spPr>
          <a:xfrm>
            <a:off x="7401163" y="5735021"/>
            <a:ext cx="375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Sketch of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Lensless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Camera setup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FB94F15-F70E-C180-6A9A-AE8B32DE0925}"/>
              </a:ext>
            </a:extLst>
          </p:cNvPr>
          <p:cNvCxnSpPr>
            <a:cxnSpLocks/>
          </p:cNvCxnSpPr>
          <p:nvPr/>
        </p:nvCxnSpPr>
        <p:spPr>
          <a:xfrm flipV="1">
            <a:off x="8089748" y="3756670"/>
            <a:ext cx="424624" cy="928518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arrow" w="lg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5FABE85-8E02-5409-B8F2-1E7CCBACDB2F}"/>
              </a:ext>
            </a:extLst>
          </p:cNvPr>
          <p:cNvSpPr txBox="1"/>
          <p:nvPr/>
        </p:nvSpPr>
        <p:spPr>
          <a:xfrm>
            <a:off x="7292478" y="4665539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Laser Beam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2002D1C-CA26-4C81-A291-FE2A14F4840D}"/>
              </a:ext>
            </a:extLst>
          </p:cNvPr>
          <p:cNvCxnSpPr/>
          <p:nvPr/>
        </p:nvCxnSpPr>
        <p:spPr>
          <a:xfrm>
            <a:off x="8559171" y="1251952"/>
            <a:ext cx="0" cy="4168970"/>
          </a:xfrm>
          <a:prstGeom prst="line">
            <a:avLst/>
          </a:prstGeom>
          <a:noFill/>
          <a:ln w="31750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14BF4F-073E-9171-468D-00E08E48E345}"/>
              </a:ext>
            </a:extLst>
          </p:cNvPr>
          <p:cNvCxnSpPr/>
          <p:nvPr/>
        </p:nvCxnSpPr>
        <p:spPr>
          <a:xfrm>
            <a:off x="8398107" y="5271014"/>
            <a:ext cx="322127" cy="36933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3B250E0-E0D0-F377-A325-F85528CC721F}"/>
              </a:ext>
            </a:extLst>
          </p:cNvPr>
          <p:cNvCxnSpPr>
            <a:cxnSpLocks/>
          </p:cNvCxnSpPr>
          <p:nvPr/>
        </p:nvCxnSpPr>
        <p:spPr>
          <a:xfrm>
            <a:off x="8585732" y="3701569"/>
            <a:ext cx="568313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headEnd type="arrow" w="sm" len="med"/>
            <a:tailEnd type="arrow" w="sm" len="med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2B92277-7516-5B43-8E07-35A23B483E43}"/>
              </a:ext>
            </a:extLst>
          </p:cNvPr>
          <p:cNvSpPr txBox="1"/>
          <p:nvPr/>
        </p:nvSpPr>
        <p:spPr>
          <a:xfrm>
            <a:off x="8500240" y="3348600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19 mm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C47167A-4BE4-15F3-B95B-BDD7FBE97A06}"/>
              </a:ext>
            </a:extLst>
          </p:cNvPr>
          <p:cNvSpPr/>
          <p:nvPr/>
        </p:nvSpPr>
        <p:spPr>
          <a:xfrm>
            <a:off x="9179492" y="2173049"/>
            <a:ext cx="1475745" cy="2326776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195A645-E7F7-2CC2-A9A6-687D38133E9D}"/>
              </a:ext>
            </a:extLst>
          </p:cNvPr>
          <p:cNvSpPr/>
          <p:nvPr/>
        </p:nvSpPr>
        <p:spPr>
          <a:xfrm>
            <a:off x="9175309" y="2723975"/>
            <a:ext cx="262758" cy="119818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938552C-BAD2-7605-E96A-DF363CD91775}"/>
              </a:ext>
            </a:extLst>
          </p:cNvPr>
          <p:cNvCxnSpPr/>
          <p:nvPr/>
        </p:nvCxnSpPr>
        <p:spPr>
          <a:xfrm>
            <a:off x="9460579" y="2724990"/>
            <a:ext cx="0" cy="119818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40389C8-4500-C711-16EF-480DC713A36B}"/>
              </a:ext>
            </a:extLst>
          </p:cNvPr>
          <p:cNvSpPr txBox="1"/>
          <p:nvPr/>
        </p:nvSpPr>
        <p:spPr>
          <a:xfrm>
            <a:off x="9065633" y="1522323"/>
            <a:ext cx="1814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LLPIV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1:2 magnification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3FB3E5-A60C-736D-040C-93A8D8897E6E}"/>
              </a:ext>
            </a:extLst>
          </p:cNvPr>
          <p:cNvSpPr txBox="1"/>
          <p:nvPr/>
        </p:nvSpPr>
        <p:spPr>
          <a:xfrm>
            <a:off x="9151843" y="2223180"/>
            <a:ext cx="150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TRPIV Camera</a:t>
            </a: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468DE4CB-291B-D705-EB6A-60C7105EEC07}"/>
              </a:ext>
            </a:extLst>
          </p:cNvPr>
          <p:cNvSpPr/>
          <p:nvPr/>
        </p:nvSpPr>
        <p:spPr>
          <a:xfrm>
            <a:off x="9144045" y="2729777"/>
            <a:ext cx="49415" cy="1198180"/>
          </a:xfrm>
          <a:custGeom>
            <a:avLst/>
            <a:gdLst>
              <a:gd name="connsiteX0" fmla="*/ 69574 w 82087"/>
              <a:gd name="connsiteY0" fmla="*/ 0 h 665922"/>
              <a:gd name="connsiteX1" fmla="*/ 59635 w 82087"/>
              <a:gd name="connsiteY1" fmla="*/ 49696 h 665922"/>
              <a:gd name="connsiteX2" fmla="*/ 59635 w 82087"/>
              <a:gd name="connsiteY2" fmla="*/ 69574 h 665922"/>
              <a:gd name="connsiteX3" fmla="*/ 49696 w 82087"/>
              <a:gd name="connsiteY3" fmla="*/ 149087 h 665922"/>
              <a:gd name="connsiteX4" fmla="*/ 19878 w 82087"/>
              <a:gd name="connsiteY4" fmla="*/ 159027 h 665922"/>
              <a:gd name="connsiteX5" fmla="*/ 49696 w 82087"/>
              <a:gd name="connsiteY5" fmla="*/ 168966 h 665922"/>
              <a:gd name="connsiteX6" fmla="*/ 0 w 82087"/>
              <a:gd name="connsiteY6" fmla="*/ 228600 h 665922"/>
              <a:gd name="connsiteX7" fmla="*/ 29818 w 82087"/>
              <a:gd name="connsiteY7" fmla="*/ 248479 h 665922"/>
              <a:gd name="connsiteX8" fmla="*/ 59635 w 82087"/>
              <a:gd name="connsiteY8" fmla="*/ 258418 h 665922"/>
              <a:gd name="connsiteX9" fmla="*/ 39757 w 82087"/>
              <a:gd name="connsiteY9" fmla="*/ 288235 h 665922"/>
              <a:gd name="connsiteX10" fmla="*/ 49696 w 82087"/>
              <a:gd name="connsiteY10" fmla="*/ 337931 h 665922"/>
              <a:gd name="connsiteX11" fmla="*/ 79513 w 82087"/>
              <a:gd name="connsiteY11" fmla="*/ 357809 h 665922"/>
              <a:gd name="connsiteX12" fmla="*/ 49696 w 82087"/>
              <a:gd name="connsiteY12" fmla="*/ 467140 h 665922"/>
              <a:gd name="connsiteX13" fmla="*/ 39757 w 82087"/>
              <a:gd name="connsiteY13" fmla="*/ 496957 h 665922"/>
              <a:gd name="connsiteX14" fmla="*/ 59635 w 82087"/>
              <a:gd name="connsiteY14" fmla="*/ 526774 h 665922"/>
              <a:gd name="connsiteX15" fmla="*/ 69574 w 82087"/>
              <a:gd name="connsiteY15" fmla="*/ 556592 h 665922"/>
              <a:gd name="connsiteX16" fmla="*/ 49696 w 82087"/>
              <a:gd name="connsiteY16" fmla="*/ 586409 h 665922"/>
              <a:gd name="connsiteX17" fmla="*/ 59635 w 82087"/>
              <a:gd name="connsiteY17" fmla="*/ 616227 h 665922"/>
              <a:gd name="connsiteX18" fmla="*/ 59635 w 82087"/>
              <a:gd name="connsiteY18" fmla="*/ 665922 h 66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087" h="665922">
                <a:moveTo>
                  <a:pt x="69574" y="0"/>
                </a:moveTo>
                <a:cubicBezTo>
                  <a:pt x="66261" y="16565"/>
                  <a:pt x="69006" y="35640"/>
                  <a:pt x="59635" y="49696"/>
                </a:cubicBezTo>
                <a:cubicBezTo>
                  <a:pt x="45178" y="71381"/>
                  <a:pt x="-5420" y="47889"/>
                  <a:pt x="59635" y="69574"/>
                </a:cubicBezTo>
                <a:cubicBezTo>
                  <a:pt x="79344" y="128701"/>
                  <a:pt x="99197" y="124336"/>
                  <a:pt x="49696" y="149087"/>
                </a:cubicBezTo>
                <a:cubicBezTo>
                  <a:pt x="40325" y="153773"/>
                  <a:pt x="29817" y="155714"/>
                  <a:pt x="19878" y="159027"/>
                </a:cubicBezTo>
                <a:cubicBezTo>
                  <a:pt x="29817" y="162340"/>
                  <a:pt x="47155" y="158802"/>
                  <a:pt x="49696" y="168966"/>
                </a:cubicBezTo>
                <a:cubicBezTo>
                  <a:pt x="52464" y="180037"/>
                  <a:pt x="2442" y="226158"/>
                  <a:pt x="0" y="228600"/>
                </a:cubicBezTo>
                <a:cubicBezTo>
                  <a:pt x="9939" y="235226"/>
                  <a:pt x="19134" y="243137"/>
                  <a:pt x="29818" y="248479"/>
                </a:cubicBezTo>
                <a:cubicBezTo>
                  <a:pt x="39189" y="253164"/>
                  <a:pt x="57094" y="248254"/>
                  <a:pt x="59635" y="258418"/>
                </a:cubicBezTo>
                <a:cubicBezTo>
                  <a:pt x="62532" y="270007"/>
                  <a:pt x="46383" y="278296"/>
                  <a:pt x="39757" y="288235"/>
                </a:cubicBezTo>
                <a:cubicBezTo>
                  <a:pt x="43070" y="304800"/>
                  <a:pt x="41315" y="323263"/>
                  <a:pt x="49696" y="337931"/>
                </a:cubicBezTo>
                <a:cubicBezTo>
                  <a:pt x="55622" y="348302"/>
                  <a:pt x="76922" y="346148"/>
                  <a:pt x="79513" y="357809"/>
                </a:cubicBezTo>
                <a:cubicBezTo>
                  <a:pt x="90073" y="405328"/>
                  <a:pt x="65761" y="429655"/>
                  <a:pt x="49696" y="467140"/>
                </a:cubicBezTo>
                <a:cubicBezTo>
                  <a:pt x="45569" y="476770"/>
                  <a:pt x="43070" y="487018"/>
                  <a:pt x="39757" y="496957"/>
                </a:cubicBezTo>
                <a:cubicBezTo>
                  <a:pt x="46383" y="506896"/>
                  <a:pt x="59635" y="514829"/>
                  <a:pt x="59635" y="526774"/>
                </a:cubicBezTo>
                <a:cubicBezTo>
                  <a:pt x="59635" y="563157"/>
                  <a:pt x="361" y="533521"/>
                  <a:pt x="69574" y="556592"/>
                </a:cubicBezTo>
                <a:cubicBezTo>
                  <a:pt x="62948" y="566531"/>
                  <a:pt x="51660" y="574626"/>
                  <a:pt x="49696" y="586409"/>
                </a:cubicBezTo>
                <a:cubicBezTo>
                  <a:pt x="47974" y="596743"/>
                  <a:pt x="58336" y="605831"/>
                  <a:pt x="59635" y="616227"/>
                </a:cubicBezTo>
                <a:cubicBezTo>
                  <a:pt x="61690" y="632664"/>
                  <a:pt x="59635" y="649357"/>
                  <a:pt x="59635" y="665922"/>
                </a:cubicBezTo>
              </a:path>
            </a:pathLst>
          </a:custGeom>
          <a:noFill/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054D01-BA79-2C85-E45A-A935219011EF}"/>
              </a:ext>
            </a:extLst>
          </p:cNvPr>
          <p:cNvSpPr txBox="1"/>
          <p:nvPr/>
        </p:nvSpPr>
        <p:spPr>
          <a:xfrm>
            <a:off x="9148265" y="399268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9.5 mm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18EC2FB-51A9-0C2B-ED7A-6B11E0AF3DA0}"/>
              </a:ext>
            </a:extLst>
          </p:cNvPr>
          <p:cNvCxnSpPr>
            <a:cxnSpLocks/>
          </p:cNvCxnSpPr>
          <p:nvPr/>
        </p:nvCxnSpPr>
        <p:spPr>
          <a:xfrm>
            <a:off x="9168752" y="3991671"/>
            <a:ext cx="314123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headEnd type="arrow" w="sm" len="med"/>
            <a:tailEnd type="arrow" w="sm" len="med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D89A9A4-B809-1C3C-7F12-F414E76D33C3}"/>
              </a:ext>
            </a:extLst>
          </p:cNvPr>
          <p:cNvCxnSpPr>
            <a:cxnSpLocks/>
          </p:cNvCxnSpPr>
          <p:nvPr/>
        </p:nvCxnSpPr>
        <p:spPr>
          <a:xfrm flipH="1" flipV="1">
            <a:off x="9248453" y="3376061"/>
            <a:ext cx="480866" cy="256978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arrow" w="lg" len="med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98544B0-3999-4247-5AAE-FCB00CFF54BD}"/>
              </a:ext>
            </a:extLst>
          </p:cNvPr>
          <p:cNvCxnSpPr>
            <a:cxnSpLocks/>
          </p:cNvCxnSpPr>
          <p:nvPr/>
        </p:nvCxnSpPr>
        <p:spPr>
          <a:xfrm flipH="1">
            <a:off x="9527936" y="3028400"/>
            <a:ext cx="267247" cy="50557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arrow" w="lg" len="med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CFB6DAE-DB46-F9A5-9582-4AC5A91EEE74}"/>
              </a:ext>
            </a:extLst>
          </p:cNvPr>
          <p:cNvSpPr txBox="1"/>
          <p:nvPr/>
        </p:nvSpPr>
        <p:spPr>
          <a:xfrm>
            <a:off x="9752370" y="2838167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Sensor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5F86010-D17E-4356-7774-A36DD01844EE}"/>
              </a:ext>
            </a:extLst>
          </p:cNvPr>
          <p:cNvSpPr txBox="1"/>
          <p:nvPr/>
        </p:nvSpPr>
        <p:spPr>
          <a:xfrm>
            <a:off x="9747648" y="3496492"/>
            <a:ext cx="82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Mask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E2B1BAB-496A-8007-6177-D599D03FD00F}"/>
              </a:ext>
            </a:extLst>
          </p:cNvPr>
          <p:cNvCxnSpPr>
            <a:cxnSpLocks/>
          </p:cNvCxnSpPr>
          <p:nvPr/>
        </p:nvCxnSpPr>
        <p:spPr>
          <a:xfrm flipH="1" flipV="1">
            <a:off x="4193596" y="4121506"/>
            <a:ext cx="321276" cy="15930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C31A9D8-6C4C-66A6-9FE7-D8926E8BFCA7}"/>
              </a:ext>
            </a:extLst>
          </p:cNvPr>
          <p:cNvCxnSpPr>
            <a:cxnSpLocks/>
          </p:cNvCxnSpPr>
          <p:nvPr/>
        </p:nvCxnSpPr>
        <p:spPr>
          <a:xfrm flipV="1">
            <a:off x="4506208" y="3932862"/>
            <a:ext cx="8664" cy="337066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5669140-E339-9B5F-1D1B-6BD0FC89B395}"/>
              </a:ext>
            </a:extLst>
          </p:cNvPr>
          <p:cNvCxnSpPr>
            <a:cxnSpLocks/>
          </p:cNvCxnSpPr>
          <p:nvPr/>
        </p:nvCxnSpPr>
        <p:spPr>
          <a:xfrm flipV="1">
            <a:off x="4499785" y="4203253"/>
            <a:ext cx="291400" cy="6356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A079EF2-8C6E-DBC0-BE29-0B92098B3C6D}"/>
              </a:ext>
            </a:extLst>
          </p:cNvPr>
          <p:cNvSpPr txBox="1"/>
          <p:nvPr/>
        </p:nvSpPr>
        <p:spPr>
          <a:xfrm>
            <a:off x="4143410" y="412692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99AFE1A-8067-5D44-CCAE-999CF3082111}"/>
              </a:ext>
            </a:extLst>
          </p:cNvPr>
          <p:cNvSpPr txBox="1"/>
          <p:nvPr/>
        </p:nvSpPr>
        <p:spPr>
          <a:xfrm>
            <a:off x="4280627" y="3771114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FFB7C0-BC26-E8FC-E089-ADBD0B7447D9}"/>
              </a:ext>
            </a:extLst>
          </p:cNvPr>
          <p:cNvSpPr txBox="1"/>
          <p:nvPr/>
        </p:nvSpPr>
        <p:spPr>
          <a:xfrm>
            <a:off x="4668236" y="4117415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4261B3B-ECA0-C5B3-66BC-1D85C6D8CF75}"/>
              </a:ext>
            </a:extLst>
          </p:cNvPr>
          <p:cNvCxnSpPr/>
          <p:nvPr/>
        </p:nvCxnSpPr>
        <p:spPr>
          <a:xfrm>
            <a:off x="4411049" y="3755205"/>
            <a:ext cx="368373" cy="1692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02EA63D-1034-B202-18EB-88638880651C}"/>
              </a:ext>
            </a:extLst>
          </p:cNvPr>
          <p:cNvSpPr txBox="1"/>
          <p:nvPr/>
        </p:nvSpPr>
        <p:spPr>
          <a:xfrm>
            <a:off x="4387115" y="3499416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</a:p>
        </p:txBody>
      </p:sp>
    </p:spTree>
    <p:extLst>
      <p:ext uri="{BB962C8B-B14F-4D97-AF65-F5344CB8AC3E}">
        <p14:creationId xmlns:p14="http://schemas.microsoft.com/office/powerpoint/2010/main" val="85619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796938-0A07-5A02-F117-949649F4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Lensless</a:t>
            </a:r>
            <a:r>
              <a:rPr lang="en-US" dirty="0"/>
              <a:t> PIV Setup</a:t>
            </a:r>
          </a:p>
        </p:txBody>
      </p:sp>
      <p:pic>
        <p:nvPicPr>
          <p:cNvPr id="4" name="Picture 3" descr="A machine with green lights&#10;&#10;Description automatically generated">
            <a:extLst>
              <a:ext uri="{FF2B5EF4-FFF2-40B4-BE49-F238E27FC236}">
                <a16:creationId xmlns:a16="http://schemas.microsoft.com/office/drawing/2014/main" id="{D53BC9D8-F15D-F529-DB0F-F0D4CDD4F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93" r="17241" b="-64"/>
          <a:stretch/>
        </p:blipFill>
        <p:spPr>
          <a:xfrm rot="5400000">
            <a:off x="620111" y="1515134"/>
            <a:ext cx="4729655" cy="5146784"/>
          </a:xfrm>
          <a:prstGeom prst="rect">
            <a:avLst/>
          </a:prstGeom>
        </p:spPr>
      </p:pic>
      <p:pic>
        <p:nvPicPr>
          <p:cNvPr id="5" name="Picture 4" descr="A machine on a table&#10;&#10;Description automatically generated">
            <a:extLst>
              <a:ext uri="{FF2B5EF4-FFF2-40B4-BE49-F238E27FC236}">
                <a16:creationId xmlns:a16="http://schemas.microsoft.com/office/drawing/2014/main" id="{C511CB9D-F270-EEA7-D960-3651076E12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2" t="11311" r="16849" b="21177"/>
          <a:stretch/>
        </p:blipFill>
        <p:spPr>
          <a:xfrm>
            <a:off x="5954754" y="1723698"/>
            <a:ext cx="5778321" cy="4729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AFB34B-5C0D-ED37-58D4-25B5E9231445}"/>
              </a:ext>
            </a:extLst>
          </p:cNvPr>
          <p:cNvSpPr txBox="1"/>
          <p:nvPr/>
        </p:nvSpPr>
        <p:spPr>
          <a:xfrm>
            <a:off x="7420304" y="1080553"/>
            <a:ext cx="2839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PSF Calibration Setup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5DBE2-339A-8FF3-FD42-B6A94E76B3A4}"/>
              </a:ext>
            </a:extLst>
          </p:cNvPr>
          <p:cNvSpPr txBox="1"/>
          <p:nvPr/>
        </p:nvSpPr>
        <p:spPr>
          <a:xfrm>
            <a:off x="1271752" y="1080553"/>
            <a:ext cx="2967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Particle Imaging Setup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D31BA-A903-E224-2241-799B38ED4FC8}"/>
              </a:ext>
            </a:extLst>
          </p:cNvPr>
          <p:cNvSpPr txBox="1"/>
          <p:nvPr/>
        </p:nvSpPr>
        <p:spPr>
          <a:xfrm>
            <a:off x="304801" y="6384758"/>
            <a:ext cx="1318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E35F1-750B-2A23-A2B1-D81B044670B2}"/>
              </a:ext>
            </a:extLst>
          </p:cNvPr>
          <p:cNvSpPr txBox="1"/>
          <p:nvPr/>
        </p:nvSpPr>
        <p:spPr>
          <a:xfrm>
            <a:off x="5847348" y="6384758"/>
            <a:ext cx="1318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NASA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E3F0DC-42DA-0FA4-21CE-D6ABC3A38B67}"/>
              </a:ext>
            </a:extLst>
          </p:cNvPr>
          <p:cNvCxnSpPr>
            <a:cxnSpLocks/>
          </p:cNvCxnSpPr>
          <p:nvPr/>
        </p:nvCxnSpPr>
        <p:spPr>
          <a:xfrm flipH="1">
            <a:off x="8951495" y="2023975"/>
            <a:ext cx="866273" cy="911730"/>
          </a:xfrm>
          <a:prstGeom prst="straightConnector1">
            <a:avLst/>
          </a:prstGeom>
          <a:ln w="15875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ED5567C-14B3-DD9E-76C4-66571B0FBB36}"/>
              </a:ext>
            </a:extLst>
          </p:cNvPr>
          <p:cNvSpPr txBox="1"/>
          <p:nvPr/>
        </p:nvSpPr>
        <p:spPr>
          <a:xfrm>
            <a:off x="9219741" y="165464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15 </a:t>
            </a:r>
            <a:r>
              <a:rPr lang="en-US" dirty="0" err="1">
                <a:solidFill>
                  <a:schemeClr val="bg1"/>
                </a:solidFill>
              </a:rPr>
              <a:t>μm</a:t>
            </a:r>
            <a:r>
              <a:rPr lang="en-US" dirty="0">
                <a:solidFill>
                  <a:schemeClr val="bg1"/>
                </a:solidFill>
              </a:rPr>
              <a:t> pinhole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9A5369-A85A-97F5-E21E-E5CC0F48CB4B}"/>
              </a:ext>
            </a:extLst>
          </p:cNvPr>
          <p:cNvSpPr txBox="1"/>
          <p:nvPr/>
        </p:nvSpPr>
        <p:spPr>
          <a:xfrm>
            <a:off x="6349664" y="1700281"/>
            <a:ext cx="123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PIV camera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EC69D3-BFC6-D2B8-7775-A546C3239445}"/>
              </a:ext>
            </a:extLst>
          </p:cNvPr>
          <p:cNvCxnSpPr>
            <a:cxnSpLocks/>
          </p:cNvCxnSpPr>
          <p:nvPr/>
        </p:nvCxnSpPr>
        <p:spPr>
          <a:xfrm>
            <a:off x="6968455" y="2863516"/>
            <a:ext cx="1702303" cy="253669"/>
          </a:xfrm>
          <a:prstGeom prst="straightConnector1">
            <a:avLst/>
          </a:prstGeom>
          <a:ln w="15875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D041146-FDAB-DB1E-067F-D6801BC1458E}"/>
              </a:ext>
            </a:extLst>
          </p:cNvPr>
          <p:cNvSpPr txBox="1"/>
          <p:nvPr/>
        </p:nvSpPr>
        <p:spPr>
          <a:xfrm>
            <a:off x="6385718" y="2503540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C5B1C1-839C-3A90-6976-4E3439D0A296}"/>
              </a:ext>
            </a:extLst>
          </p:cNvPr>
          <p:cNvSpPr txBox="1"/>
          <p:nvPr/>
        </p:nvSpPr>
        <p:spPr>
          <a:xfrm>
            <a:off x="9410223" y="2751039"/>
            <a:ext cx="131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Light source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6C159-18C4-C0CA-DF43-B0D8A8D1DF79}"/>
              </a:ext>
            </a:extLst>
          </p:cNvPr>
          <p:cNvSpPr txBox="1"/>
          <p:nvPr/>
        </p:nvSpPr>
        <p:spPr>
          <a:xfrm>
            <a:off x="1464493" y="2511015"/>
            <a:ext cx="123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PIV camera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169641-CC93-2A9D-962F-ADCC6FA9A030}"/>
              </a:ext>
            </a:extLst>
          </p:cNvPr>
          <p:cNvSpPr txBox="1"/>
          <p:nvPr/>
        </p:nvSpPr>
        <p:spPr>
          <a:xfrm>
            <a:off x="2755363" y="3117185"/>
            <a:ext cx="12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Laser sheet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045FFD-BCFB-3779-6BB9-276FF059D373}"/>
              </a:ext>
            </a:extLst>
          </p:cNvPr>
          <p:cNvSpPr txBox="1"/>
          <p:nvPr/>
        </p:nvSpPr>
        <p:spPr>
          <a:xfrm>
            <a:off x="3934244" y="408852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AFD15A-4474-BD8E-6F89-DDE7AFD21903}"/>
              </a:ext>
            </a:extLst>
          </p:cNvPr>
          <p:cNvSpPr txBox="1"/>
          <p:nvPr/>
        </p:nvSpPr>
        <p:spPr>
          <a:xfrm>
            <a:off x="438920" y="3059668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Wind tunnel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40A3874-9272-8524-4414-0DC555009A2B}"/>
              </a:ext>
            </a:extLst>
          </p:cNvPr>
          <p:cNvSpPr/>
          <p:nvPr/>
        </p:nvSpPr>
        <p:spPr>
          <a:xfrm>
            <a:off x="2236573" y="3941805"/>
            <a:ext cx="321276" cy="14672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B2E421-390E-BC18-9708-39BB8229F53E}"/>
              </a:ext>
            </a:extLst>
          </p:cNvPr>
          <p:cNvSpPr txBox="1"/>
          <p:nvPr/>
        </p:nvSpPr>
        <p:spPr>
          <a:xfrm>
            <a:off x="2083284" y="4088526"/>
            <a:ext cx="104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Flow </a:t>
            </a:r>
          </a:p>
          <a:p>
            <a:r>
              <a:rPr lang="en-US" dirty="0">
                <a:solidFill>
                  <a:schemeClr val="bg1"/>
                </a:solidFill>
              </a:rPr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45282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A20AF4-92B1-E97D-D60D-30F779890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Images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D1D809-B586-FF6D-E1E9-1A50F662A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909" y="1079000"/>
            <a:ext cx="8505631" cy="4699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6624B0-D875-AA59-B6D4-0294888543DE}"/>
              </a:ext>
            </a:extLst>
          </p:cNvPr>
          <p:cNvSpPr txBox="1"/>
          <p:nvPr/>
        </p:nvSpPr>
        <p:spPr>
          <a:xfrm>
            <a:off x="1550918" y="6044157"/>
            <a:ext cx="3873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Sample Point Spread Function (PSF)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Zoomed in PSF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5E56A1-110B-37C2-C21B-6AC50BB02FBC}"/>
              </a:ext>
            </a:extLst>
          </p:cNvPr>
          <p:cNvSpPr txBox="1"/>
          <p:nvPr/>
        </p:nvSpPr>
        <p:spPr>
          <a:xfrm>
            <a:off x="6096000" y="6044157"/>
            <a:ext cx="2882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(c) Sample particle image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(d) Zoomed in particle image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23DCCF-9667-45C7-0294-6CB2EE3F7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264" y="1143163"/>
            <a:ext cx="4599275" cy="285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5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sphere&#10;&#10;Description automatically generated">
            <a:extLst>
              <a:ext uri="{FF2B5EF4-FFF2-40B4-BE49-F238E27FC236}">
                <a16:creationId xmlns:a16="http://schemas.microsoft.com/office/drawing/2014/main" id="{FCACBB33-8278-8820-3941-150EF6CA4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05" t="22156" r="31072" b="19343"/>
          <a:stretch/>
        </p:blipFill>
        <p:spPr>
          <a:xfrm>
            <a:off x="6558455" y="2145580"/>
            <a:ext cx="3647092" cy="3541379"/>
          </a:xfrm>
          <a:prstGeom prst="rect">
            <a:avLst/>
          </a:prstGeom>
        </p:spPr>
      </p:pic>
      <p:pic>
        <p:nvPicPr>
          <p:cNvPr id="16" name="Picture 15" descr="A close-up of a white sphere&#10;&#10;Description automatically generated">
            <a:extLst>
              <a:ext uri="{FF2B5EF4-FFF2-40B4-BE49-F238E27FC236}">
                <a16:creationId xmlns:a16="http://schemas.microsoft.com/office/drawing/2014/main" id="{27512347-4FD2-59C5-62CA-9C78E6CEE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5" t="22156" r="31072" b="19343"/>
          <a:stretch/>
        </p:blipFill>
        <p:spPr>
          <a:xfrm>
            <a:off x="6558455" y="2145581"/>
            <a:ext cx="3647092" cy="3541379"/>
          </a:xfrm>
          <a:prstGeom prst="rect">
            <a:avLst/>
          </a:prstGeom>
        </p:spPr>
      </p:pic>
      <p:pic>
        <p:nvPicPr>
          <p:cNvPr id="11" name="Picture 10" descr="A close-up of a white circle&#10;&#10;Description automatically generated">
            <a:extLst>
              <a:ext uri="{FF2B5EF4-FFF2-40B4-BE49-F238E27FC236}">
                <a16:creationId xmlns:a16="http://schemas.microsoft.com/office/drawing/2014/main" id="{64C141AF-1508-FDEA-6010-2C0C4933FA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14" t="5239" r="35545" b="22726"/>
          <a:stretch/>
        </p:blipFill>
        <p:spPr>
          <a:xfrm>
            <a:off x="1313796" y="2154618"/>
            <a:ext cx="3741683" cy="34684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E46E45-1640-5CDE-DB3B-BF7FE7A5E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Spread Function Examples</a:t>
            </a:r>
          </a:p>
        </p:txBody>
      </p:sp>
      <p:pic>
        <p:nvPicPr>
          <p:cNvPr id="9" name="Picture 8" descr="A close-up of a white circle&#10;&#10;Description automatically generated">
            <a:extLst>
              <a:ext uri="{FF2B5EF4-FFF2-40B4-BE49-F238E27FC236}">
                <a16:creationId xmlns:a16="http://schemas.microsoft.com/office/drawing/2014/main" id="{D5CA3444-9609-A049-F090-F694974C44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14" t="5239" r="35545" b="22726"/>
          <a:stretch/>
        </p:blipFill>
        <p:spPr>
          <a:xfrm>
            <a:off x="1313796" y="2154618"/>
            <a:ext cx="3741683" cy="34684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7055E8-A882-03C9-E68C-877EBC7E3599}"/>
              </a:ext>
            </a:extLst>
          </p:cNvPr>
          <p:cNvSpPr txBox="1"/>
          <p:nvPr/>
        </p:nvSpPr>
        <p:spPr>
          <a:xfrm>
            <a:off x="2028495" y="1523999"/>
            <a:ext cx="2041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In-plane Movement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7373C-5DF1-9F36-642B-0D6CD4EA111B}"/>
              </a:ext>
            </a:extLst>
          </p:cNvPr>
          <p:cNvSpPr txBox="1"/>
          <p:nvPr/>
        </p:nvSpPr>
        <p:spPr>
          <a:xfrm>
            <a:off x="7150477" y="1523999"/>
            <a:ext cx="246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Out-of-plane Movement</a:t>
            </a:r>
          </a:p>
        </p:txBody>
      </p:sp>
    </p:spTree>
    <p:extLst>
      <p:ext uri="{BB962C8B-B14F-4D97-AF65-F5344CB8AC3E}">
        <p14:creationId xmlns:p14="http://schemas.microsoft.com/office/powerpoint/2010/main" val="39307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BFBF91-3159-1A89-02EE-2583C2006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89"/>
            <a:ext cx="5773683" cy="5380856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/>
              <a:t>Composite particle image is compiled from reconstructed </a:t>
            </a:r>
            <a:r>
              <a:rPr lang="en-US" sz="2400" dirty="0" err="1"/>
              <a:t>subimages</a:t>
            </a:r>
            <a:endParaRPr lang="en-US" sz="2400" dirty="0"/>
          </a:p>
          <a:p>
            <a:pPr marL="800100" lvl="1" indent="-342900"/>
            <a:r>
              <a:rPr lang="en-US" dirty="0"/>
              <a:t>Multiple PSFs are acquired across the whole field of view (separated by 0.5 mm).</a:t>
            </a:r>
          </a:p>
          <a:p>
            <a:pPr marL="800100" lvl="1" indent="-342900"/>
            <a:r>
              <a:rPr lang="en-US" dirty="0"/>
              <a:t>A </a:t>
            </a:r>
            <a:r>
              <a:rPr lang="en-US" dirty="0" err="1"/>
              <a:t>subimage</a:t>
            </a:r>
            <a:r>
              <a:rPr lang="en-US" dirty="0"/>
              <a:t> (300x300 pixels) is reconstructed at the center of each PSF. </a:t>
            </a:r>
          </a:p>
          <a:p>
            <a:pPr marL="800100" lvl="1" indent="-342900"/>
            <a:r>
              <a:rPr lang="en-US" dirty="0"/>
              <a:t>The reconstructed </a:t>
            </a:r>
            <a:r>
              <a:rPr lang="en-US" dirty="0" err="1"/>
              <a:t>subimages</a:t>
            </a:r>
            <a:r>
              <a:rPr lang="en-US" dirty="0"/>
              <a:t> are compiled into a single image, and overlap is accounted for by averaging.</a:t>
            </a:r>
          </a:p>
          <a:p>
            <a:pPr lvl="1"/>
            <a:r>
              <a:rPr lang="en-US" dirty="0"/>
              <a:t>One downside: out-of-plane particles will appear “out of focus”.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274305-077B-9486-F01B-A0DA3701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Particle Image Reconstruction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952907-7F64-86B1-4AB8-F1A4BB144F85}"/>
              </a:ext>
            </a:extLst>
          </p:cNvPr>
          <p:cNvSpPr/>
          <p:nvPr/>
        </p:nvSpPr>
        <p:spPr>
          <a:xfrm>
            <a:off x="6252520" y="2049634"/>
            <a:ext cx="5414320" cy="30305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7E129-9962-01D7-6114-237BC4E602EB}"/>
              </a:ext>
            </a:extLst>
          </p:cNvPr>
          <p:cNvSpPr txBox="1"/>
          <p:nvPr/>
        </p:nvSpPr>
        <p:spPr>
          <a:xfrm>
            <a:off x="8266670" y="1495168"/>
            <a:ext cx="150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Particle image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4D936B-4544-E548-CA17-A3D257B994D6}"/>
              </a:ext>
            </a:extLst>
          </p:cNvPr>
          <p:cNvSpPr/>
          <p:nvPr/>
        </p:nvSpPr>
        <p:spPr>
          <a:xfrm>
            <a:off x="6610864" y="2348651"/>
            <a:ext cx="642551" cy="54268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E209A0-250E-9927-29A7-95716C298DD1}"/>
              </a:ext>
            </a:extLst>
          </p:cNvPr>
          <p:cNvSpPr/>
          <p:nvPr/>
        </p:nvSpPr>
        <p:spPr>
          <a:xfrm>
            <a:off x="6363729" y="2084867"/>
            <a:ext cx="1136821" cy="1124465"/>
          </a:xfrm>
          <a:prstGeom prst="ellipse">
            <a:avLst/>
          </a:prstGeom>
          <a:noFill/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610FDE4-D9C6-F3A0-9291-21239E905D96}"/>
              </a:ext>
            </a:extLst>
          </p:cNvPr>
          <p:cNvSpPr/>
          <p:nvPr/>
        </p:nvSpPr>
        <p:spPr>
          <a:xfrm>
            <a:off x="6660286" y="2101432"/>
            <a:ext cx="1136821" cy="1124465"/>
          </a:xfrm>
          <a:prstGeom prst="ellipse">
            <a:avLst/>
          </a:prstGeom>
          <a:noFill/>
          <a:ln w="2222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EAC0B-2B53-4639-B097-9D9E46A4C072}"/>
              </a:ext>
            </a:extLst>
          </p:cNvPr>
          <p:cNvSpPr/>
          <p:nvPr/>
        </p:nvSpPr>
        <p:spPr>
          <a:xfrm>
            <a:off x="6882709" y="2344359"/>
            <a:ext cx="691978" cy="542683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F936AE-8C3F-6280-D77A-BF9567281B5A}"/>
              </a:ext>
            </a:extLst>
          </p:cNvPr>
          <p:cNvSpPr txBox="1"/>
          <p:nvPr/>
        </p:nvSpPr>
        <p:spPr>
          <a:xfrm>
            <a:off x="6482108" y="169068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PSF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8F2D68-D0BA-34A6-759B-8945B28AEF23}"/>
              </a:ext>
            </a:extLst>
          </p:cNvPr>
          <p:cNvSpPr txBox="1"/>
          <p:nvPr/>
        </p:nvSpPr>
        <p:spPr>
          <a:xfrm>
            <a:off x="7082393" y="170725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PSF 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E21E5D-DBF7-4BF4-A8F4-8EABE3F05817}"/>
              </a:ext>
            </a:extLst>
          </p:cNvPr>
          <p:cNvSpPr/>
          <p:nvPr/>
        </p:nvSpPr>
        <p:spPr>
          <a:xfrm>
            <a:off x="10530019" y="3906320"/>
            <a:ext cx="1136821" cy="1124465"/>
          </a:xfrm>
          <a:prstGeom prst="ellipse">
            <a:avLst/>
          </a:prstGeom>
          <a:noFill/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1E6424-273C-795E-C1D4-00A2B0A28A9A}"/>
              </a:ext>
            </a:extLst>
          </p:cNvPr>
          <p:cNvSpPr/>
          <p:nvPr/>
        </p:nvSpPr>
        <p:spPr>
          <a:xfrm>
            <a:off x="10777153" y="4197210"/>
            <a:ext cx="642551" cy="54268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13E640A-42BB-4664-AA14-9464D36A4370}"/>
              </a:ext>
            </a:extLst>
          </p:cNvPr>
          <p:cNvCxnSpPr>
            <a:cxnSpLocks/>
          </p:cNvCxnSpPr>
          <p:nvPr/>
        </p:nvCxnSpPr>
        <p:spPr>
          <a:xfrm>
            <a:off x="8137311" y="2994543"/>
            <a:ext cx="1933446" cy="103376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2B161C5-D842-27B8-46EC-3CD5B87C6E67}"/>
              </a:ext>
            </a:extLst>
          </p:cNvPr>
          <p:cNvSpPr txBox="1"/>
          <p:nvPr/>
        </p:nvSpPr>
        <p:spPr>
          <a:xfrm>
            <a:off x="10738022" y="3546389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PSF N</a:t>
            </a:r>
          </a:p>
        </p:txBody>
      </p:sp>
    </p:spTree>
    <p:extLst>
      <p:ext uri="{BB962C8B-B14F-4D97-AF65-F5344CB8AC3E}">
        <p14:creationId xmlns:p14="http://schemas.microsoft.com/office/powerpoint/2010/main" val="4224626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8B62E2-D213-F5BB-50B0-A594F953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Reconstructed Particle Image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D1499-C695-265A-BB2D-00CB493C411A}"/>
              </a:ext>
            </a:extLst>
          </p:cNvPr>
          <p:cNvSpPr txBox="1"/>
          <p:nvPr/>
        </p:nvSpPr>
        <p:spPr>
          <a:xfrm>
            <a:off x="8268192" y="1690688"/>
            <a:ext cx="36289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Black – reconstructed from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lensless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 – particle image from traditional PIV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321CD-1453-EB8C-DF53-5991DAFD6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65" y="1132271"/>
            <a:ext cx="7213600" cy="5245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5798DD-A84E-6EAD-C455-FD8791310F26}"/>
              </a:ext>
            </a:extLst>
          </p:cNvPr>
          <p:cNvSpPr txBox="1"/>
          <p:nvPr/>
        </p:nvSpPr>
        <p:spPr>
          <a:xfrm>
            <a:off x="1768538" y="6321157"/>
            <a:ext cx="590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*Images are shifted slightly to allow for easier comparison</a:t>
            </a:r>
          </a:p>
        </p:txBody>
      </p:sp>
    </p:spTree>
    <p:extLst>
      <p:ext uri="{BB962C8B-B14F-4D97-AF65-F5344CB8AC3E}">
        <p14:creationId xmlns:p14="http://schemas.microsoft.com/office/powerpoint/2010/main" val="42579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8725F5-1B4F-B6DA-E818-07C6F8B2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 Results: </a:t>
            </a:r>
            <a:r>
              <a:rPr lang="en-US" dirty="0" err="1"/>
              <a:t>Lensless</a:t>
            </a:r>
            <a:r>
              <a:rPr lang="en-US" dirty="0"/>
              <a:t> PIV Uniform Flow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EDB53-E173-AEFA-5014-D634EBBE1452}"/>
              </a:ext>
            </a:extLst>
          </p:cNvPr>
          <p:cNvSpPr/>
          <p:nvPr/>
        </p:nvSpPr>
        <p:spPr>
          <a:xfrm>
            <a:off x="901381" y="2135552"/>
            <a:ext cx="785401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5BA921-2C73-657C-2AA4-7912E7A7DDAC}"/>
              </a:ext>
            </a:extLst>
          </p:cNvPr>
          <p:cNvSpPr/>
          <p:nvPr/>
        </p:nvSpPr>
        <p:spPr>
          <a:xfrm>
            <a:off x="6188397" y="2135552"/>
            <a:ext cx="600606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FFA-4C07-C1BD-B099-5C94CA102851}"/>
              </a:ext>
            </a:extLst>
          </p:cNvPr>
          <p:cNvSpPr/>
          <p:nvPr/>
        </p:nvSpPr>
        <p:spPr>
          <a:xfrm>
            <a:off x="901381" y="5770390"/>
            <a:ext cx="989190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1619CD-D440-DA8D-298F-6C76165CDFF6}"/>
              </a:ext>
            </a:extLst>
          </p:cNvPr>
          <p:cNvSpPr/>
          <p:nvPr/>
        </p:nvSpPr>
        <p:spPr>
          <a:xfrm>
            <a:off x="5759577" y="5637780"/>
            <a:ext cx="1209634" cy="458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5A7E6696-DFD9-1A75-7AB5-7830A7B10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10" r="46034" b="23170"/>
          <a:stretch/>
        </p:blipFill>
        <p:spPr>
          <a:xfrm>
            <a:off x="2191230" y="1199907"/>
            <a:ext cx="7430597" cy="57860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D1CB3B-60C9-8BDF-6AA7-980C36A8725D}"/>
              </a:ext>
            </a:extLst>
          </p:cNvPr>
          <p:cNvSpPr/>
          <p:nvPr/>
        </p:nvSpPr>
        <p:spPr>
          <a:xfrm>
            <a:off x="2191230" y="1379769"/>
            <a:ext cx="633001" cy="615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97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8725F5-1B4F-B6DA-E818-07C6F8B2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 Results: Uniform 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37D4A4-0F95-A37F-BA5B-A1F8653648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947"/>
          <a:stretch/>
        </p:blipFill>
        <p:spPr>
          <a:xfrm>
            <a:off x="901381" y="2251014"/>
            <a:ext cx="10389237" cy="3777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65B849-0D85-01C1-1BB0-AF1383CF102F}"/>
              </a:ext>
            </a:extLst>
          </p:cNvPr>
          <p:cNvSpPr txBox="1"/>
          <p:nvPr/>
        </p:nvSpPr>
        <p:spPr>
          <a:xfrm>
            <a:off x="2898163" y="1814167"/>
            <a:ext cx="20177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Mean U Difference</a:t>
            </a:r>
          </a:p>
          <a:p>
            <a:pPr algn="ctr"/>
            <a:r>
              <a:rPr lang="en-US" dirty="0"/>
              <a:t>(Systematic Error)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442E39-BE33-4847-6E20-019B9A2B88EE}"/>
              </a:ext>
            </a:extLst>
          </p:cNvPr>
          <p:cNvSpPr txBox="1"/>
          <p:nvPr/>
        </p:nvSpPr>
        <p:spPr>
          <a:xfrm>
            <a:off x="7770162" y="1799448"/>
            <a:ext cx="2415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u’</a:t>
            </a:r>
            <a:r>
              <a:rPr lang="en-US" baseline="-25000" dirty="0" err="1"/>
              <a:t>rms</a:t>
            </a:r>
            <a:r>
              <a:rPr lang="en-US" dirty="0"/>
              <a:t> Velocity Difference</a:t>
            </a:r>
          </a:p>
          <a:p>
            <a:pPr algn="ctr"/>
            <a:r>
              <a:rPr lang="en-US" dirty="0"/>
              <a:t>(Random Error)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EDB53-E173-AEFA-5014-D634EBBE1452}"/>
              </a:ext>
            </a:extLst>
          </p:cNvPr>
          <p:cNvSpPr/>
          <p:nvPr/>
        </p:nvSpPr>
        <p:spPr>
          <a:xfrm>
            <a:off x="901381" y="2333264"/>
            <a:ext cx="785401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5BA921-2C73-657C-2AA4-7912E7A7DDAC}"/>
              </a:ext>
            </a:extLst>
          </p:cNvPr>
          <p:cNvSpPr/>
          <p:nvPr/>
        </p:nvSpPr>
        <p:spPr>
          <a:xfrm>
            <a:off x="6188397" y="2333264"/>
            <a:ext cx="600606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C08FFA-4C07-C1BD-B099-5C94CA102851}"/>
              </a:ext>
            </a:extLst>
          </p:cNvPr>
          <p:cNvSpPr/>
          <p:nvPr/>
        </p:nvSpPr>
        <p:spPr>
          <a:xfrm>
            <a:off x="901381" y="5968102"/>
            <a:ext cx="989190" cy="32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1619CD-D440-DA8D-298F-6C76165CDFF6}"/>
              </a:ext>
            </a:extLst>
          </p:cNvPr>
          <p:cNvSpPr/>
          <p:nvPr/>
        </p:nvSpPr>
        <p:spPr>
          <a:xfrm>
            <a:off x="5759577" y="5835492"/>
            <a:ext cx="1209634" cy="4582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F52814-24E9-C377-6CCE-01EC4F9FA9B8}"/>
              </a:ext>
            </a:extLst>
          </p:cNvPr>
          <p:cNvSpPr txBox="1"/>
          <p:nvPr/>
        </p:nvSpPr>
        <p:spPr>
          <a:xfrm>
            <a:off x="4140463" y="1309646"/>
            <a:ext cx="4698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Comparison with Lensed PIV System</a:t>
            </a:r>
          </a:p>
        </p:txBody>
      </p:sp>
    </p:spTree>
    <p:extLst>
      <p:ext uri="{BB962C8B-B14F-4D97-AF65-F5344CB8AC3E}">
        <p14:creationId xmlns:p14="http://schemas.microsoft.com/office/powerpoint/2010/main" val="6547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176FC-B103-B1BC-F0F3-7B49D274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 Results: Non-uniform Flow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E9F8C-951D-AA61-5ED3-1132E0563677}"/>
              </a:ext>
            </a:extLst>
          </p:cNvPr>
          <p:cNvSpPr txBox="1"/>
          <p:nvPr/>
        </p:nvSpPr>
        <p:spPr>
          <a:xfrm>
            <a:off x="9088158" y="2309288"/>
            <a:ext cx="2576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Both"/>
            </a:pPr>
            <a:r>
              <a:rPr lang="en-US" dirty="0"/>
              <a:t>Comparison of flow vectors: black – </a:t>
            </a:r>
            <a:r>
              <a:rPr lang="en-US" dirty="0" err="1"/>
              <a:t>Lensless</a:t>
            </a:r>
            <a:r>
              <a:rPr lang="en-US" dirty="0"/>
              <a:t> PIV, </a:t>
            </a:r>
          </a:p>
          <a:p>
            <a:r>
              <a:rPr lang="en-US" dirty="0"/>
              <a:t>       red = traditional PIV</a:t>
            </a:r>
          </a:p>
          <a:p>
            <a:pPr marL="342900" indent="-342900">
              <a:buAutoNum type="alphaLcParenBoth" startAt="2"/>
            </a:pPr>
            <a:r>
              <a:rPr lang="en-US" dirty="0"/>
              <a:t>U-velocity contours from </a:t>
            </a:r>
            <a:r>
              <a:rPr lang="en-US" dirty="0" err="1"/>
              <a:t>lensless</a:t>
            </a:r>
            <a:r>
              <a:rPr lang="en-US" dirty="0"/>
              <a:t> PIV (overlapping technique)</a:t>
            </a:r>
          </a:p>
          <a:p>
            <a:pPr marL="342900" indent="-342900">
              <a:buAutoNum type="alphaLcParenBoth" startAt="2"/>
            </a:pPr>
            <a:r>
              <a:rPr lang="en-US" dirty="0"/>
              <a:t>U-velocity contours from traditional PIV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72A08-1580-11A7-F6C0-3AF15715E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111377"/>
            <a:ext cx="8562402" cy="521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70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A673F3-5C02-BE95-93BB-35916CAB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Reconstruction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E98A97-6D05-6EB4-B8E1-C0B9A23D2098}"/>
              </a:ext>
            </a:extLst>
          </p:cNvPr>
          <p:cNvSpPr txBox="1"/>
          <p:nvPr/>
        </p:nvSpPr>
        <p:spPr>
          <a:xfrm>
            <a:off x="988541" y="1690688"/>
            <a:ext cx="495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 – 3D reconstruction, Black – 2D reconstruction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AE354-7B62-9511-37AF-9A22E7A5301A}"/>
              </a:ext>
            </a:extLst>
          </p:cNvPr>
          <p:cNvSpPr txBox="1"/>
          <p:nvPr/>
        </p:nvSpPr>
        <p:spPr>
          <a:xfrm>
            <a:off x="7235738" y="1413689"/>
            <a:ext cx="385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Z-plane of laser shifted 0.5 mm from red to black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35A97-C8C3-920E-8A20-1BF43D5E8053}"/>
              </a:ext>
            </a:extLst>
          </p:cNvPr>
          <p:cNvSpPr txBox="1"/>
          <p:nvPr/>
        </p:nvSpPr>
        <p:spPr>
          <a:xfrm>
            <a:off x="344433" y="6280214"/>
            <a:ext cx="1117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/>
              <a:t>13</a:t>
            </a:r>
            <a:r>
              <a:rPr lang="en-US" sz="1400" dirty="0"/>
              <a:t>Antipa, Nick, Grace </a:t>
            </a:r>
            <a:r>
              <a:rPr lang="en-US" sz="1400" dirty="0" err="1"/>
              <a:t>Kuo</a:t>
            </a:r>
            <a:r>
              <a:rPr lang="en-US" sz="1400" dirty="0"/>
              <a:t>, Reinhard </a:t>
            </a:r>
            <a:r>
              <a:rPr lang="en-US" sz="1400" dirty="0" err="1"/>
              <a:t>Heckel</a:t>
            </a:r>
            <a:r>
              <a:rPr lang="en-US" sz="1400" dirty="0"/>
              <a:t>, Ben Mildenhall, </a:t>
            </a:r>
            <a:r>
              <a:rPr lang="en-US" sz="1400" dirty="0" err="1"/>
              <a:t>Emrah</a:t>
            </a:r>
            <a:r>
              <a:rPr lang="en-US" sz="1400" dirty="0"/>
              <a:t> </a:t>
            </a:r>
            <a:r>
              <a:rPr lang="en-US" sz="1400" dirty="0" err="1"/>
              <a:t>Bostan</a:t>
            </a:r>
            <a:r>
              <a:rPr lang="en-US" sz="1400" dirty="0"/>
              <a:t>, Ren Ng, and Laura Waller. "</a:t>
            </a:r>
            <a:r>
              <a:rPr lang="en-US" sz="1400" dirty="0" err="1"/>
              <a:t>DiffuserCam</a:t>
            </a:r>
            <a:r>
              <a:rPr lang="en-US" sz="1400" dirty="0"/>
              <a:t>: </a:t>
            </a:r>
            <a:r>
              <a:rPr lang="en-US" sz="1400" dirty="0" err="1"/>
              <a:t>lensless</a:t>
            </a:r>
            <a:r>
              <a:rPr lang="en-US" sz="1400" dirty="0"/>
              <a:t> single-exposure 3D imaging." </a:t>
            </a:r>
            <a:r>
              <a:rPr lang="en-US" sz="1400" i="1" dirty="0"/>
              <a:t>Optica</a:t>
            </a:r>
            <a:r>
              <a:rPr lang="en-US" sz="1400" dirty="0"/>
              <a:t> 5, no. 1 (2018): 1-9.</a:t>
            </a:r>
          </a:p>
        </p:txBody>
      </p:sp>
      <p:pic>
        <p:nvPicPr>
          <p:cNvPr id="7" name="Content Placeholder 12">
            <a:extLst>
              <a:ext uri="{FF2B5EF4-FFF2-40B4-BE49-F238E27FC236}">
                <a16:creationId xmlns:a16="http://schemas.microsoft.com/office/drawing/2014/main" id="{1227EC8D-9C79-9103-D215-5EBB7FA72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537"/>
          <a:stretch/>
        </p:blipFill>
        <p:spPr>
          <a:xfrm>
            <a:off x="606737" y="2060020"/>
            <a:ext cx="5390804" cy="4000500"/>
          </a:xfrm>
        </p:spPr>
      </p:pic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FBC3B947-303A-5D1E-F53E-0806A6EAF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463"/>
          <a:stretch/>
        </p:blipFill>
        <p:spPr>
          <a:xfrm>
            <a:off x="7424615" y="2169867"/>
            <a:ext cx="2483196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254FE1-EC80-1A8F-56A5-94A09D9A5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Lensless</a:t>
            </a:r>
            <a:r>
              <a:rPr lang="en-US" dirty="0"/>
              <a:t> PIV concept was demonstrated and verified with a traditional 2D PIV system.</a:t>
            </a:r>
          </a:p>
          <a:p>
            <a:pPr lvl="1"/>
            <a:r>
              <a:rPr lang="en-US" dirty="0"/>
              <a:t>With a simple, quick, inexpensive setup, we were able to recover many of the same particles and similar particle displacements.</a:t>
            </a:r>
          </a:p>
          <a:p>
            <a:r>
              <a:rPr lang="en-US" dirty="0"/>
              <a:t>This approach provides numerous potential benefits:</a:t>
            </a:r>
          </a:p>
          <a:p>
            <a:pPr lvl="1"/>
            <a:r>
              <a:rPr lang="en-US" dirty="0"/>
              <a:t>Small form factor, allowing for embedding in models and near-wall measurements</a:t>
            </a:r>
          </a:p>
          <a:p>
            <a:pPr lvl="1"/>
            <a:r>
              <a:rPr lang="en-US" dirty="0"/>
              <a:t>3D measurements</a:t>
            </a:r>
          </a:p>
          <a:p>
            <a:pPr lvl="1"/>
            <a:r>
              <a:rPr lang="en-US" dirty="0"/>
              <a:t>Inexpensive and versatile masks</a:t>
            </a:r>
          </a:p>
          <a:p>
            <a:r>
              <a:rPr lang="en-US" dirty="0"/>
              <a:t>Many potential areas exist for further research/improvement:</a:t>
            </a:r>
          </a:p>
          <a:p>
            <a:pPr lvl="1"/>
            <a:r>
              <a:rPr lang="en-US" dirty="0"/>
              <a:t>Mask design/optimization/simulation</a:t>
            </a:r>
          </a:p>
          <a:p>
            <a:pPr lvl="1"/>
            <a:r>
              <a:rPr lang="en-US" dirty="0"/>
              <a:t>System design/optimization (2D vs 3D resolution, etc.)</a:t>
            </a:r>
          </a:p>
          <a:p>
            <a:pPr lvl="1"/>
            <a:r>
              <a:rPr lang="en-US" dirty="0"/>
              <a:t>Processing methods</a:t>
            </a:r>
          </a:p>
          <a:p>
            <a:pPr lvl="1"/>
            <a:r>
              <a:rPr lang="en-US" dirty="0"/>
              <a:t>Background noise removal</a:t>
            </a:r>
          </a:p>
          <a:p>
            <a:pPr lvl="1"/>
            <a:r>
              <a:rPr lang="en-US" dirty="0"/>
              <a:t>Seeding (optimal size, PSF characterization)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6742D8-C3F1-93A9-62C3-991DF261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809076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CE4F05-BD90-F226-19DD-7A8B01195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72" y="1421357"/>
            <a:ext cx="6844251" cy="428764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0142EA-44DC-056D-4432-C4A6AE16F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89"/>
            <a:ext cx="4443070" cy="5380856"/>
          </a:xfrm>
        </p:spPr>
        <p:txBody>
          <a:bodyPr/>
          <a:lstStyle/>
          <a:p>
            <a:r>
              <a:rPr lang="en-US" dirty="0"/>
              <a:t>There is a lot of background noise from reflections.</a:t>
            </a:r>
          </a:p>
          <a:p>
            <a:r>
              <a:rPr lang="en-US" dirty="0"/>
              <a:t>Potential approaches:</a:t>
            </a:r>
          </a:p>
          <a:p>
            <a:pPr lvl="1"/>
            <a:r>
              <a:rPr lang="en-US" dirty="0"/>
              <a:t>Subtract time-average</a:t>
            </a:r>
          </a:p>
          <a:p>
            <a:pPr lvl="1"/>
            <a:r>
              <a:rPr lang="en-US" dirty="0"/>
              <a:t>Subtract background</a:t>
            </a:r>
          </a:p>
          <a:p>
            <a:pPr lvl="1"/>
            <a:r>
              <a:rPr lang="en-US" dirty="0"/>
              <a:t>POD noise removal (works best for us so far)</a:t>
            </a:r>
          </a:p>
          <a:p>
            <a:r>
              <a:rPr lang="en-US" dirty="0"/>
              <a:t>POD Noise Removal:</a:t>
            </a:r>
          </a:p>
          <a:p>
            <a:pPr lvl="1"/>
            <a:r>
              <a:rPr lang="en-US" dirty="0"/>
              <a:t>Perform POD on set of images</a:t>
            </a:r>
          </a:p>
          <a:p>
            <a:pPr lvl="1"/>
            <a:r>
              <a:rPr lang="en-US" dirty="0"/>
              <a:t>Rebuild each image from subset of POD modes, removing the first several modes (in our case ~15-20).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70D664-47E1-F76B-1023-3F710464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Noise Removal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E95392-BB00-A954-9FC7-E1D8BCBFCAD4}"/>
              </a:ext>
            </a:extLst>
          </p:cNvPr>
          <p:cNvSpPr txBox="1"/>
          <p:nvPr/>
        </p:nvSpPr>
        <p:spPr>
          <a:xfrm>
            <a:off x="0" y="6264442"/>
            <a:ext cx="1158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/>
              <a:t>12</a:t>
            </a:r>
            <a:r>
              <a:rPr lang="en-US" sz="1400" dirty="0"/>
              <a:t>Mendez, Manuel Alejandro, Marco Raiola, Alessandro </a:t>
            </a:r>
            <a:r>
              <a:rPr lang="en-US" sz="1400" dirty="0" err="1"/>
              <a:t>Masullo</a:t>
            </a:r>
            <a:r>
              <a:rPr lang="en-US" sz="1400" dirty="0"/>
              <a:t>, Stefano </a:t>
            </a:r>
            <a:r>
              <a:rPr lang="en-US" sz="1400" dirty="0" err="1"/>
              <a:t>Discetti</a:t>
            </a:r>
            <a:r>
              <a:rPr lang="en-US" sz="1400" dirty="0"/>
              <a:t>, Andrea </a:t>
            </a:r>
            <a:r>
              <a:rPr lang="en-US" sz="1400" dirty="0" err="1"/>
              <a:t>Ianiro</a:t>
            </a:r>
            <a:r>
              <a:rPr lang="en-US" sz="1400" dirty="0"/>
              <a:t>, Raf </a:t>
            </a:r>
            <a:r>
              <a:rPr lang="en-US" sz="1400" dirty="0" err="1"/>
              <a:t>Theunissen</a:t>
            </a:r>
            <a:r>
              <a:rPr lang="en-US" sz="1400" dirty="0"/>
              <a:t>, and J-M. </a:t>
            </a:r>
            <a:r>
              <a:rPr lang="en-US" sz="1400" dirty="0" err="1"/>
              <a:t>Buchlin</a:t>
            </a:r>
            <a:r>
              <a:rPr lang="en-US" sz="1400" dirty="0"/>
              <a:t>. "POD-based background removal for particle image velocimetry." </a:t>
            </a:r>
            <a:r>
              <a:rPr lang="en-US" sz="1400" i="1" dirty="0"/>
              <a:t>Experimental Thermal and Fluid Science</a:t>
            </a:r>
            <a:r>
              <a:rPr lang="en-US" sz="1400" dirty="0"/>
              <a:t> 80 (2017): 181-192.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435D83-7D50-D777-97FF-1CC3EB8AE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673" y="1421357"/>
            <a:ext cx="6844252" cy="42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1D83A1-F372-AEEE-B640-CA644302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Varying Shifts for Overlapping Reconstruction</a:t>
            </a:r>
          </a:p>
        </p:txBody>
      </p:sp>
      <p:pic>
        <p:nvPicPr>
          <p:cNvPr id="4" name="img205_both2">
            <a:hlinkClick r:id="" action="ppaction://media"/>
            <a:extLst>
              <a:ext uri="{FF2B5EF4-FFF2-40B4-BE49-F238E27FC236}">
                <a16:creationId xmlns:a16="http://schemas.microsoft.com/office/drawing/2014/main" id="{F69B7F53-6F1B-CF6B-FE5F-004BCA2A1B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12850"/>
            <a:ext cx="12192000" cy="564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7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6EE9-E13A-3510-BDD7-3A5BEB097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Potential: Stereo Processing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3740B-E4F3-155E-B9AE-199D94BB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83391"/>
            <a:ext cx="5517598" cy="4351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0CAA7C-6D51-FD2F-811F-F3F01B588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71" y="1791332"/>
            <a:ext cx="5171068" cy="42294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AC5D68-5F32-20EA-FC48-9A370DDEAC7D}"/>
              </a:ext>
            </a:extLst>
          </p:cNvPr>
          <p:cNvSpPr/>
          <p:nvPr/>
        </p:nvSpPr>
        <p:spPr>
          <a:xfrm>
            <a:off x="1865870" y="3558746"/>
            <a:ext cx="729049" cy="56841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45301B-7B6D-E79A-EA96-8BF70FBBC34E}"/>
              </a:ext>
            </a:extLst>
          </p:cNvPr>
          <p:cNvSpPr/>
          <p:nvPr/>
        </p:nvSpPr>
        <p:spPr>
          <a:xfrm>
            <a:off x="3733841" y="3558745"/>
            <a:ext cx="729049" cy="56841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F04F79-F596-618E-2A49-B4A6527391FD}"/>
              </a:ext>
            </a:extLst>
          </p:cNvPr>
          <p:cNvCxnSpPr/>
          <p:nvPr/>
        </p:nvCxnSpPr>
        <p:spPr>
          <a:xfrm>
            <a:off x="2230394" y="3429000"/>
            <a:ext cx="1867971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6189E98-AA82-B71B-B7BB-B06953AF0918}"/>
              </a:ext>
            </a:extLst>
          </p:cNvPr>
          <p:cNvSpPr txBox="1"/>
          <p:nvPr/>
        </p:nvSpPr>
        <p:spPr>
          <a:xfrm>
            <a:off x="2594919" y="3059668"/>
            <a:ext cx="111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 pixels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F7B488-2CA5-6F21-3945-FB1D0832FF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13" t="36916" r="35037" b="41707"/>
          <a:stretch/>
        </p:blipFill>
        <p:spPr>
          <a:xfrm>
            <a:off x="7091230" y="3419966"/>
            <a:ext cx="1086928" cy="10783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D49C51-DAA9-569D-0FE6-842EBBDDAC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832" t="36530" r="36243" b="41355"/>
          <a:stretch/>
        </p:blipFill>
        <p:spPr>
          <a:xfrm>
            <a:off x="9949156" y="3393001"/>
            <a:ext cx="1078301" cy="110526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3EEB8A8-B637-8456-FCF3-000E46E04460}"/>
              </a:ext>
            </a:extLst>
          </p:cNvPr>
          <p:cNvSpPr txBox="1"/>
          <p:nvPr/>
        </p:nvSpPr>
        <p:spPr>
          <a:xfrm>
            <a:off x="6927577" y="3099683"/>
            <a:ext cx="141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0.2 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D89F2D-FF57-429A-4096-7BCA5F2F57D7}"/>
              </a:ext>
            </a:extLst>
          </p:cNvPr>
          <p:cNvSpPr txBox="1"/>
          <p:nvPr/>
        </p:nvSpPr>
        <p:spPr>
          <a:xfrm>
            <a:off x="9810075" y="3099683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0.6 mm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C05F73-578D-EA8B-699A-9BAF1D7B2601}"/>
              </a:ext>
            </a:extLst>
          </p:cNvPr>
          <p:cNvSpPr txBox="1"/>
          <p:nvPr/>
        </p:nvSpPr>
        <p:spPr>
          <a:xfrm>
            <a:off x="480171" y="1897139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5C6E8-41C9-D7D4-01C8-178FE37A5CCE}"/>
              </a:ext>
            </a:extLst>
          </p:cNvPr>
          <p:cNvSpPr txBox="1"/>
          <p:nvPr/>
        </p:nvSpPr>
        <p:spPr>
          <a:xfrm>
            <a:off x="6694180" y="195497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482288"/>
      </p:ext>
    </p:extLst>
  </p:cSld>
  <p:clrMapOvr>
    <a:masterClrMapping/>
  </p:clrMapOvr>
</p:sld>
</file>

<file path=ppt/theme/theme1.xml><?xml version="1.0" encoding="utf-8"?>
<a:theme xmlns:a="http://schemas.openxmlformats.org/drawingml/2006/main" name="1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11244</TotalTime>
  <Words>1016</Words>
  <Application>Microsoft Macintosh PowerPoint</Application>
  <PresentationFormat>Widescreen</PresentationFormat>
  <Paragraphs>145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Courier New</vt:lpstr>
      <vt:lpstr>Times New Roman</vt:lpstr>
      <vt:lpstr>Wingdings</vt:lpstr>
      <vt:lpstr>1_ED PPT Template 7 12 11</vt:lpstr>
      <vt:lpstr>Lensless Particle Image Velocimetry</vt:lpstr>
      <vt:lpstr>Lensless Imaging</vt:lpstr>
      <vt:lpstr>Towards Lensless PIV</vt:lpstr>
      <vt:lpstr>Example Application– Juncture Flow Test in the NASA Langley 14’x22’ Subsonic Tunnel</vt:lpstr>
      <vt:lpstr>Lensless PIV</vt:lpstr>
      <vt:lpstr>Schematic of Experimental LLPIV Setup</vt:lpstr>
      <vt:lpstr>Lensless PIV Setup</vt:lpstr>
      <vt:lpstr>Example Images</vt:lpstr>
      <vt:lpstr>Point Spread Function Examples</vt:lpstr>
      <vt:lpstr>2D Particle Image Reconstruction</vt:lpstr>
      <vt:lpstr>Example Reconstructed Particle Image</vt:lpstr>
      <vt:lpstr>PIV Results: Lensless PIV Uniform Flow</vt:lpstr>
      <vt:lpstr>PIV Results: Uniform Flow</vt:lpstr>
      <vt:lpstr>PIV Results: Non-uniform Flow</vt:lpstr>
      <vt:lpstr>3D Reconstruction</vt:lpstr>
      <vt:lpstr>Summary</vt:lpstr>
      <vt:lpstr>Background Noise Removal</vt:lpstr>
      <vt:lpstr>Varying Shifts for Overlapping Reconstruction</vt:lpstr>
      <vt:lpstr>3D Potential: Stereo Processing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Lensless Particle Image Velocimetry</dc:title>
  <dc:creator>Eppink, Jenna Leeann. (LARC-D303)</dc:creator>
  <cp:lastModifiedBy>Eppink, Jenna Leeann. (LARC-D303)</cp:lastModifiedBy>
  <cp:revision>1</cp:revision>
  <dcterms:created xsi:type="dcterms:W3CDTF">2024-04-18T19:21:50Z</dcterms:created>
  <dcterms:modified xsi:type="dcterms:W3CDTF">2024-05-01T12:45:30Z</dcterms:modified>
</cp:coreProperties>
</file>