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6.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7.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90" r:id="rId3"/>
    <p:sldMasterId id="2147483702" r:id="rId4"/>
    <p:sldMasterId id="2147483714" r:id="rId5"/>
    <p:sldMasterId id="2147483726" r:id="rId6"/>
    <p:sldMasterId id="2147483738" r:id="rId7"/>
    <p:sldMasterId id="2147483762" r:id="rId8"/>
  </p:sldMasterIdLst>
  <p:notesMasterIdLst>
    <p:notesMasterId r:id="rId47"/>
  </p:notesMasterIdLst>
  <p:sldIdLst>
    <p:sldId id="38438" r:id="rId9"/>
    <p:sldId id="594" r:id="rId10"/>
    <p:sldId id="1691" r:id="rId11"/>
    <p:sldId id="38440" r:id="rId12"/>
    <p:sldId id="38439" r:id="rId13"/>
    <p:sldId id="580" r:id="rId14"/>
    <p:sldId id="258" r:id="rId15"/>
    <p:sldId id="38434" r:id="rId16"/>
    <p:sldId id="489" r:id="rId17"/>
    <p:sldId id="1661" r:id="rId18"/>
    <p:sldId id="513" r:id="rId19"/>
    <p:sldId id="495" r:id="rId20"/>
    <p:sldId id="15766" r:id="rId21"/>
    <p:sldId id="260" r:id="rId22"/>
    <p:sldId id="500" r:id="rId23"/>
    <p:sldId id="261" r:id="rId24"/>
    <p:sldId id="263" r:id="rId25"/>
    <p:sldId id="262" r:id="rId26"/>
    <p:sldId id="272" r:id="rId27"/>
    <p:sldId id="1689" r:id="rId28"/>
    <p:sldId id="15767" r:id="rId29"/>
    <p:sldId id="38312" r:id="rId30"/>
    <p:sldId id="497" r:id="rId31"/>
    <p:sldId id="503" r:id="rId32"/>
    <p:sldId id="38432" r:id="rId33"/>
    <p:sldId id="509" r:id="rId34"/>
    <p:sldId id="15769" r:id="rId35"/>
    <p:sldId id="366" r:id="rId36"/>
    <p:sldId id="514" r:id="rId37"/>
    <p:sldId id="1664" r:id="rId38"/>
    <p:sldId id="1662" r:id="rId39"/>
    <p:sldId id="1663" r:id="rId40"/>
    <p:sldId id="15770" r:id="rId41"/>
    <p:sldId id="15771" r:id="rId42"/>
    <p:sldId id="273" r:id="rId43"/>
    <p:sldId id="492" r:id="rId44"/>
    <p:sldId id="266" r:id="rId45"/>
    <p:sldId id="38437"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4284A759-1B46-7566-EDF0-A1DBCB8D1B1B}" name="Marianni, Lisa (CDC/DDPHSS/OS/OTI)" initials="ML(" userId="S::yyx8@cdc.gov::1d66ef73-b4c1-498a-aae9-00ad79734255" providerId="AD"/>
  <p188:author id="{6629095C-4228-2279-332A-2669EC76094A}" name="Orourke, Aubrie E. (KSC-UBA00)" initials="OAE(U" userId="S::aeorourk@ndc.nasa.gov::4be1de63-c772-4018-80f0-c169af18d71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800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3"/>
    <p:restoredTop sz="94694"/>
  </p:normalViewPr>
  <p:slideViewPr>
    <p:cSldViewPr snapToGrid="0">
      <p:cViewPr varScale="1">
        <p:scale>
          <a:sx n="103" d="100"/>
          <a:sy n="103" d="100"/>
        </p:scale>
        <p:origin x="200"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A2259A-BA1D-B74B-8D92-2E59D81B1AFD}" type="datetimeFigureOut">
              <a:rPr lang="en-US" smtClean="0"/>
              <a:t>5/6/24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21849E-AE91-0646-AD59-BA147F82BEDB}" type="slidenum">
              <a:rPr lang="en-US" smtClean="0"/>
              <a:t>‹#›</a:t>
            </a:fld>
            <a:endParaRPr lang="en-US"/>
          </a:p>
        </p:txBody>
      </p:sp>
    </p:spTree>
    <p:extLst>
      <p:ext uri="{BB962C8B-B14F-4D97-AF65-F5344CB8AC3E}">
        <p14:creationId xmlns:p14="http://schemas.microsoft.com/office/powerpoint/2010/main" val="1904113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This current collaboration is focused on early detection of abiotic and biotic stresses that can lead to plant disease. </a:t>
            </a:r>
            <a:r>
              <a:rPr lang="en-US" dirty="0">
                <a:effectLst/>
              </a:rPr>
              <a:t> </a:t>
            </a:r>
          </a:p>
          <a:p>
            <a:r>
              <a:rPr lang="en-US" sz="1800" dirty="0">
                <a:effectLst/>
                <a:latin typeface="Calibri" panose="020F0502020204030204" pitchFamily="34" charset="0"/>
                <a:ea typeface="Times New Roman" panose="02020603050405020304" pitchFamily="18" charset="0"/>
              </a:rPr>
              <a:t>An advanced imaging capability will minimize NASA’s crop losses on the International Space Station, future transit vehicles or surface habitats, ensuring the provision of safe and nutritious fresh food for space missions</a:t>
            </a:r>
            <a:r>
              <a:rPr lang="en-US" dirty="0">
                <a:effectLst/>
              </a:rPr>
              <a:t> </a:t>
            </a:r>
            <a:endParaRPr lang="en-US" dirty="0"/>
          </a:p>
        </p:txBody>
      </p:sp>
    </p:spTree>
    <p:extLst>
      <p:ext uri="{BB962C8B-B14F-4D97-AF65-F5344CB8AC3E}">
        <p14:creationId xmlns:p14="http://schemas.microsoft.com/office/powerpoint/2010/main" val="939537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5F872B-96A7-4DE0-ABC2-9EC48AA82A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8915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21849E-AE91-0646-AD59-BA147F82BEDB}" type="slidenum">
              <a:rPr lang="en-US" smtClean="0"/>
              <a:t>4</a:t>
            </a:fld>
            <a:endParaRPr lang="en-US"/>
          </a:p>
        </p:txBody>
      </p:sp>
    </p:spTree>
    <p:extLst>
      <p:ext uri="{BB962C8B-B14F-4D97-AF65-F5344CB8AC3E}">
        <p14:creationId xmlns:p14="http://schemas.microsoft.com/office/powerpoint/2010/main" val="4249421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After four meetings at ARS in Beltsville and at KSC in 2018-2019, both groups agreed that a collaboration to develop a compact spectral imaging system for integration into automated monitoring and control systems for future space crop production systems in support of exploration missions to the moon and Mars would mutually benefit their respective agency missions</a:t>
            </a:r>
            <a:r>
              <a:rPr lang="en-US" sz="3200" dirty="0">
                <a:effectLst/>
              </a:rPr>
              <a:t> </a:t>
            </a:r>
            <a:endParaRPr lang="en-US"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KSC has expertise in controlled environment crop production where automated crop production systems have been successfully deployed onboard the International Space Station (Veggie and Advanced Plant Habitat).</a:t>
            </a:r>
            <a:r>
              <a:rPr lang="en-US" dirty="0">
                <a:effectLst/>
              </a:rPr>
              <a:t> </a:t>
            </a:r>
            <a:r>
              <a:rPr lang="en-US" sz="1800" dirty="0">
                <a:effectLst/>
                <a:latin typeface="Times New Roman" panose="02020603050405020304" pitchFamily="18" charset="0"/>
                <a:ea typeface="Times New Roman" panose="02020603050405020304" pitchFamily="18" charset="0"/>
              </a:rPr>
              <a:t>In support of providing safe and nutritious food for the public and supporting American agriculture.</a:t>
            </a:r>
          </a:p>
          <a:p>
            <a:r>
              <a:rPr lang="en-US" sz="1800" dirty="0">
                <a:effectLst/>
                <a:latin typeface="Times New Roman" panose="02020603050405020304" pitchFamily="18" charset="0"/>
                <a:ea typeface="Times New Roman" panose="02020603050405020304" pitchFamily="18" charset="0"/>
              </a:rPr>
              <a:t>ARS has expertise in developing nondestructive sensing technologies for use in food and agricultural research, regulation, production, and processing, with ongoing research focusing on multimodal and hyperspectral imaging techniques that are user-friendly, portable, and/or automated</a:t>
            </a:r>
            <a:r>
              <a:rPr lang="en-US" dirty="0">
                <a:effectLst/>
              </a:rPr>
              <a:t> </a:t>
            </a:r>
            <a:endParaRPr lang="en-US" dirty="0"/>
          </a:p>
        </p:txBody>
      </p:sp>
    </p:spTree>
    <p:extLst>
      <p:ext uri="{BB962C8B-B14F-4D97-AF65-F5344CB8AC3E}">
        <p14:creationId xmlns:p14="http://schemas.microsoft.com/office/powerpoint/2010/main" val="2089879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9A577-177E-406A-BAA8-F14760221D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6644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9A577-177E-406A-BAA8-F14760221D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571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BF1B26-EAA3-44D1-82F2-5B6675C75B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0398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was created to conduct research into food production in deserts and cold regions, as well as exploring the possibility of growing fresh food in the hostile conditions on the Moon or Mars.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5F872B-96A7-4DE0-ABC2-9EC48AA82A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952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55C316-9561-4093-B120-1B77699CA43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3739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9A577-177E-406A-BAA8-F14760221D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5472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3A23CB62-F64F-44E4-83CA-6D0ECC6CFACC}" type="slidenum">
              <a:rPr lang="en-US" smtClean="0"/>
              <a:pPr>
                <a:defRPr/>
              </a:pPr>
              <a:t>23</a:t>
            </a:fld>
            <a:endParaRPr lang="en-US"/>
          </a:p>
        </p:txBody>
      </p:sp>
    </p:spTree>
    <p:extLst>
      <p:ext uri="{BB962C8B-B14F-4D97-AF65-F5344CB8AC3E}">
        <p14:creationId xmlns:p14="http://schemas.microsoft.com/office/powerpoint/2010/main" val="2407351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9A577-177E-406A-BAA8-F14760221D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283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104AD-E1D1-4658-96BD-08ED91B376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5130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image" Target="../media/image8.png"/><Relationship Id="rId16" Type="http://schemas.openxmlformats.org/officeDocument/2006/relationships/image" Target="../media/image22.png"/><Relationship Id="rId1" Type="http://schemas.openxmlformats.org/officeDocument/2006/relationships/slideMaster" Target="../slideMasters/slideMaster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image" Target="../media/image24.png"/><Relationship Id="rId16" Type="http://schemas.openxmlformats.org/officeDocument/2006/relationships/image" Target="../media/image38.png"/><Relationship Id="rId1" Type="http://schemas.openxmlformats.org/officeDocument/2006/relationships/slideMaster" Target="../slideMasters/slideMaster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 Type="http://schemas.openxmlformats.org/officeDocument/2006/relationships/image" Target="../media/image40.png"/><Relationship Id="rId16" Type="http://schemas.openxmlformats.org/officeDocument/2006/relationships/image" Target="../media/image54.png"/><Relationship Id="rId1" Type="http://schemas.openxmlformats.org/officeDocument/2006/relationships/slideMaster" Target="../slideMasters/slideMaster2.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66.png"/><Relationship Id="rId17" Type="http://schemas.openxmlformats.org/officeDocument/2006/relationships/image" Target="../media/image71.png"/><Relationship Id="rId2" Type="http://schemas.openxmlformats.org/officeDocument/2006/relationships/image" Target="../media/image56.png"/><Relationship Id="rId16" Type="http://schemas.openxmlformats.org/officeDocument/2006/relationships/image" Target="../media/image70.png"/><Relationship Id="rId1" Type="http://schemas.openxmlformats.org/officeDocument/2006/relationships/slideMaster" Target="../slideMasters/slideMaster2.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6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 Id="rId14" Type="http://schemas.openxmlformats.org/officeDocument/2006/relationships/image" Target="../media/image68.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78.png"/><Relationship Id="rId1" Type="http://schemas.openxmlformats.org/officeDocument/2006/relationships/slideMaster" Target="../slideMasters/slideMaster8.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 Id="rId9" Type="http://schemas.openxmlformats.org/officeDocument/2006/relationships/image" Target="../media/image85.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86.png"/><Relationship Id="rId1" Type="http://schemas.openxmlformats.org/officeDocument/2006/relationships/slideMaster" Target="../slideMasters/slideMaster8.xml"/><Relationship Id="rId4" Type="http://schemas.openxmlformats.org/officeDocument/2006/relationships/image" Target="../media/image75.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37CC8-39BB-742F-F2C1-DE38A18257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7315E0-00E5-BDF4-47A5-5E3CB506B4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760628E-9A5B-8CEE-D9AD-B93D80AAD92D}"/>
              </a:ext>
            </a:extLst>
          </p:cNvPr>
          <p:cNvSpPr>
            <a:spLocks noGrp="1"/>
          </p:cNvSpPr>
          <p:nvPr>
            <p:ph type="dt" sz="half" idx="10"/>
          </p:nvPr>
        </p:nvSpPr>
        <p:spPr/>
        <p:txBody>
          <a:bodyPr/>
          <a:lstStyle/>
          <a:p>
            <a:fld id="{DA97FEFC-1EC4-1146-B0F6-B4C7BC14651F}" type="datetimeFigureOut">
              <a:rPr lang="en-US" smtClean="0"/>
              <a:t>5/6/24</a:t>
            </a:fld>
            <a:endParaRPr lang="en-US"/>
          </a:p>
        </p:txBody>
      </p:sp>
      <p:sp>
        <p:nvSpPr>
          <p:cNvPr id="5" name="Footer Placeholder 4">
            <a:extLst>
              <a:ext uri="{FF2B5EF4-FFF2-40B4-BE49-F238E27FC236}">
                <a16:creationId xmlns:a16="http://schemas.microsoft.com/office/drawing/2014/main" id="{1E27B8B5-E83C-45A2-3528-5C21C80532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A08562-34CB-66A2-2439-50CEFA185E0B}"/>
              </a:ext>
            </a:extLst>
          </p:cNvPr>
          <p:cNvSpPr>
            <a:spLocks noGrp="1"/>
          </p:cNvSpPr>
          <p:nvPr>
            <p:ph type="sldNum" sz="quarter" idx="12"/>
          </p:nvPr>
        </p:nvSpPr>
        <p:spPr/>
        <p:txBody>
          <a:bodyPr/>
          <a:lstStyle/>
          <a:p>
            <a:fld id="{2652DBAE-5F76-2B42-99AC-A119AE279B6A}" type="slidenum">
              <a:rPr lang="en-US" smtClean="0"/>
              <a:t>‹#›</a:t>
            </a:fld>
            <a:endParaRPr lang="en-US"/>
          </a:p>
        </p:txBody>
      </p:sp>
    </p:spTree>
    <p:extLst>
      <p:ext uri="{BB962C8B-B14F-4D97-AF65-F5344CB8AC3E}">
        <p14:creationId xmlns:p14="http://schemas.microsoft.com/office/powerpoint/2010/main" val="887905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AFC9F-7FCD-9DF2-8FE8-310EE72A84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3A0A95-572D-E341-91A7-55A031FC35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1E9BB2-480C-4AEC-1991-830029429C8C}"/>
              </a:ext>
            </a:extLst>
          </p:cNvPr>
          <p:cNvSpPr>
            <a:spLocks noGrp="1"/>
          </p:cNvSpPr>
          <p:nvPr>
            <p:ph type="dt" sz="half" idx="10"/>
          </p:nvPr>
        </p:nvSpPr>
        <p:spPr/>
        <p:txBody>
          <a:bodyPr/>
          <a:lstStyle/>
          <a:p>
            <a:fld id="{DA97FEFC-1EC4-1146-B0F6-B4C7BC14651F}" type="datetimeFigureOut">
              <a:rPr lang="en-US" smtClean="0"/>
              <a:t>5/6/24</a:t>
            </a:fld>
            <a:endParaRPr lang="en-US"/>
          </a:p>
        </p:txBody>
      </p:sp>
      <p:sp>
        <p:nvSpPr>
          <p:cNvPr id="5" name="Footer Placeholder 4">
            <a:extLst>
              <a:ext uri="{FF2B5EF4-FFF2-40B4-BE49-F238E27FC236}">
                <a16:creationId xmlns:a16="http://schemas.microsoft.com/office/drawing/2014/main" id="{86B8D66A-70E2-3FB9-3E35-A226E2BEB2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F50D9D-30FC-060E-0789-B11B66C4024A}"/>
              </a:ext>
            </a:extLst>
          </p:cNvPr>
          <p:cNvSpPr>
            <a:spLocks noGrp="1"/>
          </p:cNvSpPr>
          <p:nvPr>
            <p:ph type="sldNum" sz="quarter" idx="12"/>
          </p:nvPr>
        </p:nvSpPr>
        <p:spPr/>
        <p:txBody>
          <a:bodyPr/>
          <a:lstStyle/>
          <a:p>
            <a:fld id="{2652DBAE-5F76-2B42-99AC-A119AE279B6A}" type="slidenum">
              <a:rPr lang="en-US" smtClean="0"/>
              <a:t>‹#›</a:t>
            </a:fld>
            <a:endParaRPr lang="en-US"/>
          </a:p>
        </p:txBody>
      </p:sp>
    </p:spTree>
    <p:extLst>
      <p:ext uri="{BB962C8B-B14F-4D97-AF65-F5344CB8AC3E}">
        <p14:creationId xmlns:p14="http://schemas.microsoft.com/office/powerpoint/2010/main" val="2304150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F1488-4F4E-9F0B-BED3-586756F69F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8F9B79-DF18-2EF3-E365-148D6967DE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355840-2E05-ACB4-8879-37A30EE17FB3}"/>
              </a:ext>
            </a:extLst>
          </p:cNvPr>
          <p:cNvSpPr>
            <a:spLocks noGrp="1"/>
          </p:cNvSpPr>
          <p:nvPr>
            <p:ph type="dt" sz="half" idx="10"/>
          </p:nvPr>
        </p:nvSpPr>
        <p:spPr/>
        <p:txBody>
          <a:bodyPr/>
          <a:lstStyle/>
          <a:p>
            <a:fld id="{DA97FEFC-1EC4-1146-B0F6-B4C7BC14651F}" type="datetimeFigureOut">
              <a:rPr lang="en-US" smtClean="0"/>
              <a:t>5/6/24</a:t>
            </a:fld>
            <a:endParaRPr lang="en-US"/>
          </a:p>
        </p:txBody>
      </p:sp>
      <p:sp>
        <p:nvSpPr>
          <p:cNvPr id="5" name="Footer Placeholder 4">
            <a:extLst>
              <a:ext uri="{FF2B5EF4-FFF2-40B4-BE49-F238E27FC236}">
                <a16:creationId xmlns:a16="http://schemas.microsoft.com/office/drawing/2014/main" id="{ACE2A3AF-2FDC-E20F-74D9-F4450A6ECB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38AC97-5C8C-BCFD-DFD7-865D1BE63C86}"/>
              </a:ext>
            </a:extLst>
          </p:cNvPr>
          <p:cNvSpPr>
            <a:spLocks noGrp="1"/>
          </p:cNvSpPr>
          <p:nvPr>
            <p:ph type="sldNum" sz="quarter" idx="12"/>
          </p:nvPr>
        </p:nvSpPr>
        <p:spPr/>
        <p:txBody>
          <a:bodyPr/>
          <a:lstStyle/>
          <a:p>
            <a:fld id="{2652DBAE-5F76-2B42-99AC-A119AE279B6A}" type="slidenum">
              <a:rPr lang="en-US" smtClean="0"/>
              <a:t>‹#›</a:t>
            </a:fld>
            <a:endParaRPr lang="en-US"/>
          </a:p>
        </p:txBody>
      </p:sp>
    </p:spTree>
    <p:extLst>
      <p:ext uri="{BB962C8B-B14F-4D97-AF65-F5344CB8AC3E}">
        <p14:creationId xmlns:p14="http://schemas.microsoft.com/office/powerpoint/2010/main" val="3590846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37FDE-11DD-2CEC-0C64-B8B9B43534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2DA474-8BA5-249A-8685-B9DBDEFE6D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C6742E-F817-7717-660D-60CC283078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6C3DCC-56D0-7331-EB40-1D7BC3297BB6}"/>
              </a:ext>
            </a:extLst>
          </p:cNvPr>
          <p:cNvSpPr>
            <a:spLocks noGrp="1"/>
          </p:cNvSpPr>
          <p:nvPr>
            <p:ph type="dt" sz="half" idx="10"/>
          </p:nvPr>
        </p:nvSpPr>
        <p:spPr/>
        <p:txBody>
          <a:bodyPr/>
          <a:lstStyle/>
          <a:p>
            <a:fld id="{DA97FEFC-1EC4-1146-B0F6-B4C7BC14651F}" type="datetimeFigureOut">
              <a:rPr lang="en-US" smtClean="0"/>
              <a:t>5/6/24</a:t>
            </a:fld>
            <a:endParaRPr lang="en-US"/>
          </a:p>
        </p:txBody>
      </p:sp>
      <p:sp>
        <p:nvSpPr>
          <p:cNvPr id="6" name="Footer Placeholder 5">
            <a:extLst>
              <a:ext uri="{FF2B5EF4-FFF2-40B4-BE49-F238E27FC236}">
                <a16:creationId xmlns:a16="http://schemas.microsoft.com/office/drawing/2014/main" id="{DF273DA9-81C1-5514-83A3-93AD3AFBE8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55326C-4BA4-AD23-DEBC-74934B61406E}"/>
              </a:ext>
            </a:extLst>
          </p:cNvPr>
          <p:cNvSpPr>
            <a:spLocks noGrp="1"/>
          </p:cNvSpPr>
          <p:nvPr>
            <p:ph type="sldNum" sz="quarter" idx="12"/>
          </p:nvPr>
        </p:nvSpPr>
        <p:spPr/>
        <p:txBody>
          <a:bodyPr/>
          <a:lstStyle/>
          <a:p>
            <a:fld id="{2652DBAE-5F76-2B42-99AC-A119AE279B6A}" type="slidenum">
              <a:rPr lang="en-US" smtClean="0"/>
              <a:t>‹#›</a:t>
            </a:fld>
            <a:endParaRPr lang="en-US"/>
          </a:p>
        </p:txBody>
      </p:sp>
    </p:spTree>
    <p:extLst>
      <p:ext uri="{BB962C8B-B14F-4D97-AF65-F5344CB8AC3E}">
        <p14:creationId xmlns:p14="http://schemas.microsoft.com/office/powerpoint/2010/main" val="1293114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C137F-EB2D-FC70-7DBA-FFAE4D3308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10611D-A443-862F-DED5-08AE915DC2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6D4781-717E-6540-C9F1-0160433A94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2B9EA4-4B76-6E3B-41FC-467B979BB2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1ABD22-5239-DA50-AF30-BEB4264B77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5CEA7BA-3FF6-F208-5054-4E64108E8561}"/>
              </a:ext>
            </a:extLst>
          </p:cNvPr>
          <p:cNvSpPr>
            <a:spLocks noGrp="1"/>
          </p:cNvSpPr>
          <p:nvPr>
            <p:ph type="dt" sz="half" idx="10"/>
          </p:nvPr>
        </p:nvSpPr>
        <p:spPr/>
        <p:txBody>
          <a:bodyPr/>
          <a:lstStyle/>
          <a:p>
            <a:fld id="{DA97FEFC-1EC4-1146-B0F6-B4C7BC14651F}" type="datetimeFigureOut">
              <a:rPr lang="en-US" smtClean="0"/>
              <a:t>5/6/24</a:t>
            </a:fld>
            <a:endParaRPr lang="en-US"/>
          </a:p>
        </p:txBody>
      </p:sp>
      <p:sp>
        <p:nvSpPr>
          <p:cNvPr id="8" name="Footer Placeholder 7">
            <a:extLst>
              <a:ext uri="{FF2B5EF4-FFF2-40B4-BE49-F238E27FC236}">
                <a16:creationId xmlns:a16="http://schemas.microsoft.com/office/drawing/2014/main" id="{D73C8219-B689-CB58-4C5B-1E356FD60F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B214A7F-90E1-8192-A290-2A5F7289550E}"/>
              </a:ext>
            </a:extLst>
          </p:cNvPr>
          <p:cNvSpPr>
            <a:spLocks noGrp="1"/>
          </p:cNvSpPr>
          <p:nvPr>
            <p:ph type="sldNum" sz="quarter" idx="12"/>
          </p:nvPr>
        </p:nvSpPr>
        <p:spPr/>
        <p:txBody>
          <a:bodyPr/>
          <a:lstStyle/>
          <a:p>
            <a:fld id="{2652DBAE-5F76-2B42-99AC-A119AE279B6A}" type="slidenum">
              <a:rPr lang="en-US" smtClean="0"/>
              <a:t>‹#›</a:t>
            </a:fld>
            <a:endParaRPr lang="en-US"/>
          </a:p>
        </p:txBody>
      </p:sp>
    </p:spTree>
    <p:extLst>
      <p:ext uri="{BB962C8B-B14F-4D97-AF65-F5344CB8AC3E}">
        <p14:creationId xmlns:p14="http://schemas.microsoft.com/office/powerpoint/2010/main" val="3372959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8015B-313F-02BE-DA71-3DD646B0CB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1E607A-C154-974E-6783-2CDEFC36265B}"/>
              </a:ext>
            </a:extLst>
          </p:cNvPr>
          <p:cNvSpPr>
            <a:spLocks noGrp="1"/>
          </p:cNvSpPr>
          <p:nvPr>
            <p:ph type="dt" sz="half" idx="10"/>
          </p:nvPr>
        </p:nvSpPr>
        <p:spPr/>
        <p:txBody>
          <a:bodyPr/>
          <a:lstStyle/>
          <a:p>
            <a:fld id="{DA97FEFC-1EC4-1146-B0F6-B4C7BC14651F}" type="datetimeFigureOut">
              <a:rPr lang="en-US" smtClean="0"/>
              <a:t>5/6/24</a:t>
            </a:fld>
            <a:endParaRPr lang="en-US"/>
          </a:p>
        </p:txBody>
      </p:sp>
      <p:sp>
        <p:nvSpPr>
          <p:cNvPr id="4" name="Footer Placeholder 3">
            <a:extLst>
              <a:ext uri="{FF2B5EF4-FFF2-40B4-BE49-F238E27FC236}">
                <a16:creationId xmlns:a16="http://schemas.microsoft.com/office/drawing/2014/main" id="{7672A023-7F64-2BD1-4EB1-D782D0129B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F7D17D-FB86-0C0B-2D39-3FFCDA67C6FA}"/>
              </a:ext>
            </a:extLst>
          </p:cNvPr>
          <p:cNvSpPr>
            <a:spLocks noGrp="1"/>
          </p:cNvSpPr>
          <p:nvPr>
            <p:ph type="sldNum" sz="quarter" idx="12"/>
          </p:nvPr>
        </p:nvSpPr>
        <p:spPr/>
        <p:txBody>
          <a:bodyPr/>
          <a:lstStyle/>
          <a:p>
            <a:fld id="{2652DBAE-5F76-2B42-99AC-A119AE279B6A}" type="slidenum">
              <a:rPr lang="en-US" smtClean="0"/>
              <a:t>‹#›</a:t>
            </a:fld>
            <a:endParaRPr lang="en-US"/>
          </a:p>
        </p:txBody>
      </p:sp>
    </p:spTree>
    <p:extLst>
      <p:ext uri="{BB962C8B-B14F-4D97-AF65-F5344CB8AC3E}">
        <p14:creationId xmlns:p14="http://schemas.microsoft.com/office/powerpoint/2010/main" val="2787849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1D393D-59C7-AD3F-74CC-F47449CD9702}"/>
              </a:ext>
            </a:extLst>
          </p:cNvPr>
          <p:cNvSpPr>
            <a:spLocks noGrp="1"/>
          </p:cNvSpPr>
          <p:nvPr>
            <p:ph type="dt" sz="half" idx="10"/>
          </p:nvPr>
        </p:nvSpPr>
        <p:spPr/>
        <p:txBody>
          <a:bodyPr/>
          <a:lstStyle/>
          <a:p>
            <a:fld id="{DA97FEFC-1EC4-1146-B0F6-B4C7BC14651F}" type="datetimeFigureOut">
              <a:rPr lang="en-US" smtClean="0"/>
              <a:t>5/6/24</a:t>
            </a:fld>
            <a:endParaRPr lang="en-US"/>
          </a:p>
        </p:txBody>
      </p:sp>
      <p:sp>
        <p:nvSpPr>
          <p:cNvPr id="3" name="Footer Placeholder 2">
            <a:extLst>
              <a:ext uri="{FF2B5EF4-FFF2-40B4-BE49-F238E27FC236}">
                <a16:creationId xmlns:a16="http://schemas.microsoft.com/office/drawing/2014/main" id="{FC9C5076-6ABD-7371-2938-D889C12B72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7CF994-422E-5C13-5649-75AF4E5C0D7A}"/>
              </a:ext>
            </a:extLst>
          </p:cNvPr>
          <p:cNvSpPr>
            <a:spLocks noGrp="1"/>
          </p:cNvSpPr>
          <p:nvPr>
            <p:ph type="sldNum" sz="quarter" idx="12"/>
          </p:nvPr>
        </p:nvSpPr>
        <p:spPr/>
        <p:txBody>
          <a:bodyPr/>
          <a:lstStyle/>
          <a:p>
            <a:fld id="{2652DBAE-5F76-2B42-99AC-A119AE279B6A}" type="slidenum">
              <a:rPr lang="en-US" smtClean="0"/>
              <a:t>‹#›</a:t>
            </a:fld>
            <a:endParaRPr lang="en-US"/>
          </a:p>
        </p:txBody>
      </p:sp>
    </p:spTree>
    <p:extLst>
      <p:ext uri="{BB962C8B-B14F-4D97-AF65-F5344CB8AC3E}">
        <p14:creationId xmlns:p14="http://schemas.microsoft.com/office/powerpoint/2010/main" val="1838630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677B5-9A77-53D4-A787-56074D0A7C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03B905-FFF7-5496-0BB3-2B6F494760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0427776-F764-F58B-29CC-EB3A5B4AA7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58AB0C-97FC-8E88-4074-D41309917759}"/>
              </a:ext>
            </a:extLst>
          </p:cNvPr>
          <p:cNvSpPr>
            <a:spLocks noGrp="1"/>
          </p:cNvSpPr>
          <p:nvPr>
            <p:ph type="dt" sz="half" idx="10"/>
          </p:nvPr>
        </p:nvSpPr>
        <p:spPr/>
        <p:txBody>
          <a:bodyPr/>
          <a:lstStyle/>
          <a:p>
            <a:fld id="{DA97FEFC-1EC4-1146-B0F6-B4C7BC14651F}" type="datetimeFigureOut">
              <a:rPr lang="en-US" smtClean="0"/>
              <a:t>5/6/24</a:t>
            </a:fld>
            <a:endParaRPr lang="en-US"/>
          </a:p>
        </p:txBody>
      </p:sp>
      <p:sp>
        <p:nvSpPr>
          <p:cNvPr id="6" name="Footer Placeholder 5">
            <a:extLst>
              <a:ext uri="{FF2B5EF4-FFF2-40B4-BE49-F238E27FC236}">
                <a16:creationId xmlns:a16="http://schemas.microsoft.com/office/drawing/2014/main" id="{015A5018-DA15-8996-08D6-0C27959E41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60A885-FC04-9C92-D56E-99A09CBD5BBC}"/>
              </a:ext>
            </a:extLst>
          </p:cNvPr>
          <p:cNvSpPr>
            <a:spLocks noGrp="1"/>
          </p:cNvSpPr>
          <p:nvPr>
            <p:ph type="sldNum" sz="quarter" idx="12"/>
          </p:nvPr>
        </p:nvSpPr>
        <p:spPr/>
        <p:txBody>
          <a:bodyPr/>
          <a:lstStyle/>
          <a:p>
            <a:fld id="{2652DBAE-5F76-2B42-99AC-A119AE279B6A}" type="slidenum">
              <a:rPr lang="en-US" smtClean="0"/>
              <a:t>‹#›</a:t>
            </a:fld>
            <a:endParaRPr lang="en-US"/>
          </a:p>
        </p:txBody>
      </p:sp>
    </p:spTree>
    <p:extLst>
      <p:ext uri="{BB962C8B-B14F-4D97-AF65-F5344CB8AC3E}">
        <p14:creationId xmlns:p14="http://schemas.microsoft.com/office/powerpoint/2010/main" val="2442661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E22ED-06C2-60CD-663D-94786EACA4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A82F3A-28F0-5835-78AA-179FFDB036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EF9DA-3F1F-E0D6-0C8A-BB9FFA1443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36F2D8-1E8A-06E7-E9A6-0655116DD944}"/>
              </a:ext>
            </a:extLst>
          </p:cNvPr>
          <p:cNvSpPr>
            <a:spLocks noGrp="1"/>
          </p:cNvSpPr>
          <p:nvPr>
            <p:ph type="dt" sz="half" idx="10"/>
          </p:nvPr>
        </p:nvSpPr>
        <p:spPr/>
        <p:txBody>
          <a:bodyPr/>
          <a:lstStyle/>
          <a:p>
            <a:fld id="{DA97FEFC-1EC4-1146-B0F6-B4C7BC14651F}" type="datetimeFigureOut">
              <a:rPr lang="en-US" smtClean="0"/>
              <a:t>5/6/24</a:t>
            </a:fld>
            <a:endParaRPr lang="en-US"/>
          </a:p>
        </p:txBody>
      </p:sp>
      <p:sp>
        <p:nvSpPr>
          <p:cNvPr id="6" name="Footer Placeholder 5">
            <a:extLst>
              <a:ext uri="{FF2B5EF4-FFF2-40B4-BE49-F238E27FC236}">
                <a16:creationId xmlns:a16="http://schemas.microsoft.com/office/drawing/2014/main" id="{5904EE08-ABE0-9557-C00C-A3DDD25C0F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1EE977-6945-DADC-593F-EDBCFF1554F4}"/>
              </a:ext>
            </a:extLst>
          </p:cNvPr>
          <p:cNvSpPr>
            <a:spLocks noGrp="1"/>
          </p:cNvSpPr>
          <p:nvPr>
            <p:ph type="sldNum" sz="quarter" idx="12"/>
          </p:nvPr>
        </p:nvSpPr>
        <p:spPr/>
        <p:txBody>
          <a:bodyPr/>
          <a:lstStyle/>
          <a:p>
            <a:fld id="{2652DBAE-5F76-2B42-99AC-A119AE279B6A}" type="slidenum">
              <a:rPr lang="en-US" smtClean="0"/>
              <a:t>‹#›</a:t>
            </a:fld>
            <a:endParaRPr lang="en-US"/>
          </a:p>
        </p:txBody>
      </p:sp>
    </p:spTree>
    <p:extLst>
      <p:ext uri="{BB962C8B-B14F-4D97-AF65-F5344CB8AC3E}">
        <p14:creationId xmlns:p14="http://schemas.microsoft.com/office/powerpoint/2010/main" val="141514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8E740-633A-95FD-6C60-FBD25F8847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E5A225-5949-2FDA-2CAF-A270741E3A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48037E-4799-8F5B-11FC-7EE670FF1017}"/>
              </a:ext>
            </a:extLst>
          </p:cNvPr>
          <p:cNvSpPr>
            <a:spLocks noGrp="1"/>
          </p:cNvSpPr>
          <p:nvPr>
            <p:ph type="dt" sz="half" idx="10"/>
          </p:nvPr>
        </p:nvSpPr>
        <p:spPr/>
        <p:txBody>
          <a:bodyPr/>
          <a:lstStyle/>
          <a:p>
            <a:fld id="{DA97FEFC-1EC4-1146-B0F6-B4C7BC14651F}" type="datetimeFigureOut">
              <a:rPr lang="en-US" smtClean="0"/>
              <a:t>5/6/24</a:t>
            </a:fld>
            <a:endParaRPr lang="en-US"/>
          </a:p>
        </p:txBody>
      </p:sp>
      <p:sp>
        <p:nvSpPr>
          <p:cNvPr id="5" name="Footer Placeholder 4">
            <a:extLst>
              <a:ext uri="{FF2B5EF4-FFF2-40B4-BE49-F238E27FC236}">
                <a16:creationId xmlns:a16="http://schemas.microsoft.com/office/drawing/2014/main" id="{554A5404-302C-9BF4-1D9B-2931B1E35C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F320F6-ABAE-6686-ACB1-8D20F1CC5F5F}"/>
              </a:ext>
            </a:extLst>
          </p:cNvPr>
          <p:cNvSpPr>
            <a:spLocks noGrp="1"/>
          </p:cNvSpPr>
          <p:nvPr>
            <p:ph type="sldNum" sz="quarter" idx="12"/>
          </p:nvPr>
        </p:nvSpPr>
        <p:spPr/>
        <p:txBody>
          <a:bodyPr/>
          <a:lstStyle/>
          <a:p>
            <a:fld id="{2652DBAE-5F76-2B42-99AC-A119AE279B6A}" type="slidenum">
              <a:rPr lang="en-US" smtClean="0"/>
              <a:t>‹#›</a:t>
            </a:fld>
            <a:endParaRPr lang="en-US"/>
          </a:p>
        </p:txBody>
      </p:sp>
    </p:spTree>
    <p:extLst>
      <p:ext uri="{BB962C8B-B14F-4D97-AF65-F5344CB8AC3E}">
        <p14:creationId xmlns:p14="http://schemas.microsoft.com/office/powerpoint/2010/main" val="2145255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70BC2F-0067-A072-2FE4-501ED69006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271C46-6303-7E65-BAC2-8E048DD86DF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767022-4E53-E174-38A4-1665CDBBB2AE}"/>
              </a:ext>
            </a:extLst>
          </p:cNvPr>
          <p:cNvSpPr>
            <a:spLocks noGrp="1"/>
          </p:cNvSpPr>
          <p:nvPr>
            <p:ph type="dt" sz="half" idx="10"/>
          </p:nvPr>
        </p:nvSpPr>
        <p:spPr/>
        <p:txBody>
          <a:bodyPr/>
          <a:lstStyle/>
          <a:p>
            <a:fld id="{DA97FEFC-1EC4-1146-B0F6-B4C7BC14651F}" type="datetimeFigureOut">
              <a:rPr lang="en-US" smtClean="0"/>
              <a:t>5/6/24</a:t>
            </a:fld>
            <a:endParaRPr lang="en-US"/>
          </a:p>
        </p:txBody>
      </p:sp>
      <p:sp>
        <p:nvSpPr>
          <p:cNvPr id="5" name="Footer Placeholder 4">
            <a:extLst>
              <a:ext uri="{FF2B5EF4-FFF2-40B4-BE49-F238E27FC236}">
                <a16:creationId xmlns:a16="http://schemas.microsoft.com/office/drawing/2014/main" id="{57689FE8-7E58-C95A-F6B5-1024024E70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DC5A03-8821-615C-472E-968608E92786}"/>
              </a:ext>
            </a:extLst>
          </p:cNvPr>
          <p:cNvSpPr>
            <a:spLocks noGrp="1"/>
          </p:cNvSpPr>
          <p:nvPr>
            <p:ph type="sldNum" sz="quarter" idx="12"/>
          </p:nvPr>
        </p:nvSpPr>
        <p:spPr/>
        <p:txBody>
          <a:bodyPr/>
          <a:lstStyle/>
          <a:p>
            <a:fld id="{2652DBAE-5F76-2B42-99AC-A119AE279B6A}" type="slidenum">
              <a:rPr lang="en-US" smtClean="0"/>
              <a:t>‹#›</a:t>
            </a:fld>
            <a:endParaRPr lang="en-US"/>
          </a:p>
        </p:txBody>
      </p:sp>
    </p:spTree>
    <p:extLst>
      <p:ext uri="{BB962C8B-B14F-4D97-AF65-F5344CB8AC3E}">
        <p14:creationId xmlns:p14="http://schemas.microsoft.com/office/powerpoint/2010/main" val="528291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rgbClr val="000000"/>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1403792-C452-45B8-A50E-5D7E7B3AF11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277"/>
          <a:stretch/>
        </p:blipFill>
        <p:spPr>
          <a:xfrm>
            <a:off x="0" y="0"/>
            <a:ext cx="12192000" cy="6858000"/>
          </a:xfrm>
          <a:prstGeom prst="rect">
            <a:avLst/>
          </a:prstGeom>
        </p:spPr>
      </p:pic>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p:nvPr>
        </p:nvSpPr>
        <p:spPr>
          <a:xfrm>
            <a:off x="500101" y="3895025"/>
            <a:ext cx="4774425" cy="365125"/>
          </a:xfrm>
        </p:spPr>
        <p:txBody>
          <a:bodyPr wrap="square">
            <a:spAutoFit/>
          </a:bodyPr>
          <a:lstStyle>
            <a:lvl1pPr marL="0" indent="0" algn="l">
              <a:buNone/>
              <a:defRPr sz="1800" b="1">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Text Placeholder 27">
            <a:extLst>
              <a:ext uri="{FF2B5EF4-FFF2-40B4-BE49-F238E27FC236}">
                <a16:creationId xmlns:a16="http://schemas.microsoft.com/office/drawing/2014/main" id="{9EB2794A-5528-E000-6303-F23EDF3D2A62}"/>
              </a:ext>
            </a:extLst>
          </p:cNvPr>
          <p:cNvSpPr>
            <a:spLocks noGrp="1"/>
          </p:cNvSpPr>
          <p:nvPr>
            <p:ph type="body" sz="quarter" idx="14" hasCustomPrompt="1"/>
          </p:nvPr>
        </p:nvSpPr>
        <p:spPr>
          <a:xfrm>
            <a:off x="500102" y="1297175"/>
            <a:ext cx="4774425" cy="2374669"/>
          </a:xfrm>
        </p:spPr>
        <p:txBody>
          <a:bodyPr anchor="b"/>
          <a:lstStyle>
            <a:lvl1pPr marL="0" indent="0" algn="l">
              <a:buNone/>
              <a:defRPr sz="3600" b="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dirty="0"/>
              <a:t>Title goes here</a:t>
            </a:r>
          </a:p>
        </p:txBody>
      </p:sp>
      <p:pic>
        <p:nvPicPr>
          <p:cNvPr id="4" name="Picture 3">
            <a:extLst>
              <a:ext uri="{FF2B5EF4-FFF2-40B4-BE49-F238E27FC236}">
                <a16:creationId xmlns:a16="http://schemas.microsoft.com/office/drawing/2014/main" id="{616713B4-5E0C-24BD-8049-E50B082A507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951262" y="398340"/>
            <a:ext cx="888827" cy="740690"/>
          </a:xfrm>
          <a:prstGeom prst="rect">
            <a:avLst/>
          </a:prstGeom>
        </p:spPr>
      </p:pic>
      <p:sp>
        <p:nvSpPr>
          <p:cNvPr id="5" name="TextBox 4">
            <a:extLst>
              <a:ext uri="{FF2B5EF4-FFF2-40B4-BE49-F238E27FC236}">
                <a16:creationId xmlns:a16="http://schemas.microsoft.com/office/drawing/2014/main" id="{B8688442-0230-1582-A41F-57E75101CEF7}"/>
              </a:ext>
            </a:extLst>
          </p:cNvPr>
          <p:cNvSpPr txBox="1"/>
          <p:nvPr userDrawn="1"/>
        </p:nvSpPr>
        <p:spPr>
          <a:xfrm>
            <a:off x="8654144" y="537854"/>
            <a:ext cx="1922620" cy="461665"/>
          </a:xfrm>
          <a:prstGeom prst="rect">
            <a:avLst/>
          </a:prstGeom>
          <a:noFill/>
        </p:spPr>
        <p:txBody>
          <a:bodyPr wrap="square" rtlCol="0">
            <a:spAutoFit/>
          </a:bodyPr>
          <a:lstStyle/>
          <a:p>
            <a:pPr algn="r"/>
            <a:r>
              <a:rPr lang="en-US" sz="1200" b="0" dirty="0">
                <a:solidFill>
                  <a:schemeClr val="bg1"/>
                </a:solidFill>
                <a:effectLst>
                  <a:outerShdw blurRad="159992" dist="49945" dir="2700000" algn="tl" rotWithShape="0">
                    <a:srgbClr val="000000"/>
                  </a:outerShdw>
                </a:effectLst>
                <a:latin typeface="Arial" panose="020B0604020202020204" pitchFamily="34" charset="0"/>
                <a:cs typeface="Arial" panose="020B0604020202020204" pitchFamily="34" charset="0"/>
              </a:rPr>
              <a:t>National Aeronautics and Space Administration</a:t>
            </a:r>
          </a:p>
        </p:txBody>
      </p:sp>
      <p:cxnSp>
        <p:nvCxnSpPr>
          <p:cNvPr id="6" name="Straight Connector 5">
            <a:extLst>
              <a:ext uri="{FF2B5EF4-FFF2-40B4-BE49-F238E27FC236}">
                <a16:creationId xmlns:a16="http://schemas.microsoft.com/office/drawing/2014/main" id="{B3B95B80-9B88-7F4C-049E-8C0069365EA9}"/>
              </a:ext>
            </a:extLst>
          </p:cNvPr>
          <p:cNvCxnSpPr/>
          <p:nvPr userDrawn="1"/>
        </p:nvCxnSpPr>
        <p:spPr>
          <a:xfrm>
            <a:off x="10764013" y="537853"/>
            <a:ext cx="0" cy="4616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descr="A black background with grey letters&#10;&#10;Description automatically generated">
            <a:extLst>
              <a:ext uri="{FF2B5EF4-FFF2-40B4-BE49-F238E27FC236}">
                <a16:creationId xmlns:a16="http://schemas.microsoft.com/office/drawing/2014/main" id="{9BA426D5-CE2B-D46C-E493-D02FFAA865B9}"/>
              </a:ext>
            </a:extLst>
          </p:cNvPr>
          <p:cNvPicPr>
            <a:picLocks noChangeAspect="1"/>
          </p:cNvPicPr>
          <p:nvPr userDrawn="1"/>
        </p:nvPicPr>
        <p:blipFill rotWithShape="1">
          <a:blip r:embed="rId4" cstate="screen">
            <a:alphaModFix amt="23000"/>
            <a:extLst>
              <a:ext uri="{28A0092B-C50C-407E-A947-70E740481C1C}">
                <a14:useLocalDpi xmlns:a14="http://schemas.microsoft.com/office/drawing/2010/main"/>
              </a:ext>
            </a:extLst>
          </a:blip>
          <a:srcRect/>
          <a:stretch/>
        </p:blipFill>
        <p:spPr>
          <a:xfrm>
            <a:off x="0" y="5168811"/>
            <a:ext cx="3884861" cy="1719470"/>
          </a:xfrm>
          <a:prstGeom prst="rect">
            <a:avLst/>
          </a:prstGeom>
        </p:spPr>
      </p:pic>
      <p:sp>
        <p:nvSpPr>
          <p:cNvPr id="7" name="TextBox 6">
            <a:extLst>
              <a:ext uri="{FF2B5EF4-FFF2-40B4-BE49-F238E27FC236}">
                <a16:creationId xmlns:a16="http://schemas.microsoft.com/office/drawing/2014/main" id="{B02A5107-22C8-EFF2-D258-3F67CDB1A001}"/>
              </a:ext>
            </a:extLst>
          </p:cNvPr>
          <p:cNvSpPr txBox="1"/>
          <p:nvPr userDrawn="1"/>
        </p:nvSpPr>
        <p:spPr>
          <a:xfrm>
            <a:off x="500101" y="6296266"/>
            <a:ext cx="3657600" cy="338554"/>
          </a:xfrm>
          <a:prstGeom prst="rect">
            <a:avLst/>
          </a:prstGeom>
          <a:noFill/>
        </p:spPr>
        <p:txBody>
          <a:bodyPr wrap="square" rtlCol="0">
            <a:spAutoFit/>
          </a:bodyPr>
          <a:lstStyle/>
          <a:p>
            <a:pPr algn="l"/>
            <a:r>
              <a:rPr lang="en-US" sz="1600" b="1" dirty="0">
                <a:solidFill>
                  <a:schemeClr val="bg2">
                    <a:lumMod val="75000"/>
                  </a:schemeClr>
                </a:solidFill>
                <a:latin typeface="Arial" panose="020B0604020202020204" pitchFamily="34" charset="0"/>
                <a:cs typeface="Arial" panose="020B0604020202020204" pitchFamily="34" charset="0"/>
              </a:rPr>
              <a:t>B</a:t>
            </a:r>
            <a:r>
              <a:rPr lang="en-US" sz="1600" b="0" dirty="0">
                <a:solidFill>
                  <a:schemeClr val="bg2">
                    <a:lumMod val="75000"/>
                  </a:schemeClr>
                </a:solidFill>
                <a:latin typeface="Arial" panose="020B0604020202020204" pitchFamily="34" charset="0"/>
                <a:cs typeface="Arial" panose="020B0604020202020204" pitchFamily="34" charset="0"/>
              </a:rPr>
              <a:t>iological &amp; </a:t>
            </a:r>
            <a:r>
              <a:rPr lang="en-US" sz="1600" b="1" dirty="0">
                <a:solidFill>
                  <a:schemeClr val="bg2">
                    <a:lumMod val="75000"/>
                  </a:schemeClr>
                </a:solidFill>
                <a:latin typeface="Arial" panose="020B0604020202020204" pitchFamily="34" charset="0"/>
                <a:cs typeface="Arial" panose="020B0604020202020204" pitchFamily="34" charset="0"/>
              </a:rPr>
              <a:t>P</a:t>
            </a:r>
            <a:r>
              <a:rPr lang="en-US" sz="1600" b="0" dirty="0">
                <a:solidFill>
                  <a:schemeClr val="bg2">
                    <a:lumMod val="75000"/>
                  </a:schemeClr>
                </a:solidFill>
                <a:latin typeface="Arial" panose="020B0604020202020204" pitchFamily="34" charset="0"/>
                <a:cs typeface="Arial" panose="020B0604020202020204" pitchFamily="34" charset="0"/>
              </a:rPr>
              <a:t>hysical </a:t>
            </a:r>
            <a:r>
              <a:rPr lang="en-US" sz="1600" b="1" dirty="0">
                <a:solidFill>
                  <a:schemeClr val="bg2">
                    <a:lumMod val="75000"/>
                  </a:schemeClr>
                </a:solidFill>
                <a:latin typeface="Arial" panose="020B0604020202020204" pitchFamily="34" charset="0"/>
                <a:cs typeface="Arial" panose="020B0604020202020204" pitchFamily="34" charset="0"/>
              </a:rPr>
              <a:t>S</a:t>
            </a:r>
            <a:r>
              <a:rPr lang="en-US" sz="1600" b="0" dirty="0">
                <a:solidFill>
                  <a:schemeClr val="bg2">
                    <a:lumMod val="75000"/>
                  </a:schemeClr>
                </a:solidFill>
                <a:latin typeface="Arial" panose="020B0604020202020204" pitchFamily="34" charset="0"/>
                <a:cs typeface="Arial" panose="020B0604020202020204" pitchFamily="34" charset="0"/>
              </a:rPr>
              <a:t>ciences</a:t>
            </a:r>
          </a:p>
        </p:txBody>
      </p:sp>
    </p:spTree>
    <p:extLst>
      <p:ext uri="{BB962C8B-B14F-4D97-AF65-F5344CB8AC3E}">
        <p14:creationId xmlns:p14="http://schemas.microsoft.com/office/powerpoint/2010/main" val="2970618483"/>
      </p:ext>
    </p:extLst>
  </p:cSld>
  <p:clrMapOvr>
    <a:masterClrMapping/>
  </p:clrMapOvr>
  <p:extLst>
    <p:ext uri="{DCECCB84-F9BA-43D5-87BE-67443E8EF086}">
      <p15:sldGuideLst xmlns:p15="http://schemas.microsoft.com/office/powerpoint/2012/main">
        <p15:guide id="1" orient="horz" pos="2160">
          <p15:clr>
            <a:srgbClr val="FBAE40"/>
          </p15:clr>
        </p15:guide>
        <p15:guide id="2" pos="45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E8CFB-2DE8-BA24-FFBC-66F77875D5EE}"/>
              </a:ext>
            </a:extLst>
          </p:cNvPr>
          <p:cNvSpPr>
            <a:spLocks noGrp="1"/>
          </p:cNvSpPr>
          <p:nvPr>
            <p:ph type="title" hasCustomPrompt="1"/>
          </p:nvPr>
        </p:nvSpPr>
        <p:spPr>
          <a:xfrm>
            <a:off x="914400" y="755930"/>
            <a:ext cx="10325100" cy="1325563"/>
          </a:xfrm>
        </p:spPr>
        <p:txBody>
          <a:bodyPr/>
          <a:lstStyle/>
          <a:p>
            <a:r>
              <a:rPr lang="en-US" dirty="0"/>
              <a:t>Agenda Title</a:t>
            </a:r>
          </a:p>
        </p:txBody>
      </p:sp>
      <p:sp>
        <p:nvSpPr>
          <p:cNvPr id="4" name="Footer Placeholder 3">
            <a:extLst>
              <a:ext uri="{FF2B5EF4-FFF2-40B4-BE49-F238E27FC236}">
                <a16:creationId xmlns:a16="http://schemas.microsoft.com/office/drawing/2014/main" id="{7E3B3E43-6742-FF22-D2F2-033E1364C113}"/>
              </a:ext>
            </a:extLst>
          </p:cNvPr>
          <p:cNvSpPr>
            <a:spLocks noGrp="1"/>
          </p:cNvSpPr>
          <p:nvPr>
            <p:ph type="ftr" sz="quarter" idx="11"/>
          </p:nvPr>
        </p:nvSpPr>
        <p:spPr/>
        <p:txBody>
          <a:bodyPr/>
          <a:lstStyle/>
          <a:p>
            <a:r>
              <a:rPr lang="en-US" dirty="0"/>
              <a:t>Biological &amp; Physical Sciences </a:t>
            </a:r>
          </a:p>
        </p:txBody>
      </p:sp>
      <p:sp>
        <p:nvSpPr>
          <p:cNvPr id="5" name="Slide Number Placeholder 4">
            <a:extLst>
              <a:ext uri="{FF2B5EF4-FFF2-40B4-BE49-F238E27FC236}">
                <a16:creationId xmlns:a16="http://schemas.microsoft.com/office/drawing/2014/main" id="{8E26FCE7-3724-2CFD-0646-F383DB2F0F58}"/>
              </a:ext>
            </a:extLst>
          </p:cNvPr>
          <p:cNvSpPr>
            <a:spLocks noGrp="1"/>
          </p:cNvSpPr>
          <p:nvPr>
            <p:ph type="sldNum" sz="quarter" idx="12"/>
          </p:nvPr>
        </p:nvSpPr>
        <p:spPr>
          <a:xfrm>
            <a:off x="11662148" y="100584"/>
            <a:ext cx="1059704" cy="261258"/>
          </a:xfrm>
        </p:spPr>
        <p:txBody>
          <a:bodyPr/>
          <a:lstStyle/>
          <a:p>
            <a:fld id="{E8618032-BA8D-3D4D-8253-A70208A85976}" type="slidenum">
              <a:rPr lang="en-US" smtClean="0"/>
              <a:pPr/>
              <a:t>‹#›</a:t>
            </a:fld>
            <a:endParaRPr lang="en-US" dirty="0"/>
          </a:p>
        </p:txBody>
      </p:sp>
      <p:sp>
        <p:nvSpPr>
          <p:cNvPr id="22" name="Text Placeholder 21">
            <a:extLst>
              <a:ext uri="{FF2B5EF4-FFF2-40B4-BE49-F238E27FC236}">
                <a16:creationId xmlns:a16="http://schemas.microsoft.com/office/drawing/2014/main" id="{B466CDE3-4631-5FA9-337A-DF847EAAD5B5}"/>
              </a:ext>
            </a:extLst>
          </p:cNvPr>
          <p:cNvSpPr>
            <a:spLocks noGrp="1"/>
          </p:cNvSpPr>
          <p:nvPr>
            <p:ph type="body" sz="quarter" idx="13" hasCustomPrompt="1"/>
          </p:nvPr>
        </p:nvSpPr>
        <p:spPr>
          <a:xfrm>
            <a:off x="1824652" y="2247900"/>
            <a:ext cx="3974845" cy="609600"/>
          </a:xfrm>
        </p:spPr>
        <p:txBody>
          <a:bodyPr anchor="ctr">
            <a:normAutofit/>
          </a:bodyPr>
          <a:lstStyle>
            <a:lvl1pPr marL="0" indent="0">
              <a:buNone/>
              <a:defRPr sz="2000"/>
            </a:lvl1pPr>
          </a:lstStyle>
          <a:p>
            <a:pPr lvl="0"/>
            <a:r>
              <a:rPr lang="en-US" dirty="0"/>
              <a:t>Click to add addenda item</a:t>
            </a:r>
          </a:p>
        </p:txBody>
      </p:sp>
      <p:sp>
        <p:nvSpPr>
          <p:cNvPr id="25" name="Text Placeholder 21">
            <a:extLst>
              <a:ext uri="{FF2B5EF4-FFF2-40B4-BE49-F238E27FC236}">
                <a16:creationId xmlns:a16="http://schemas.microsoft.com/office/drawing/2014/main" id="{2A51E4DB-9ABE-A139-7B46-5FC55133039B}"/>
              </a:ext>
            </a:extLst>
          </p:cNvPr>
          <p:cNvSpPr>
            <a:spLocks noGrp="1"/>
          </p:cNvSpPr>
          <p:nvPr>
            <p:ph type="body" sz="quarter" idx="16" hasCustomPrompt="1"/>
          </p:nvPr>
        </p:nvSpPr>
        <p:spPr>
          <a:xfrm>
            <a:off x="6934200" y="2247900"/>
            <a:ext cx="4343400" cy="609600"/>
          </a:xfrm>
        </p:spPr>
        <p:txBody>
          <a:bodyPr anchor="ctr">
            <a:normAutofit/>
          </a:bodyPr>
          <a:lstStyle>
            <a:lvl1pPr marL="0" indent="0">
              <a:buNone/>
              <a:defRPr sz="2000"/>
            </a:lvl1pPr>
          </a:lstStyle>
          <a:p>
            <a:pPr lvl="0"/>
            <a:r>
              <a:rPr lang="en-US" dirty="0"/>
              <a:t>Click to add addenda item</a:t>
            </a:r>
          </a:p>
        </p:txBody>
      </p:sp>
      <p:sp>
        <p:nvSpPr>
          <p:cNvPr id="29" name="Text Placeholder 28">
            <a:extLst>
              <a:ext uri="{FF2B5EF4-FFF2-40B4-BE49-F238E27FC236}">
                <a16:creationId xmlns:a16="http://schemas.microsoft.com/office/drawing/2014/main" id="{7B35BDAA-D931-DC03-6B00-6EDF027908BB}"/>
              </a:ext>
            </a:extLst>
          </p:cNvPr>
          <p:cNvSpPr>
            <a:spLocks noGrp="1"/>
          </p:cNvSpPr>
          <p:nvPr>
            <p:ph type="body" sz="quarter" idx="19" hasCustomPrompt="1"/>
          </p:nvPr>
        </p:nvSpPr>
        <p:spPr>
          <a:xfrm>
            <a:off x="914400" y="2209800"/>
            <a:ext cx="685800" cy="685800"/>
          </a:xfrm>
          <a:noFill/>
        </p:spPr>
        <p:txBody>
          <a:bodyPr anchor="ctr">
            <a:normAutofit/>
          </a:bodyPr>
          <a:lstStyle>
            <a:lvl1pPr marL="0" indent="0" algn="ctr">
              <a:buNone/>
              <a:defRPr sz="4000">
                <a:gradFill>
                  <a:gsLst>
                    <a:gs pos="86000">
                      <a:schemeClr val="accent3"/>
                    </a:gs>
                    <a:gs pos="47000">
                      <a:schemeClr val="accent2"/>
                    </a:gs>
                    <a:gs pos="0">
                      <a:schemeClr val="tx1"/>
                    </a:gs>
                  </a:gsLst>
                  <a:lin ang="3600000" scaled="0"/>
                </a:gradFill>
                <a:latin typeface="+mj-lt"/>
              </a:defRPr>
            </a:lvl1pPr>
          </a:lstStyle>
          <a:p>
            <a:pPr lvl="0"/>
            <a:r>
              <a:rPr lang="en-US" dirty="0"/>
              <a:t>#</a:t>
            </a:r>
          </a:p>
        </p:txBody>
      </p:sp>
      <p:sp>
        <p:nvSpPr>
          <p:cNvPr id="32" name="Text Placeholder 28">
            <a:extLst>
              <a:ext uri="{FF2B5EF4-FFF2-40B4-BE49-F238E27FC236}">
                <a16:creationId xmlns:a16="http://schemas.microsoft.com/office/drawing/2014/main" id="{EF503090-B911-7788-8B94-3F88CA4797F9}"/>
              </a:ext>
            </a:extLst>
          </p:cNvPr>
          <p:cNvSpPr>
            <a:spLocks noGrp="1"/>
          </p:cNvSpPr>
          <p:nvPr>
            <p:ph type="body" sz="quarter" idx="22" hasCustomPrompt="1"/>
          </p:nvPr>
        </p:nvSpPr>
        <p:spPr>
          <a:xfrm>
            <a:off x="6023949" y="2209800"/>
            <a:ext cx="685800" cy="685800"/>
          </a:xfrm>
          <a:noFill/>
        </p:spPr>
        <p:txBody>
          <a:bodyPr vert="horz" lIns="91440" tIns="45720" rIns="91440" bIns="45720" rtlCol="0" anchor="ctr">
            <a:normAutofit/>
          </a:bodyPr>
          <a:lstStyle>
            <a:lvl1pPr marL="0" indent="0" algn="r">
              <a:buNone/>
              <a:defRPr lang="en-US" sz="4000" dirty="0">
                <a:gradFill>
                  <a:gsLst>
                    <a:gs pos="82000">
                      <a:schemeClr val="accent3"/>
                    </a:gs>
                    <a:gs pos="45000">
                      <a:schemeClr val="accent2"/>
                    </a:gs>
                  </a:gsLst>
                  <a:lin ang="3600000" scaled="0"/>
                </a:gradFill>
                <a:latin typeface="+mj-lt"/>
              </a:defRPr>
            </a:lvl1pPr>
          </a:lstStyle>
          <a:p>
            <a:pPr marL="228600" lvl="0" indent="-228600" algn="ctr"/>
            <a:r>
              <a:rPr lang="en-US" dirty="0"/>
              <a:t>#</a:t>
            </a:r>
          </a:p>
        </p:txBody>
      </p:sp>
      <p:sp>
        <p:nvSpPr>
          <p:cNvPr id="35" name="Text Placeholder 21">
            <a:extLst>
              <a:ext uri="{FF2B5EF4-FFF2-40B4-BE49-F238E27FC236}">
                <a16:creationId xmlns:a16="http://schemas.microsoft.com/office/drawing/2014/main" id="{65D9DAC4-C562-9524-30AD-991D271FE6EF}"/>
              </a:ext>
            </a:extLst>
          </p:cNvPr>
          <p:cNvSpPr>
            <a:spLocks noGrp="1"/>
          </p:cNvSpPr>
          <p:nvPr>
            <p:ph type="body" sz="quarter" idx="23" hasCustomPrompt="1"/>
          </p:nvPr>
        </p:nvSpPr>
        <p:spPr>
          <a:xfrm>
            <a:off x="1824652" y="3627249"/>
            <a:ext cx="3974845" cy="609600"/>
          </a:xfrm>
        </p:spPr>
        <p:txBody>
          <a:bodyPr anchor="ctr">
            <a:normAutofit/>
          </a:bodyPr>
          <a:lstStyle>
            <a:lvl1pPr marL="0" indent="0">
              <a:buNone/>
              <a:defRPr sz="2000"/>
            </a:lvl1pPr>
          </a:lstStyle>
          <a:p>
            <a:pPr lvl="0"/>
            <a:r>
              <a:rPr lang="en-US" dirty="0"/>
              <a:t>Click to add addenda item</a:t>
            </a:r>
          </a:p>
        </p:txBody>
      </p:sp>
      <p:sp>
        <p:nvSpPr>
          <p:cNvPr id="36" name="Text Placeholder 21">
            <a:extLst>
              <a:ext uri="{FF2B5EF4-FFF2-40B4-BE49-F238E27FC236}">
                <a16:creationId xmlns:a16="http://schemas.microsoft.com/office/drawing/2014/main" id="{7E647AC1-0BB7-0678-1B8A-177F4146A75E}"/>
              </a:ext>
            </a:extLst>
          </p:cNvPr>
          <p:cNvSpPr>
            <a:spLocks noGrp="1"/>
          </p:cNvSpPr>
          <p:nvPr>
            <p:ph type="body" sz="quarter" idx="24" hasCustomPrompt="1"/>
          </p:nvPr>
        </p:nvSpPr>
        <p:spPr>
          <a:xfrm>
            <a:off x="6934200" y="3627249"/>
            <a:ext cx="4343400" cy="609600"/>
          </a:xfrm>
        </p:spPr>
        <p:txBody>
          <a:bodyPr anchor="ctr">
            <a:normAutofit/>
          </a:bodyPr>
          <a:lstStyle>
            <a:lvl1pPr marL="0" indent="0">
              <a:buNone/>
              <a:defRPr sz="2000"/>
            </a:lvl1pPr>
          </a:lstStyle>
          <a:p>
            <a:pPr lvl="0"/>
            <a:r>
              <a:rPr lang="en-US" dirty="0"/>
              <a:t>Click to add addenda item</a:t>
            </a:r>
          </a:p>
        </p:txBody>
      </p:sp>
      <p:sp>
        <p:nvSpPr>
          <p:cNvPr id="37" name="Text Placeholder 28">
            <a:extLst>
              <a:ext uri="{FF2B5EF4-FFF2-40B4-BE49-F238E27FC236}">
                <a16:creationId xmlns:a16="http://schemas.microsoft.com/office/drawing/2014/main" id="{B55453C0-7B23-AC50-10FE-E961216AD9CE}"/>
              </a:ext>
            </a:extLst>
          </p:cNvPr>
          <p:cNvSpPr>
            <a:spLocks noGrp="1"/>
          </p:cNvSpPr>
          <p:nvPr>
            <p:ph type="body" sz="quarter" idx="25" hasCustomPrompt="1"/>
          </p:nvPr>
        </p:nvSpPr>
        <p:spPr>
          <a:xfrm>
            <a:off x="914400" y="3589149"/>
            <a:ext cx="685800" cy="685800"/>
          </a:xfrm>
          <a:noFill/>
        </p:spPr>
        <p:txBody>
          <a:bodyPr vert="horz" lIns="91440" tIns="45720" rIns="91440" bIns="45720" rtlCol="0" anchor="ctr">
            <a:normAutofit/>
          </a:bodyPr>
          <a:lstStyle>
            <a:lvl1pPr marL="0" indent="0" algn="r">
              <a:buNone/>
              <a:defRPr lang="en-US" sz="4000" dirty="0">
                <a:gradFill>
                  <a:gsLst>
                    <a:gs pos="78000">
                      <a:schemeClr val="accent3"/>
                    </a:gs>
                    <a:gs pos="39000">
                      <a:schemeClr val="accent2"/>
                    </a:gs>
                    <a:gs pos="0">
                      <a:schemeClr val="tx1"/>
                    </a:gs>
                  </a:gsLst>
                  <a:lin ang="3600000" scaled="0"/>
                </a:gradFill>
                <a:latin typeface="+mj-lt"/>
              </a:defRPr>
            </a:lvl1pPr>
          </a:lstStyle>
          <a:p>
            <a:pPr marL="228600" lvl="0" indent="-228600" algn="ctr"/>
            <a:r>
              <a:rPr lang="en-US" dirty="0"/>
              <a:t>#</a:t>
            </a:r>
          </a:p>
        </p:txBody>
      </p:sp>
      <p:sp>
        <p:nvSpPr>
          <p:cNvPr id="38" name="Text Placeholder 28">
            <a:extLst>
              <a:ext uri="{FF2B5EF4-FFF2-40B4-BE49-F238E27FC236}">
                <a16:creationId xmlns:a16="http://schemas.microsoft.com/office/drawing/2014/main" id="{1A5B7077-E4C0-3DD2-DCA8-E8A197F1C95C}"/>
              </a:ext>
            </a:extLst>
          </p:cNvPr>
          <p:cNvSpPr>
            <a:spLocks noGrp="1"/>
          </p:cNvSpPr>
          <p:nvPr>
            <p:ph type="body" sz="quarter" idx="26" hasCustomPrompt="1"/>
          </p:nvPr>
        </p:nvSpPr>
        <p:spPr>
          <a:xfrm>
            <a:off x="6023949" y="3589149"/>
            <a:ext cx="685800" cy="685800"/>
          </a:xfrm>
          <a:noFill/>
        </p:spPr>
        <p:txBody>
          <a:bodyPr vert="horz" lIns="91440" tIns="45720" rIns="91440" bIns="45720" rtlCol="0" anchor="ctr">
            <a:normAutofit/>
          </a:bodyPr>
          <a:lstStyle>
            <a:lvl1pPr marL="0" indent="0" algn="r">
              <a:buNone/>
              <a:defRPr lang="en-US" sz="4000" dirty="0">
                <a:gradFill>
                  <a:gsLst>
                    <a:gs pos="77000">
                      <a:schemeClr val="accent3"/>
                    </a:gs>
                    <a:gs pos="45000">
                      <a:schemeClr val="accent2"/>
                    </a:gs>
                    <a:gs pos="0">
                      <a:schemeClr val="tx1"/>
                    </a:gs>
                  </a:gsLst>
                  <a:lin ang="3600000" scaled="0"/>
                </a:gradFill>
                <a:latin typeface="+mj-lt"/>
              </a:defRPr>
            </a:lvl1pPr>
          </a:lstStyle>
          <a:p>
            <a:pPr marL="228600" lvl="0" indent="-228600" algn="ctr"/>
            <a:r>
              <a:rPr lang="en-US" dirty="0"/>
              <a:t>#</a:t>
            </a:r>
          </a:p>
        </p:txBody>
      </p:sp>
      <p:sp>
        <p:nvSpPr>
          <p:cNvPr id="39" name="Text Placeholder 21">
            <a:extLst>
              <a:ext uri="{FF2B5EF4-FFF2-40B4-BE49-F238E27FC236}">
                <a16:creationId xmlns:a16="http://schemas.microsoft.com/office/drawing/2014/main" id="{B32EE1BF-44FE-201B-EF31-3ED8FF5BA7BC}"/>
              </a:ext>
            </a:extLst>
          </p:cNvPr>
          <p:cNvSpPr>
            <a:spLocks noGrp="1"/>
          </p:cNvSpPr>
          <p:nvPr>
            <p:ph type="body" sz="quarter" idx="27" hasCustomPrompt="1"/>
          </p:nvPr>
        </p:nvSpPr>
        <p:spPr>
          <a:xfrm>
            <a:off x="1824652" y="4913609"/>
            <a:ext cx="3974845" cy="609600"/>
          </a:xfrm>
        </p:spPr>
        <p:txBody>
          <a:bodyPr anchor="ctr">
            <a:normAutofit/>
          </a:bodyPr>
          <a:lstStyle>
            <a:lvl1pPr marL="0" indent="0">
              <a:buNone/>
              <a:defRPr sz="2000"/>
            </a:lvl1pPr>
          </a:lstStyle>
          <a:p>
            <a:pPr lvl="0"/>
            <a:r>
              <a:rPr lang="en-US" dirty="0"/>
              <a:t>Click to add addenda item</a:t>
            </a:r>
          </a:p>
        </p:txBody>
      </p:sp>
      <p:sp>
        <p:nvSpPr>
          <p:cNvPr id="40" name="Text Placeholder 21">
            <a:extLst>
              <a:ext uri="{FF2B5EF4-FFF2-40B4-BE49-F238E27FC236}">
                <a16:creationId xmlns:a16="http://schemas.microsoft.com/office/drawing/2014/main" id="{2F676D19-8F83-696C-ACFF-7F910A6C8105}"/>
              </a:ext>
            </a:extLst>
          </p:cNvPr>
          <p:cNvSpPr>
            <a:spLocks noGrp="1"/>
          </p:cNvSpPr>
          <p:nvPr>
            <p:ph type="body" sz="quarter" idx="28" hasCustomPrompt="1"/>
          </p:nvPr>
        </p:nvSpPr>
        <p:spPr>
          <a:xfrm>
            <a:off x="6934200" y="4913609"/>
            <a:ext cx="4343400" cy="609600"/>
          </a:xfrm>
        </p:spPr>
        <p:txBody>
          <a:bodyPr anchor="ctr">
            <a:normAutofit/>
          </a:bodyPr>
          <a:lstStyle>
            <a:lvl1pPr marL="0" indent="0">
              <a:buNone/>
              <a:defRPr sz="2000"/>
            </a:lvl1pPr>
          </a:lstStyle>
          <a:p>
            <a:pPr lvl="0"/>
            <a:r>
              <a:rPr lang="en-US" dirty="0"/>
              <a:t>Click to add addenda item</a:t>
            </a:r>
          </a:p>
        </p:txBody>
      </p:sp>
      <p:sp>
        <p:nvSpPr>
          <p:cNvPr id="41" name="Text Placeholder 28">
            <a:extLst>
              <a:ext uri="{FF2B5EF4-FFF2-40B4-BE49-F238E27FC236}">
                <a16:creationId xmlns:a16="http://schemas.microsoft.com/office/drawing/2014/main" id="{4936C6BE-C8B8-20C6-9C05-FD330B16C055}"/>
              </a:ext>
            </a:extLst>
          </p:cNvPr>
          <p:cNvSpPr>
            <a:spLocks noGrp="1"/>
          </p:cNvSpPr>
          <p:nvPr>
            <p:ph type="body" sz="quarter" idx="29" hasCustomPrompt="1"/>
          </p:nvPr>
        </p:nvSpPr>
        <p:spPr>
          <a:xfrm>
            <a:off x="914400" y="4875509"/>
            <a:ext cx="685800" cy="685800"/>
          </a:xfrm>
          <a:noFill/>
        </p:spPr>
        <p:txBody>
          <a:bodyPr vert="horz" lIns="91440" tIns="45720" rIns="91440" bIns="45720" rtlCol="0" anchor="ctr">
            <a:normAutofit/>
          </a:bodyPr>
          <a:lstStyle>
            <a:lvl1pPr marL="0" indent="0" algn="r">
              <a:buNone/>
              <a:defRPr lang="en-US" sz="4000" dirty="0">
                <a:gradFill>
                  <a:gsLst>
                    <a:gs pos="87000">
                      <a:schemeClr val="accent3"/>
                    </a:gs>
                    <a:gs pos="45000">
                      <a:schemeClr val="accent2"/>
                    </a:gs>
                    <a:gs pos="0">
                      <a:schemeClr val="tx1"/>
                    </a:gs>
                  </a:gsLst>
                  <a:lin ang="3600000" scaled="0"/>
                </a:gradFill>
                <a:latin typeface="+mj-lt"/>
              </a:defRPr>
            </a:lvl1pPr>
          </a:lstStyle>
          <a:p>
            <a:pPr marL="228600" lvl="0" indent="-228600" algn="ctr"/>
            <a:r>
              <a:rPr lang="en-US" dirty="0"/>
              <a:t>#</a:t>
            </a:r>
          </a:p>
        </p:txBody>
      </p:sp>
      <p:sp>
        <p:nvSpPr>
          <p:cNvPr id="42" name="Text Placeholder 28">
            <a:extLst>
              <a:ext uri="{FF2B5EF4-FFF2-40B4-BE49-F238E27FC236}">
                <a16:creationId xmlns:a16="http://schemas.microsoft.com/office/drawing/2014/main" id="{9DBD5D19-811F-095E-D5BA-1EE3AC8F9767}"/>
              </a:ext>
            </a:extLst>
          </p:cNvPr>
          <p:cNvSpPr>
            <a:spLocks noGrp="1"/>
          </p:cNvSpPr>
          <p:nvPr>
            <p:ph type="body" sz="quarter" idx="30" hasCustomPrompt="1"/>
          </p:nvPr>
        </p:nvSpPr>
        <p:spPr>
          <a:xfrm>
            <a:off x="6023949" y="4875509"/>
            <a:ext cx="685800" cy="685800"/>
          </a:xfrm>
          <a:noFill/>
        </p:spPr>
        <p:txBody>
          <a:bodyPr vert="horz" lIns="91440" tIns="45720" rIns="91440" bIns="45720" rtlCol="0" anchor="ctr">
            <a:normAutofit/>
          </a:bodyPr>
          <a:lstStyle>
            <a:lvl1pPr marL="0" indent="0" algn="r">
              <a:buNone/>
              <a:defRPr lang="en-US" sz="4000" dirty="0">
                <a:gradFill>
                  <a:gsLst>
                    <a:gs pos="72000">
                      <a:schemeClr val="accent3"/>
                    </a:gs>
                    <a:gs pos="45000">
                      <a:schemeClr val="accent2"/>
                    </a:gs>
                    <a:gs pos="4000">
                      <a:schemeClr val="tx1"/>
                    </a:gs>
                  </a:gsLst>
                  <a:lin ang="3600000" scaled="0"/>
                </a:gradFill>
                <a:latin typeface="+mj-lt"/>
              </a:defRPr>
            </a:lvl1pPr>
          </a:lstStyle>
          <a:p>
            <a:pPr marL="228600" lvl="0" indent="-228600" algn="ctr"/>
            <a:r>
              <a:rPr lang="en-US" dirty="0"/>
              <a:t>#</a:t>
            </a:r>
          </a:p>
        </p:txBody>
      </p:sp>
      <p:cxnSp>
        <p:nvCxnSpPr>
          <p:cNvPr id="44" name="Straight Connector 43">
            <a:extLst>
              <a:ext uri="{FF2B5EF4-FFF2-40B4-BE49-F238E27FC236}">
                <a16:creationId xmlns:a16="http://schemas.microsoft.com/office/drawing/2014/main" id="{42FAC8BE-D606-2853-844A-E2C15955DC7D}"/>
              </a:ext>
            </a:extLst>
          </p:cNvPr>
          <p:cNvCxnSpPr/>
          <p:nvPr userDrawn="1"/>
        </p:nvCxnSpPr>
        <p:spPr>
          <a:xfrm>
            <a:off x="838200" y="2190750"/>
            <a:ext cx="83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8BB1695-58EE-644B-7EE8-11F922C6661D}"/>
              </a:ext>
            </a:extLst>
          </p:cNvPr>
          <p:cNvCxnSpPr>
            <a:cxnSpLocks/>
          </p:cNvCxnSpPr>
          <p:nvPr userDrawn="1"/>
        </p:nvCxnSpPr>
        <p:spPr>
          <a:xfrm>
            <a:off x="1600200" y="2114550"/>
            <a:ext cx="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52F9823-AA54-9873-16F2-263321455B45}"/>
              </a:ext>
            </a:extLst>
          </p:cNvPr>
          <p:cNvCxnSpPr/>
          <p:nvPr userDrawn="1"/>
        </p:nvCxnSpPr>
        <p:spPr>
          <a:xfrm>
            <a:off x="838200" y="3590925"/>
            <a:ext cx="83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F1A9CBD-3464-B5A2-6E8D-EE3FD067EE09}"/>
              </a:ext>
            </a:extLst>
          </p:cNvPr>
          <p:cNvCxnSpPr>
            <a:cxnSpLocks/>
          </p:cNvCxnSpPr>
          <p:nvPr userDrawn="1"/>
        </p:nvCxnSpPr>
        <p:spPr>
          <a:xfrm>
            <a:off x="1600200" y="3514725"/>
            <a:ext cx="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EED8E47-E2B6-E0EF-495A-1545B3213F3D}"/>
              </a:ext>
            </a:extLst>
          </p:cNvPr>
          <p:cNvCxnSpPr/>
          <p:nvPr userDrawn="1"/>
        </p:nvCxnSpPr>
        <p:spPr>
          <a:xfrm>
            <a:off x="838200" y="4876800"/>
            <a:ext cx="83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1607ECD-AA81-BC83-3C78-B9336CCDEEF0}"/>
              </a:ext>
            </a:extLst>
          </p:cNvPr>
          <p:cNvCxnSpPr>
            <a:cxnSpLocks/>
          </p:cNvCxnSpPr>
          <p:nvPr userDrawn="1"/>
        </p:nvCxnSpPr>
        <p:spPr>
          <a:xfrm>
            <a:off x="1600200" y="4800600"/>
            <a:ext cx="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5E098EB-268C-67D8-9802-3DFD2843FEB8}"/>
              </a:ext>
            </a:extLst>
          </p:cNvPr>
          <p:cNvCxnSpPr/>
          <p:nvPr userDrawn="1"/>
        </p:nvCxnSpPr>
        <p:spPr>
          <a:xfrm>
            <a:off x="5943600" y="2190750"/>
            <a:ext cx="83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CC41966B-39B9-FA80-34EE-34DB2BBC90AA}"/>
              </a:ext>
            </a:extLst>
          </p:cNvPr>
          <p:cNvCxnSpPr>
            <a:cxnSpLocks/>
          </p:cNvCxnSpPr>
          <p:nvPr userDrawn="1"/>
        </p:nvCxnSpPr>
        <p:spPr>
          <a:xfrm>
            <a:off x="6705600" y="2114550"/>
            <a:ext cx="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67F3916-0A34-3DFE-C40C-9CE5F118C59D}"/>
              </a:ext>
            </a:extLst>
          </p:cNvPr>
          <p:cNvCxnSpPr/>
          <p:nvPr userDrawn="1"/>
        </p:nvCxnSpPr>
        <p:spPr>
          <a:xfrm>
            <a:off x="5943600" y="3590925"/>
            <a:ext cx="83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0580B0B-C3BC-E6B2-4F7A-A8BC4CBEC5D4}"/>
              </a:ext>
            </a:extLst>
          </p:cNvPr>
          <p:cNvCxnSpPr>
            <a:cxnSpLocks/>
          </p:cNvCxnSpPr>
          <p:nvPr userDrawn="1"/>
        </p:nvCxnSpPr>
        <p:spPr>
          <a:xfrm>
            <a:off x="6705600" y="3514725"/>
            <a:ext cx="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204EA6A-A0F1-4A1F-D752-01EC9413BD08}"/>
              </a:ext>
            </a:extLst>
          </p:cNvPr>
          <p:cNvCxnSpPr/>
          <p:nvPr userDrawn="1"/>
        </p:nvCxnSpPr>
        <p:spPr>
          <a:xfrm>
            <a:off x="5943600" y="4876800"/>
            <a:ext cx="83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332F554-64FA-44EB-F6C0-65BB814F9D34}"/>
              </a:ext>
            </a:extLst>
          </p:cNvPr>
          <p:cNvCxnSpPr>
            <a:cxnSpLocks/>
          </p:cNvCxnSpPr>
          <p:nvPr userDrawn="1"/>
        </p:nvCxnSpPr>
        <p:spPr>
          <a:xfrm>
            <a:off x="6705600" y="4800600"/>
            <a:ext cx="0" cy="914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56319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89F04-8166-A3DC-744C-551C5EB8708A}"/>
              </a:ext>
            </a:extLst>
          </p:cNvPr>
          <p:cNvSpPr>
            <a:spLocks noGrp="1"/>
          </p:cNvSpPr>
          <p:nvPr>
            <p:ph type="title"/>
          </p:nvPr>
        </p:nvSpPr>
        <p:spPr>
          <a:xfrm>
            <a:off x="914400" y="758952"/>
            <a:ext cx="103251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2B1A6FEB-A7E9-41A9-BE32-02FF741C9A2A}"/>
              </a:ext>
            </a:extLst>
          </p:cNvPr>
          <p:cNvSpPr>
            <a:spLocks noGrp="1"/>
          </p:cNvSpPr>
          <p:nvPr>
            <p:ph idx="1"/>
          </p:nvPr>
        </p:nvSpPr>
        <p:spPr>
          <a:xfrm>
            <a:off x="914400" y="2216430"/>
            <a:ext cx="10325100" cy="43513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99422C68-F3F1-F728-F8AB-7545FFD238E1}"/>
              </a:ext>
            </a:extLst>
          </p:cNvPr>
          <p:cNvSpPr>
            <a:spLocks noGrp="1"/>
          </p:cNvSpPr>
          <p:nvPr>
            <p:ph type="ftr" sz="quarter" idx="11"/>
          </p:nvPr>
        </p:nvSpPr>
        <p:spPr/>
        <p:txBody>
          <a:bodyPr/>
          <a:lstStyle/>
          <a:p>
            <a:r>
              <a:rPr lang="en-US" dirty="0"/>
              <a:t>Biological &amp; Physical Sciences</a:t>
            </a:r>
          </a:p>
        </p:txBody>
      </p:sp>
      <p:sp>
        <p:nvSpPr>
          <p:cNvPr id="7" name="Slide Number Placeholder 5">
            <a:extLst>
              <a:ext uri="{FF2B5EF4-FFF2-40B4-BE49-F238E27FC236}">
                <a16:creationId xmlns:a16="http://schemas.microsoft.com/office/drawing/2014/main" id="{55FC8917-4CA3-53EC-49EA-1322608A3F2A}"/>
              </a:ext>
            </a:extLst>
          </p:cNvPr>
          <p:cNvSpPr>
            <a:spLocks noGrp="1"/>
          </p:cNvSpPr>
          <p:nvPr>
            <p:ph type="sldNum" sz="quarter" idx="4"/>
          </p:nvPr>
        </p:nvSpPr>
        <p:spPr>
          <a:xfrm>
            <a:off x="11662148" y="100584"/>
            <a:ext cx="1059704" cy="261258"/>
          </a:xfrm>
          <a:prstGeom prst="roundRect">
            <a:avLst>
              <a:gd name="adj" fmla="val 50000"/>
            </a:avLst>
          </a:prstGeom>
          <a:solidFill>
            <a:srgbClr val="002060"/>
          </a:solidFill>
        </p:spPr>
        <p:txBody>
          <a:bodyPr vert="horz" lIns="91440" tIns="45720" rIns="91440" bIns="45720" rtlCol="0" anchor="ctr"/>
          <a:lstStyle>
            <a:lvl1pPr algn="l">
              <a:defRPr sz="1100" b="1">
                <a:solidFill>
                  <a:schemeClr val="bg1"/>
                </a:solidFill>
              </a:defRPr>
            </a:lvl1pPr>
          </a:lstStyle>
          <a:p>
            <a:fld id="{E8618032-BA8D-3D4D-8253-A70208A85976}" type="slidenum">
              <a:rPr lang="en-US" smtClean="0"/>
              <a:pPr/>
              <a:t>‹#›</a:t>
            </a:fld>
            <a:endParaRPr lang="en-US" dirty="0"/>
          </a:p>
        </p:txBody>
      </p:sp>
    </p:spTree>
    <p:extLst>
      <p:ext uri="{BB962C8B-B14F-4D97-AF65-F5344CB8AC3E}">
        <p14:creationId xmlns:p14="http://schemas.microsoft.com/office/powerpoint/2010/main" val="37820059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Dens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89F04-8166-A3DC-744C-551C5EB8708A}"/>
              </a:ext>
            </a:extLst>
          </p:cNvPr>
          <p:cNvSpPr>
            <a:spLocks noGrp="1"/>
          </p:cNvSpPr>
          <p:nvPr>
            <p:ph type="title"/>
          </p:nvPr>
        </p:nvSpPr>
        <p:spPr>
          <a:xfrm>
            <a:off x="914400" y="755930"/>
            <a:ext cx="103251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2B1A6FEB-A7E9-41A9-BE32-02FF741C9A2A}"/>
              </a:ext>
            </a:extLst>
          </p:cNvPr>
          <p:cNvSpPr>
            <a:spLocks noGrp="1"/>
          </p:cNvSpPr>
          <p:nvPr>
            <p:ph idx="1"/>
          </p:nvPr>
        </p:nvSpPr>
        <p:spPr>
          <a:xfrm>
            <a:off x="914400" y="2216430"/>
            <a:ext cx="10325100" cy="4351338"/>
          </a:xfrm>
        </p:spPr>
        <p:txBody>
          <a:bodyPr>
            <a:normAutofit/>
          </a:bodyPr>
          <a:lstStyle>
            <a:lvl1pPr>
              <a:lnSpc>
                <a:spcPct val="100000"/>
              </a:lnSpc>
              <a:defRPr sz="2000"/>
            </a:lvl1pPr>
            <a:lvl2pPr>
              <a:lnSpc>
                <a:spcPct val="100000"/>
              </a:lnSpc>
              <a:defRPr sz="1800"/>
            </a:lvl2pPr>
            <a:lvl3pPr>
              <a:lnSpc>
                <a:spcPct val="100000"/>
              </a:lnSpc>
              <a:defRPr sz="16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99422C68-F3F1-F728-F8AB-7545FFD238E1}"/>
              </a:ext>
            </a:extLst>
          </p:cNvPr>
          <p:cNvSpPr>
            <a:spLocks noGrp="1"/>
          </p:cNvSpPr>
          <p:nvPr>
            <p:ph type="ftr" sz="quarter" idx="11"/>
          </p:nvPr>
        </p:nvSpPr>
        <p:spPr/>
        <p:txBody>
          <a:bodyPr/>
          <a:lstStyle/>
          <a:p>
            <a:r>
              <a:rPr lang="en-US" dirty="0"/>
              <a:t>Biological &amp; Physical Sciences</a:t>
            </a:r>
          </a:p>
        </p:txBody>
      </p:sp>
      <p:sp>
        <p:nvSpPr>
          <p:cNvPr id="6" name="Slide Number Placeholder 5">
            <a:extLst>
              <a:ext uri="{FF2B5EF4-FFF2-40B4-BE49-F238E27FC236}">
                <a16:creationId xmlns:a16="http://schemas.microsoft.com/office/drawing/2014/main" id="{6A5A23E4-0FD3-1AC3-FD06-43716C74AFB9}"/>
              </a:ext>
            </a:extLst>
          </p:cNvPr>
          <p:cNvSpPr txBox="1">
            <a:spLocks/>
          </p:cNvSpPr>
          <p:nvPr userDrawn="1"/>
        </p:nvSpPr>
        <p:spPr>
          <a:xfrm>
            <a:off x="11662148" y="100584"/>
            <a:ext cx="1059704" cy="261258"/>
          </a:xfrm>
          <a:prstGeom prst="roundRect">
            <a:avLst>
              <a:gd name="adj" fmla="val 50000"/>
            </a:avLst>
          </a:prstGeom>
          <a:solidFill>
            <a:srgbClr val="002060"/>
          </a:solidFill>
        </p:spPr>
        <p:txBody>
          <a:bodyPr vert="horz" lIns="91440" tIns="45720" rIns="91440" bIns="45720" rtlCol="0" anchor="ctr"/>
          <a:lstStyle>
            <a:defPPr>
              <a:defRPr lang="en-US"/>
            </a:defPPr>
            <a:lvl1pPr marL="0" algn="l" defTabSz="914400" rtl="0" eaLnBrk="1" latinLnBrk="0" hangingPunct="1">
              <a:defRPr sz="11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8618032-BA8D-3D4D-8253-A70208A85976}" type="slidenum">
              <a:rPr lang="en-US" smtClean="0"/>
              <a:pPr/>
              <a:t>‹#›</a:t>
            </a:fld>
            <a:endParaRPr lang="en-US" dirty="0"/>
          </a:p>
        </p:txBody>
      </p:sp>
    </p:spTree>
    <p:extLst>
      <p:ext uri="{BB962C8B-B14F-4D97-AF65-F5344CB8AC3E}">
        <p14:creationId xmlns:p14="http://schemas.microsoft.com/office/powerpoint/2010/main" val="3922745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 Biolog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93F2C-644C-9402-B8E1-8E0A86BA6087}"/>
              </a:ext>
            </a:extLst>
          </p:cNvPr>
          <p:cNvSpPr>
            <a:spLocks noGrp="1"/>
          </p:cNvSpPr>
          <p:nvPr>
            <p:ph type="title"/>
          </p:nvPr>
        </p:nvSpPr>
        <p:spPr>
          <a:xfrm>
            <a:off x="3847172" y="1672824"/>
            <a:ext cx="7616282" cy="2196649"/>
          </a:xfrm>
        </p:spPr>
        <p:txBody>
          <a:bodyPr vert="horz" lIns="91440" tIns="45720" rIns="91440" bIns="45720" rtlCol="0" anchor="b">
            <a:normAutofit/>
          </a:bodyPr>
          <a:lstStyle>
            <a:lvl1pPr algn="l">
              <a:defRPr lang="en-US" dirty="0">
                <a:solidFill>
                  <a:schemeClr val="bg1"/>
                </a:solidFill>
              </a:defRPr>
            </a:lvl1pPr>
          </a:lstStyle>
          <a:p>
            <a:pPr lvl="0"/>
            <a:r>
              <a:rPr lang="en-US"/>
              <a:t>Click to edit Master title style</a:t>
            </a:r>
            <a:endParaRPr lang="en-US" dirty="0"/>
          </a:p>
        </p:txBody>
      </p:sp>
      <p:sp>
        <p:nvSpPr>
          <p:cNvPr id="3" name="Text Placeholder 2">
            <a:extLst>
              <a:ext uri="{FF2B5EF4-FFF2-40B4-BE49-F238E27FC236}">
                <a16:creationId xmlns:a16="http://schemas.microsoft.com/office/drawing/2014/main" id="{3AD101CB-2432-9C1F-28C9-0741354D3BA1}"/>
              </a:ext>
            </a:extLst>
          </p:cNvPr>
          <p:cNvSpPr>
            <a:spLocks noGrp="1"/>
          </p:cNvSpPr>
          <p:nvPr>
            <p:ph type="body" idx="1"/>
          </p:nvPr>
        </p:nvSpPr>
        <p:spPr>
          <a:xfrm>
            <a:off x="3847171" y="4039593"/>
            <a:ext cx="7616283" cy="1500187"/>
          </a:xfrm>
        </p:spPr>
        <p:txBody>
          <a:bodyPr vert="horz" lIns="91440" tIns="45720" rIns="91440" bIns="45720" rtlCol="0" anchor="t">
            <a:normAutofit/>
          </a:bodyPr>
          <a:lstStyle>
            <a:lvl1pPr algn="l">
              <a:defRPr lang="en-US" sz="2400" b="0">
                <a:solidFill>
                  <a:schemeClr val="bg1"/>
                </a:solidFill>
              </a:defRPr>
            </a:lvl1pPr>
          </a:lstStyle>
          <a:p>
            <a:pPr marL="0" lvl="0" indent="0">
              <a:buNone/>
            </a:pPr>
            <a:r>
              <a:rPr lang="en-US"/>
              <a:t>Click to edit Master text styles</a:t>
            </a:r>
          </a:p>
        </p:txBody>
      </p:sp>
      <p:sp>
        <p:nvSpPr>
          <p:cNvPr id="4" name="Slide Number Placeholder 5">
            <a:extLst>
              <a:ext uri="{FF2B5EF4-FFF2-40B4-BE49-F238E27FC236}">
                <a16:creationId xmlns:a16="http://schemas.microsoft.com/office/drawing/2014/main" id="{F6E6D588-E497-F70E-167F-4EDACDAF3709}"/>
              </a:ext>
            </a:extLst>
          </p:cNvPr>
          <p:cNvSpPr txBox="1">
            <a:spLocks/>
          </p:cNvSpPr>
          <p:nvPr userDrawn="1"/>
        </p:nvSpPr>
        <p:spPr>
          <a:xfrm>
            <a:off x="11662148" y="100584"/>
            <a:ext cx="1059704" cy="261258"/>
          </a:xfrm>
          <a:prstGeom prst="roundRect">
            <a:avLst>
              <a:gd name="adj" fmla="val 50000"/>
            </a:avLst>
          </a:prstGeom>
          <a:solidFill>
            <a:srgbClr val="002060"/>
          </a:solidFill>
        </p:spPr>
        <p:txBody>
          <a:bodyPr vert="horz" lIns="91440" tIns="45720" rIns="91440" bIns="45720" rtlCol="0" anchor="ctr"/>
          <a:lstStyle>
            <a:defPPr>
              <a:defRPr lang="en-US"/>
            </a:defPPr>
            <a:lvl1pPr marL="0" algn="l" defTabSz="914400" rtl="0" eaLnBrk="1" latinLnBrk="0" hangingPunct="1">
              <a:defRPr sz="11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8618032-BA8D-3D4D-8253-A70208A85976}" type="slidenum">
              <a:rPr lang="en-US" smtClean="0"/>
              <a:pPr/>
              <a:t>‹#›</a:t>
            </a:fld>
            <a:endParaRPr lang="en-US" dirty="0"/>
          </a:p>
        </p:txBody>
      </p:sp>
      <p:pic>
        <p:nvPicPr>
          <p:cNvPr id="8" name="Picture 7" descr="A black background with grey letters&#10;&#10;Description automatically generated">
            <a:extLst>
              <a:ext uri="{FF2B5EF4-FFF2-40B4-BE49-F238E27FC236}">
                <a16:creationId xmlns:a16="http://schemas.microsoft.com/office/drawing/2014/main" id="{0383140C-6BE5-F602-5CA0-3D03E6996396}"/>
              </a:ext>
            </a:extLst>
          </p:cNvPr>
          <p:cNvPicPr>
            <a:picLocks noChangeAspect="1"/>
          </p:cNvPicPr>
          <p:nvPr userDrawn="1"/>
        </p:nvPicPr>
        <p:blipFill rotWithShape="1">
          <a:blip r:embed="rId3" cstate="screen">
            <a:alphaModFix amt="51000"/>
            <a:extLst>
              <a:ext uri="{28A0092B-C50C-407E-A947-70E740481C1C}">
                <a14:useLocalDpi xmlns:a14="http://schemas.microsoft.com/office/drawing/2010/main"/>
              </a:ext>
            </a:extLst>
          </a:blip>
          <a:srcRect/>
          <a:stretch/>
        </p:blipFill>
        <p:spPr>
          <a:xfrm>
            <a:off x="0" y="5168811"/>
            <a:ext cx="3884861" cy="1719470"/>
          </a:xfrm>
          <a:prstGeom prst="rect">
            <a:avLst/>
          </a:prstGeom>
        </p:spPr>
      </p:pic>
    </p:spTree>
    <p:extLst>
      <p:ext uri="{BB962C8B-B14F-4D97-AF65-F5344CB8AC3E}">
        <p14:creationId xmlns:p14="http://schemas.microsoft.com/office/powerpoint/2010/main" val="4260217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77BF-0101-859C-6217-36F8D6AEFEBE}"/>
              </a:ext>
            </a:extLst>
          </p:cNvPr>
          <p:cNvSpPr>
            <a:spLocks noGrp="1"/>
          </p:cNvSpPr>
          <p:nvPr>
            <p:ph type="title"/>
          </p:nvPr>
        </p:nvSpPr>
        <p:spPr>
          <a:xfrm>
            <a:off x="914400" y="755930"/>
            <a:ext cx="10325100"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16AC8C6-C4E6-E1A4-9BB3-02E2E29D455B}"/>
              </a:ext>
            </a:extLst>
          </p:cNvPr>
          <p:cNvSpPr>
            <a:spLocks noGrp="1"/>
          </p:cNvSpPr>
          <p:nvPr>
            <p:ph sz="half" idx="1"/>
          </p:nvPr>
        </p:nvSpPr>
        <p:spPr>
          <a:xfrm>
            <a:off x="914400" y="2270760"/>
            <a:ext cx="4914900" cy="43513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4605E9D-2162-ED5F-D5C4-2810CEA1639F}"/>
              </a:ext>
            </a:extLst>
          </p:cNvPr>
          <p:cNvSpPr>
            <a:spLocks noGrp="1"/>
          </p:cNvSpPr>
          <p:nvPr>
            <p:ph sz="half" idx="2"/>
          </p:nvPr>
        </p:nvSpPr>
        <p:spPr>
          <a:xfrm>
            <a:off x="6096000" y="2267585"/>
            <a:ext cx="5181600" cy="435133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6ECE6673-C7A0-C2BA-8CF4-61A98DC28D5B}"/>
              </a:ext>
            </a:extLst>
          </p:cNvPr>
          <p:cNvSpPr>
            <a:spLocks noGrp="1"/>
          </p:cNvSpPr>
          <p:nvPr>
            <p:ph type="ftr" sz="quarter" idx="11"/>
          </p:nvPr>
        </p:nvSpPr>
        <p:spPr/>
        <p:txBody>
          <a:bodyPr/>
          <a:lstStyle/>
          <a:p>
            <a:r>
              <a:rPr lang="en-US" dirty="0"/>
              <a:t>Biological &amp; Physical Sciences</a:t>
            </a:r>
          </a:p>
        </p:txBody>
      </p:sp>
      <p:sp>
        <p:nvSpPr>
          <p:cNvPr id="7" name="Slide Number Placeholder 6">
            <a:extLst>
              <a:ext uri="{FF2B5EF4-FFF2-40B4-BE49-F238E27FC236}">
                <a16:creationId xmlns:a16="http://schemas.microsoft.com/office/drawing/2014/main" id="{FA0287EE-B1C0-D41F-430F-AE7AA63CDCCC}"/>
              </a:ext>
            </a:extLst>
          </p:cNvPr>
          <p:cNvSpPr>
            <a:spLocks noGrp="1"/>
          </p:cNvSpPr>
          <p:nvPr>
            <p:ph type="sldNum" sz="quarter" idx="12"/>
          </p:nvPr>
        </p:nvSpPr>
        <p:spPr/>
        <p:txBody>
          <a:bodyPr/>
          <a:lstStyle/>
          <a:p>
            <a:fld id="{E8618032-BA8D-3D4D-8253-A70208A85976}" type="slidenum">
              <a:rPr lang="en-US" smtClean="0"/>
              <a:t>‹#›</a:t>
            </a:fld>
            <a:endParaRPr lang="en-US"/>
          </a:p>
        </p:txBody>
      </p:sp>
    </p:spTree>
    <p:extLst>
      <p:ext uri="{BB962C8B-B14F-4D97-AF65-F5344CB8AC3E}">
        <p14:creationId xmlns:p14="http://schemas.microsoft.com/office/powerpoint/2010/main" val="40220029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_Picture Dark">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BC8566AA-00D7-499C-0F3E-2067A61875E1}"/>
              </a:ext>
            </a:extLst>
          </p:cNvPr>
          <p:cNvSpPr/>
          <p:nvPr userDrawn="1"/>
        </p:nvSpPr>
        <p:spPr>
          <a:xfrm>
            <a:off x="-22302" y="468351"/>
            <a:ext cx="7304048" cy="6400800"/>
          </a:xfrm>
          <a:custGeom>
            <a:avLst/>
            <a:gdLst>
              <a:gd name="connsiteX0" fmla="*/ 0 w 7304048"/>
              <a:gd name="connsiteY0" fmla="*/ 0 h 6400800"/>
              <a:gd name="connsiteX1" fmla="*/ 5832087 w 7304048"/>
              <a:gd name="connsiteY1" fmla="*/ 0 h 6400800"/>
              <a:gd name="connsiteX2" fmla="*/ 7304048 w 7304048"/>
              <a:gd name="connsiteY2" fmla="*/ 6400800 h 6400800"/>
              <a:gd name="connsiteX3" fmla="*/ 11151 w 7304048"/>
              <a:gd name="connsiteY3" fmla="*/ 6400800 h 6400800"/>
              <a:gd name="connsiteX4" fmla="*/ 11151 w 7304048"/>
              <a:gd name="connsiteY4" fmla="*/ 6300439 h 6400800"/>
              <a:gd name="connsiteX5" fmla="*/ 0 w 7304048"/>
              <a:gd name="connsiteY5"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4048" h="6400800">
                <a:moveTo>
                  <a:pt x="0" y="0"/>
                </a:moveTo>
                <a:lnTo>
                  <a:pt x="5832087" y="0"/>
                </a:lnTo>
                <a:lnTo>
                  <a:pt x="7304048" y="6400800"/>
                </a:lnTo>
                <a:lnTo>
                  <a:pt x="11151" y="6400800"/>
                </a:lnTo>
                <a:lnTo>
                  <a:pt x="11151" y="6300439"/>
                </a:lnTo>
                <a:lnTo>
                  <a:pt x="0" y="0"/>
                </a:lnTo>
                <a:close/>
              </a:path>
            </a:pathLst>
          </a:cu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B1EF21C4-1197-17A3-5E0D-4F7593E8A95F}"/>
              </a:ext>
            </a:extLst>
          </p:cNvPr>
          <p:cNvSpPr>
            <a:spLocks noGrp="1"/>
          </p:cNvSpPr>
          <p:nvPr>
            <p:ph type="pic" sz="quarter" idx="13"/>
          </p:nvPr>
        </p:nvSpPr>
        <p:spPr>
          <a:xfrm>
            <a:off x="5817279" y="484554"/>
            <a:ext cx="6369555" cy="6373446"/>
          </a:xfrm>
          <a:custGeom>
            <a:avLst/>
            <a:gdLst>
              <a:gd name="connsiteX0" fmla="*/ 0 w 6400800"/>
              <a:gd name="connsiteY0" fmla="*/ 6200317 h 6200317"/>
              <a:gd name="connsiteX1" fmla="*/ 1550079 w 6400800"/>
              <a:gd name="connsiteY1" fmla="*/ 0 h 6200317"/>
              <a:gd name="connsiteX2" fmla="*/ 6400800 w 6400800"/>
              <a:gd name="connsiteY2" fmla="*/ 0 h 6200317"/>
              <a:gd name="connsiteX3" fmla="*/ 4850721 w 6400800"/>
              <a:gd name="connsiteY3" fmla="*/ 6200317 h 6200317"/>
              <a:gd name="connsiteX4" fmla="*/ 0 w 6400800"/>
              <a:gd name="connsiteY4" fmla="*/ 6200317 h 6200317"/>
              <a:gd name="connsiteX0" fmla="*/ 0 w 6400800"/>
              <a:gd name="connsiteY0" fmla="*/ 6200317 h 6200317"/>
              <a:gd name="connsiteX1" fmla="*/ 26079 w 6400800"/>
              <a:gd name="connsiteY1" fmla="*/ 0 h 6200317"/>
              <a:gd name="connsiteX2" fmla="*/ 6400800 w 6400800"/>
              <a:gd name="connsiteY2" fmla="*/ 0 h 6200317"/>
              <a:gd name="connsiteX3" fmla="*/ 4850721 w 6400800"/>
              <a:gd name="connsiteY3" fmla="*/ 6200317 h 6200317"/>
              <a:gd name="connsiteX4" fmla="*/ 0 w 6400800"/>
              <a:gd name="connsiteY4" fmla="*/ 6200317 h 6200317"/>
              <a:gd name="connsiteX0" fmla="*/ 1470212 w 6374721"/>
              <a:gd name="connsiteY0" fmla="*/ 6228026 h 6228026"/>
              <a:gd name="connsiteX1" fmla="*/ 0 w 6374721"/>
              <a:gd name="connsiteY1" fmla="*/ 0 h 6228026"/>
              <a:gd name="connsiteX2" fmla="*/ 6374721 w 6374721"/>
              <a:gd name="connsiteY2" fmla="*/ 0 h 6228026"/>
              <a:gd name="connsiteX3" fmla="*/ 4824642 w 6374721"/>
              <a:gd name="connsiteY3" fmla="*/ 6200317 h 6228026"/>
              <a:gd name="connsiteX4" fmla="*/ 1470212 w 6374721"/>
              <a:gd name="connsiteY4" fmla="*/ 6228026 h 6228026"/>
              <a:gd name="connsiteX0" fmla="*/ 1470212 w 6374721"/>
              <a:gd name="connsiteY0" fmla="*/ 6228026 h 6255735"/>
              <a:gd name="connsiteX1" fmla="*/ 0 w 6374721"/>
              <a:gd name="connsiteY1" fmla="*/ 0 h 6255735"/>
              <a:gd name="connsiteX2" fmla="*/ 6374721 w 6374721"/>
              <a:gd name="connsiteY2" fmla="*/ 0 h 6255735"/>
              <a:gd name="connsiteX3" fmla="*/ 6362496 w 6374721"/>
              <a:gd name="connsiteY3" fmla="*/ 6255735 h 6255735"/>
              <a:gd name="connsiteX4" fmla="*/ 1470212 w 6374721"/>
              <a:gd name="connsiteY4" fmla="*/ 6228026 h 6255735"/>
              <a:gd name="connsiteX0" fmla="*/ 1470212 w 6374721"/>
              <a:gd name="connsiteY0" fmla="*/ 6228026 h 6228026"/>
              <a:gd name="connsiteX1" fmla="*/ 0 w 6374721"/>
              <a:gd name="connsiteY1" fmla="*/ 0 h 6228026"/>
              <a:gd name="connsiteX2" fmla="*/ 6374721 w 6374721"/>
              <a:gd name="connsiteY2" fmla="*/ 0 h 6228026"/>
              <a:gd name="connsiteX3" fmla="*/ 6362496 w 6374721"/>
              <a:gd name="connsiteY3" fmla="*/ 6228026 h 6228026"/>
              <a:gd name="connsiteX4" fmla="*/ 1470212 w 6374721"/>
              <a:gd name="connsiteY4" fmla="*/ 6228026 h 6228026"/>
              <a:gd name="connsiteX0" fmla="*/ 1470212 w 6374721"/>
              <a:gd name="connsiteY0" fmla="*/ 6228026 h 6228026"/>
              <a:gd name="connsiteX1" fmla="*/ 0 w 6374721"/>
              <a:gd name="connsiteY1" fmla="*/ 0 h 6228026"/>
              <a:gd name="connsiteX2" fmla="*/ 6374721 w 6374721"/>
              <a:gd name="connsiteY2" fmla="*/ 0 h 6228026"/>
              <a:gd name="connsiteX3" fmla="*/ 6362496 w 6374721"/>
              <a:gd name="connsiteY3" fmla="*/ 6228026 h 6228026"/>
              <a:gd name="connsiteX4" fmla="*/ 1470212 w 6374721"/>
              <a:gd name="connsiteY4" fmla="*/ 6228026 h 6228026"/>
              <a:gd name="connsiteX0" fmla="*/ 1465046 w 6374721"/>
              <a:gd name="connsiteY0" fmla="*/ 6207361 h 6228026"/>
              <a:gd name="connsiteX1" fmla="*/ 0 w 6374721"/>
              <a:gd name="connsiteY1" fmla="*/ 0 h 6228026"/>
              <a:gd name="connsiteX2" fmla="*/ 6374721 w 6374721"/>
              <a:gd name="connsiteY2" fmla="*/ 0 h 6228026"/>
              <a:gd name="connsiteX3" fmla="*/ 6362496 w 6374721"/>
              <a:gd name="connsiteY3" fmla="*/ 6228026 h 6228026"/>
              <a:gd name="connsiteX4" fmla="*/ 1465046 w 6374721"/>
              <a:gd name="connsiteY4" fmla="*/ 6207361 h 6228026"/>
              <a:gd name="connsiteX0" fmla="*/ 1465046 w 6374721"/>
              <a:gd name="connsiteY0" fmla="*/ 6207361 h 6207361"/>
              <a:gd name="connsiteX1" fmla="*/ 0 w 6374721"/>
              <a:gd name="connsiteY1" fmla="*/ 0 h 6207361"/>
              <a:gd name="connsiteX2" fmla="*/ 6374721 w 6374721"/>
              <a:gd name="connsiteY2" fmla="*/ 0 h 6207361"/>
              <a:gd name="connsiteX3" fmla="*/ 6367662 w 6374721"/>
              <a:gd name="connsiteY3" fmla="*/ 6207361 h 6207361"/>
              <a:gd name="connsiteX4" fmla="*/ 1465046 w 6374721"/>
              <a:gd name="connsiteY4" fmla="*/ 6207361 h 6207361"/>
              <a:gd name="connsiteX0" fmla="*/ 1465046 w 6374721"/>
              <a:gd name="connsiteY0" fmla="*/ 6207361 h 6207361"/>
              <a:gd name="connsiteX1" fmla="*/ 0 w 6374721"/>
              <a:gd name="connsiteY1" fmla="*/ 5166 h 6207361"/>
              <a:gd name="connsiteX2" fmla="*/ 6374721 w 6374721"/>
              <a:gd name="connsiteY2" fmla="*/ 0 h 6207361"/>
              <a:gd name="connsiteX3" fmla="*/ 6367662 w 6374721"/>
              <a:gd name="connsiteY3" fmla="*/ 6207361 h 6207361"/>
              <a:gd name="connsiteX4" fmla="*/ 1465046 w 6374721"/>
              <a:gd name="connsiteY4" fmla="*/ 6207361 h 6207361"/>
              <a:gd name="connsiteX0" fmla="*/ 1465046 w 6369555"/>
              <a:gd name="connsiteY0" fmla="*/ 6202195 h 6202195"/>
              <a:gd name="connsiteX1" fmla="*/ 0 w 6369555"/>
              <a:gd name="connsiteY1" fmla="*/ 0 h 6202195"/>
              <a:gd name="connsiteX2" fmla="*/ 6369555 w 6369555"/>
              <a:gd name="connsiteY2" fmla="*/ 0 h 6202195"/>
              <a:gd name="connsiteX3" fmla="*/ 6367662 w 6369555"/>
              <a:gd name="connsiteY3" fmla="*/ 6202195 h 6202195"/>
              <a:gd name="connsiteX4" fmla="*/ 1465046 w 6369555"/>
              <a:gd name="connsiteY4" fmla="*/ 6202195 h 6202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9555" h="6202195">
                <a:moveTo>
                  <a:pt x="1465046" y="6202195"/>
                </a:moveTo>
                <a:lnTo>
                  <a:pt x="0" y="0"/>
                </a:lnTo>
                <a:lnTo>
                  <a:pt x="6369555" y="0"/>
                </a:lnTo>
                <a:lnTo>
                  <a:pt x="6367662" y="6202195"/>
                </a:lnTo>
                <a:lnTo>
                  <a:pt x="1465046" y="6202195"/>
                </a:lnTo>
                <a:close/>
              </a:path>
            </a:pathLst>
          </a:custGeom>
        </p:spPr>
        <p:txBody>
          <a:bodyPr/>
          <a:lstStyle/>
          <a:p>
            <a:r>
              <a:rPr lang="en-US"/>
              <a:t>Click icon to add picture</a:t>
            </a:r>
          </a:p>
        </p:txBody>
      </p:sp>
      <p:sp>
        <p:nvSpPr>
          <p:cNvPr id="2" name="Title 1">
            <a:extLst>
              <a:ext uri="{FF2B5EF4-FFF2-40B4-BE49-F238E27FC236}">
                <a16:creationId xmlns:a16="http://schemas.microsoft.com/office/drawing/2014/main" id="{547077BF-0101-859C-6217-36F8D6AEFEBE}"/>
              </a:ext>
            </a:extLst>
          </p:cNvPr>
          <p:cNvSpPr>
            <a:spLocks noGrp="1"/>
          </p:cNvSpPr>
          <p:nvPr>
            <p:ph type="title"/>
          </p:nvPr>
        </p:nvSpPr>
        <p:spPr>
          <a:xfrm>
            <a:off x="914400" y="758952"/>
            <a:ext cx="5162550" cy="1325563"/>
          </a:xfrm>
        </p:spPr>
        <p:txBody>
          <a:bodyPr/>
          <a:lstStyle>
            <a:lvl1pPr>
              <a:defRPr>
                <a:solidFill>
                  <a:schemeClr val="bg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6ECE6673-C7A0-C2BA-8CF4-61A98DC28D5B}"/>
              </a:ext>
            </a:extLst>
          </p:cNvPr>
          <p:cNvSpPr>
            <a:spLocks noGrp="1"/>
          </p:cNvSpPr>
          <p:nvPr>
            <p:ph type="ftr" sz="quarter" idx="11"/>
          </p:nvPr>
        </p:nvSpPr>
        <p:spPr/>
        <p:txBody>
          <a:bodyPr/>
          <a:lstStyle/>
          <a:p>
            <a:r>
              <a:rPr lang="en-US" dirty="0"/>
              <a:t>Biological &amp; Physical Sciences</a:t>
            </a:r>
          </a:p>
        </p:txBody>
      </p:sp>
      <p:sp>
        <p:nvSpPr>
          <p:cNvPr id="7" name="Slide Number Placeholder 6">
            <a:extLst>
              <a:ext uri="{FF2B5EF4-FFF2-40B4-BE49-F238E27FC236}">
                <a16:creationId xmlns:a16="http://schemas.microsoft.com/office/drawing/2014/main" id="{FA0287EE-B1C0-D41F-430F-AE7AA63CDCCC}"/>
              </a:ext>
            </a:extLst>
          </p:cNvPr>
          <p:cNvSpPr>
            <a:spLocks noGrp="1"/>
          </p:cNvSpPr>
          <p:nvPr>
            <p:ph type="sldNum" sz="quarter" idx="12"/>
          </p:nvPr>
        </p:nvSpPr>
        <p:spPr/>
        <p:txBody>
          <a:bodyPr/>
          <a:lstStyle/>
          <a:p>
            <a:fld id="{E8618032-BA8D-3D4D-8253-A70208A85976}" type="slidenum">
              <a:rPr lang="en-US" smtClean="0"/>
              <a:t>‹#›</a:t>
            </a:fld>
            <a:endParaRPr lang="en-US"/>
          </a:p>
        </p:txBody>
      </p:sp>
      <p:sp>
        <p:nvSpPr>
          <p:cNvPr id="12" name="Text Placeholder 11">
            <a:extLst>
              <a:ext uri="{FF2B5EF4-FFF2-40B4-BE49-F238E27FC236}">
                <a16:creationId xmlns:a16="http://schemas.microsoft.com/office/drawing/2014/main" id="{4074B9DF-7720-D18B-E48B-4C9CA784C7A3}"/>
              </a:ext>
            </a:extLst>
          </p:cNvPr>
          <p:cNvSpPr>
            <a:spLocks noGrp="1"/>
          </p:cNvSpPr>
          <p:nvPr>
            <p:ph type="body" sz="quarter" idx="14"/>
          </p:nvPr>
        </p:nvSpPr>
        <p:spPr>
          <a:xfrm>
            <a:off x="914400" y="2208252"/>
            <a:ext cx="5181600" cy="3962400"/>
          </a:xfrm>
        </p:spPr>
        <p:txBody>
          <a:bodyPr>
            <a:normAutofit/>
          </a:bodyPr>
          <a:lstStyle>
            <a:lvl1pPr>
              <a:lnSpc>
                <a:spcPct val="100000"/>
              </a:lnSpc>
              <a:defRPr sz="2400">
                <a:solidFill>
                  <a:schemeClr val="bg1"/>
                </a:solidFill>
              </a:defRPr>
            </a:lvl1pPr>
            <a:lvl2pPr>
              <a:lnSpc>
                <a:spcPct val="100000"/>
              </a:lnSpc>
              <a:defRPr sz="2000">
                <a:solidFill>
                  <a:schemeClr val="bg1"/>
                </a:solidFill>
              </a:defRPr>
            </a:lvl2pPr>
            <a:lvl3pPr>
              <a:lnSpc>
                <a:spcPct val="100000"/>
              </a:lnSpc>
              <a:defRPr sz="1800">
                <a:solidFill>
                  <a:schemeClr val="bg1"/>
                </a:solidFill>
              </a:defRPr>
            </a:lvl3pPr>
            <a:lvl4pPr>
              <a:lnSpc>
                <a:spcPct val="100000"/>
              </a:lnSpc>
              <a:defRPr sz="1600">
                <a:solidFill>
                  <a:schemeClr val="bg1"/>
                </a:solidFill>
              </a:defRPr>
            </a:lvl4pPr>
            <a:lvl5pPr>
              <a:lnSpc>
                <a:spcPct val="100000"/>
              </a:lnSpc>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8192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_Picture Ligh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1EF21C4-1197-17A3-5E0D-4F7593E8A95F}"/>
              </a:ext>
            </a:extLst>
          </p:cNvPr>
          <p:cNvSpPr>
            <a:spLocks noGrp="1"/>
          </p:cNvSpPr>
          <p:nvPr>
            <p:ph type="pic" sz="quarter" idx="13"/>
          </p:nvPr>
        </p:nvSpPr>
        <p:spPr>
          <a:xfrm>
            <a:off x="5573487" y="482551"/>
            <a:ext cx="6613348" cy="6375449"/>
          </a:xfrm>
          <a:custGeom>
            <a:avLst/>
            <a:gdLst>
              <a:gd name="connsiteX0" fmla="*/ 0 w 6400800"/>
              <a:gd name="connsiteY0" fmla="*/ 6200317 h 6200317"/>
              <a:gd name="connsiteX1" fmla="*/ 1550079 w 6400800"/>
              <a:gd name="connsiteY1" fmla="*/ 0 h 6200317"/>
              <a:gd name="connsiteX2" fmla="*/ 6400800 w 6400800"/>
              <a:gd name="connsiteY2" fmla="*/ 0 h 6200317"/>
              <a:gd name="connsiteX3" fmla="*/ 4850721 w 6400800"/>
              <a:gd name="connsiteY3" fmla="*/ 6200317 h 6200317"/>
              <a:gd name="connsiteX4" fmla="*/ 0 w 6400800"/>
              <a:gd name="connsiteY4" fmla="*/ 6200317 h 6200317"/>
              <a:gd name="connsiteX0" fmla="*/ 0 w 6400800"/>
              <a:gd name="connsiteY0" fmla="*/ 6200317 h 6200317"/>
              <a:gd name="connsiteX1" fmla="*/ 26079 w 6400800"/>
              <a:gd name="connsiteY1" fmla="*/ 0 h 6200317"/>
              <a:gd name="connsiteX2" fmla="*/ 6400800 w 6400800"/>
              <a:gd name="connsiteY2" fmla="*/ 0 h 6200317"/>
              <a:gd name="connsiteX3" fmla="*/ 4850721 w 6400800"/>
              <a:gd name="connsiteY3" fmla="*/ 6200317 h 6200317"/>
              <a:gd name="connsiteX4" fmla="*/ 0 w 6400800"/>
              <a:gd name="connsiteY4" fmla="*/ 6200317 h 6200317"/>
              <a:gd name="connsiteX0" fmla="*/ 1470212 w 6374721"/>
              <a:gd name="connsiteY0" fmla="*/ 6228026 h 6228026"/>
              <a:gd name="connsiteX1" fmla="*/ 0 w 6374721"/>
              <a:gd name="connsiteY1" fmla="*/ 0 h 6228026"/>
              <a:gd name="connsiteX2" fmla="*/ 6374721 w 6374721"/>
              <a:gd name="connsiteY2" fmla="*/ 0 h 6228026"/>
              <a:gd name="connsiteX3" fmla="*/ 4824642 w 6374721"/>
              <a:gd name="connsiteY3" fmla="*/ 6200317 h 6228026"/>
              <a:gd name="connsiteX4" fmla="*/ 1470212 w 6374721"/>
              <a:gd name="connsiteY4" fmla="*/ 6228026 h 6228026"/>
              <a:gd name="connsiteX0" fmla="*/ 1470212 w 6374721"/>
              <a:gd name="connsiteY0" fmla="*/ 6228026 h 6255735"/>
              <a:gd name="connsiteX1" fmla="*/ 0 w 6374721"/>
              <a:gd name="connsiteY1" fmla="*/ 0 h 6255735"/>
              <a:gd name="connsiteX2" fmla="*/ 6374721 w 6374721"/>
              <a:gd name="connsiteY2" fmla="*/ 0 h 6255735"/>
              <a:gd name="connsiteX3" fmla="*/ 6362496 w 6374721"/>
              <a:gd name="connsiteY3" fmla="*/ 6255735 h 6255735"/>
              <a:gd name="connsiteX4" fmla="*/ 1470212 w 6374721"/>
              <a:gd name="connsiteY4" fmla="*/ 6228026 h 6255735"/>
              <a:gd name="connsiteX0" fmla="*/ 1470212 w 6374721"/>
              <a:gd name="connsiteY0" fmla="*/ 6228026 h 6228026"/>
              <a:gd name="connsiteX1" fmla="*/ 0 w 6374721"/>
              <a:gd name="connsiteY1" fmla="*/ 0 h 6228026"/>
              <a:gd name="connsiteX2" fmla="*/ 6374721 w 6374721"/>
              <a:gd name="connsiteY2" fmla="*/ 0 h 6228026"/>
              <a:gd name="connsiteX3" fmla="*/ 6362496 w 6374721"/>
              <a:gd name="connsiteY3" fmla="*/ 6228026 h 6228026"/>
              <a:gd name="connsiteX4" fmla="*/ 1470212 w 6374721"/>
              <a:gd name="connsiteY4" fmla="*/ 6228026 h 6228026"/>
              <a:gd name="connsiteX0" fmla="*/ 1470212 w 6374721"/>
              <a:gd name="connsiteY0" fmla="*/ 6228026 h 6228026"/>
              <a:gd name="connsiteX1" fmla="*/ 0 w 6374721"/>
              <a:gd name="connsiteY1" fmla="*/ 0 h 6228026"/>
              <a:gd name="connsiteX2" fmla="*/ 6374721 w 6374721"/>
              <a:gd name="connsiteY2" fmla="*/ 0 h 6228026"/>
              <a:gd name="connsiteX3" fmla="*/ 6362496 w 6374721"/>
              <a:gd name="connsiteY3" fmla="*/ 6228026 h 6228026"/>
              <a:gd name="connsiteX4" fmla="*/ 1470212 w 6374721"/>
              <a:gd name="connsiteY4" fmla="*/ 6228026 h 6228026"/>
              <a:gd name="connsiteX0" fmla="*/ 1465046 w 6374721"/>
              <a:gd name="connsiteY0" fmla="*/ 6207361 h 6228026"/>
              <a:gd name="connsiteX1" fmla="*/ 0 w 6374721"/>
              <a:gd name="connsiteY1" fmla="*/ 0 h 6228026"/>
              <a:gd name="connsiteX2" fmla="*/ 6374721 w 6374721"/>
              <a:gd name="connsiteY2" fmla="*/ 0 h 6228026"/>
              <a:gd name="connsiteX3" fmla="*/ 6362496 w 6374721"/>
              <a:gd name="connsiteY3" fmla="*/ 6228026 h 6228026"/>
              <a:gd name="connsiteX4" fmla="*/ 1465046 w 6374721"/>
              <a:gd name="connsiteY4" fmla="*/ 6207361 h 6228026"/>
              <a:gd name="connsiteX0" fmla="*/ 1465046 w 6374721"/>
              <a:gd name="connsiteY0" fmla="*/ 6207361 h 6207361"/>
              <a:gd name="connsiteX1" fmla="*/ 0 w 6374721"/>
              <a:gd name="connsiteY1" fmla="*/ 0 h 6207361"/>
              <a:gd name="connsiteX2" fmla="*/ 6374721 w 6374721"/>
              <a:gd name="connsiteY2" fmla="*/ 0 h 6207361"/>
              <a:gd name="connsiteX3" fmla="*/ 6367662 w 6374721"/>
              <a:gd name="connsiteY3" fmla="*/ 6207361 h 6207361"/>
              <a:gd name="connsiteX4" fmla="*/ 1465046 w 6374721"/>
              <a:gd name="connsiteY4" fmla="*/ 6207361 h 6207361"/>
              <a:gd name="connsiteX0" fmla="*/ 1465046 w 6374721"/>
              <a:gd name="connsiteY0" fmla="*/ 6207361 h 6207361"/>
              <a:gd name="connsiteX1" fmla="*/ 0 w 6374721"/>
              <a:gd name="connsiteY1" fmla="*/ 5166 h 6207361"/>
              <a:gd name="connsiteX2" fmla="*/ 6374721 w 6374721"/>
              <a:gd name="connsiteY2" fmla="*/ 0 h 6207361"/>
              <a:gd name="connsiteX3" fmla="*/ 6367662 w 6374721"/>
              <a:gd name="connsiteY3" fmla="*/ 6207361 h 6207361"/>
              <a:gd name="connsiteX4" fmla="*/ 1465046 w 6374721"/>
              <a:gd name="connsiteY4" fmla="*/ 6207361 h 6207361"/>
              <a:gd name="connsiteX0" fmla="*/ 1465046 w 6369555"/>
              <a:gd name="connsiteY0" fmla="*/ 6202195 h 6202195"/>
              <a:gd name="connsiteX1" fmla="*/ 0 w 6369555"/>
              <a:gd name="connsiteY1" fmla="*/ 0 h 6202195"/>
              <a:gd name="connsiteX2" fmla="*/ 6369555 w 6369555"/>
              <a:gd name="connsiteY2" fmla="*/ 0 h 6202195"/>
              <a:gd name="connsiteX3" fmla="*/ 6367662 w 6369555"/>
              <a:gd name="connsiteY3" fmla="*/ 6202195 h 6202195"/>
              <a:gd name="connsiteX4" fmla="*/ 1465046 w 6369555"/>
              <a:gd name="connsiteY4" fmla="*/ 6202195 h 6202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9555" h="6202195">
                <a:moveTo>
                  <a:pt x="1465046" y="6202195"/>
                </a:moveTo>
                <a:lnTo>
                  <a:pt x="0" y="0"/>
                </a:lnTo>
                <a:lnTo>
                  <a:pt x="6369555" y="0"/>
                </a:lnTo>
                <a:lnTo>
                  <a:pt x="6367662" y="6202195"/>
                </a:lnTo>
                <a:lnTo>
                  <a:pt x="1465046" y="6202195"/>
                </a:lnTo>
                <a:close/>
              </a:path>
            </a:pathLst>
          </a:custGeom>
        </p:spPr>
        <p:txBody>
          <a:bodyPr/>
          <a:lstStyle/>
          <a:p>
            <a:r>
              <a:rPr lang="en-US"/>
              <a:t>Click icon to add picture</a:t>
            </a:r>
          </a:p>
        </p:txBody>
      </p:sp>
      <p:sp>
        <p:nvSpPr>
          <p:cNvPr id="2" name="Title 1">
            <a:extLst>
              <a:ext uri="{FF2B5EF4-FFF2-40B4-BE49-F238E27FC236}">
                <a16:creationId xmlns:a16="http://schemas.microsoft.com/office/drawing/2014/main" id="{547077BF-0101-859C-6217-36F8D6AEFEBE}"/>
              </a:ext>
            </a:extLst>
          </p:cNvPr>
          <p:cNvSpPr>
            <a:spLocks noGrp="1"/>
          </p:cNvSpPr>
          <p:nvPr>
            <p:ph type="title"/>
          </p:nvPr>
        </p:nvSpPr>
        <p:spPr>
          <a:xfrm>
            <a:off x="914400" y="758952"/>
            <a:ext cx="5162550" cy="1325563"/>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6ECE6673-C7A0-C2BA-8CF4-61A98DC28D5B}"/>
              </a:ext>
            </a:extLst>
          </p:cNvPr>
          <p:cNvSpPr>
            <a:spLocks noGrp="1"/>
          </p:cNvSpPr>
          <p:nvPr>
            <p:ph type="ftr" sz="quarter" idx="11"/>
          </p:nvPr>
        </p:nvSpPr>
        <p:spPr/>
        <p:txBody>
          <a:bodyPr/>
          <a:lstStyle/>
          <a:p>
            <a:r>
              <a:rPr lang="en-US" dirty="0"/>
              <a:t>Biological &amp; Physical Sciences </a:t>
            </a:r>
          </a:p>
        </p:txBody>
      </p:sp>
      <p:sp>
        <p:nvSpPr>
          <p:cNvPr id="7" name="Slide Number Placeholder 6">
            <a:extLst>
              <a:ext uri="{FF2B5EF4-FFF2-40B4-BE49-F238E27FC236}">
                <a16:creationId xmlns:a16="http://schemas.microsoft.com/office/drawing/2014/main" id="{FA0287EE-B1C0-D41F-430F-AE7AA63CDCCC}"/>
              </a:ext>
            </a:extLst>
          </p:cNvPr>
          <p:cNvSpPr>
            <a:spLocks noGrp="1"/>
          </p:cNvSpPr>
          <p:nvPr>
            <p:ph type="sldNum" sz="quarter" idx="12"/>
          </p:nvPr>
        </p:nvSpPr>
        <p:spPr/>
        <p:txBody>
          <a:bodyPr/>
          <a:lstStyle/>
          <a:p>
            <a:fld id="{E8618032-BA8D-3D4D-8253-A70208A85976}" type="slidenum">
              <a:rPr lang="en-US" smtClean="0"/>
              <a:t>‹#›</a:t>
            </a:fld>
            <a:endParaRPr lang="en-US"/>
          </a:p>
        </p:txBody>
      </p:sp>
      <p:sp>
        <p:nvSpPr>
          <p:cNvPr id="12" name="Text Placeholder 11">
            <a:extLst>
              <a:ext uri="{FF2B5EF4-FFF2-40B4-BE49-F238E27FC236}">
                <a16:creationId xmlns:a16="http://schemas.microsoft.com/office/drawing/2014/main" id="{4074B9DF-7720-D18B-E48B-4C9CA784C7A3}"/>
              </a:ext>
            </a:extLst>
          </p:cNvPr>
          <p:cNvSpPr>
            <a:spLocks noGrp="1"/>
          </p:cNvSpPr>
          <p:nvPr>
            <p:ph type="body" sz="quarter" idx="14"/>
          </p:nvPr>
        </p:nvSpPr>
        <p:spPr>
          <a:xfrm>
            <a:off x="914400" y="2203704"/>
            <a:ext cx="5181600" cy="3962400"/>
          </a:xfrm>
        </p:spPr>
        <p:txBody>
          <a:bodyPr>
            <a:normAutofit/>
          </a:bodyPr>
          <a:lstStyle>
            <a:lvl1pPr>
              <a:lnSpc>
                <a:spcPct val="100000"/>
              </a:lnSpc>
              <a:defRPr sz="2400">
                <a:solidFill>
                  <a:schemeClr val="tx1"/>
                </a:solidFill>
              </a:defRPr>
            </a:lvl1pPr>
            <a:lvl2pPr>
              <a:lnSpc>
                <a:spcPct val="100000"/>
              </a:lnSpc>
              <a:defRPr sz="2000">
                <a:solidFill>
                  <a:schemeClr val="tx1"/>
                </a:solidFill>
              </a:defRPr>
            </a:lvl2pPr>
            <a:lvl3pPr>
              <a:lnSpc>
                <a:spcPct val="100000"/>
              </a:lnSpc>
              <a:defRPr sz="18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007928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_Picture w/Frame">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D04EC17A-0229-9D9E-4F3E-BBAF3C9EC60A}"/>
              </a:ext>
            </a:extLst>
          </p:cNvPr>
          <p:cNvSpPr/>
          <p:nvPr userDrawn="1"/>
        </p:nvSpPr>
        <p:spPr>
          <a:xfrm>
            <a:off x="6324600" y="750848"/>
            <a:ext cx="5562600" cy="5715000"/>
          </a:xfrm>
          <a:prstGeom prst="roundRect">
            <a:avLst>
              <a:gd name="adj" fmla="val 6243"/>
            </a:avLst>
          </a:prstGeom>
          <a:gradFill>
            <a:gsLst>
              <a:gs pos="0">
                <a:schemeClr val="tx1"/>
              </a:gs>
              <a:gs pos="97000">
                <a:schemeClr val="accent3"/>
              </a:gs>
              <a:gs pos="47000">
                <a:schemeClr val="accent2"/>
              </a:gs>
            </a:gsLst>
            <a:lin ang="216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7077BF-0101-859C-6217-36F8D6AEFEBE}"/>
              </a:ext>
            </a:extLst>
          </p:cNvPr>
          <p:cNvSpPr>
            <a:spLocks noGrp="1"/>
          </p:cNvSpPr>
          <p:nvPr>
            <p:ph type="title"/>
          </p:nvPr>
        </p:nvSpPr>
        <p:spPr>
          <a:xfrm>
            <a:off x="914400" y="758952"/>
            <a:ext cx="5162550" cy="1325563"/>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6ECE6673-C7A0-C2BA-8CF4-61A98DC28D5B}"/>
              </a:ext>
            </a:extLst>
          </p:cNvPr>
          <p:cNvSpPr>
            <a:spLocks noGrp="1"/>
          </p:cNvSpPr>
          <p:nvPr>
            <p:ph type="ftr" sz="quarter" idx="11"/>
          </p:nvPr>
        </p:nvSpPr>
        <p:spPr/>
        <p:txBody>
          <a:bodyPr/>
          <a:lstStyle/>
          <a:p>
            <a:r>
              <a:rPr lang="en-US" dirty="0"/>
              <a:t>Biological &amp; Physical Sciences </a:t>
            </a:r>
          </a:p>
        </p:txBody>
      </p:sp>
      <p:sp>
        <p:nvSpPr>
          <p:cNvPr id="7" name="Slide Number Placeholder 6">
            <a:extLst>
              <a:ext uri="{FF2B5EF4-FFF2-40B4-BE49-F238E27FC236}">
                <a16:creationId xmlns:a16="http://schemas.microsoft.com/office/drawing/2014/main" id="{FA0287EE-B1C0-D41F-430F-AE7AA63CDCCC}"/>
              </a:ext>
            </a:extLst>
          </p:cNvPr>
          <p:cNvSpPr>
            <a:spLocks noGrp="1"/>
          </p:cNvSpPr>
          <p:nvPr>
            <p:ph type="sldNum" sz="quarter" idx="12"/>
          </p:nvPr>
        </p:nvSpPr>
        <p:spPr/>
        <p:txBody>
          <a:bodyPr/>
          <a:lstStyle/>
          <a:p>
            <a:fld id="{E8618032-BA8D-3D4D-8253-A70208A85976}" type="slidenum">
              <a:rPr lang="en-US" smtClean="0"/>
              <a:t>‹#›</a:t>
            </a:fld>
            <a:endParaRPr lang="en-US"/>
          </a:p>
        </p:txBody>
      </p:sp>
      <p:sp>
        <p:nvSpPr>
          <p:cNvPr id="12" name="Text Placeholder 11">
            <a:extLst>
              <a:ext uri="{FF2B5EF4-FFF2-40B4-BE49-F238E27FC236}">
                <a16:creationId xmlns:a16="http://schemas.microsoft.com/office/drawing/2014/main" id="{4074B9DF-7720-D18B-E48B-4C9CA784C7A3}"/>
              </a:ext>
            </a:extLst>
          </p:cNvPr>
          <p:cNvSpPr>
            <a:spLocks noGrp="1"/>
          </p:cNvSpPr>
          <p:nvPr>
            <p:ph type="body" sz="quarter" idx="14"/>
          </p:nvPr>
        </p:nvSpPr>
        <p:spPr>
          <a:xfrm>
            <a:off x="914400" y="2203704"/>
            <a:ext cx="5181600" cy="3962400"/>
          </a:xfrm>
        </p:spPr>
        <p:txBody>
          <a:bodyPr>
            <a:normAutofit/>
          </a:bodyPr>
          <a:lstStyle>
            <a:lvl1pPr>
              <a:lnSpc>
                <a:spcPct val="100000"/>
              </a:lnSpc>
              <a:defRPr sz="2400">
                <a:solidFill>
                  <a:schemeClr val="tx1"/>
                </a:solidFill>
              </a:defRPr>
            </a:lvl1pPr>
            <a:lvl2pPr>
              <a:lnSpc>
                <a:spcPct val="100000"/>
              </a:lnSpc>
              <a:defRPr sz="2000">
                <a:solidFill>
                  <a:schemeClr val="tx1"/>
                </a:solidFill>
              </a:defRPr>
            </a:lvl2pPr>
            <a:lvl3pPr>
              <a:lnSpc>
                <a:spcPct val="100000"/>
              </a:lnSpc>
              <a:defRPr sz="18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6093D01D-E4EE-57C8-4839-A436BF0AE87B}"/>
              </a:ext>
            </a:extLst>
          </p:cNvPr>
          <p:cNvSpPr>
            <a:spLocks noGrp="1"/>
          </p:cNvSpPr>
          <p:nvPr>
            <p:ph type="pic" sz="quarter" idx="15"/>
          </p:nvPr>
        </p:nvSpPr>
        <p:spPr>
          <a:xfrm>
            <a:off x="6477000" y="903248"/>
            <a:ext cx="5257800" cy="5410200"/>
          </a:xfrm>
          <a:prstGeom prst="roundRect">
            <a:avLst>
              <a:gd name="adj" fmla="val 6063"/>
            </a:avLst>
          </a:prstGeom>
        </p:spPr>
        <p:txBody>
          <a:bodyPr/>
          <a:lstStyle>
            <a:lvl1pPr>
              <a:defRPr>
                <a:solidFill>
                  <a:schemeClr val="bg1"/>
                </a:solidFill>
              </a:defRPr>
            </a:lvl1pPr>
          </a:lstStyle>
          <a:p>
            <a:r>
              <a:rPr lang="en-US"/>
              <a:t>Click icon to add picture</a:t>
            </a:r>
          </a:p>
        </p:txBody>
      </p:sp>
    </p:spTree>
    <p:extLst>
      <p:ext uri="{BB962C8B-B14F-4D97-AF65-F5344CB8AC3E}">
        <p14:creationId xmlns:p14="http://schemas.microsoft.com/office/powerpoint/2010/main" val="3262730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ext _2 Pictures w/Frame">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D04EC17A-0229-9D9E-4F3E-BBAF3C9EC60A}"/>
              </a:ext>
            </a:extLst>
          </p:cNvPr>
          <p:cNvSpPr/>
          <p:nvPr userDrawn="1"/>
        </p:nvSpPr>
        <p:spPr>
          <a:xfrm>
            <a:off x="6781800" y="731195"/>
            <a:ext cx="5029200" cy="2873829"/>
          </a:xfrm>
          <a:prstGeom prst="roundRect">
            <a:avLst>
              <a:gd name="adj" fmla="val 6243"/>
            </a:avLst>
          </a:prstGeom>
          <a:gradFill>
            <a:gsLst>
              <a:gs pos="0">
                <a:schemeClr val="tx1"/>
              </a:gs>
              <a:gs pos="97000">
                <a:schemeClr val="accent3"/>
              </a:gs>
              <a:gs pos="46000">
                <a:schemeClr val="accent2"/>
              </a:gs>
            </a:gsLst>
            <a:lin ang="216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7077BF-0101-859C-6217-36F8D6AEFEBE}"/>
              </a:ext>
            </a:extLst>
          </p:cNvPr>
          <p:cNvSpPr>
            <a:spLocks noGrp="1"/>
          </p:cNvSpPr>
          <p:nvPr>
            <p:ph type="title"/>
          </p:nvPr>
        </p:nvSpPr>
        <p:spPr>
          <a:xfrm>
            <a:off x="914400" y="758952"/>
            <a:ext cx="5695950" cy="1325563"/>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6ECE6673-C7A0-C2BA-8CF4-61A98DC28D5B}"/>
              </a:ext>
            </a:extLst>
          </p:cNvPr>
          <p:cNvSpPr>
            <a:spLocks noGrp="1"/>
          </p:cNvSpPr>
          <p:nvPr>
            <p:ph type="ftr" sz="quarter" idx="11"/>
          </p:nvPr>
        </p:nvSpPr>
        <p:spPr/>
        <p:txBody>
          <a:bodyPr/>
          <a:lstStyle/>
          <a:p>
            <a:r>
              <a:rPr lang="en-US" dirty="0"/>
              <a:t>Biological &amp; Physical Sciences</a:t>
            </a:r>
          </a:p>
        </p:txBody>
      </p:sp>
      <p:sp>
        <p:nvSpPr>
          <p:cNvPr id="7" name="Slide Number Placeholder 6">
            <a:extLst>
              <a:ext uri="{FF2B5EF4-FFF2-40B4-BE49-F238E27FC236}">
                <a16:creationId xmlns:a16="http://schemas.microsoft.com/office/drawing/2014/main" id="{FA0287EE-B1C0-D41F-430F-AE7AA63CDCCC}"/>
              </a:ext>
            </a:extLst>
          </p:cNvPr>
          <p:cNvSpPr>
            <a:spLocks noGrp="1"/>
          </p:cNvSpPr>
          <p:nvPr>
            <p:ph type="sldNum" sz="quarter" idx="12"/>
          </p:nvPr>
        </p:nvSpPr>
        <p:spPr/>
        <p:txBody>
          <a:bodyPr/>
          <a:lstStyle/>
          <a:p>
            <a:fld id="{E8618032-BA8D-3D4D-8253-A70208A85976}" type="slidenum">
              <a:rPr lang="en-US" smtClean="0"/>
              <a:t>‹#›</a:t>
            </a:fld>
            <a:endParaRPr lang="en-US"/>
          </a:p>
        </p:txBody>
      </p:sp>
      <p:sp>
        <p:nvSpPr>
          <p:cNvPr id="12" name="Text Placeholder 11">
            <a:extLst>
              <a:ext uri="{FF2B5EF4-FFF2-40B4-BE49-F238E27FC236}">
                <a16:creationId xmlns:a16="http://schemas.microsoft.com/office/drawing/2014/main" id="{4074B9DF-7720-D18B-E48B-4C9CA784C7A3}"/>
              </a:ext>
            </a:extLst>
          </p:cNvPr>
          <p:cNvSpPr>
            <a:spLocks noGrp="1"/>
          </p:cNvSpPr>
          <p:nvPr>
            <p:ph type="body" sz="quarter" idx="14"/>
          </p:nvPr>
        </p:nvSpPr>
        <p:spPr>
          <a:xfrm>
            <a:off x="914400" y="2212848"/>
            <a:ext cx="5562600" cy="3962400"/>
          </a:xfrm>
        </p:spPr>
        <p:txBody>
          <a:bodyPr>
            <a:normAutofit/>
          </a:bodyPr>
          <a:lstStyle>
            <a:lvl1pPr>
              <a:lnSpc>
                <a:spcPct val="100000"/>
              </a:lnSpc>
              <a:defRPr sz="2400">
                <a:solidFill>
                  <a:schemeClr val="tx1"/>
                </a:solidFill>
              </a:defRPr>
            </a:lvl1pPr>
            <a:lvl2pPr>
              <a:lnSpc>
                <a:spcPct val="100000"/>
              </a:lnSpc>
              <a:defRPr sz="2000">
                <a:solidFill>
                  <a:schemeClr val="tx1"/>
                </a:solidFill>
              </a:defRPr>
            </a:lvl2pPr>
            <a:lvl3pPr>
              <a:lnSpc>
                <a:spcPct val="100000"/>
              </a:lnSpc>
              <a:defRPr sz="18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6093D01D-E4EE-57C8-4839-A436BF0AE87B}"/>
              </a:ext>
            </a:extLst>
          </p:cNvPr>
          <p:cNvSpPr>
            <a:spLocks noGrp="1"/>
          </p:cNvSpPr>
          <p:nvPr>
            <p:ph type="pic" sz="quarter" idx="15"/>
          </p:nvPr>
        </p:nvSpPr>
        <p:spPr>
          <a:xfrm>
            <a:off x="6934200" y="883595"/>
            <a:ext cx="4741817" cy="2586446"/>
          </a:xfrm>
          <a:prstGeom prst="roundRect">
            <a:avLst>
              <a:gd name="adj" fmla="val 2938"/>
            </a:avLst>
          </a:prstGeom>
        </p:spPr>
        <p:txBody>
          <a:bodyPr/>
          <a:lstStyle>
            <a:lvl1pPr>
              <a:defRPr>
                <a:solidFill>
                  <a:schemeClr val="bg1"/>
                </a:solidFill>
              </a:defRPr>
            </a:lvl1pPr>
          </a:lstStyle>
          <a:p>
            <a:r>
              <a:rPr lang="en-US"/>
              <a:t>Click icon to add picture</a:t>
            </a:r>
            <a:endParaRPr lang="en-US" dirty="0"/>
          </a:p>
        </p:txBody>
      </p:sp>
      <p:sp>
        <p:nvSpPr>
          <p:cNvPr id="10" name="Rounded Rectangle 9">
            <a:extLst>
              <a:ext uri="{FF2B5EF4-FFF2-40B4-BE49-F238E27FC236}">
                <a16:creationId xmlns:a16="http://schemas.microsoft.com/office/drawing/2014/main" id="{932B8DAB-353A-63A7-57E3-BC8771DAFC86}"/>
              </a:ext>
            </a:extLst>
          </p:cNvPr>
          <p:cNvSpPr/>
          <p:nvPr userDrawn="1"/>
        </p:nvSpPr>
        <p:spPr>
          <a:xfrm>
            <a:off x="6781800" y="3702995"/>
            <a:ext cx="5029200" cy="2873829"/>
          </a:xfrm>
          <a:prstGeom prst="roundRect">
            <a:avLst>
              <a:gd name="adj" fmla="val 6243"/>
            </a:avLst>
          </a:prstGeom>
          <a:gradFill>
            <a:gsLst>
              <a:gs pos="0">
                <a:schemeClr val="tx1"/>
              </a:gs>
              <a:gs pos="97000">
                <a:schemeClr val="accent3"/>
              </a:gs>
              <a:gs pos="47000">
                <a:schemeClr val="accent2"/>
              </a:gs>
            </a:gsLst>
            <a:lin ang="216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3">
            <a:extLst>
              <a:ext uri="{FF2B5EF4-FFF2-40B4-BE49-F238E27FC236}">
                <a16:creationId xmlns:a16="http://schemas.microsoft.com/office/drawing/2014/main" id="{7FD29A79-FC30-5176-80E7-A66A49211302}"/>
              </a:ext>
            </a:extLst>
          </p:cNvPr>
          <p:cNvSpPr>
            <a:spLocks noGrp="1"/>
          </p:cNvSpPr>
          <p:nvPr>
            <p:ph type="pic" sz="quarter" idx="16"/>
          </p:nvPr>
        </p:nvSpPr>
        <p:spPr>
          <a:xfrm>
            <a:off x="6934200" y="3855395"/>
            <a:ext cx="4741817" cy="2586446"/>
          </a:xfrm>
          <a:prstGeom prst="roundRect">
            <a:avLst>
              <a:gd name="adj" fmla="val 2938"/>
            </a:avLst>
          </a:prstGeom>
        </p:spPr>
        <p:txBody>
          <a:bodyPr/>
          <a:lstStyle>
            <a:lvl1pPr>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5926951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77BF-0101-859C-6217-36F8D6AEFEBE}"/>
              </a:ext>
            </a:extLst>
          </p:cNvPr>
          <p:cNvSpPr>
            <a:spLocks noGrp="1"/>
          </p:cNvSpPr>
          <p:nvPr>
            <p:ph type="title"/>
          </p:nvPr>
        </p:nvSpPr>
        <p:spPr>
          <a:xfrm>
            <a:off x="914400" y="758952"/>
            <a:ext cx="5619750" cy="1325563"/>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6ECE6673-C7A0-C2BA-8CF4-61A98DC28D5B}"/>
              </a:ext>
            </a:extLst>
          </p:cNvPr>
          <p:cNvSpPr>
            <a:spLocks noGrp="1"/>
          </p:cNvSpPr>
          <p:nvPr>
            <p:ph type="ftr" sz="quarter" idx="11"/>
          </p:nvPr>
        </p:nvSpPr>
        <p:spPr/>
        <p:txBody>
          <a:bodyPr/>
          <a:lstStyle/>
          <a:p>
            <a:r>
              <a:rPr lang="en-US" dirty="0"/>
              <a:t>Biological &amp; Physical Sciences</a:t>
            </a:r>
          </a:p>
        </p:txBody>
      </p:sp>
      <p:sp>
        <p:nvSpPr>
          <p:cNvPr id="7" name="Slide Number Placeholder 6">
            <a:extLst>
              <a:ext uri="{FF2B5EF4-FFF2-40B4-BE49-F238E27FC236}">
                <a16:creationId xmlns:a16="http://schemas.microsoft.com/office/drawing/2014/main" id="{FA0287EE-B1C0-D41F-430F-AE7AA63CDCCC}"/>
              </a:ext>
            </a:extLst>
          </p:cNvPr>
          <p:cNvSpPr>
            <a:spLocks noGrp="1"/>
          </p:cNvSpPr>
          <p:nvPr>
            <p:ph type="sldNum" sz="quarter" idx="12"/>
          </p:nvPr>
        </p:nvSpPr>
        <p:spPr/>
        <p:txBody>
          <a:bodyPr/>
          <a:lstStyle/>
          <a:p>
            <a:fld id="{E8618032-BA8D-3D4D-8253-A70208A85976}" type="slidenum">
              <a:rPr lang="en-US" smtClean="0"/>
              <a:t>‹#›</a:t>
            </a:fld>
            <a:endParaRPr lang="en-US"/>
          </a:p>
        </p:txBody>
      </p:sp>
      <p:sp>
        <p:nvSpPr>
          <p:cNvPr id="12" name="Text Placeholder 11">
            <a:extLst>
              <a:ext uri="{FF2B5EF4-FFF2-40B4-BE49-F238E27FC236}">
                <a16:creationId xmlns:a16="http://schemas.microsoft.com/office/drawing/2014/main" id="{4074B9DF-7720-D18B-E48B-4C9CA784C7A3}"/>
              </a:ext>
            </a:extLst>
          </p:cNvPr>
          <p:cNvSpPr>
            <a:spLocks noGrp="1"/>
          </p:cNvSpPr>
          <p:nvPr>
            <p:ph type="body" sz="quarter" idx="14"/>
          </p:nvPr>
        </p:nvSpPr>
        <p:spPr>
          <a:xfrm>
            <a:off x="914400" y="2203704"/>
            <a:ext cx="5181600" cy="3962400"/>
          </a:xfr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hart Placeholder 8">
            <a:extLst>
              <a:ext uri="{FF2B5EF4-FFF2-40B4-BE49-F238E27FC236}">
                <a16:creationId xmlns:a16="http://schemas.microsoft.com/office/drawing/2014/main" id="{61C1296F-E730-081D-E6F9-31BBE4D43254}"/>
              </a:ext>
            </a:extLst>
          </p:cNvPr>
          <p:cNvSpPr>
            <a:spLocks noGrp="1"/>
          </p:cNvSpPr>
          <p:nvPr>
            <p:ph type="chart" sz="quarter" idx="15"/>
          </p:nvPr>
        </p:nvSpPr>
        <p:spPr>
          <a:xfrm>
            <a:off x="6324600" y="758952"/>
            <a:ext cx="5486400" cy="5486400"/>
          </a:xfrm>
        </p:spPr>
        <p:txBody>
          <a:bodyPr/>
          <a:lstStyle>
            <a:lvl1pPr>
              <a:defRPr>
                <a:solidFill>
                  <a:schemeClr val="tx1"/>
                </a:solidFill>
              </a:defRPr>
            </a:lvl1pPr>
          </a:lstStyle>
          <a:p>
            <a:r>
              <a:rPr lang="en-US"/>
              <a:t>Click icon to add chart</a:t>
            </a:r>
            <a:endParaRPr lang="en-US" dirty="0"/>
          </a:p>
        </p:txBody>
      </p:sp>
    </p:spTree>
    <p:extLst>
      <p:ext uri="{BB962C8B-B14F-4D97-AF65-F5344CB8AC3E}">
        <p14:creationId xmlns:p14="http://schemas.microsoft.com/office/powerpoint/2010/main" val="25601628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de by side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77BF-0101-859C-6217-36F8D6AEFEBE}"/>
              </a:ext>
            </a:extLst>
          </p:cNvPr>
          <p:cNvSpPr>
            <a:spLocks noGrp="1"/>
          </p:cNvSpPr>
          <p:nvPr>
            <p:ph type="title"/>
          </p:nvPr>
        </p:nvSpPr>
        <p:spPr>
          <a:xfrm>
            <a:off x="914400" y="758952"/>
            <a:ext cx="10877550" cy="1325563"/>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6ECE6673-C7A0-C2BA-8CF4-61A98DC28D5B}"/>
              </a:ext>
            </a:extLst>
          </p:cNvPr>
          <p:cNvSpPr>
            <a:spLocks noGrp="1"/>
          </p:cNvSpPr>
          <p:nvPr>
            <p:ph type="ftr" sz="quarter" idx="11"/>
          </p:nvPr>
        </p:nvSpPr>
        <p:spPr/>
        <p:txBody>
          <a:bodyPr/>
          <a:lstStyle/>
          <a:p>
            <a:r>
              <a:rPr lang="en-US" dirty="0"/>
              <a:t>Biological &amp; Physical Sciences</a:t>
            </a:r>
          </a:p>
        </p:txBody>
      </p:sp>
      <p:sp>
        <p:nvSpPr>
          <p:cNvPr id="7" name="Slide Number Placeholder 6">
            <a:extLst>
              <a:ext uri="{FF2B5EF4-FFF2-40B4-BE49-F238E27FC236}">
                <a16:creationId xmlns:a16="http://schemas.microsoft.com/office/drawing/2014/main" id="{FA0287EE-B1C0-D41F-430F-AE7AA63CDCCC}"/>
              </a:ext>
            </a:extLst>
          </p:cNvPr>
          <p:cNvSpPr>
            <a:spLocks noGrp="1"/>
          </p:cNvSpPr>
          <p:nvPr>
            <p:ph type="sldNum" sz="quarter" idx="12"/>
          </p:nvPr>
        </p:nvSpPr>
        <p:spPr/>
        <p:txBody>
          <a:bodyPr/>
          <a:lstStyle/>
          <a:p>
            <a:fld id="{E8618032-BA8D-3D4D-8253-A70208A85976}" type="slidenum">
              <a:rPr lang="en-US" smtClean="0"/>
              <a:t>‹#›</a:t>
            </a:fld>
            <a:endParaRPr lang="en-US"/>
          </a:p>
        </p:txBody>
      </p:sp>
      <p:sp>
        <p:nvSpPr>
          <p:cNvPr id="9" name="Chart Placeholder 8">
            <a:extLst>
              <a:ext uri="{FF2B5EF4-FFF2-40B4-BE49-F238E27FC236}">
                <a16:creationId xmlns:a16="http://schemas.microsoft.com/office/drawing/2014/main" id="{61C1296F-E730-081D-E6F9-31BBE4D43254}"/>
              </a:ext>
            </a:extLst>
          </p:cNvPr>
          <p:cNvSpPr>
            <a:spLocks noGrp="1"/>
          </p:cNvSpPr>
          <p:nvPr>
            <p:ph type="chart" sz="quarter" idx="15"/>
          </p:nvPr>
        </p:nvSpPr>
        <p:spPr>
          <a:xfrm>
            <a:off x="6400800" y="2924869"/>
            <a:ext cx="5334000" cy="3505200"/>
          </a:xfrm>
        </p:spPr>
        <p:txBody>
          <a:bodyPr/>
          <a:lstStyle>
            <a:lvl1pPr>
              <a:lnSpc>
                <a:spcPct val="100000"/>
              </a:lnSpc>
              <a:defRPr>
                <a:solidFill>
                  <a:schemeClr val="tx1"/>
                </a:solidFill>
              </a:defRPr>
            </a:lvl1pPr>
          </a:lstStyle>
          <a:p>
            <a:r>
              <a:rPr lang="en-US"/>
              <a:t>Click icon to add chart</a:t>
            </a:r>
            <a:endParaRPr lang="en-US" dirty="0"/>
          </a:p>
        </p:txBody>
      </p:sp>
      <p:sp>
        <p:nvSpPr>
          <p:cNvPr id="3" name="Chart Placeholder 8">
            <a:extLst>
              <a:ext uri="{FF2B5EF4-FFF2-40B4-BE49-F238E27FC236}">
                <a16:creationId xmlns:a16="http://schemas.microsoft.com/office/drawing/2014/main" id="{47C9A64A-95DE-326D-AD27-2A9C89FC288F}"/>
              </a:ext>
            </a:extLst>
          </p:cNvPr>
          <p:cNvSpPr>
            <a:spLocks noGrp="1"/>
          </p:cNvSpPr>
          <p:nvPr>
            <p:ph type="chart" sz="quarter" idx="16"/>
          </p:nvPr>
        </p:nvSpPr>
        <p:spPr>
          <a:xfrm>
            <a:off x="914400" y="2924869"/>
            <a:ext cx="5334000" cy="3505200"/>
          </a:xfrm>
        </p:spPr>
        <p:txBody>
          <a:bodyPr/>
          <a:lstStyle>
            <a:lvl1pPr>
              <a:lnSpc>
                <a:spcPct val="100000"/>
              </a:lnSpc>
              <a:defRPr>
                <a:solidFill>
                  <a:schemeClr val="tx1"/>
                </a:solidFill>
              </a:defRPr>
            </a:lvl1pPr>
          </a:lstStyle>
          <a:p>
            <a:r>
              <a:rPr lang="en-US"/>
              <a:t>Click icon to add chart</a:t>
            </a:r>
            <a:endParaRPr lang="en-US" dirty="0"/>
          </a:p>
        </p:txBody>
      </p:sp>
      <p:sp>
        <p:nvSpPr>
          <p:cNvPr id="10" name="Text Placeholder 2">
            <a:extLst>
              <a:ext uri="{FF2B5EF4-FFF2-40B4-BE49-F238E27FC236}">
                <a16:creationId xmlns:a16="http://schemas.microsoft.com/office/drawing/2014/main" id="{BFD2497A-A32F-79B8-FD8B-B8AB6127058F}"/>
              </a:ext>
            </a:extLst>
          </p:cNvPr>
          <p:cNvSpPr>
            <a:spLocks noGrp="1"/>
          </p:cNvSpPr>
          <p:nvPr>
            <p:ph type="body" idx="1"/>
          </p:nvPr>
        </p:nvSpPr>
        <p:spPr>
          <a:xfrm>
            <a:off x="914400" y="2203704"/>
            <a:ext cx="10972800" cy="5953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0981900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ide by side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77BF-0101-859C-6217-36F8D6AEFEBE}"/>
              </a:ext>
            </a:extLst>
          </p:cNvPr>
          <p:cNvSpPr>
            <a:spLocks noGrp="1"/>
          </p:cNvSpPr>
          <p:nvPr>
            <p:ph type="title"/>
          </p:nvPr>
        </p:nvSpPr>
        <p:spPr>
          <a:xfrm>
            <a:off x="914400" y="758952"/>
            <a:ext cx="10877550" cy="1325563"/>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6ECE6673-C7A0-C2BA-8CF4-61A98DC28D5B}"/>
              </a:ext>
            </a:extLst>
          </p:cNvPr>
          <p:cNvSpPr>
            <a:spLocks noGrp="1"/>
          </p:cNvSpPr>
          <p:nvPr>
            <p:ph type="ftr" sz="quarter" idx="11"/>
          </p:nvPr>
        </p:nvSpPr>
        <p:spPr/>
        <p:txBody>
          <a:bodyPr/>
          <a:lstStyle/>
          <a:p>
            <a:r>
              <a:rPr lang="en-US" dirty="0"/>
              <a:t>Biological &amp; Physical Sciences</a:t>
            </a:r>
          </a:p>
        </p:txBody>
      </p:sp>
      <p:sp>
        <p:nvSpPr>
          <p:cNvPr id="7" name="Slide Number Placeholder 6">
            <a:extLst>
              <a:ext uri="{FF2B5EF4-FFF2-40B4-BE49-F238E27FC236}">
                <a16:creationId xmlns:a16="http://schemas.microsoft.com/office/drawing/2014/main" id="{FA0287EE-B1C0-D41F-430F-AE7AA63CDCCC}"/>
              </a:ext>
            </a:extLst>
          </p:cNvPr>
          <p:cNvSpPr>
            <a:spLocks noGrp="1"/>
          </p:cNvSpPr>
          <p:nvPr>
            <p:ph type="sldNum" sz="quarter" idx="12"/>
          </p:nvPr>
        </p:nvSpPr>
        <p:spPr/>
        <p:txBody>
          <a:bodyPr/>
          <a:lstStyle/>
          <a:p>
            <a:fld id="{E8618032-BA8D-3D4D-8253-A70208A85976}" type="slidenum">
              <a:rPr lang="en-US" smtClean="0"/>
              <a:t>‹#›</a:t>
            </a:fld>
            <a:endParaRPr lang="en-US"/>
          </a:p>
        </p:txBody>
      </p:sp>
      <p:sp>
        <p:nvSpPr>
          <p:cNvPr id="10" name="Text Placeholder 2">
            <a:extLst>
              <a:ext uri="{FF2B5EF4-FFF2-40B4-BE49-F238E27FC236}">
                <a16:creationId xmlns:a16="http://schemas.microsoft.com/office/drawing/2014/main" id="{BFD2497A-A32F-79B8-FD8B-B8AB6127058F}"/>
              </a:ext>
            </a:extLst>
          </p:cNvPr>
          <p:cNvSpPr>
            <a:spLocks noGrp="1"/>
          </p:cNvSpPr>
          <p:nvPr>
            <p:ph type="body" idx="1"/>
          </p:nvPr>
        </p:nvSpPr>
        <p:spPr>
          <a:xfrm>
            <a:off x="914400" y="2203704"/>
            <a:ext cx="10972800" cy="595312"/>
          </a:xfrm>
        </p:spPr>
        <p:txBody>
          <a:bodyPr anchor="t"/>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Picture Placeholder 7">
            <a:extLst>
              <a:ext uri="{FF2B5EF4-FFF2-40B4-BE49-F238E27FC236}">
                <a16:creationId xmlns:a16="http://schemas.microsoft.com/office/drawing/2014/main" id="{A5E00329-735F-25A4-8DAC-E98E4105FA19}"/>
              </a:ext>
            </a:extLst>
          </p:cNvPr>
          <p:cNvSpPr>
            <a:spLocks noGrp="1"/>
          </p:cNvSpPr>
          <p:nvPr>
            <p:ph type="pic" sz="quarter" idx="17"/>
          </p:nvPr>
        </p:nvSpPr>
        <p:spPr>
          <a:xfrm>
            <a:off x="914400" y="2912640"/>
            <a:ext cx="5334000" cy="3505200"/>
          </a:xfrm>
        </p:spPr>
        <p:txBody>
          <a:bodyPr/>
          <a:lstStyle>
            <a:lvl1pPr>
              <a:lnSpc>
                <a:spcPct val="100000"/>
              </a:lnSpc>
              <a:defRPr/>
            </a:lvl1pPr>
          </a:lstStyle>
          <a:p>
            <a:r>
              <a:rPr lang="en-US"/>
              <a:t>Click icon to add picture</a:t>
            </a:r>
            <a:endParaRPr lang="en-US" dirty="0"/>
          </a:p>
        </p:txBody>
      </p:sp>
      <p:sp>
        <p:nvSpPr>
          <p:cNvPr id="11" name="Picture Placeholder 7">
            <a:extLst>
              <a:ext uri="{FF2B5EF4-FFF2-40B4-BE49-F238E27FC236}">
                <a16:creationId xmlns:a16="http://schemas.microsoft.com/office/drawing/2014/main" id="{5D11F4B7-132E-FFAB-C5E1-A1A1DA78032E}"/>
              </a:ext>
            </a:extLst>
          </p:cNvPr>
          <p:cNvSpPr>
            <a:spLocks noGrp="1"/>
          </p:cNvSpPr>
          <p:nvPr>
            <p:ph type="pic" sz="quarter" idx="18"/>
          </p:nvPr>
        </p:nvSpPr>
        <p:spPr>
          <a:xfrm>
            <a:off x="6400800" y="2912640"/>
            <a:ext cx="5334000" cy="3505200"/>
          </a:xfrm>
        </p:spPr>
        <p:txBody>
          <a:bodyPr/>
          <a:lstStyle>
            <a:lvl1pPr>
              <a:lnSpc>
                <a:spcPct val="100000"/>
              </a:lnSpc>
              <a:defRPr/>
            </a:lvl1pPr>
          </a:lstStyle>
          <a:p>
            <a:r>
              <a:rPr lang="en-US"/>
              <a:t>Click icon to add picture</a:t>
            </a:r>
            <a:endParaRPr lang="en-US" dirty="0"/>
          </a:p>
        </p:txBody>
      </p:sp>
    </p:spTree>
    <p:extLst>
      <p:ext uri="{BB962C8B-B14F-4D97-AF65-F5344CB8AC3E}">
        <p14:creationId xmlns:p14="http://schemas.microsoft.com/office/powerpoint/2010/main" val="2693515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con call outs">
    <p:bg>
      <p:bgRef idx="1001">
        <a:schemeClr val="bg1"/>
      </p:bgRef>
    </p:bg>
    <p:spTree>
      <p:nvGrpSpPr>
        <p:cNvPr id="1" name=""/>
        <p:cNvGrpSpPr/>
        <p:nvPr/>
      </p:nvGrpSpPr>
      <p:grpSpPr>
        <a:xfrm>
          <a:off x="0" y="0"/>
          <a:ext cx="0" cy="0"/>
          <a:chOff x="0" y="0"/>
          <a:chExt cx="0" cy="0"/>
        </a:xfrm>
      </p:grpSpPr>
      <p:sp>
        <p:nvSpPr>
          <p:cNvPr id="15" name="Text Placeholder 11">
            <a:extLst>
              <a:ext uri="{FF2B5EF4-FFF2-40B4-BE49-F238E27FC236}">
                <a16:creationId xmlns:a16="http://schemas.microsoft.com/office/drawing/2014/main" id="{3465C986-E3D2-97E7-9111-0299F9C3B1D2}"/>
              </a:ext>
            </a:extLst>
          </p:cNvPr>
          <p:cNvSpPr>
            <a:spLocks noGrp="1"/>
          </p:cNvSpPr>
          <p:nvPr>
            <p:ph type="body" sz="quarter" idx="15" hasCustomPrompt="1"/>
          </p:nvPr>
        </p:nvSpPr>
        <p:spPr>
          <a:xfrm>
            <a:off x="951767" y="3135104"/>
            <a:ext cx="2326657" cy="768223"/>
          </a:xfrm>
        </p:spPr>
        <p:txBody>
          <a:bodyPr lIns="91440" tIns="0" anchor="b">
            <a:noAutofit/>
          </a:bodyPr>
          <a:lstStyle>
            <a:lvl1pPr marL="0" indent="0" algn="ctr">
              <a:buNone/>
              <a:defRPr sz="2000" b="0" cap="all" spc="0" baseline="0">
                <a:solidFill>
                  <a:schemeClr val="tx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Subtitle</a:t>
            </a:r>
          </a:p>
        </p:txBody>
      </p:sp>
      <p:sp>
        <p:nvSpPr>
          <p:cNvPr id="40" name="Rectangle 39">
            <a:extLst>
              <a:ext uri="{FF2B5EF4-FFF2-40B4-BE49-F238E27FC236}">
                <a16:creationId xmlns:a16="http://schemas.microsoft.com/office/drawing/2014/main" id="{4CD86E3A-6D68-1F05-DE18-246FA7A4406A}"/>
              </a:ext>
              <a:ext uri="{C183D7F6-B498-43B3-948B-1728B52AA6E4}">
                <adec:decorative xmlns:adec="http://schemas.microsoft.com/office/drawing/2017/decorative" val="1"/>
              </a:ext>
            </a:extLst>
          </p:cNvPr>
          <p:cNvSpPr/>
          <p:nvPr userDrawn="1"/>
        </p:nvSpPr>
        <p:spPr>
          <a:xfrm>
            <a:off x="928190" y="4011416"/>
            <a:ext cx="2373810" cy="110198"/>
          </a:xfrm>
          <a:prstGeom prst="rect">
            <a:avLst/>
          </a:prstGeom>
          <a:gradFill>
            <a:gsLst>
              <a:gs pos="0">
                <a:schemeClr val="tx1"/>
              </a:gs>
              <a:gs pos="97000">
                <a:schemeClr val="accent3"/>
              </a:gs>
              <a:gs pos="48000">
                <a:schemeClr val="accent2"/>
              </a:gs>
            </a:gsLst>
            <a:lin ang="216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20" name="Text Placeholder 11">
            <a:extLst>
              <a:ext uri="{FF2B5EF4-FFF2-40B4-BE49-F238E27FC236}">
                <a16:creationId xmlns:a16="http://schemas.microsoft.com/office/drawing/2014/main" id="{6C169315-0602-4C85-86EE-5C3554AAA92A}"/>
              </a:ext>
            </a:extLst>
          </p:cNvPr>
          <p:cNvSpPr>
            <a:spLocks noGrp="1"/>
          </p:cNvSpPr>
          <p:nvPr>
            <p:ph type="body" sz="quarter" idx="20" hasCustomPrompt="1"/>
          </p:nvPr>
        </p:nvSpPr>
        <p:spPr>
          <a:xfrm>
            <a:off x="948564" y="4248614"/>
            <a:ext cx="2333063" cy="1676185"/>
          </a:xfrm>
        </p:spPr>
        <p:txBody>
          <a:bodyPr lIns="91440" tIns="0">
            <a:noAutofit/>
          </a:bodyPr>
          <a:lstStyle>
            <a:lvl1pPr marL="0" indent="0">
              <a:buNone/>
              <a:defRPr sz="1200" cap="none" baseline="0">
                <a:solidFill>
                  <a:schemeClr val="tx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Click to add text</a:t>
            </a:r>
          </a:p>
        </p:txBody>
      </p:sp>
      <p:cxnSp>
        <p:nvCxnSpPr>
          <p:cNvPr id="45" name="Straight Arrow Connector 44">
            <a:extLst>
              <a:ext uri="{FF2B5EF4-FFF2-40B4-BE49-F238E27FC236}">
                <a16:creationId xmlns:a16="http://schemas.microsoft.com/office/drawing/2014/main" id="{9CFE922A-6A5A-4DA8-1E44-D80852772091}"/>
              </a:ext>
              <a:ext uri="{C183D7F6-B498-43B3-948B-1728B52AA6E4}">
                <adec:decorative xmlns:adec="http://schemas.microsoft.com/office/drawing/2017/decorative" val="1"/>
              </a:ext>
            </a:extLst>
          </p:cNvPr>
          <p:cNvCxnSpPr>
            <a:cxnSpLocks/>
          </p:cNvCxnSpPr>
          <p:nvPr userDrawn="1"/>
        </p:nvCxnSpPr>
        <p:spPr>
          <a:xfrm>
            <a:off x="1201554" y="6203726"/>
            <a:ext cx="1827083" cy="0"/>
          </a:xfrm>
          <a:prstGeom prst="straightConnector1">
            <a:avLst/>
          </a:prstGeom>
          <a:ln w="19050"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 Placeholder 11">
            <a:extLst>
              <a:ext uri="{FF2B5EF4-FFF2-40B4-BE49-F238E27FC236}">
                <a16:creationId xmlns:a16="http://schemas.microsoft.com/office/drawing/2014/main" id="{3D56C31D-5FDB-2235-FFF8-2AB6E04C9B1C}"/>
              </a:ext>
            </a:extLst>
          </p:cNvPr>
          <p:cNvSpPr>
            <a:spLocks noGrp="1"/>
          </p:cNvSpPr>
          <p:nvPr>
            <p:ph type="body" sz="quarter" idx="16" hasCustomPrompt="1"/>
          </p:nvPr>
        </p:nvSpPr>
        <p:spPr>
          <a:xfrm>
            <a:off x="3657600" y="3135104"/>
            <a:ext cx="2326657" cy="768223"/>
          </a:xfrm>
        </p:spPr>
        <p:txBody>
          <a:bodyPr lIns="91440" tIns="0" anchor="b">
            <a:noAutofit/>
          </a:bodyPr>
          <a:lstStyle>
            <a:lvl1pPr marL="0" indent="0" algn="ctr">
              <a:buNone/>
              <a:defRPr sz="2000" b="0" cap="all" spc="0" baseline="0">
                <a:solidFill>
                  <a:schemeClr val="tx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Subtitle</a:t>
            </a:r>
          </a:p>
        </p:txBody>
      </p:sp>
      <p:sp>
        <p:nvSpPr>
          <p:cNvPr id="21" name="Text Placeholder 11">
            <a:extLst>
              <a:ext uri="{FF2B5EF4-FFF2-40B4-BE49-F238E27FC236}">
                <a16:creationId xmlns:a16="http://schemas.microsoft.com/office/drawing/2014/main" id="{B16A2860-4464-B092-801E-255A6B7DF3E4}"/>
              </a:ext>
            </a:extLst>
          </p:cNvPr>
          <p:cNvSpPr>
            <a:spLocks noGrp="1"/>
          </p:cNvSpPr>
          <p:nvPr>
            <p:ph type="body" sz="quarter" idx="21" hasCustomPrompt="1"/>
          </p:nvPr>
        </p:nvSpPr>
        <p:spPr>
          <a:xfrm>
            <a:off x="3640500" y="4248614"/>
            <a:ext cx="2360857" cy="1676185"/>
          </a:xfrm>
        </p:spPr>
        <p:txBody>
          <a:bodyPr lIns="91440" tIns="0">
            <a:noAutofit/>
          </a:bodyPr>
          <a:lstStyle>
            <a:lvl1pPr marL="0" indent="0">
              <a:buNone/>
              <a:defRPr sz="1200" cap="none" baseline="0">
                <a:solidFill>
                  <a:schemeClr val="tx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Click to add text</a:t>
            </a:r>
          </a:p>
        </p:txBody>
      </p:sp>
      <p:cxnSp>
        <p:nvCxnSpPr>
          <p:cNvPr id="46" name="Straight Arrow Connector 45">
            <a:extLst>
              <a:ext uri="{FF2B5EF4-FFF2-40B4-BE49-F238E27FC236}">
                <a16:creationId xmlns:a16="http://schemas.microsoft.com/office/drawing/2014/main" id="{76330766-86D4-F436-F65D-07EF389BF5F5}"/>
              </a:ext>
              <a:ext uri="{C183D7F6-B498-43B3-948B-1728B52AA6E4}">
                <adec:decorative xmlns:adec="http://schemas.microsoft.com/office/drawing/2017/decorative" val="1"/>
              </a:ext>
            </a:extLst>
          </p:cNvPr>
          <p:cNvCxnSpPr>
            <a:cxnSpLocks/>
          </p:cNvCxnSpPr>
          <p:nvPr userDrawn="1"/>
        </p:nvCxnSpPr>
        <p:spPr>
          <a:xfrm>
            <a:off x="3902735" y="6203726"/>
            <a:ext cx="1836387" cy="0"/>
          </a:xfrm>
          <a:prstGeom prst="straightConnector1">
            <a:avLst/>
          </a:prstGeom>
          <a:ln w="19050"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Text Placeholder 11">
            <a:extLst>
              <a:ext uri="{FF2B5EF4-FFF2-40B4-BE49-F238E27FC236}">
                <a16:creationId xmlns:a16="http://schemas.microsoft.com/office/drawing/2014/main" id="{A540E06E-3F2B-A3DC-320A-8C968AC4350E}"/>
              </a:ext>
            </a:extLst>
          </p:cNvPr>
          <p:cNvSpPr>
            <a:spLocks noGrp="1"/>
          </p:cNvSpPr>
          <p:nvPr>
            <p:ph type="body" sz="quarter" idx="17" hasCustomPrompt="1"/>
          </p:nvPr>
        </p:nvSpPr>
        <p:spPr>
          <a:xfrm>
            <a:off x="6435141" y="3135104"/>
            <a:ext cx="2326657" cy="768223"/>
          </a:xfrm>
        </p:spPr>
        <p:txBody>
          <a:bodyPr lIns="91440" tIns="0" anchor="b">
            <a:noAutofit/>
          </a:bodyPr>
          <a:lstStyle>
            <a:lvl1pPr marL="0" indent="0" algn="ctr">
              <a:buNone/>
              <a:defRPr sz="2000" b="0" cap="all" spc="0" baseline="0">
                <a:solidFill>
                  <a:schemeClr val="tx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Subtitle</a:t>
            </a:r>
          </a:p>
        </p:txBody>
      </p:sp>
      <p:sp>
        <p:nvSpPr>
          <p:cNvPr id="22" name="Text Placeholder 11">
            <a:extLst>
              <a:ext uri="{FF2B5EF4-FFF2-40B4-BE49-F238E27FC236}">
                <a16:creationId xmlns:a16="http://schemas.microsoft.com/office/drawing/2014/main" id="{51307C43-6072-93E9-BF1D-64D42AE2A524}"/>
              </a:ext>
            </a:extLst>
          </p:cNvPr>
          <p:cNvSpPr>
            <a:spLocks noGrp="1"/>
          </p:cNvSpPr>
          <p:nvPr>
            <p:ph type="body" sz="quarter" idx="22" hasCustomPrompt="1"/>
          </p:nvPr>
        </p:nvSpPr>
        <p:spPr>
          <a:xfrm>
            <a:off x="6419643" y="4248614"/>
            <a:ext cx="2357653" cy="1676185"/>
          </a:xfrm>
        </p:spPr>
        <p:txBody>
          <a:bodyPr lIns="91440" tIns="0">
            <a:noAutofit/>
          </a:bodyPr>
          <a:lstStyle>
            <a:lvl1pPr marL="0" indent="0">
              <a:buNone/>
              <a:defRPr sz="1200" cap="none" baseline="0">
                <a:solidFill>
                  <a:schemeClr val="tx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Click to add text</a:t>
            </a:r>
          </a:p>
        </p:txBody>
      </p:sp>
      <p:cxnSp>
        <p:nvCxnSpPr>
          <p:cNvPr id="47" name="Straight Arrow Connector 46">
            <a:extLst>
              <a:ext uri="{FF2B5EF4-FFF2-40B4-BE49-F238E27FC236}">
                <a16:creationId xmlns:a16="http://schemas.microsoft.com/office/drawing/2014/main" id="{EF51B736-1CC5-842A-AFEB-68B18931713C}"/>
              </a:ext>
              <a:ext uri="{C183D7F6-B498-43B3-948B-1728B52AA6E4}">
                <adec:decorative xmlns:adec="http://schemas.microsoft.com/office/drawing/2017/decorative" val="1"/>
              </a:ext>
            </a:extLst>
          </p:cNvPr>
          <p:cNvCxnSpPr>
            <a:cxnSpLocks/>
          </p:cNvCxnSpPr>
          <p:nvPr userDrawn="1"/>
        </p:nvCxnSpPr>
        <p:spPr>
          <a:xfrm>
            <a:off x="6684650" y="6203726"/>
            <a:ext cx="1827639" cy="0"/>
          </a:xfrm>
          <a:prstGeom prst="straightConnector1">
            <a:avLst/>
          </a:prstGeom>
          <a:ln w="19050"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8" name="Text Placeholder 11">
            <a:extLst>
              <a:ext uri="{FF2B5EF4-FFF2-40B4-BE49-F238E27FC236}">
                <a16:creationId xmlns:a16="http://schemas.microsoft.com/office/drawing/2014/main" id="{716EA8F4-B9C4-991F-0EBC-D79877AD4680}"/>
              </a:ext>
            </a:extLst>
          </p:cNvPr>
          <p:cNvSpPr>
            <a:spLocks noGrp="1"/>
          </p:cNvSpPr>
          <p:nvPr>
            <p:ph type="body" sz="quarter" idx="18" hasCustomPrompt="1"/>
          </p:nvPr>
        </p:nvSpPr>
        <p:spPr>
          <a:xfrm>
            <a:off x="9161699" y="3135104"/>
            <a:ext cx="2326657" cy="768223"/>
          </a:xfrm>
        </p:spPr>
        <p:txBody>
          <a:bodyPr lIns="91440" tIns="0" anchor="b">
            <a:noAutofit/>
          </a:bodyPr>
          <a:lstStyle>
            <a:lvl1pPr marL="0" indent="0" algn="ctr">
              <a:buNone/>
              <a:defRPr sz="2000" b="0" cap="all" spc="0" baseline="0">
                <a:solidFill>
                  <a:schemeClr val="tx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Subtitle</a:t>
            </a:r>
          </a:p>
        </p:txBody>
      </p:sp>
      <p:sp>
        <p:nvSpPr>
          <p:cNvPr id="23" name="Text Placeholder 11">
            <a:extLst>
              <a:ext uri="{FF2B5EF4-FFF2-40B4-BE49-F238E27FC236}">
                <a16:creationId xmlns:a16="http://schemas.microsoft.com/office/drawing/2014/main" id="{5A57C80F-4C30-26E1-B38B-3D7238EC9A49}"/>
              </a:ext>
            </a:extLst>
          </p:cNvPr>
          <p:cNvSpPr>
            <a:spLocks noGrp="1"/>
          </p:cNvSpPr>
          <p:nvPr>
            <p:ph type="body" sz="quarter" idx="23" hasCustomPrompt="1"/>
          </p:nvPr>
        </p:nvSpPr>
        <p:spPr>
          <a:xfrm>
            <a:off x="9140053" y="4248614"/>
            <a:ext cx="2369948" cy="1676185"/>
          </a:xfrm>
        </p:spPr>
        <p:txBody>
          <a:bodyPr lIns="91440" tIns="0">
            <a:noAutofit/>
          </a:bodyPr>
          <a:lstStyle>
            <a:lvl1pPr marL="0" indent="0">
              <a:buNone/>
              <a:defRPr sz="1200" cap="none" baseline="0">
                <a:solidFill>
                  <a:schemeClr val="tx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Click to add text</a:t>
            </a:r>
          </a:p>
        </p:txBody>
      </p:sp>
      <p:cxnSp>
        <p:nvCxnSpPr>
          <p:cNvPr id="48" name="Straight Arrow Connector 47">
            <a:extLst>
              <a:ext uri="{FF2B5EF4-FFF2-40B4-BE49-F238E27FC236}">
                <a16:creationId xmlns:a16="http://schemas.microsoft.com/office/drawing/2014/main" id="{A771B152-C165-EE9A-CF25-69B01D93984C}"/>
              </a:ext>
              <a:ext uri="{C183D7F6-B498-43B3-948B-1728B52AA6E4}">
                <adec:decorative xmlns:adec="http://schemas.microsoft.com/office/drawing/2017/decorative" val="1"/>
              </a:ext>
            </a:extLst>
          </p:cNvPr>
          <p:cNvCxnSpPr>
            <a:cxnSpLocks/>
          </p:cNvCxnSpPr>
          <p:nvPr userDrawn="1"/>
        </p:nvCxnSpPr>
        <p:spPr>
          <a:xfrm>
            <a:off x="9410840" y="6203726"/>
            <a:ext cx="1828375" cy="0"/>
          </a:xfrm>
          <a:prstGeom prst="straightConnector1">
            <a:avLst/>
          </a:prstGeom>
          <a:ln w="19050"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7">
            <a:extLst>
              <a:ext uri="{FF2B5EF4-FFF2-40B4-BE49-F238E27FC236}">
                <a16:creationId xmlns:a16="http://schemas.microsoft.com/office/drawing/2014/main" id="{3A788A64-F282-9CE1-4232-9EE355589DE3}"/>
              </a:ext>
              <a:ext uri="{C183D7F6-B498-43B3-948B-1728B52AA6E4}">
                <adec:decorative xmlns:adec="http://schemas.microsoft.com/office/drawing/2017/decorative" val="1"/>
              </a:ext>
            </a:extLst>
          </p:cNvPr>
          <p:cNvSpPr/>
          <p:nvPr userDrawn="1"/>
        </p:nvSpPr>
        <p:spPr>
          <a:xfrm>
            <a:off x="3634023" y="4011416"/>
            <a:ext cx="2373810" cy="110198"/>
          </a:xfrm>
          <a:prstGeom prst="rect">
            <a:avLst/>
          </a:prstGeom>
          <a:gradFill>
            <a:gsLst>
              <a:gs pos="0">
                <a:schemeClr val="tx1"/>
              </a:gs>
              <a:gs pos="97000">
                <a:schemeClr val="accent3"/>
              </a:gs>
              <a:gs pos="48000">
                <a:schemeClr val="accent2"/>
              </a:gs>
            </a:gsLst>
            <a:lin ang="216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bg1">
                  <a:lumMod val="95000"/>
                </a:schemeClr>
              </a:solidFill>
            </a:endParaRPr>
          </a:p>
        </p:txBody>
      </p:sp>
      <p:sp>
        <p:nvSpPr>
          <p:cNvPr id="9" name="Rectangle 8">
            <a:extLst>
              <a:ext uri="{FF2B5EF4-FFF2-40B4-BE49-F238E27FC236}">
                <a16:creationId xmlns:a16="http://schemas.microsoft.com/office/drawing/2014/main" id="{10782DED-E3BA-FB36-43E4-81DBB440C37C}"/>
              </a:ext>
              <a:ext uri="{C183D7F6-B498-43B3-948B-1728B52AA6E4}">
                <adec:decorative xmlns:adec="http://schemas.microsoft.com/office/drawing/2017/decorative" val="1"/>
              </a:ext>
            </a:extLst>
          </p:cNvPr>
          <p:cNvSpPr/>
          <p:nvPr userDrawn="1"/>
        </p:nvSpPr>
        <p:spPr>
          <a:xfrm>
            <a:off x="6411564" y="4011416"/>
            <a:ext cx="2373810" cy="110198"/>
          </a:xfrm>
          <a:prstGeom prst="rect">
            <a:avLst/>
          </a:prstGeom>
          <a:gradFill>
            <a:gsLst>
              <a:gs pos="0">
                <a:schemeClr val="tx1"/>
              </a:gs>
              <a:gs pos="97000">
                <a:schemeClr val="accent3"/>
              </a:gs>
              <a:gs pos="48000">
                <a:schemeClr val="accent2"/>
              </a:gs>
            </a:gsLst>
            <a:lin ang="216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bg1">
                  <a:lumMod val="95000"/>
                </a:schemeClr>
              </a:solidFill>
            </a:endParaRPr>
          </a:p>
        </p:txBody>
      </p:sp>
      <p:sp>
        <p:nvSpPr>
          <p:cNvPr id="10" name="Rectangle 9">
            <a:extLst>
              <a:ext uri="{FF2B5EF4-FFF2-40B4-BE49-F238E27FC236}">
                <a16:creationId xmlns:a16="http://schemas.microsoft.com/office/drawing/2014/main" id="{00D478D9-E1B0-6465-A4AE-A5FCFD483B88}"/>
              </a:ext>
              <a:ext uri="{C183D7F6-B498-43B3-948B-1728B52AA6E4}">
                <adec:decorative xmlns:adec="http://schemas.microsoft.com/office/drawing/2017/decorative" val="1"/>
              </a:ext>
            </a:extLst>
          </p:cNvPr>
          <p:cNvSpPr/>
          <p:nvPr userDrawn="1"/>
        </p:nvSpPr>
        <p:spPr>
          <a:xfrm>
            <a:off x="9138122" y="4011416"/>
            <a:ext cx="2373810" cy="110198"/>
          </a:xfrm>
          <a:prstGeom prst="rect">
            <a:avLst/>
          </a:prstGeom>
          <a:gradFill>
            <a:gsLst>
              <a:gs pos="0">
                <a:schemeClr val="tx1"/>
              </a:gs>
              <a:gs pos="97000">
                <a:schemeClr val="accent3"/>
              </a:gs>
              <a:gs pos="48000">
                <a:schemeClr val="accent2"/>
              </a:gs>
            </a:gsLst>
            <a:lin ang="216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bg1">
                  <a:lumMod val="95000"/>
                </a:schemeClr>
              </a:solidFill>
            </a:endParaRPr>
          </a:p>
        </p:txBody>
      </p:sp>
      <p:sp>
        <p:nvSpPr>
          <p:cNvPr id="37" name="Title 1">
            <a:extLst>
              <a:ext uri="{FF2B5EF4-FFF2-40B4-BE49-F238E27FC236}">
                <a16:creationId xmlns:a16="http://schemas.microsoft.com/office/drawing/2014/main" id="{B7E68036-CDBD-FEF5-260D-DF24C6FF3906}"/>
              </a:ext>
            </a:extLst>
          </p:cNvPr>
          <p:cNvSpPr>
            <a:spLocks noGrp="1"/>
          </p:cNvSpPr>
          <p:nvPr>
            <p:ph type="title"/>
          </p:nvPr>
        </p:nvSpPr>
        <p:spPr>
          <a:xfrm>
            <a:off x="914400" y="758952"/>
            <a:ext cx="10515600" cy="1325563"/>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44EA6892-F10F-164E-5109-ED84CE738A8B}"/>
              </a:ext>
            </a:extLst>
          </p:cNvPr>
          <p:cNvSpPr>
            <a:spLocks noGrp="1"/>
          </p:cNvSpPr>
          <p:nvPr>
            <p:ph type="ftr" sz="quarter" idx="11"/>
          </p:nvPr>
        </p:nvSpPr>
        <p:spPr>
          <a:xfrm>
            <a:off x="343963" y="121602"/>
            <a:ext cx="4114800" cy="217173"/>
          </a:xfrm>
        </p:spPr>
        <p:txBody>
          <a:bodyPr/>
          <a:lstStyle/>
          <a:p>
            <a:r>
              <a:rPr lang="en-US" dirty="0"/>
              <a:t>Biological &amp; Physical Sciences</a:t>
            </a:r>
          </a:p>
        </p:txBody>
      </p:sp>
      <p:sp>
        <p:nvSpPr>
          <p:cNvPr id="7" name="Slide Number Placeholder 6">
            <a:extLst>
              <a:ext uri="{FF2B5EF4-FFF2-40B4-BE49-F238E27FC236}">
                <a16:creationId xmlns:a16="http://schemas.microsoft.com/office/drawing/2014/main" id="{828D13AE-FD08-9C1F-6E91-5682E73EC069}"/>
              </a:ext>
            </a:extLst>
          </p:cNvPr>
          <p:cNvSpPr>
            <a:spLocks noGrp="1"/>
          </p:cNvSpPr>
          <p:nvPr>
            <p:ph type="sldNum" sz="quarter" idx="12"/>
          </p:nvPr>
        </p:nvSpPr>
        <p:spPr>
          <a:xfrm>
            <a:off x="11662148" y="99559"/>
            <a:ext cx="1059704" cy="261258"/>
          </a:xfrm>
        </p:spPr>
        <p:txBody>
          <a:bodyPr/>
          <a:lstStyle/>
          <a:p>
            <a:fld id="{E8618032-BA8D-3D4D-8253-A70208A85976}" type="slidenum">
              <a:rPr lang="en-US" smtClean="0"/>
              <a:t>‹#›</a:t>
            </a:fld>
            <a:endParaRPr lang="en-US"/>
          </a:p>
        </p:txBody>
      </p:sp>
    </p:spTree>
    <p:extLst>
      <p:ext uri="{BB962C8B-B14F-4D97-AF65-F5344CB8AC3E}">
        <p14:creationId xmlns:p14="http://schemas.microsoft.com/office/powerpoint/2010/main" val="1610592321"/>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 circle callou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89F04-8166-A3DC-744C-551C5EB8708A}"/>
              </a:ext>
            </a:extLst>
          </p:cNvPr>
          <p:cNvSpPr>
            <a:spLocks noGrp="1"/>
          </p:cNvSpPr>
          <p:nvPr>
            <p:ph type="title"/>
          </p:nvPr>
        </p:nvSpPr>
        <p:spPr>
          <a:xfrm>
            <a:off x="914400" y="755930"/>
            <a:ext cx="10325100" cy="1325563"/>
          </a:xfrm>
        </p:spPr>
        <p:txBody>
          <a:bodyPr/>
          <a:lstStyle/>
          <a:p>
            <a:r>
              <a:rPr lang="en-US"/>
              <a:t>Click to edit Master title style</a:t>
            </a:r>
          </a:p>
        </p:txBody>
      </p:sp>
      <p:grpSp>
        <p:nvGrpSpPr>
          <p:cNvPr id="6" name="그룹 1281">
            <a:extLst>
              <a:ext uri="{FF2B5EF4-FFF2-40B4-BE49-F238E27FC236}">
                <a16:creationId xmlns:a16="http://schemas.microsoft.com/office/drawing/2014/main" id="{65B4D3AB-B0EE-820C-F332-86B9B4FF4D7D}"/>
              </a:ext>
            </a:extLst>
          </p:cNvPr>
          <p:cNvGrpSpPr/>
          <p:nvPr userDrawn="1"/>
        </p:nvGrpSpPr>
        <p:grpSpPr>
          <a:xfrm>
            <a:off x="1143000" y="2505297"/>
            <a:ext cx="10056459" cy="2238357"/>
            <a:chOff x="1073086" y="2710034"/>
            <a:chExt cx="10056459" cy="2238357"/>
          </a:xfrm>
        </p:grpSpPr>
        <p:sp>
          <p:nvSpPr>
            <p:cNvPr id="8" name="Oval 6">
              <a:extLst>
                <a:ext uri="{FF2B5EF4-FFF2-40B4-BE49-F238E27FC236}">
                  <a16:creationId xmlns:a16="http://schemas.microsoft.com/office/drawing/2014/main" id="{1F23A632-C958-B035-7D29-4E36C3A8D927}"/>
                </a:ext>
              </a:extLst>
            </p:cNvPr>
            <p:cNvSpPr/>
            <p:nvPr/>
          </p:nvSpPr>
          <p:spPr>
            <a:xfrm rot="7200000" flipH="1">
              <a:off x="3914385" y="3078946"/>
              <a:ext cx="864000" cy="1564691"/>
            </a:xfrm>
            <a:custGeom>
              <a:avLst/>
              <a:gdLst/>
              <a:ahLst/>
              <a:cxnLst/>
              <a:rect l="l" t="t" r="r" b="b"/>
              <a:pathLst>
                <a:path w="890376" h="1440160">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accent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9" name="Oval 6">
              <a:extLst>
                <a:ext uri="{FF2B5EF4-FFF2-40B4-BE49-F238E27FC236}">
                  <a16:creationId xmlns:a16="http://schemas.microsoft.com/office/drawing/2014/main" id="{918FE6A1-233A-7F39-8799-6BFEF9149E32}"/>
                </a:ext>
              </a:extLst>
            </p:cNvPr>
            <p:cNvSpPr/>
            <p:nvPr/>
          </p:nvSpPr>
          <p:spPr>
            <a:xfrm rot="7200000" flipH="1">
              <a:off x="7460429" y="3078946"/>
              <a:ext cx="864000" cy="1564691"/>
            </a:xfrm>
            <a:custGeom>
              <a:avLst/>
              <a:gdLst/>
              <a:ahLst/>
              <a:cxnLst/>
              <a:rect l="l" t="t" r="r" b="b"/>
              <a:pathLst>
                <a:path w="890376" h="1440160">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0" name="Oval 6">
              <a:extLst>
                <a:ext uri="{FF2B5EF4-FFF2-40B4-BE49-F238E27FC236}">
                  <a16:creationId xmlns:a16="http://schemas.microsoft.com/office/drawing/2014/main" id="{7E0B8266-3454-DEDE-28C4-30473AD029FF}"/>
                </a:ext>
              </a:extLst>
            </p:cNvPr>
            <p:cNvSpPr/>
            <p:nvPr/>
          </p:nvSpPr>
          <p:spPr>
            <a:xfrm rot="14400000">
              <a:off x="2141363" y="3078946"/>
              <a:ext cx="864000" cy="1564691"/>
            </a:xfrm>
            <a:custGeom>
              <a:avLst/>
              <a:gdLst/>
              <a:ahLst/>
              <a:cxnLst/>
              <a:rect l="l" t="t" r="r" b="b"/>
              <a:pathLst>
                <a:path w="890376" h="1440160">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accent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1" name="Oval 5">
              <a:extLst>
                <a:ext uri="{FF2B5EF4-FFF2-40B4-BE49-F238E27FC236}">
                  <a16:creationId xmlns:a16="http://schemas.microsoft.com/office/drawing/2014/main" id="{3229B04E-61C5-C43D-3D60-E218AEF16C01}"/>
                </a:ext>
              </a:extLst>
            </p:cNvPr>
            <p:cNvSpPr/>
            <p:nvPr/>
          </p:nvSpPr>
          <p:spPr>
            <a:xfrm>
              <a:off x="1073086" y="3714353"/>
              <a:ext cx="1234037" cy="1234038"/>
            </a:xfrm>
            <a:prstGeom prst="ellipse">
              <a:avLst/>
            </a:prstGeom>
            <a:solidFill>
              <a:schemeClr val="accent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12" name="타원 1286">
              <a:extLst>
                <a:ext uri="{FF2B5EF4-FFF2-40B4-BE49-F238E27FC236}">
                  <a16:creationId xmlns:a16="http://schemas.microsoft.com/office/drawing/2014/main" id="{2EA6EF24-8749-8BEF-326C-C125ACB2C20A}"/>
                </a:ext>
              </a:extLst>
            </p:cNvPr>
            <p:cNvSpPr/>
            <p:nvPr/>
          </p:nvSpPr>
          <p:spPr>
            <a:xfrm>
              <a:off x="1137335" y="3805137"/>
              <a:ext cx="1105538" cy="1052470"/>
            </a:xfrm>
            <a:prstGeom prst="ellipse">
              <a:avLst/>
            </a:prstGeom>
            <a:gradFill flip="none" rotWithShape="1">
              <a:gsLst>
                <a:gs pos="0">
                  <a:schemeClr val="bg1">
                    <a:lumMod val="87000"/>
                  </a:schemeClr>
                </a:gs>
                <a:gs pos="100000">
                  <a:schemeClr val="bg1"/>
                </a:gs>
              </a:gsLst>
              <a:lin ang="8100000" scaled="1"/>
              <a:tileRect/>
            </a:gradFill>
            <a:ln w="635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solidFill>
                  <a:schemeClr val="tx1">
                    <a:lumMod val="65000"/>
                    <a:lumOff val="35000"/>
                  </a:schemeClr>
                </a:solidFill>
              </a:endParaRPr>
            </a:p>
          </p:txBody>
        </p:sp>
        <p:sp>
          <p:nvSpPr>
            <p:cNvPr id="13" name="Oval 15">
              <a:extLst>
                <a:ext uri="{FF2B5EF4-FFF2-40B4-BE49-F238E27FC236}">
                  <a16:creationId xmlns:a16="http://schemas.microsoft.com/office/drawing/2014/main" id="{454E25E1-F59A-FADC-CD3F-CA7A84CCA1E2}"/>
                </a:ext>
              </a:extLst>
            </p:cNvPr>
            <p:cNvSpPr/>
            <p:nvPr/>
          </p:nvSpPr>
          <p:spPr>
            <a:xfrm>
              <a:off x="2837570" y="2710034"/>
              <a:ext cx="1234037" cy="1234038"/>
            </a:xfrm>
            <a:prstGeom prst="ellipse">
              <a:avLst/>
            </a:prstGeom>
            <a:solidFill>
              <a:schemeClr val="accent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4" name="Oval 6">
              <a:extLst>
                <a:ext uri="{FF2B5EF4-FFF2-40B4-BE49-F238E27FC236}">
                  <a16:creationId xmlns:a16="http://schemas.microsoft.com/office/drawing/2014/main" id="{FDA8283F-32E9-CA15-A705-995234E96ECB}"/>
                </a:ext>
              </a:extLst>
            </p:cNvPr>
            <p:cNvSpPr/>
            <p:nvPr/>
          </p:nvSpPr>
          <p:spPr>
            <a:xfrm rot="14400000">
              <a:off x="9209572" y="3041001"/>
              <a:ext cx="864000" cy="1564691"/>
            </a:xfrm>
            <a:custGeom>
              <a:avLst/>
              <a:gdLst/>
              <a:ahLst/>
              <a:cxnLst/>
              <a:rect l="l" t="t" r="r" b="b"/>
              <a:pathLst>
                <a:path w="890376" h="1440160">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5" name="Oval 6">
              <a:extLst>
                <a:ext uri="{FF2B5EF4-FFF2-40B4-BE49-F238E27FC236}">
                  <a16:creationId xmlns:a16="http://schemas.microsoft.com/office/drawing/2014/main" id="{6613845B-FD2D-2942-2DAB-3AB4C444161F}"/>
                </a:ext>
              </a:extLst>
            </p:cNvPr>
            <p:cNvSpPr/>
            <p:nvPr/>
          </p:nvSpPr>
          <p:spPr>
            <a:xfrm rot="14400000">
              <a:off x="5687407" y="3078946"/>
              <a:ext cx="864000" cy="1564691"/>
            </a:xfrm>
            <a:custGeom>
              <a:avLst/>
              <a:gdLst/>
              <a:ahLst/>
              <a:cxnLst/>
              <a:rect l="l" t="t" r="r" b="b"/>
              <a:pathLst>
                <a:path w="890376" h="1440160">
                  <a:moveTo>
                    <a:pt x="445188" y="0"/>
                  </a:moveTo>
                  <a:cubicBezTo>
                    <a:pt x="614149" y="0"/>
                    <a:pt x="769519" y="58193"/>
                    <a:pt x="890376" y="158114"/>
                  </a:cubicBezTo>
                  <a:cubicBezTo>
                    <a:pt x="722128" y="287532"/>
                    <a:pt x="615484" y="491352"/>
                    <a:pt x="615484" y="720080"/>
                  </a:cubicBezTo>
                  <a:cubicBezTo>
                    <a:pt x="615484" y="948808"/>
                    <a:pt x="722128" y="1152628"/>
                    <a:pt x="890376" y="1282046"/>
                  </a:cubicBezTo>
                  <a:cubicBezTo>
                    <a:pt x="769519" y="1381967"/>
                    <a:pt x="614149" y="1440160"/>
                    <a:pt x="445188" y="1440160"/>
                  </a:cubicBezTo>
                  <a:cubicBezTo>
                    <a:pt x="276227" y="1440160"/>
                    <a:pt x="120857" y="1381967"/>
                    <a:pt x="0" y="1282046"/>
                  </a:cubicBezTo>
                  <a:cubicBezTo>
                    <a:pt x="168248" y="1152628"/>
                    <a:pt x="274891" y="948808"/>
                    <a:pt x="274891" y="720080"/>
                  </a:cubicBezTo>
                  <a:cubicBezTo>
                    <a:pt x="274891" y="491352"/>
                    <a:pt x="168248" y="287532"/>
                    <a:pt x="0" y="158114"/>
                  </a:cubicBezTo>
                  <a:cubicBezTo>
                    <a:pt x="120857" y="58193"/>
                    <a:pt x="276227" y="0"/>
                    <a:pt x="445188" y="0"/>
                  </a:cubicBezTo>
                  <a:close/>
                </a:path>
              </a:pathLst>
            </a:cu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6" name="Oval 5">
              <a:extLst>
                <a:ext uri="{FF2B5EF4-FFF2-40B4-BE49-F238E27FC236}">
                  <a16:creationId xmlns:a16="http://schemas.microsoft.com/office/drawing/2014/main" id="{D2062A16-1962-16F4-8023-92D9AE84B52E}"/>
                </a:ext>
              </a:extLst>
            </p:cNvPr>
            <p:cNvSpPr/>
            <p:nvPr/>
          </p:nvSpPr>
          <p:spPr>
            <a:xfrm>
              <a:off x="4602054" y="3714353"/>
              <a:ext cx="1234037" cy="1234038"/>
            </a:xfrm>
            <a:prstGeom prst="ellipse">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7" name="Oval 15">
              <a:extLst>
                <a:ext uri="{FF2B5EF4-FFF2-40B4-BE49-F238E27FC236}">
                  <a16:creationId xmlns:a16="http://schemas.microsoft.com/office/drawing/2014/main" id="{0ABE85E6-8EEE-628D-159D-8DE52BB344E7}"/>
                </a:ext>
              </a:extLst>
            </p:cNvPr>
            <p:cNvSpPr/>
            <p:nvPr/>
          </p:nvSpPr>
          <p:spPr>
            <a:xfrm>
              <a:off x="6366538" y="2710034"/>
              <a:ext cx="1234037" cy="1234038"/>
            </a:xfrm>
            <a:prstGeom prst="ellipse">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18" name="Oval 18">
              <a:extLst>
                <a:ext uri="{FF2B5EF4-FFF2-40B4-BE49-F238E27FC236}">
                  <a16:creationId xmlns:a16="http://schemas.microsoft.com/office/drawing/2014/main" id="{8B1831B6-1987-F685-D305-1DFA4F6D16E4}"/>
                </a:ext>
              </a:extLst>
            </p:cNvPr>
            <p:cNvSpPr/>
            <p:nvPr/>
          </p:nvSpPr>
          <p:spPr>
            <a:xfrm>
              <a:off x="8131022" y="3714353"/>
              <a:ext cx="1234037" cy="1234038"/>
            </a:xfrm>
            <a:prstGeom prst="ellipse">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19" name="Oval 21">
              <a:extLst>
                <a:ext uri="{FF2B5EF4-FFF2-40B4-BE49-F238E27FC236}">
                  <a16:creationId xmlns:a16="http://schemas.microsoft.com/office/drawing/2014/main" id="{753C5383-B157-55FB-8CE2-7456440E869D}"/>
                </a:ext>
              </a:extLst>
            </p:cNvPr>
            <p:cNvSpPr/>
            <p:nvPr/>
          </p:nvSpPr>
          <p:spPr>
            <a:xfrm>
              <a:off x="9895508" y="2710034"/>
              <a:ext cx="1234037" cy="1234038"/>
            </a:xfrm>
            <a:prstGeom prst="ellipse">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1" name="타원 1295">
              <a:extLst>
                <a:ext uri="{FF2B5EF4-FFF2-40B4-BE49-F238E27FC236}">
                  <a16:creationId xmlns:a16="http://schemas.microsoft.com/office/drawing/2014/main" id="{BB2B1159-F287-F4D0-972D-AEB57CCA3AC0}"/>
                </a:ext>
              </a:extLst>
            </p:cNvPr>
            <p:cNvSpPr/>
            <p:nvPr/>
          </p:nvSpPr>
          <p:spPr>
            <a:xfrm>
              <a:off x="2901819" y="2800818"/>
              <a:ext cx="1105538" cy="1052470"/>
            </a:xfrm>
            <a:prstGeom prst="ellipse">
              <a:avLst/>
            </a:prstGeom>
            <a:gradFill flip="none" rotWithShape="1">
              <a:gsLst>
                <a:gs pos="0">
                  <a:schemeClr val="bg1">
                    <a:lumMod val="87000"/>
                  </a:schemeClr>
                </a:gs>
                <a:gs pos="100000">
                  <a:schemeClr val="bg1"/>
                </a:gs>
              </a:gsLst>
              <a:lin ang="8100000" scaled="1"/>
              <a:tileRect/>
            </a:gradFill>
            <a:ln w="635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solidFill>
                  <a:schemeClr val="accent5"/>
                </a:solidFill>
              </a:endParaRPr>
            </a:p>
          </p:txBody>
        </p:sp>
        <p:sp>
          <p:nvSpPr>
            <p:cNvPr id="22" name="타원 1296">
              <a:extLst>
                <a:ext uri="{FF2B5EF4-FFF2-40B4-BE49-F238E27FC236}">
                  <a16:creationId xmlns:a16="http://schemas.microsoft.com/office/drawing/2014/main" id="{3D44CC5B-C0AF-D2C2-BE76-D065ED9D3A38}"/>
                </a:ext>
              </a:extLst>
            </p:cNvPr>
            <p:cNvSpPr/>
            <p:nvPr/>
          </p:nvSpPr>
          <p:spPr>
            <a:xfrm>
              <a:off x="6430787" y="2800818"/>
              <a:ext cx="1105538" cy="1052470"/>
            </a:xfrm>
            <a:prstGeom prst="ellipse">
              <a:avLst/>
            </a:prstGeom>
            <a:gradFill flip="none" rotWithShape="1">
              <a:gsLst>
                <a:gs pos="0">
                  <a:schemeClr val="bg1">
                    <a:lumMod val="87000"/>
                  </a:schemeClr>
                </a:gs>
                <a:gs pos="100000">
                  <a:schemeClr val="bg1"/>
                </a:gs>
              </a:gsLst>
              <a:lin ang="8100000" scaled="1"/>
              <a:tileRect/>
            </a:gradFill>
            <a:ln w="635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solidFill>
                  <a:schemeClr val="tx1">
                    <a:lumMod val="65000"/>
                    <a:lumOff val="35000"/>
                  </a:schemeClr>
                </a:solidFill>
              </a:endParaRPr>
            </a:p>
          </p:txBody>
        </p:sp>
        <p:sp>
          <p:nvSpPr>
            <p:cNvPr id="23" name="타원 1297">
              <a:extLst>
                <a:ext uri="{FF2B5EF4-FFF2-40B4-BE49-F238E27FC236}">
                  <a16:creationId xmlns:a16="http://schemas.microsoft.com/office/drawing/2014/main" id="{8E47600E-B996-E6EC-B833-93E90D5A2297}"/>
                </a:ext>
              </a:extLst>
            </p:cNvPr>
            <p:cNvSpPr/>
            <p:nvPr/>
          </p:nvSpPr>
          <p:spPr>
            <a:xfrm>
              <a:off x="9955227" y="2800818"/>
              <a:ext cx="1105538" cy="1052470"/>
            </a:xfrm>
            <a:prstGeom prst="ellipse">
              <a:avLst/>
            </a:prstGeom>
            <a:gradFill flip="none" rotWithShape="1">
              <a:gsLst>
                <a:gs pos="0">
                  <a:schemeClr val="bg1">
                    <a:lumMod val="87000"/>
                  </a:schemeClr>
                </a:gs>
                <a:gs pos="100000">
                  <a:schemeClr val="bg1"/>
                </a:gs>
              </a:gsLst>
              <a:lin ang="8100000" scaled="1"/>
              <a:tileRect/>
            </a:gradFill>
            <a:ln w="635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solidFill>
                  <a:schemeClr val="tx1">
                    <a:lumMod val="65000"/>
                    <a:lumOff val="35000"/>
                  </a:schemeClr>
                </a:solidFill>
              </a:endParaRPr>
            </a:p>
          </p:txBody>
        </p:sp>
        <p:sp>
          <p:nvSpPr>
            <p:cNvPr id="24" name="타원 1298">
              <a:extLst>
                <a:ext uri="{FF2B5EF4-FFF2-40B4-BE49-F238E27FC236}">
                  <a16:creationId xmlns:a16="http://schemas.microsoft.com/office/drawing/2014/main" id="{047F897C-36C1-5E05-CC89-EBDFB90F4035}"/>
                </a:ext>
              </a:extLst>
            </p:cNvPr>
            <p:cNvSpPr/>
            <p:nvPr/>
          </p:nvSpPr>
          <p:spPr>
            <a:xfrm>
              <a:off x="8195271" y="3805137"/>
              <a:ext cx="1105538" cy="1052470"/>
            </a:xfrm>
            <a:prstGeom prst="ellipse">
              <a:avLst/>
            </a:prstGeom>
            <a:gradFill flip="none" rotWithShape="1">
              <a:gsLst>
                <a:gs pos="0">
                  <a:schemeClr val="bg1">
                    <a:lumMod val="87000"/>
                  </a:schemeClr>
                </a:gs>
                <a:gs pos="100000">
                  <a:schemeClr val="bg1"/>
                </a:gs>
              </a:gsLst>
              <a:lin ang="8100000" scaled="1"/>
              <a:tileRect/>
            </a:gradFill>
            <a:ln w="635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solidFill>
                  <a:schemeClr val="tx1">
                    <a:lumMod val="65000"/>
                    <a:lumOff val="35000"/>
                  </a:schemeClr>
                </a:solidFill>
              </a:endParaRPr>
            </a:p>
          </p:txBody>
        </p:sp>
        <p:sp>
          <p:nvSpPr>
            <p:cNvPr id="25" name="타원 1299">
              <a:extLst>
                <a:ext uri="{FF2B5EF4-FFF2-40B4-BE49-F238E27FC236}">
                  <a16:creationId xmlns:a16="http://schemas.microsoft.com/office/drawing/2014/main" id="{54EBFDB8-3C81-B0D3-B25E-E3CC580BDD36}"/>
                </a:ext>
              </a:extLst>
            </p:cNvPr>
            <p:cNvSpPr/>
            <p:nvPr/>
          </p:nvSpPr>
          <p:spPr>
            <a:xfrm>
              <a:off x="4666303" y="3805137"/>
              <a:ext cx="1105538" cy="1052470"/>
            </a:xfrm>
            <a:prstGeom prst="ellipse">
              <a:avLst/>
            </a:prstGeom>
            <a:gradFill flip="none" rotWithShape="1">
              <a:gsLst>
                <a:gs pos="0">
                  <a:schemeClr val="bg1">
                    <a:lumMod val="87000"/>
                  </a:schemeClr>
                </a:gs>
                <a:gs pos="100000">
                  <a:schemeClr val="bg1"/>
                </a:gs>
              </a:gsLst>
              <a:lin ang="8100000" scaled="1"/>
              <a:tileRect/>
            </a:gradFill>
            <a:ln w="635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solidFill>
                  <a:schemeClr val="tx1">
                    <a:lumMod val="65000"/>
                    <a:lumOff val="35000"/>
                  </a:schemeClr>
                </a:solidFill>
              </a:endParaRPr>
            </a:p>
          </p:txBody>
        </p:sp>
      </p:grpSp>
      <p:sp>
        <p:nvSpPr>
          <p:cNvPr id="32" name="Text Placeholder 31">
            <a:extLst>
              <a:ext uri="{FF2B5EF4-FFF2-40B4-BE49-F238E27FC236}">
                <a16:creationId xmlns:a16="http://schemas.microsoft.com/office/drawing/2014/main" id="{17B16F72-40BA-E998-2257-D54EE6CEBAEE}"/>
              </a:ext>
            </a:extLst>
          </p:cNvPr>
          <p:cNvSpPr>
            <a:spLocks noGrp="1"/>
          </p:cNvSpPr>
          <p:nvPr>
            <p:ph type="body" sz="quarter" idx="12" hasCustomPrompt="1"/>
          </p:nvPr>
        </p:nvSpPr>
        <p:spPr>
          <a:xfrm>
            <a:off x="1143000" y="3648297"/>
            <a:ext cx="1143000" cy="990600"/>
          </a:xfrm>
        </p:spPr>
        <p:txBody>
          <a:bodyPr anchor="ctr">
            <a:normAutofit/>
          </a:bodyPr>
          <a:lstStyle>
            <a:lvl1pPr marL="0" indent="0" algn="ctr">
              <a:lnSpc>
                <a:spcPct val="85000"/>
              </a:lnSpc>
              <a:spcBef>
                <a:spcPts val="0"/>
              </a:spcBef>
              <a:buNone/>
              <a:defRPr sz="1600" b="1"/>
            </a:lvl1pPr>
          </a:lstStyle>
          <a:p>
            <a:pPr lvl="0"/>
            <a:r>
              <a:rPr lang="en-US" dirty="0"/>
              <a:t>Text</a:t>
            </a:r>
          </a:p>
        </p:txBody>
      </p:sp>
      <p:sp>
        <p:nvSpPr>
          <p:cNvPr id="33" name="Text Placeholder 31">
            <a:extLst>
              <a:ext uri="{FF2B5EF4-FFF2-40B4-BE49-F238E27FC236}">
                <a16:creationId xmlns:a16="http://schemas.microsoft.com/office/drawing/2014/main" id="{AAB8F30F-2FFC-20DD-A8F6-71024DC03C1C}"/>
              </a:ext>
            </a:extLst>
          </p:cNvPr>
          <p:cNvSpPr>
            <a:spLocks noGrp="1"/>
          </p:cNvSpPr>
          <p:nvPr>
            <p:ph type="body" sz="quarter" idx="13" hasCustomPrompt="1"/>
          </p:nvPr>
        </p:nvSpPr>
        <p:spPr>
          <a:xfrm>
            <a:off x="2971800" y="2657697"/>
            <a:ext cx="1143000" cy="990600"/>
          </a:xfrm>
        </p:spPr>
        <p:txBody>
          <a:bodyPr anchor="ctr">
            <a:normAutofit/>
          </a:bodyPr>
          <a:lstStyle>
            <a:lvl1pPr marL="0" indent="0" algn="ctr">
              <a:lnSpc>
                <a:spcPct val="85000"/>
              </a:lnSpc>
              <a:spcBef>
                <a:spcPts val="0"/>
              </a:spcBef>
              <a:buNone/>
              <a:defRPr sz="1600" b="1"/>
            </a:lvl1pPr>
          </a:lstStyle>
          <a:p>
            <a:pPr lvl="0"/>
            <a:r>
              <a:rPr lang="en-US" dirty="0"/>
              <a:t>Text</a:t>
            </a:r>
          </a:p>
        </p:txBody>
      </p:sp>
      <p:sp>
        <p:nvSpPr>
          <p:cNvPr id="34" name="Text Placeholder 31">
            <a:extLst>
              <a:ext uri="{FF2B5EF4-FFF2-40B4-BE49-F238E27FC236}">
                <a16:creationId xmlns:a16="http://schemas.microsoft.com/office/drawing/2014/main" id="{9BFAAFBE-22E7-798D-C75E-C8E828921180}"/>
              </a:ext>
            </a:extLst>
          </p:cNvPr>
          <p:cNvSpPr>
            <a:spLocks noGrp="1"/>
          </p:cNvSpPr>
          <p:nvPr>
            <p:ph type="body" sz="quarter" idx="14" hasCustomPrompt="1"/>
          </p:nvPr>
        </p:nvSpPr>
        <p:spPr>
          <a:xfrm>
            <a:off x="4724400" y="3648297"/>
            <a:ext cx="1143000" cy="990600"/>
          </a:xfrm>
        </p:spPr>
        <p:txBody>
          <a:bodyPr anchor="ctr">
            <a:normAutofit/>
          </a:bodyPr>
          <a:lstStyle>
            <a:lvl1pPr marL="0" indent="0" algn="ctr">
              <a:lnSpc>
                <a:spcPct val="85000"/>
              </a:lnSpc>
              <a:spcBef>
                <a:spcPts val="0"/>
              </a:spcBef>
              <a:buNone/>
              <a:defRPr sz="1600" b="1">
                <a:solidFill>
                  <a:schemeClr val="bg2">
                    <a:lumMod val="50000"/>
                  </a:schemeClr>
                </a:solidFill>
              </a:defRPr>
            </a:lvl1pPr>
          </a:lstStyle>
          <a:p>
            <a:pPr lvl="0"/>
            <a:r>
              <a:rPr lang="en-US" dirty="0"/>
              <a:t>Text</a:t>
            </a:r>
          </a:p>
        </p:txBody>
      </p:sp>
      <p:sp>
        <p:nvSpPr>
          <p:cNvPr id="35" name="Text Placeholder 31">
            <a:extLst>
              <a:ext uri="{FF2B5EF4-FFF2-40B4-BE49-F238E27FC236}">
                <a16:creationId xmlns:a16="http://schemas.microsoft.com/office/drawing/2014/main" id="{AB5386A6-EBCF-BE3F-9C99-5AC05501DAA9}"/>
              </a:ext>
            </a:extLst>
          </p:cNvPr>
          <p:cNvSpPr>
            <a:spLocks noGrp="1"/>
          </p:cNvSpPr>
          <p:nvPr>
            <p:ph type="body" sz="quarter" idx="15" hasCustomPrompt="1"/>
          </p:nvPr>
        </p:nvSpPr>
        <p:spPr>
          <a:xfrm>
            <a:off x="6477000" y="2657697"/>
            <a:ext cx="1143000" cy="990600"/>
          </a:xfrm>
        </p:spPr>
        <p:txBody>
          <a:bodyPr anchor="ctr">
            <a:normAutofit/>
          </a:bodyPr>
          <a:lstStyle>
            <a:lvl1pPr marL="0" indent="0" algn="ctr">
              <a:lnSpc>
                <a:spcPct val="85000"/>
              </a:lnSpc>
              <a:spcBef>
                <a:spcPts val="0"/>
              </a:spcBef>
              <a:buNone/>
              <a:defRPr sz="1600" b="1">
                <a:solidFill>
                  <a:schemeClr val="accent3">
                    <a:lumMod val="75000"/>
                  </a:schemeClr>
                </a:solidFill>
              </a:defRPr>
            </a:lvl1pPr>
          </a:lstStyle>
          <a:p>
            <a:pPr lvl="0"/>
            <a:r>
              <a:rPr lang="en-US" dirty="0"/>
              <a:t>Text</a:t>
            </a:r>
          </a:p>
        </p:txBody>
      </p:sp>
      <p:sp>
        <p:nvSpPr>
          <p:cNvPr id="36" name="Text Placeholder 31">
            <a:extLst>
              <a:ext uri="{FF2B5EF4-FFF2-40B4-BE49-F238E27FC236}">
                <a16:creationId xmlns:a16="http://schemas.microsoft.com/office/drawing/2014/main" id="{8FF922E3-5C68-F6E3-0485-A0E67CC88D80}"/>
              </a:ext>
            </a:extLst>
          </p:cNvPr>
          <p:cNvSpPr>
            <a:spLocks noGrp="1"/>
          </p:cNvSpPr>
          <p:nvPr>
            <p:ph type="body" sz="quarter" idx="16" hasCustomPrompt="1"/>
          </p:nvPr>
        </p:nvSpPr>
        <p:spPr>
          <a:xfrm>
            <a:off x="8229600" y="3648297"/>
            <a:ext cx="1143000" cy="990600"/>
          </a:xfrm>
        </p:spPr>
        <p:txBody>
          <a:bodyPr anchor="ctr">
            <a:normAutofit/>
          </a:bodyPr>
          <a:lstStyle>
            <a:lvl1pPr marL="0" indent="0" algn="ctr">
              <a:lnSpc>
                <a:spcPct val="85000"/>
              </a:lnSpc>
              <a:spcBef>
                <a:spcPts val="0"/>
              </a:spcBef>
              <a:buNone/>
              <a:defRPr sz="1600" b="1">
                <a:solidFill>
                  <a:schemeClr val="accent5"/>
                </a:solidFill>
              </a:defRPr>
            </a:lvl1pPr>
          </a:lstStyle>
          <a:p>
            <a:pPr lvl="0"/>
            <a:r>
              <a:rPr lang="en-US" dirty="0"/>
              <a:t>Text</a:t>
            </a:r>
          </a:p>
        </p:txBody>
      </p:sp>
      <p:sp>
        <p:nvSpPr>
          <p:cNvPr id="37" name="Text Placeholder 31">
            <a:extLst>
              <a:ext uri="{FF2B5EF4-FFF2-40B4-BE49-F238E27FC236}">
                <a16:creationId xmlns:a16="http://schemas.microsoft.com/office/drawing/2014/main" id="{C910256D-A8C2-E46B-A929-3267D33AA46D}"/>
              </a:ext>
            </a:extLst>
          </p:cNvPr>
          <p:cNvSpPr>
            <a:spLocks noGrp="1"/>
          </p:cNvSpPr>
          <p:nvPr>
            <p:ph type="body" sz="quarter" idx="17" hasCustomPrompt="1"/>
          </p:nvPr>
        </p:nvSpPr>
        <p:spPr>
          <a:xfrm>
            <a:off x="9982200" y="2657697"/>
            <a:ext cx="1143000" cy="990600"/>
          </a:xfrm>
        </p:spPr>
        <p:txBody>
          <a:bodyPr anchor="ctr">
            <a:normAutofit/>
          </a:bodyPr>
          <a:lstStyle>
            <a:lvl1pPr marL="0" indent="0" algn="ctr">
              <a:lnSpc>
                <a:spcPct val="85000"/>
              </a:lnSpc>
              <a:spcBef>
                <a:spcPts val="0"/>
              </a:spcBef>
              <a:buNone/>
              <a:defRPr sz="1600" b="1">
                <a:solidFill>
                  <a:schemeClr val="tx1"/>
                </a:solidFill>
              </a:defRPr>
            </a:lvl1pPr>
          </a:lstStyle>
          <a:p>
            <a:pPr lvl="0"/>
            <a:r>
              <a:rPr lang="en-US" dirty="0"/>
              <a:t>Text</a:t>
            </a:r>
          </a:p>
        </p:txBody>
      </p:sp>
      <p:sp>
        <p:nvSpPr>
          <p:cNvPr id="39" name="Text Placeholder 38">
            <a:extLst>
              <a:ext uri="{FF2B5EF4-FFF2-40B4-BE49-F238E27FC236}">
                <a16:creationId xmlns:a16="http://schemas.microsoft.com/office/drawing/2014/main" id="{0C26EF43-A591-ACB9-95D5-D2A6C44F70EB}"/>
              </a:ext>
            </a:extLst>
          </p:cNvPr>
          <p:cNvSpPr>
            <a:spLocks noGrp="1"/>
          </p:cNvSpPr>
          <p:nvPr>
            <p:ph type="body" sz="quarter" idx="18" hasCustomPrompt="1"/>
          </p:nvPr>
        </p:nvSpPr>
        <p:spPr>
          <a:xfrm>
            <a:off x="914400" y="4867497"/>
            <a:ext cx="1524000" cy="1676400"/>
          </a:xfrm>
        </p:spPr>
        <p:txBody>
          <a:bodyPr>
            <a:noAutofit/>
          </a:bodyPr>
          <a:lstStyle>
            <a:lvl1pPr marL="0" indent="-91440" algn="ctr">
              <a:lnSpc>
                <a:spcPct val="85000"/>
              </a:lnSpc>
              <a:spcBef>
                <a:spcPts val="0"/>
              </a:spcBef>
              <a:spcAft>
                <a:spcPts val="600"/>
              </a:spcAft>
              <a:buFont typeface="Arial" panose="020B0604020202020204" pitchFamily="34" charset="0"/>
              <a:buChar char="•"/>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here to add text </a:t>
            </a:r>
          </a:p>
        </p:txBody>
      </p:sp>
      <p:sp>
        <p:nvSpPr>
          <p:cNvPr id="42" name="Text Placeholder 38">
            <a:extLst>
              <a:ext uri="{FF2B5EF4-FFF2-40B4-BE49-F238E27FC236}">
                <a16:creationId xmlns:a16="http://schemas.microsoft.com/office/drawing/2014/main" id="{F2B1CEAB-5243-EF63-89D5-ADA49AA64D68}"/>
              </a:ext>
            </a:extLst>
          </p:cNvPr>
          <p:cNvSpPr>
            <a:spLocks noGrp="1"/>
          </p:cNvSpPr>
          <p:nvPr>
            <p:ph type="body" sz="quarter" idx="19" hasCustomPrompt="1"/>
          </p:nvPr>
        </p:nvSpPr>
        <p:spPr>
          <a:xfrm>
            <a:off x="2590800" y="3876897"/>
            <a:ext cx="1828800" cy="1828800"/>
          </a:xfrm>
        </p:spPr>
        <p:txBody>
          <a:bodyPr>
            <a:noAutofit/>
          </a:bodyPr>
          <a:lstStyle>
            <a:lvl1pPr marL="0" indent="-91440" algn="ctr">
              <a:lnSpc>
                <a:spcPct val="85000"/>
              </a:lnSpc>
              <a:spcBef>
                <a:spcPts val="0"/>
              </a:spcBef>
              <a:spcAft>
                <a:spcPts val="600"/>
              </a:spcAft>
              <a:buFont typeface="Arial" panose="020B0604020202020204" pitchFamily="34" charset="0"/>
              <a:buChar char="•"/>
              <a:defRPr sz="1400">
                <a:solidFill>
                  <a:schemeClr val="accent5"/>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here to add text </a:t>
            </a:r>
          </a:p>
        </p:txBody>
      </p:sp>
      <p:sp>
        <p:nvSpPr>
          <p:cNvPr id="43" name="Text Placeholder 38">
            <a:extLst>
              <a:ext uri="{FF2B5EF4-FFF2-40B4-BE49-F238E27FC236}">
                <a16:creationId xmlns:a16="http://schemas.microsoft.com/office/drawing/2014/main" id="{CDEDCD72-ECA0-F2D7-EC03-81843D0246E4}"/>
              </a:ext>
            </a:extLst>
          </p:cNvPr>
          <p:cNvSpPr>
            <a:spLocks noGrp="1"/>
          </p:cNvSpPr>
          <p:nvPr>
            <p:ph type="body" sz="quarter" idx="20" hasCustomPrompt="1"/>
          </p:nvPr>
        </p:nvSpPr>
        <p:spPr>
          <a:xfrm>
            <a:off x="4495800" y="4867497"/>
            <a:ext cx="1524000" cy="1676400"/>
          </a:xfrm>
        </p:spPr>
        <p:txBody>
          <a:bodyPr>
            <a:noAutofit/>
          </a:bodyPr>
          <a:lstStyle>
            <a:lvl1pPr marL="0" indent="-91440" algn="ctr">
              <a:lnSpc>
                <a:spcPct val="85000"/>
              </a:lnSpc>
              <a:spcBef>
                <a:spcPts val="0"/>
              </a:spcBef>
              <a:spcAft>
                <a:spcPts val="600"/>
              </a:spcAft>
              <a:buFont typeface="Arial" panose="020B0604020202020204" pitchFamily="34" charset="0"/>
              <a:buChar char="•"/>
              <a:defRPr sz="1400">
                <a:solidFill>
                  <a:schemeClr val="bg2">
                    <a:lumMod val="50000"/>
                  </a:schemeClr>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here to add text </a:t>
            </a:r>
          </a:p>
        </p:txBody>
      </p:sp>
      <p:sp>
        <p:nvSpPr>
          <p:cNvPr id="44" name="Text Placeholder 38">
            <a:extLst>
              <a:ext uri="{FF2B5EF4-FFF2-40B4-BE49-F238E27FC236}">
                <a16:creationId xmlns:a16="http://schemas.microsoft.com/office/drawing/2014/main" id="{2E0ED554-E380-3678-D783-DD39A1074860}"/>
              </a:ext>
            </a:extLst>
          </p:cNvPr>
          <p:cNvSpPr>
            <a:spLocks noGrp="1"/>
          </p:cNvSpPr>
          <p:nvPr>
            <p:ph type="body" sz="quarter" idx="21" hasCustomPrompt="1"/>
          </p:nvPr>
        </p:nvSpPr>
        <p:spPr>
          <a:xfrm>
            <a:off x="6172200" y="3876897"/>
            <a:ext cx="1828800" cy="1828800"/>
          </a:xfrm>
        </p:spPr>
        <p:txBody>
          <a:bodyPr>
            <a:noAutofit/>
          </a:bodyPr>
          <a:lstStyle>
            <a:lvl1pPr marL="0" indent="-91440" algn="ctr">
              <a:lnSpc>
                <a:spcPct val="85000"/>
              </a:lnSpc>
              <a:spcBef>
                <a:spcPts val="0"/>
              </a:spcBef>
              <a:spcAft>
                <a:spcPts val="600"/>
              </a:spcAft>
              <a:buFont typeface="Arial" panose="020B0604020202020204" pitchFamily="34" charset="0"/>
              <a:buChar char="•"/>
              <a:defRPr sz="1400">
                <a:solidFill>
                  <a:schemeClr val="accent3">
                    <a:lumMod val="75000"/>
                  </a:schemeClr>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here to add text </a:t>
            </a:r>
          </a:p>
        </p:txBody>
      </p:sp>
      <p:sp>
        <p:nvSpPr>
          <p:cNvPr id="45" name="Text Placeholder 38">
            <a:extLst>
              <a:ext uri="{FF2B5EF4-FFF2-40B4-BE49-F238E27FC236}">
                <a16:creationId xmlns:a16="http://schemas.microsoft.com/office/drawing/2014/main" id="{2DF7B12C-4A5F-2508-FCE7-35F125B54AD1}"/>
              </a:ext>
            </a:extLst>
          </p:cNvPr>
          <p:cNvSpPr>
            <a:spLocks noGrp="1"/>
          </p:cNvSpPr>
          <p:nvPr>
            <p:ph type="body" sz="quarter" idx="22" hasCustomPrompt="1"/>
          </p:nvPr>
        </p:nvSpPr>
        <p:spPr>
          <a:xfrm>
            <a:off x="9677400" y="3876897"/>
            <a:ext cx="1828800" cy="1828800"/>
          </a:xfrm>
        </p:spPr>
        <p:txBody>
          <a:bodyPr>
            <a:noAutofit/>
          </a:bodyPr>
          <a:lstStyle>
            <a:lvl1pPr marL="0" indent="-91440" algn="ctr">
              <a:lnSpc>
                <a:spcPct val="85000"/>
              </a:lnSpc>
              <a:spcBef>
                <a:spcPts val="0"/>
              </a:spcBef>
              <a:spcAft>
                <a:spcPts val="600"/>
              </a:spcAft>
              <a:buFont typeface="Arial" panose="020B0604020202020204" pitchFamily="34" charset="0"/>
              <a:buChar char="•"/>
              <a:defRPr sz="1400">
                <a:solidFill>
                  <a:schemeClr val="tx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here to add text </a:t>
            </a:r>
          </a:p>
        </p:txBody>
      </p:sp>
      <p:sp>
        <p:nvSpPr>
          <p:cNvPr id="46" name="Text Placeholder 38">
            <a:extLst>
              <a:ext uri="{FF2B5EF4-FFF2-40B4-BE49-F238E27FC236}">
                <a16:creationId xmlns:a16="http://schemas.microsoft.com/office/drawing/2014/main" id="{93AFFB44-33B2-D0D0-24B9-36F37009010E}"/>
              </a:ext>
            </a:extLst>
          </p:cNvPr>
          <p:cNvSpPr>
            <a:spLocks noGrp="1"/>
          </p:cNvSpPr>
          <p:nvPr>
            <p:ph type="body" sz="quarter" idx="23" hasCustomPrompt="1"/>
          </p:nvPr>
        </p:nvSpPr>
        <p:spPr>
          <a:xfrm>
            <a:off x="8077200" y="4867497"/>
            <a:ext cx="1524000" cy="1676400"/>
          </a:xfrm>
        </p:spPr>
        <p:txBody>
          <a:bodyPr>
            <a:noAutofit/>
          </a:bodyPr>
          <a:lstStyle>
            <a:lvl1pPr marL="0" indent="-91440" algn="ctr">
              <a:lnSpc>
                <a:spcPct val="85000"/>
              </a:lnSpc>
              <a:spcBef>
                <a:spcPts val="0"/>
              </a:spcBef>
              <a:spcAft>
                <a:spcPts val="600"/>
              </a:spcAft>
              <a:buFont typeface="Arial" panose="020B0604020202020204" pitchFamily="34" charset="0"/>
              <a:buChar char="•"/>
              <a:defRPr sz="1400">
                <a:solidFill>
                  <a:schemeClr val="accent5"/>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here to add text </a:t>
            </a:r>
          </a:p>
        </p:txBody>
      </p:sp>
      <p:sp>
        <p:nvSpPr>
          <p:cNvPr id="20" name="Footer Placeholder 5">
            <a:extLst>
              <a:ext uri="{FF2B5EF4-FFF2-40B4-BE49-F238E27FC236}">
                <a16:creationId xmlns:a16="http://schemas.microsoft.com/office/drawing/2014/main" id="{BE884C74-6A18-2B76-2CF5-D95B28456242}"/>
              </a:ext>
            </a:extLst>
          </p:cNvPr>
          <p:cNvSpPr>
            <a:spLocks noGrp="1"/>
          </p:cNvSpPr>
          <p:nvPr>
            <p:ph type="ftr" sz="quarter" idx="11"/>
          </p:nvPr>
        </p:nvSpPr>
        <p:spPr>
          <a:xfrm>
            <a:off x="343963" y="121602"/>
            <a:ext cx="4114800" cy="217173"/>
          </a:xfrm>
        </p:spPr>
        <p:txBody>
          <a:bodyPr/>
          <a:lstStyle/>
          <a:p>
            <a:r>
              <a:rPr lang="en-US" dirty="0"/>
              <a:t>Biological &amp; Physical Sciences</a:t>
            </a:r>
          </a:p>
        </p:txBody>
      </p:sp>
      <p:sp>
        <p:nvSpPr>
          <p:cNvPr id="26" name="Slide Number Placeholder 6">
            <a:extLst>
              <a:ext uri="{FF2B5EF4-FFF2-40B4-BE49-F238E27FC236}">
                <a16:creationId xmlns:a16="http://schemas.microsoft.com/office/drawing/2014/main" id="{229FCC9D-96AD-BA9E-BD6E-2A25D0A52792}"/>
              </a:ext>
            </a:extLst>
          </p:cNvPr>
          <p:cNvSpPr>
            <a:spLocks noGrp="1"/>
          </p:cNvSpPr>
          <p:nvPr>
            <p:ph type="sldNum" sz="quarter" idx="24"/>
          </p:nvPr>
        </p:nvSpPr>
        <p:spPr>
          <a:xfrm>
            <a:off x="11662148" y="99559"/>
            <a:ext cx="1059704" cy="261258"/>
          </a:xfrm>
        </p:spPr>
        <p:txBody>
          <a:bodyPr/>
          <a:lstStyle/>
          <a:p>
            <a:fld id="{E8618032-BA8D-3D4D-8253-A70208A85976}" type="slidenum">
              <a:rPr lang="en-US" smtClean="0"/>
              <a:t>‹#›</a:t>
            </a:fld>
            <a:endParaRPr lang="en-US"/>
          </a:p>
        </p:txBody>
      </p:sp>
    </p:spTree>
    <p:extLst>
      <p:ext uri="{BB962C8B-B14F-4D97-AF65-F5344CB8AC3E}">
        <p14:creationId xmlns:p14="http://schemas.microsoft.com/office/powerpoint/2010/main" val="3524988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colored callouts">
    <p:bg>
      <p:bgRef idx="1001">
        <a:schemeClr val="bg1"/>
      </p:bgRef>
    </p:bg>
    <p:spTree>
      <p:nvGrpSpPr>
        <p:cNvPr id="1" name=""/>
        <p:cNvGrpSpPr/>
        <p:nvPr/>
      </p:nvGrpSpPr>
      <p:grpSpPr>
        <a:xfrm>
          <a:off x="0" y="0"/>
          <a:ext cx="0" cy="0"/>
          <a:chOff x="0" y="0"/>
          <a:chExt cx="0" cy="0"/>
        </a:xfrm>
      </p:grpSpPr>
      <p:sp>
        <p:nvSpPr>
          <p:cNvPr id="40" name="Rounded Rectangle 39">
            <a:extLst>
              <a:ext uri="{FF2B5EF4-FFF2-40B4-BE49-F238E27FC236}">
                <a16:creationId xmlns:a16="http://schemas.microsoft.com/office/drawing/2014/main" id="{4CD86E3A-6D68-1F05-DE18-246FA7A4406A}"/>
              </a:ext>
              <a:ext uri="{C183D7F6-B498-43B3-948B-1728B52AA6E4}">
                <adec:decorative xmlns:adec="http://schemas.microsoft.com/office/drawing/2017/decorative" val="1"/>
              </a:ext>
            </a:extLst>
          </p:cNvPr>
          <p:cNvSpPr/>
          <p:nvPr userDrawn="1"/>
        </p:nvSpPr>
        <p:spPr>
          <a:xfrm>
            <a:off x="876300" y="2990688"/>
            <a:ext cx="2992166" cy="3352800"/>
          </a:xfrm>
          <a:prstGeom prst="roundRect">
            <a:avLst>
              <a:gd name="adj" fmla="val 7754"/>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20" name="Text Placeholder 11">
            <a:extLst>
              <a:ext uri="{FF2B5EF4-FFF2-40B4-BE49-F238E27FC236}">
                <a16:creationId xmlns:a16="http://schemas.microsoft.com/office/drawing/2014/main" id="{6C169315-0602-4C85-86EE-5C3554AAA92A}"/>
              </a:ext>
            </a:extLst>
          </p:cNvPr>
          <p:cNvSpPr>
            <a:spLocks noGrp="1"/>
          </p:cNvSpPr>
          <p:nvPr>
            <p:ph type="body" sz="quarter" idx="20" hasCustomPrompt="1"/>
          </p:nvPr>
        </p:nvSpPr>
        <p:spPr>
          <a:xfrm>
            <a:off x="1052277" y="3295488"/>
            <a:ext cx="2590800" cy="2819400"/>
          </a:xfrm>
        </p:spPr>
        <p:txBody>
          <a:bodyPr lIns="91440" tIns="0" anchor="ctr">
            <a:noAutofit/>
          </a:bodyPr>
          <a:lstStyle>
            <a:lvl1pPr marL="0" indent="0" algn="ctr">
              <a:buNone/>
              <a:defRPr sz="1800" cap="none" baseline="0">
                <a:solidFill>
                  <a:schemeClr val="bg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Click to add text</a:t>
            </a:r>
          </a:p>
        </p:txBody>
      </p:sp>
      <p:sp>
        <p:nvSpPr>
          <p:cNvPr id="36" name="Text Placeholder 2">
            <a:extLst>
              <a:ext uri="{FF2B5EF4-FFF2-40B4-BE49-F238E27FC236}">
                <a16:creationId xmlns:a16="http://schemas.microsoft.com/office/drawing/2014/main" id="{9ADD9A5C-AE9A-C65B-4505-483DE9A243E7}"/>
              </a:ext>
            </a:extLst>
          </p:cNvPr>
          <p:cNvSpPr>
            <a:spLocks noGrp="1"/>
          </p:cNvSpPr>
          <p:nvPr>
            <p:ph type="body" idx="1"/>
          </p:nvPr>
        </p:nvSpPr>
        <p:spPr>
          <a:xfrm>
            <a:off x="914400" y="2203704"/>
            <a:ext cx="10543151" cy="550647"/>
          </a:xfrm>
        </p:spPr>
        <p:txBody>
          <a:bodyPr anchor="t"/>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7" name="Title 1">
            <a:extLst>
              <a:ext uri="{FF2B5EF4-FFF2-40B4-BE49-F238E27FC236}">
                <a16:creationId xmlns:a16="http://schemas.microsoft.com/office/drawing/2014/main" id="{B7E68036-CDBD-FEF5-260D-DF24C6FF3906}"/>
              </a:ext>
            </a:extLst>
          </p:cNvPr>
          <p:cNvSpPr>
            <a:spLocks noGrp="1"/>
          </p:cNvSpPr>
          <p:nvPr>
            <p:ph type="title"/>
          </p:nvPr>
        </p:nvSpPr>
        <p:spPr>
          <a:xfrm>
            <a:off x="914400" y="758952"/>
            <a:ext cx="10515600" cy="1325563"/>
          </a:xfrm>
        </p:spPr>
        <p:txBody>
          <a:bodyPr/>
          <a:lstStyle/>
          <a:p>
            <a:r>
              <a:rPr lang="en-US"/>
              <a:t>Click to edit Master title style</a:t>
            </a:r>
          </a:p>
        </p:txBody>
      </p:sp>
      <p:sp>
        <p:nvSpPr>
          <p:cNvPr id="11" name="Rounded Rectangle 10">
            <a:extLst>
              <a:ext uri="{FF2B5EF4-FFF2-40B4-BE49-F238E27FC236}">
                <a16:creationId xmlns:a16="http://schemas.microsoft.com/office/drawing/2014/main" id="{0EAAA4E6-9CD8-0530-BD07-8498A1C997DF}"/>
              </a:ext>
              <a:ext uri="{C183D7F6-B498-43B3-948B-1728B52AA6E4}">
                <adec:decorative xmlns:adec="http://schemas.microsoft.com/office/drawing/2017/decorative" val="1"/>
              </a:ext>
            </a:extLst>
          </p:cNvPr>
          <p:cNvSpPr/>
          <p:nvPr userDrawn="1"/>
        </p:nvSpPr>
        <p:spPr>
          <a:xfrm>
            <a:off x="4743450" y="2990688"/>
            <a:ext cx="2992166" cy="3352800"/>
          </a:xfrm>
          <a:prstGeom prst="roundRect">
            <a:avLst>
              <a:gd name="adj" fmla="val 775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12" name="Text Placeholder 11">
            <a:extLst>
              <a:ext uri="{FF2B5EF4-FFF2-40B4-BE49-F238E27FC236}">
                <a16:creationId xmlns:a16="http://schemas.microsoft.com/office/drawing/2014/main" id="{37A0B597-CF95-913E-7A66-71D440047E4D}"/>
              </a:ext>
            </a:extLst>
          </p:cNvPr>
          <p:cNvSpPr>
            <a:spLocks noGrp="1"/>
          </p:cNvSpPr>
          <p:nvPr>
            <p:ph type="body" sz="quarter" idx="39" hasCustomPrompt="1"/>
          </p:nvPr>
        </p:nvSpPr>
        <p:spPr>
          <a:xfrm>
            <a:off x="4938477" y="3295488"/>
            <a:ext cx="2590800" cy="2819400"/>
          </a:xfrm>
        </p:spPr>
        <p:txBody>
          <a:bodyPr lIns="91440" tIns="0" anchor="ctr">
            <a:noAutofit/>
          </a:bodyPr>
          <a:lstStyle>
            <a:lvl1pPr marL="0" indent="0" algn="ctr">
              <a:buNone/>
              <a:defRPr sz="1800" cap="none" baseline="0">
                <a:solidFill>
                  <a:schemeClr val="bg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Click to add text</a:t>
            </a:r>
          </a:p>
        </p:txBody>
      </p:sp>
      <p:sp>
        <p:nvSpPr>
          <p:cNvPr id="14" name="Rounded Rectangle 13">
            <a:extLst>
              <a:ext uri="{FF2B5EF4-FFF2-40B4-BE49-F238E27FC236}">
                <a16:creationId xmlns:a16="http://schemas.microsoft.com/office/drawing/2014/main" id="{E32725BC-06A4-BA3F-329D-CCFE76B565FA}"/>
              </a:ext>
              <a:ext uri="{C183D7F6-B498-43B3-948B-1728B52AA6E4}">
                <adec:decorative xmlns:adec="http://schemas.microsoft.com/office/drawing/2017/decorative" val="1"/>
              </a:ext>
            </a:extLst>
          </p:cNvPr>
          <p:cNvSpPr/>
          <p:nvPr userDrawn="1"/>
        </p:nvSpPr>
        <p:spPr>
          <a:xfrm>
            <a:off x="8610600" y="2990688"/>
            <a:ext cx="2992166" cy="3352800"/>
          </a:xfrm>
          <a:prstGeom prst="roundRect">
            <a:avLst>
              <a:gd name="adj" fmla="val 7754"/>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19" name="Text Placeholder 11">
            <a:extLst>
              <a:ext uri="{FF2B5EF4-FFF2-40B4-BE49-F238E27FC236}">
                <a16:creationId xmlns:a16="http://schemas.microsoft.com/office/drawing/2014/main" id="{455977AF-C60A-DDAC-F6C7-12C2309ECC7A}"/>
              </a:ext>
            </a:extLst>
          </p:cNvPr>
          <p:cNvSpPr>
            <a:spLocks noGrp="1"/>
          </p:cNvSpPr>
          <p:nvPr>
            <p:ph type="body" sz="quarter" idx="40" hasCustomPrompt="1"/>
          </p:nvPr>
        </p:nvSpPr>
        <p:spPr>
          <a:xfrm>
            <a:off x="8786577" y="3295488"/>
            <a:ext cx="2590800" cy="2819400"/>
          </a:xfrm>
        </p:spPr>
        <p:txBody>
          <a:bodyPr lIns="91440" tIns="0" anchor="ctr">
            <a:noAutofit/>
          </a:bodyPr>
          <a:lstStyle>
            <a:lvl1pPr marL="0" indent="0" algn="ctr">
              <a:buNone/>
              <a:defRPr sz="1800" cap="none" baseline="0">
                <a:solidFill>
                  <a:schemeClr val="bg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Click to add text</a:t>
            </a:r>
          </a:p>
        </p:txBody>
      </p:sp>
      <p:sp>
        <p:nvSpPr>
          <p:cNvPr id="6" name="Footer Placeholder 5">
            <a:extLst>
              <a:ext uri="{FF2B5EF4-FFF2-40B4-BE49-F238E27FC236}">
                <a16:creationId xmlns:a16="http://schemas.microsoft.com/office/drawing/2014/main" id="{1AC09864-2A01-120D-B0A0-3D47650A2281}"/>
              </a:ext>
            </a:extLst>
          </p:cNvPr>
          <p:cNvSpPr txBox="1">
            <a:spLocks/>
          </p:cNvSpPr>
          <p:nvPr userDrawn="1"/>
        </p:nvSpPr>
        <p:spPr>
          <a:xfrm>
            <a:off x="343963" y="121602"/>
            <a:ext cx="4114800" cy="21717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bg1">
                    <a:alpha val="75167"/>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Biological &amp; Physical Sciences</a:t>
            </a:r>
          </a:p>
        </p:txBody>
      </p:sp>
      <p:sp>
        <p:nvSpPr>
          <p:cNvPr id="7" name="Slide Number Placeholder 6">
            <a:extLst>
              <a:ext uri="{FF2B5EF4-FFF2-40B4-BE49-F238E27FC236}">
                <a16:creationId xmlns:a16="http://schemas.microsoft.com/office/drawing/2014/main" id="{63F24C74-96B8-1AEE-DED0-3FD6D128AAF5}"/>
              </a:ext>
            </a:extLst>
          </p:cNvPr>
          <p:cNvSpPr txBox="1">
            <a:spLocks/>
          </p:cNvSpPr>
          <p:nvPr userDrawn="1"/>
        </p:nvSpPr>
        <p:spPr>
          <a:xfrm>
            <a:off x="11662148" y="99559"/>
            <a:ext cx="1059704" cy="261258"/>
          </a:xfrm>
          <a:prstGeom prst="roundRect">
            <a:avLst>
              <a:gd name="adj" fmla="val 50000"/>
            </a:avLst>
          </a:prstGeom>
          <a:solidFill>
            <a:srgbClr val="002060"/>
          </a:solidFill>
        </p:spPr>
        <p:txBody>
          <a:bodyPr vert="horz" lIns="91440" tIns="45720" rIns="91440" bIns="45720" rtlCol="0" anchor="ctr"/>
          <a:lstStyle>
            <a:defPPr>
              <a:defRPr lang="en-US"/>
            </a:defPPr>
            <a:lvl1pPr marL="0" algn="l" defTabSz="914400" rtl="0" eaLnBrk="1" latinLnBrk="0" hangingPunct="1">
              <a:defRPr sz="11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8618032-BA8D-3D4D-8253-A70208A85976}" type="slidenum">
              <a:rPr lang="en-US" smtClean="0"/>
              <a:pPr/>
              <a:t>‹#›</a:t>
            </a:fld>
            <a:endParaRPr lang="en-US"/>
          </a:p>
        </p:txBody>
      </p:sp>
    </p:spTree>
    <p:extLst>
      <p:ext uri="{BB962C8B-B14F-4D97-AF65-F5344CB8AC3E}">
        <p14:creationId xmlns:p14="http://schemas.microsoft.com/office/powerpoint/2010/main" val="3557754700"/>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3 colored callouts">
    <p:bg>
      <p:bgRef idx="1001">
        <a:schemeClr val="bg1"/>
      </p:bgRef>
    </p:bg>
    <p:spTree>
      <p:nvGrpSpPr>
        <p:cNvPr id="1" name=""/>
        <p:cNvGrpSpPr/>
        <p:nvPr/>
      </p:nvGrpSpPr>
      <p:grpSpPr>
        <a:xfrm>
          <a:off x="0" y="0"/>
          <a:ext cx="0" cy="0"/>
          <a:chOff x="0" y="0"/>
          <a:chExt cx="0" cy="0"/>
        </a:xfrm>
      </p:grpSpPr>
      <p:sp>
        <p:nvSpPr>
          <p:cNvPr id="40" name="Rounded Rectangle 39">
            <a:extLst>
              <a:ext uri="{FF2B5EF4-FFF2-40B4-BE49-F238E27FC236}">
                <a16:creationId xmlns:a16="http://schemas.microsoft.com/office/drawing/2014/main" id="{4CD86E3A-6D68-1F05-DE18-246FA7A4406A}"/>
              </a:ext>
              <a:ext uri="{C183D7F6-B498-43B3-948B-1728B52AA6E4}">
                <adec:decorative xmlns:adec="http://schemas.microsoft.com/office/drawing/2017/decorative" val="1"/>
              </a:ext>
            </a:extLst>
          </p:cNvPr>
          <p:cNvSpPr/>
          <p:nvPr userDrawn="1"/>
        </p:nvSpPr>
        <p:spPr>
          <a:xfrm>
            <a:off x="937827" y="2990688"/>
            <a:ext cx="2040528" cy="3201390"/>
          </a:xfrm>
          <a:prstGeom prst="roundRect">
            <a:avLst>
              <a:gd name="adj" fmla="val 7754"/>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20" name="Text Placeholder 11">
            <a:extLst>
              <a:ext uri="{FF2B5EF4-FFF2-40B4-BE49-F238E27FC236}">
                <a16:creationId xmlns:a16="http://schemas.microsoft.com/office/drawing/2014/main" id="{6C169315-0602-4C85-86EE-5C3554AAA92A}"/>
              </a:ext>
            </a:extLst>
          </p:cNvPr>
          <p:cNvSpPr>
            <a:spLocks noGrp="1"/>
          </p:cNvSpPr>
          <p:nvPr>
            <p:ph type="body" sz="quarter" idx="20" hasCustomPrompt="1"/>
          </p:nvPr>
        </p:nvSpPr>
        <p:spPr>
          <a:xfrm>
            <a:off x="1076578" y="3295488"/>
            <a:ext cx="1766814" cy="2692078"/>
          </a:xfrm>
        </p:spPr>
        <p:txBody>
          <a:bodyPr lIns="91440" tIns="0" anchor="ctr">
            <a:noAutofit/>
          </a:bodyPr>
          <a:lstStyle>
            <a:lvl1pPr marL="0" indent="0" algn="ctr">
              <a:buNone/>
              <a:defRPr sz="1800" cap="none" baseline="0">
                <a:solidFill>
                  <a:schemeClr val="bg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Click to add text</a:t>
            </a:r>
          </a:p>
        </p:txBody>
      </p:sp>
      <p:sp>
        <p:nvSpPr>
          <p:cNvPr id="36" name="Text Placeholder 2">
            <a:extLst>
              <a:ext uri="{FF2B5EF4-FFF2-40B4-BE49-F238E27FC236}">
                <a16:creationId xmlns:a16="http://schemas.microsoft.com/office/drawing/2014/main" id="{9ADD9A5C-AE9A-C65B-4505-483DE9A243E7}"/>
              </a:ext>
            </a:extLst>
          </p:cNvPr>
          <p:cNvSpPr>
            <a:spLocks noGrp="1"/>
          </p:cNvSpPr>
          <p:nvPr>
            <p:ph type="body" idx="1"/>
          </p:nvPr>
        </p:nvSpPr>
        <p:spPr>
          <a:xfrm>
            <a:off x="914400" y="2203704"/>
            <a:ext cx="10543151" cy="550647"/>
          </a:xfrm>
        </p:spPr>
        <p:txBody>
          <a:bodyPr anchor="t"/>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7" name="Title 1">
            <a:extLst>
              <a:ext uri="{FF2B5EF4-FFF2-40B4-BE49-F238E27FC236}">
                <a16:creationId xmlns:a16="http://schemas.microsoft.com/office/drawing/2014/main" id="{B7E68036-CDBD-FEF5-260D-DF24C6FF3906}"/>
              </a:ext>
            </a:extLst>
          </p:cNvPr>
          <p:cNvSpPr>
            <a:spLocks noGrp="1"/>
          </p:cNvSpPr>
          <p:nvPr>
            <p:ph type="title"/>
          </p:nvPr>
        </p:nvSpPr>
        <p:spPr>
          <a:xfrm>
            <a:off x="914400" y="758952"/>
            <a:ext cx="10515600" cy="1325563"/>
          </a:xfrm>
        </p:spPr>
        <p:txBody>
          <a:bodyPr/>
          <a:lstStyle/>
          <a:p>
            <a:r>
              <a:rPr lang="en-US"/>
              <a:t>Click to edit Master title style</a:t>
            </a:r>
          </a:p>
        </p:txBody>
      </p:sp>
      <p:sp>
        <p:nvSpPr>
          <p:cNvPr id="11" name="Rounded Rectangle 10">
            <a:extLst>
              <a:ext uri="{FF2B5EF4-FFF2-40B4-BE49-F238E27FC236}">
                <a16:creationId xmlns:a16="http://schemas.microsoft.com/office/drawing/2014/main" id="{0EAAA4E6-9CD8-0530-BD07-8498A1C997DF}"/>
              </a:ext>
              <a:ext uri="{C183D7F6-B498-43B3-948B-1728B52AA6E4}">
                <adec:decorative xmlns:adec="http://schemas.microsoft.com/office/drawing/2017/decorative" val="1"/>
              </a:ext>
            </a:extLst>
          </p:cNvPr>
          <p:cNvSpPr/>
          <p:nvPr userDrawn="1"/>
        </p:nvSpPr>
        <p:spPr>
          <a:xfrm>
            <a:off x="3056593" y="2990688"/>
            <a:ext cx="2040528" cy="3201390"/>
          </a:xfrm>
          <a:prstGeom prst="roundRect">
            <a:avLst>
              <a:gd name="adj" fmla="val 775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12" name="Text Placeholder 11">
            <a:extLst>
              <a:ext uri="{FF2B5EF4-FFF2-40B4-BE49-F238E27FC236}">
                <a16:creationId xmlns:a16="http://schemas.microsoft.com/office/drawing/2014/main" id="{37A0B597-CF95-913E-7A66-71D440047E4D}"/>
              </a:ext>
            </a:extLst>
          </p:cNvPr>
          <p:cNvSpPr>
            <a:spLocks noGrp="1"/>
          </p:cNvSpPr>
          <p:nvPr>
            <p:ph type="body" sz="quarter" idx="39" hasCustomPrompt="1"/>
          </p:nvPr>
        </p:nvSpPr>
        <p:spPr>
          <a:xfrm>
            <a:off x="3191556" y="3295488"/>
            <a:ext cx="1766814" cy="2692078"/>
          </a:xfrm>
        </p:spPr>
        <p:txBody>
          <a:bodyPr lIns="91440" tIns="0" anchor="ctr">
            <a:noAutofit/>
          </a:bodyPr>
          <a:lstStyle>
            <a:lvl1pPr marL="0" indent="0" algn="ctr">
              <a:buNone/>
              <a:defRPr sz="1800" cap="none" baseline="0">
                <a:solidFill>
                  <a:schemeClr val="bg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Click to add text</a:t>
            </a:r>
          </a:p>
        </p:txBody>
      </p:sp>
      <p:sp>
        <p:nvSpPr>
          <p:cNvPr id="14" name="Rounded Rectangle 13">
            <a:extLst>
              <a:ext uri="{FF2B5EF4-FFF2-40B4-BE49-F238E27FC236}">
                <a16:creationId xmlns:a16="http://schemas.microsoft.com/office/drawing/2014/main" id="{E32725BC-06A4-BA3F-329D-CCFE76B565FA}"/>
              </a:ext>
              <a:ext uri="{C183D7F6-B498-43B3-948B-1728B52AA6E4}">
                <adec:decorative xmlns:adec="http://schemas.microsoft.com/office/drawing/2017/decorative" val="1"/>
              </a:ext>
            </a:extLst>
          </p:cNvPr>
          <p:cNvSpPr/>
          <p:nvPr userDrawn="1"/>
        </p:nvSpPr>
        <p:spPr>
          <a:xfrm>
            <a:off x="5173465" y="2990688"/>
            <a:ext cx="2040528" cy="3201390"/>
          </a:xfrm>
          <a:prstGeom prst="roundRect">
            <a:avLst>
              <a:gd name="adj" fmla="val 7754"/>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19" name="Text Placeholder 11">
            <a:extLst>
              <a:ext uri="{FF2B5EF4-FFF2-40B4-BE49-F238E27FC236}">
                <a16:creationId xmlns:a16="http://schemas.microsoft.com/office/drawing/2014/main" id="{455977AF-C60A-DDAC-F6C7-12C2309ECC7A}"/>
              </a:ext>
            </a:extLst>
          </p:cNvPr>
          <p:cNvSpPr>
            <a:spLocks noGrp="1"/>
          </p:cNvSpPr>
          <p:nvPr>
            <p:ph type="body" sz="quarter" idx="40" hasCustomPrompt="1"/>
          </p:nvPr>
        </p:nvSpPr>
        <p:spPr>
          <a:xfrm>
            <a:off x="5310322" y="3295488"/>
            <a:ext cx="1766814" cy="2692078"/>
          </a:xfrm>
        </p:spPr>
        <p:txBody>
          <a:bodyPr lIns="91440" tIns="0" anchor="ctr">
            <a:noAutofit/>
          </a:bodyPr>
          <a:lstStyle>
            <a:lvl1pPr marL="0" indent="0" algn="ctr">
              <a:buNone/>
              <a:defRPr sz="1800" cap="none" baseline="0">
                <a:solidFill>
                  <a:schemeClr val="bg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Click to add text</a:t>
            </a:r>
          </a:p>
        </p:txBody>
      </p:sp>
      <p:sp>
        <p:nvSpPr>
          <p:cNvPr id="6" name="Footer Placeholder 5">
            <a:extLst>
              <a:ext uri="{FF2B5EF4-FFF2-40B4-BE49-F238E27FC236}">
                <a16:creationId xmlns:a16="http://schemas.microsoft.com/office/drawing/2014/main" id="{1AC09864-2A01-120D-B0A0-3D47650A2281}"/>
              </a:ext>
            </a:extLst>
          </p:cNvPr>
          <p:cNvSpPr txBox="1">
            <a:spLocks/>
          </p:cNvSpPr>
          <p:nvPr userDrawn="1"/>
        </p:nvSpPr>
        <p:spPr>
          <a:xfrm>
            <a:off x="343963" y="121602"/>
            <a:ext cx="4114800" cy="21717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bg1">
                    <a:alpha val="75167"/>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Biological &amp; Physical Sciences </a:t>
            </a:r>
          </a:p>
        </p:txBody>
      </p:sp>
      <p:sp>
        <p:nvSpPr>
          <p:cNvPr id="7" name="Slide Number Placeholder 6">
            <a:extLst>
              <a:ext uri="{FF2B5EF4-FFF2-40B4-BE49-F238E27FC236}">
                <a16:creationId xmlns:a16="http://schemas.microsoft.com/office/drawing/2014/main" id="{63F24C74-96B8-1AEE-DED0-3FD6D128AAF5}"/>
              </a:ext>
            </a:extLst>
          </p:cNvPr>
          <p:cNvSpPr txBox="1">
            <a:spLocks/>
          </p:cNvSpPr>
          <p:nvPr userDrawn="1"/>
        </p:nvSpPr>
        <p:spPr>
          <a:xfrm>
            <a:off x="11662148" y="99559"/>
            <a:ext cx="1059704" cy="261258"/>
          </a:xfrm>
          <a:prstGeom prst="roundRect">
            <a:avLst>
              <a:gd name="adj" fmla="val 50000"/>
            </a:avLst>
          </a:prstGeom>
          <a:solidFill>
            <a:srgbClr val="002060"/>
          </a:solidFill>
        </p:spPr>
        <p:txBody>
          <a:bodyPr vert="horz" lIns="91440" tIns="45720" rIns="91440" bIns="45720" rtlCol="0" anchor="ctr"/>
          <a:lstStyle>
            <a:defPPr>
              <a:defRPr lang="en-US"/>
            </a:defPPr>
            <a:lvl1pPr marL="0" algn="l" defTabSz="914400" rtl="0" eaLnBrk="1" latinLnBrk="0" hangingPunct="1">
              <a:defRPr sz="11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8618032-BA8D-3D4D-8253-A70208A85976}" type="slidenum">
              <a:rPr lang="en-US" smtClean="0"/>
              <a:pPr/>
              <a:t>‹#›</a:t>
            </a:fld>
            <a:endParaRPr lang="en-US"/>
          </a:p>
        </p:txBody>
      </p:sp>
      <p:sp>
        <p:nvSpPr>
          <p:cNvPr id="3" name="Rounded Rectangle 2">
            <a:extLst>
              <a:ext uri="{FF2B5EF4-FFF2-40B4-BE49-F238E27FC236}">
                <a16:creationId xmlns:a16="http://schemas.microsoft.com/office/drawing/2014/main" id="{0432080B-6328-C238-809D-F9FE08C793E4}"/>
              </a:ext>
              <a:ext uri="{C183D7F6-B498-43B3-948B-1728B52AA6E4}">
                <adec:decorative xmlns:adec="http://schemas.microsoft.com/office/drawing/2017/decorative" val="1"/>
              </a:ext>
            </a:extLst>
          </p:cNvPr>
          <p:cNvSpPr/>
          <p:nvPr userDrawn="1"/>
        </p:nvSpPr>
        <p:spPr>
          <a:xfrm>
            <a:off x="7290337" y="3026141"/>
            <a:ext cx="2040528" cy="3201390"/>
          </a:xfrm>
          <a:prstGeom prst="roundRect">
            <a:avLst>
              <a:gd name="adj" fmla="val 775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4" name="Text Placeholder 11">
            <a:extLst>
              <a:ext uri="{FF2B5EF4-FFF2-40B4-BE49-F238E27FC236}">
                <a16:creationId xmlns:a16="http://schemas.microsoft.com/office/drawing/2014/main" id="{A3BA1372-7071-371E-C28F-CBE6820DA6FE}"/>
              </a:ext>
            </a:extLst>
          </p:cNvPr>
          <p:cNvSpPr>
            <a:spLocks noGrp="1"/>
          </p:cNvSpPr>
          <p:nvPr>
            <p:ph type="body" sz="quarter" idx="41" hasCustomPrompt="1"/>
          </p:nvPr>
        </p:nvSpPr>
        <p:spPr>
          <a:xfrm>
            <a:off x="7427194" y="3330941"/>
            <a:ext cx="1766814" cy="2692078"/>
          </a:xfrm>
        </p:spPr>
        <p:txBody>
          <a:bodyPr lIns="91440" tIns="0" anchor="ctr">
            <a:noAutofit/>
          </a:bodyPr>
          <a:lstStyle>
            <a:lvl1pPr marL="0" indent="0" algn="ctr">
              <a:buNone/>
              <a:defRPr sz="1800" cap="none" baseline="0">
                <a:solidFill>
                  <a:schemeClr val="bg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Click to add text</a:t>
            </a:r>
          </a:p>
        </p:txBody>
      </p:sp>
      <p:sp>
        <p:nvSpPr>
          <p:cNvPr id="8" name="Rounded Rectangle 7">
            <a:extLst>
              <a:ext uri="{FF2B5EF4-FFF2-40B4-BE49-F238E27FC236}">
                <a16:creationId xmlns:a16="http://schemas.microsoft.com/office/drawing/2014/main" id="{8711E0B1-10A5-78B2-3136-3CD932F231FC}"/>
              </a:ext>
              <a:ext uri="{C183D7F6-B498-43B3-948B-1728B52AA6E4}">
                <adec:decorative xmlns:adec="http://schemas.microsoft.com/office/drawing/2017/decorative" val="1"/>
              </a:ext>
            </a:extLst>
          </p:cNvPr>
          <p:cNvSpPr/>
          <p:nvPr userDrawn="1"/>
        </p:nvSpPr>
        <p:spPr>
          <a:xfrm>
            <a:off x="9407209" y="2990688"/>
            <a:ext cx="2040528" cy="3201390"/>
          </a:xfrm>
          <a:prstGeom prst="roundRect">
            <a:avLst>
              <a:gd name="adj" fmla="val 7754"/>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9" name="Text Placeholder 11">
            <a:extLst>
              <a:ext uri="{FF2B5EF4-FFF2-40B4-BE49-F238E27FC236}">
                <a16:creationId xmlns:a16="http://schemas.microsoft.com/office/drawing/2014/main" id="{9ACE081D-D73A-A411-BCD4-2DCBE78B8CE8}"/>
              </a:ext>
            </a:extLst>
          </p:cNvPr>
          <p:cNvSpPr>
            <a:spLocks noGrp="1"/>
          </p:cNvSpPr>
          <p:nvPr>
            <p:ph type="body" sz="quarter" idx="42" hasCustomPrompt="1"/>
          </p:nvPr>
        </p:nvSpPr>
        <p:spPr>
          <a:xfrm>
            <a:off x="9544066" y="3295488"/>
            <a:ext cx="1766814" cy="2692078"/>
          </a:xfrm>
        </p:spPr>
        <p:txBody>
          <a:bodyPr lIns="91440" tIns="0" anchor="ctr">
            <a:noAutofit/>
          </a:bodyPr>
          <a:lstStyle>
            <a:lvl1pPr marL="0" indent="0" algn="ctr">
              <a:buNone/>
              <a:defRPr sz="1800" cap="none" baseline="0">
                <a:solidFill>
                  <a:schemeClr val="bg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Click to add text</a:t>
            </a:r>
          </a:p>
        </p:txBody>
      </p:sp>
    </p:spTree>
    <p:extLst>
      <p:ext uri="{BB962C8B-B14F-4D97-AF65-F5344CB8AC3E}">
        <p14:creationId xmlns:p14="http://schemas.microsoft.com/office/powerpoint/2010/main" val="1620768274"/>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3 colored callouts">
    <p:bg>
      <p:bgRef idx="1001">
        <a:schemeClr val="bg1"/>
      </p:bgRef>
    </p:bg>
    <p:spTree>
      <p:nvGrpSpPr>
        <p:cNvPr id="1" name=""/>
        <p:cNvGrpSpPr/>
        <p:nvPr/>
      </p:nvGrpSpPr>
      <p:grpSpPr>
        <a:xfrm>
          <a:off x="0" y="0"/>
          <a:ext cx="0" cy="0"/>
          <a:chOff x="0" y="0"/>
          <a:chExt cx="0" cy="0"/>
        </a:xfrm>
      </p:grpSpPr>
      <p:sp>
        <p:nvSpPr>
          <p:cNvPr id="40" name="Rounded Rectangle 39">
            <a:extLst>
              <a:ext uri="{FF2B5EF4-FFF2-40B4-BE49-F238E27FC236}">
                <a16:creationId xmlns:a16="http://schemas.microsoft.com/office/drawing/2014/main" id="{4CD86E3A-6D68-1F05-DE18-246FA7A4406A}"/>
              </a:ext>
              <a:ext uri="{C183D7F6-B498-43B3-948B-1728B52AA6E4}">
                <adec:decorative xmlns:adec="http://schemas.microsoft.com/office/drawing/2017/decorative" val="1"/>
              </a:ext>
            </a:extLst>
          </p:cNvPr>
          <p:cNvSpPr/>
          <p:nvPr userDrawn="1"/>
        </p:nvSpPr>
        <p:spPr>
          <a:xfrm>
            <a:off x="2695161" y="2990688"/>
            <a:ext cx="2992166" cy="3352800"/>
          </a:xfrm>
          <a:prstGeom prst="roundRect">
            <a:avLst>
              <a:gd name="adj" fmla="val 7754"/>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20" name="Text Placeholder 11">
            <a:extLst>
              <a:ext uri="{FF2B5EF4-FFF2-40B4-BE49-F238E27FC236}">
                <a16:creationId xmlns:a16="http://schemas.microsoft.com/office/drawing/2014/main" id="{6C169315-0602-4C85-86EE-5C3554AAA92A}"/>
              </a:ext>
            </a:extLst>
          </p:cNvPr>
          <p:cNvSpPr>
            <a:spLocks noGrp="1"/>
          </p:cNvSpPr>
          <p:nvPr>
            <p:ph type="body" sz="quarter" idx="20" hasCustomPrompt="1"/>
          </p:nvPr>
        </p:nvSpPr>
        <p:spPr>
          <a:xfrm>
            <a:off x="2871138" y="3295488"/>
            <a:ext cx="2590800" cy="2819400"/>
          </a:xfrm>
        </p:spPr>
        <p:txBody>
          <a:bodyPr lIns="91440" tIns="0" anchor="ctr">
            <a:noAutofit/>
          </a:bodyPr>
          <a:lstStyle>
            <a:lvl1pPr marL="0" indent="0" algn="ctr">
              <a:buNone/>
              <a:defRPr sz="1800" cap="none" baseline="0">
                <a:solidFill>
                  <a:schemeClr val="bg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Click to add text</a:t>
            </a:r>
          </a:p>
        </p:txBody>
      </p:sp>
      <p:sp>
        <p:nvSpPr>
          <p:cNvPr id="36" name="Text Placeholder 2">
            <a:extLst>
              <a:ext uri="{FF2B5EF4-FFF2-40B4-BE49-F238E27FC236}">
                <a16:creationId xmlns:a16="http://schemas.microsoft.com/office/drawing/2014/main" id="{9ADD9A5C-AE9A-C65B-4505-483DE9A243E7}"/>
              </a:ext>
            </a:extLst>
          </p:cNvPr>
          <p:cNvSpPr>
            <a:spLocks noGrp="1"/>
          </p:cNvSpPr>
          <p:nvPr>
            <p:ph type="body" idx="1"/>
          </p:nvPr>
        </p:nvSpPr>
        <p:spPr>
          <a:xfrm>
            <a:off x="914400" y="2203704"/>
            <a:ext cx="10543151" cy="550647"/>
          </a:xfrm>
        </p:spPr>
        <p:txBody>
          <a:bodyPr anchor="t"/>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7" name="Title 1">
            <a:extLst>
              <a:ext uri="{FF2B5EF4-FFF2-40B4-BE49-F238E27FC236}">
                <a16:creationId xmlns:a16="http://schemas.microsoft.com/office/drawing/2014/main" id="{B7E68036-CDBD-FEF5-260D-DF24C6FF3906}"/>
              </a:ext>
            </a:extLst>
          </p:cNvPr>
          <p:cNvSpPr>
            <a:spLocks noGrp="1"/>
          </p:cNvSpPr>
          <p:nvPr>
            <p:ph type="title"/>
          </p:nvPr>
        </p:nvSpPr>
        <p:spPr>
          <a:xfrm>
            <a:off x="914400" y="758952"/>
            <a:ext cx="10515600" cy="1325563"/>
          </a:xfrm>
        </p:spPr>
        <p:txBody>
          <a:bodyPr/>
          <a:lstStyle/>
          <a:p>
            <a:r>
              <a:rPr lang="en-US"/>
              <a:t>Click to edit Master title style</a:t>
            </a:r>
          </a:p>
        </p:txBody>
      </p:sp>
      <p:sp>
        <p:nvSpPr>
          <p:cNvPr id="11" name="Rounded Rectangle 10">
            <a:extLst>
              <a:ext uri="{FF2B5EF4-FFF2-40B4-BE49-F238E27FC236}">
                <a16:creationId xmlns:a16="http://schemas.microsoft.com/office/drawing/2014/main" id="{0EAAA4E6-9CD8-0530-BD07-8498A1C997DF}"/>
              </a:ext>
              <a:ext uri="{C183D7F6-B498-43B3-948B-1728B52AA6E4}">
                <adec:decorative xmlns:adec="http://schemas.microsoft.com/office/drawing/2017/decorative" val="1"/>
              </a:ext>
            </a:extLst>
          </p:cNvPr>
          <p:cNvSpPr/>
          <p:nvPr userDrawn="1"/>
        </p:nvSpPr>
        <p:spPr>
          <a:xfrm>
            <a:off x="6562311" y="2990688"/>
            <a:ext cx="2992166" cy="3352800"/>
          </a:xfrm>
          <a:prstGeom prst="roundRect">
            <a:avLst>
              <a:gd name="adj" fmla="val 775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solidFill>
            </a:endParaRPr>
          </a:p>
        </p:txBody>
      </p:sp>
      <p:sp>
        <p:nvSpPr>
          <p:cNvPr id="12" name="Text Placeholder 11">
            <a:extLst>
              <a:ext uri="{FF2B5EF4-FFF2-40B4-BE49-F238E27FC236}">
                <a16:creationId xmlns:a16="http://schemas.microsoft.com/office/drawing/2014/main" id="{37A0B597-CF95-913E-7A66-71D440047E4D}"/>
              </a:ext>
            </a:extLst>
          </p:cNvPr>
          <p:cNvSpPr>
            <a:spLocks noGrp="1"/>
          </p:cNvSpPr>
          <p:nvPr>
            <p:ph type="body" sz="quarter" idx="39" hasCustomPrompt="1"/>
          </p:nvPr>
        </p:nvSpPr>
        <p:spPr>
          <a:xfrm>
            <a:off x="6757338" y="3295488"/>
            <a:ext cx="2590800" cy="2819400"/>
          </a:xfrm>
        </p:spPr>
        <p:txBody>
          <a:bodyPr lIns="91440" tIns="0" anchor="ctr">
            <a:noAutofit/>
          </a:bodyPr>
          <a:lstStyle>
            <a:lvl1pPr marL="0" indent="0" algn="ctr">
              <a:buNone/>
              <a:defRPr sz="1800" cap="none" baseline="0">
                <a:solidFill>
                  <a:schemeClr val="bg1"/>
                </a:solidFill>
                <a:latin typeface="+mn-lt"/>
              </a:defRPr>
            </a:lvl1pPr>
            <a:lvl2pPr marL="457200" indent="0">
              <a:buNone/>
              <a:defRPr sz="1800">
                <a:solidFill>
                  <a:schemeClr val="bg1"/>
                </a:solidFill>
              </a:defRPr>
            </a:lvl2pPr>
            <a:lvl3pPr marL="914400" indent="0">
              <a:buNone/>
              <a:defRPr sz="1800">
                <a:solidFill>
                  <a:schemeClr val="bg1"/>
                </a:solidFill>
              </a:defRPr>
            </a:lvl3pPr>
            <a:lvl4pPr marL="1371600" indent="0">
              <a:buNone/>
              <a:defRPr sz="1800">
                <a:solidFill>
                  <a:schemeClr val="bg1"/>
                </a:solidFill>
              </a:defRPr>
            </a:lvl4pPr>
            <a:lvl5pPr marL="1828800" indent="0">
              <a:buNone/>
              <a:defRPr sz="1800">
                <a:solidFill>
                  <a:schemeClr val="bg1"/>
                </a:solidFill>
              </a:defRPr>
            </a:lvl5pPr>
          </a:lstStyle>
          <a:p>
            <a:pPr lvl="0"/>
            <a:r>
              <a:rPr lang="en-US" dirty="0"/>
              <a:t>Click to add text</a:t>
            </a:r>
          </a:p>
        </p:txBody>
      </p:sp>
      <p:sp>
        <p:nvSpPr>
          <p:cNvPr id="6" name="Footer Placeholder 5">
            <a:extLst>
              <a:ext uri="{FF2B5EF4-FFF2-40B4-BE49-F238E27FC236}">
                <a16:creationId xmlns:a16="http://schemas.microsoft.com/office/drawing/2014/main" id="{1AC09864-2A01-120D-B0A0-3D47650A2281}"/>
              </a:ext>
            </a:extLst>
          </p:cNvPr>
          <p:cNvSpPr txBox="1">
            <a:spLocks/>
          </p:cNvSpPr>
          <p:nvPr userDrawn="1"/>
        </p:nvSpPr>
        <p:spPr>
          <a:xfrm>
            <a:off x="343963" y="121602"/>
            <a:ext cx="4114800" cy="217173"/>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bg1">
                    <a:alpha val="75167"/>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Biological &amp; Physical Sciences</a:t>
            </a:r>
          </a:p>
        </p:txBody>
      </p:sp>
      <p:sp>
        <p:nvSpPr>
          <p:cNvPr id="7" name="Slide Number Placeholder 6">
            <a:extLst>
              <a:ext uri="{FF2B5EF4-FFF2-40B4-BE49-F238E27FC236}">
                <a16:creationId xmlns:a16="http://schemas.microsoft.com/office/drawing/2014/main" id="{63F24C74-96B8-1AEE-DED0-3FD6D128AAF5}"/>
              </a:ext>
            </a:extLst>
          </p:cNvPr>
          <p:cNvSpPr txBox="1">
            <a:spLocks/>
          </p:cNvSpPr>
          <p:nvPr userDrawn="1"/>
        </p:nvSpPr>
        <p:spPr>
          <a:xfrm>
            <a:off x="11662148" y="99559"/>
            <a:ext cx="1059704" cy="261258"/>
          </a:xfrm>
          <a:prstGeom prst="roundRect">
            <a:avLst>
              <a:gd name="adj" fmla="val 50000"/>
            </a:avLst>
          </a:prstGeom>
          <a:solidFill>
            <a:srgbClr val="002060"/>
          </a:solidFill>
        </p:spPr>
        <p:txBody>
          <a:bodyPr vert="horz" lIns="91440" tIns="45720" rIns="91440" bIns="45720" rtlCol="0" anchor="ctr"/>
          <a:lstStyle>
            <a:defPPr>
              <a:defRPr lang="en-US"/>
            </a:defPPr>
            <a:lvl1pPr marL="0" algn="l" defTabSz="914400" rtl="0" eaLnBrk="1" latinLnBrk="0" hangingPunct="1">
              <a:defRPr sz="11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8618032-BA8D-3D4D-8253-A70208A85976}" type="slidenum">
              <a:rPr lang="en-US" smtClean="0"/>
              <a:pPr/>
              <a:t>‹#›</a:t>
            </a:fld>
            <a:endParaRPr lang="en-US"/>
          </a:p>
        </p:txBody>
      </p:sp>
    </p:spTree>
    <p:extLst>
      <p:ext uri="{BB962C8B-B14F-4D97-AF65-F5344CB8AC3E}">
        <p14:creationId xmlns:p14="http://schemas.microsoft.com/office/powerpoint/2010/main" val="852088568"/>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9C14A-6496-6376-2B3E-AD74A612CDF4}"/>
              </a:ext>
            </a:extLst>
          </p:cNvPr>
          <p:cNvSpPr>
            <a:spLocks noGrp="1"/>
          </p:cNvSpPr>
          <p:nvPr>
            <p:ph type="title"/>
          </p:nvPr>
        </p:nvSpPr>
        <p:spPr>
          <a:xfrm>
            <a:off x="914400" y="758952"/>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21821F-FB3A-F9EE-D0DE-E887A37D654C}"/>
              </a:ext>
            </a:extLst>
          </p:cNvPr>
          <p:cNvSpPr>
            <a:spLocks noGrp="1"/>
          </p:cNvSpPr>
          <p:nvPr>
            <p:ph type="body" idx="1"/>
          </p:nvPr>
        </p:nvSpPr>
        <p:spPr>
          <a:xfrm>
            <a:off x="914400" y="2203704"/>
            <a:ext cx="498316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7C9A69-852A-95D0-640F-0A9AD66D09FE}"/>
              </a:ext>
            </a:extLst>
          </p:cNvPr>
          <p:cNvSpPr>
            <a:spLocks noGrp="1"/>
          </p:cNvSpPr>
          <p:nvPr>
            <p:ph sz="half" idx="2"/>
          </p:nvPr>
        </p:nvSpPr>
        <p:spPr>
          <a:xfrm>
            <a:off x="914400" y="3173412"/>
            <a:ext cx="4983162" cy="34950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5212BA-716C-43F7-C564-5796945A1860}"/>
              </a:ext>
            </a:extLst>
          </p:cNvPr>
          <p:cNvSpPr>
            <a:spLocks noGrp="1"/>
          </p:cNvSpPr>
          <p:nvPr>
            <p:ph type="body" sz="quarter" idx="3"/>
          </p:nvPr>
        </p:nvSpPr>
        <p:spPr>
          <a:xfrm>
            <a:off x="6273105" y="220370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DF0997-D7AA-3B69-46B5-3C52DC86C8DE}"/>
              </a:ext>
            </a:extLst>
          </p:cNvPr>
          <p:cNvSpPr>
            <a:spLocks noGrp="1"/>
          </p:cNvSpPr>
          <p:nvPr>
            <p:ph sz="quarter" idx="4"/>
          </p:nvPr>
        </p:nvSpPr>
        <p:spPr>
          <a:xfrm>
            <a:off x="6273105" y="3173412"/>
            <a:ext cx="5183188" cy="34950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9D455EE4-619A-8EFD-2C75-330D157D9EDB}"/>
              </a:ext>
            </a:extLst>
          </p:cNvPr>
          <p:cNvSpPr>
            <a:spLocks noGrp="1"/>
          </p:cNvSpPr>
          <p:nvPr>
            <p:ph type="ftr" sz="quarter" idx="11"/>
          </p:nvPr>
        </p:nvSpPr>
        <p:spPr/>
        <p:txBody>
          <a:bodyPr/>
          <a:lstStyle/>
          <a:p>
            <a:r>
              <a:rPr lang="en-US" dirty="0"/>
              <a:t>Biological &amp; Physical Sciences</a:t>
            </a:r>
          </a:p>
        </p:txBody>
      </p:sp>
      <p:sp>
        <p:nvSpPr>
          <p:cNvPr id="9" name="Slide Number Placeholder 8">
            <a:extLst>
              <a:ext uri="{FF2B5EF4-FFF2-40B4-BE49-F238E27FC236}">
                <a16:creationId xmlns:a16="http://schemas.microsoft.com/office/drawing/2014/main" id="{C218C5AC-C080-2EB1-1F82-F057A282D7EF}"/>
              </a:ext>
            </a:extLst>
          </p:cNvPr>
          <p:cNvSpPr>
            <a:spLocks noGrp="1"/>
          </p:cNvSpPr>
          <p:nvPr>
            <p:ph type="sldNum" sz="quarter" idx="12"/>
          </p:nvPr>
        </p:nvSpPr>
        <p:spPr/>
        <p:txBody>
          <a:bodyPr/>
          <a:lstStyle/>
          <a:p>
            <a:fld id="{E8618032-BA8D-3D4D-8253-A70208A85976}" type="slidenum">
              <a:rPr lang="en-US" smtClean="0"/>
              <a:t>‹#›</a:t>
            </a:fld>
            <a:endParaRPr lang="en-US"/>
          </a:p>
        </p:txBody>
      </p:sp>
    </p:spTree>
    <p:extLst>
      <p:ext uri="{BB962C8B-B14F-4D97-AF65-F5344CB8AC3E}">
        <p14:creationId xmlns:p14="http://schemas.microsoft.com/office/powerpoint/2010/main" val="19310258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E7BEB-3F95-F7BD-8C6B-C9CDE17AD06E}"/>
              </a:ext>
            </a:extLst>
          </p:cNvPr>
          <p:cNvSpPr>
            <a:spLocks noGrp="1"/>
          </p:cNvSpPr>
          <p:nvPr>
            <p:ph type="title"/>
          </p:nvPr>
        </p:nvSpPr>
        <p:spPr>
          <a:xfrm>
            <a:off x="914400" y="755930"/>
            <a:ext cx="10325100" cy="1325563"/>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27D41258-C225-30B8-4068-2B71A0ED381A}"/>
              </a:ext>
            </a:extLst>
          </p:cNvPr>
          <p:cNvSpPr>
            <a:spLocks noGrp="1"/>
          </p:cNvSpPr>
          <p:nvPr>
            <p:ph type="ftr" sz="quarter" idx="11"/>
          </p:nvPr>
        </p:nvSpPr>
        <p:spPr/>
        <p:txBody>
          <a:bodyPr/>
          <a:lstStyle/>
          <a:p>
            <a:r>
              <a:rPr lang="en-US" dirty="0"/>
              <a:t>Biological &amp; Physical Sciences</a:t>
            </a:r>
          </a:p>
        </p:txBody>
      </p:sp>
      <p:sp>
        <p:nvSpPr>
          <p:cNvPr id="5" name="Slide Number Placeholder 4">
            <a:extLst>
              <a:ext uri="{FF2B5EF4-FFF2-40B4-BE49-F238E27FC236}">
                <a16:creationId xmlns:a16="http://schemas.microsoft.com/office/drawing/2014/main" id="{C1FA1CED-BEE1-ACF5-8AEE-094C9B16F7D7}"/>
              </a:ext>
            </a:extLst>
          </p:cNvPr>
          <p:cNvSpPr>
            <a:spLocks noGrp="1"/>
          </p:cNvSpPr>
          <p:nvPr>
            <p:ph type="sldNum" sz="quarter" idx="12"/>
          </p:nvPr>
        </p:nvSpPr>
        <p:spPr/>
        <p:txBody>
          <a:bodyPr/>
          <a:lstStyle/>
          <a:p>
            <a:fld id="{E8618032-BA8D-3D4D-8253-A70208A85976}" type="slidenum">
              <a:rPr lang="en-US" smtClean="0"/>
              <a:t>‹#›</a:t>
            </a:fld>
            <a:endParaRPr lang="en-US"/>
          </a:p>
        </p:txBody>
      </p:sp>
    </p:spTree>
    <p:extLst>
      <p:ext uri="{BB962C8B-B14F-4D97-AF65-F5344CB8AC3E}">
        <p14:creationId xmlns:p14="http://schemas.microsoft.com/office/powerpoint/2010/main" val="26367643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E7BEB-3F95-F7BD-8C6B-C9CDE17AD06E}"/>
              </a:ext>
            </a:extLst>
          </p:cNvPr>
          <p:cNvSpPr>
            <a:spLocks noGrp="1"/>
          </p:cNvSpPr>
          <p:nvPr>
            <p:ph type="title" hasCustomPrompt="1"/>
          </p:nvPr>
        </p:nvSpPr>
        <p:spPr>
          <a:xfrm>
            <a:off x="914400" y="755930"/>
            <a:ext cx="10325100" cy="1325563"/>
          </a:xfrm>
        </p:spPr>
        <p:txBody>
          <a:bodyPr/>
          <a:lstStyle/>
          <a:p>
            <a:r>
              <a:rPr lang="en-US" dirty="0"/>
              <a:t>Icon Sets</a:t>
            </a:r>
          </a:p>
        </p:txBody>
      </p:sp>
      <p:sp>
        <p:nvSpPr>
          <p:cNvPr id="4" name="Footer Placeholder 3">
            <a:extLst>
              <a:ext uri="{FF2B5EF4-FFF2-40B4-BE49-F238E27FC236}">
                <a16:creationId xmlns:a16="http://schemas.microsoft.com/office/drawing/2014/main" id="{27D41258-C225-30B8-4068-2B71A0ED381A}"/>
              </a:ext>
            </a:extLst>
          </p:cNvPr>
          <p:cNvSpPr>
            <a:spLocks noGrp="1"/>
          </p:cNvSpPr>
          <p:nvPr>
            <p:ph type="ftr" sz="quarter" idx="11"/>
          </p:nvPr>
        </p:nvSpPr>
        <p:spPr/>
        <p:txBody>
          <a:bodyPr/>
          <a:lstStyle/>
          <a:p>
            <a:r>
              <a:rPr lang="en-US" dirty="0"/>
              <a:t>Biological &amp; Physical Sciences</a:t>
            </a:r>
          </a:p>
        </p:txBody>
      </p:sp>
      <p:sp>
        <p:nvSpPr>
          <p:cNvPr id="5" name="Slide Number Placeholder 4">
            <a:extLst>
              <a:ext uri="{FF2B5EF4-FFF2-40B4-BE49-F238E27FC236}">
                <a16:creationId xmlns:a16="http://schemas.microsoft.com/office/drawing/2014/main" id="{C1FA1CED-BEE1-ACF5-8AEE-094C9B16F7D7}"/>
              </a:ext>
            </a:extLst>
          </p:cNvPr>
          <p:cNvSpPr>
            <a:spLocks noGrp="1"/>
          </p:cNvSpPr>
          <p:nvPr>
            <p:ph type="sldNum" sz="quarter" idx="12"/>
          </p:nvPr>
        </p:nvSpPr>
        <p:spPr/>
        <p:txBody>
          <a:bodyPr/>
          <a:lstStyle/>
          <a:p>
            <a:fld id="{E8618032-BA8D-3D4D-8253-A70208A85976}" type="slidenum">
              <a:rPr lang="en-US" smtClean="0"/>
              <a:t>‹#›</a:t>
            </a:fld>
            <a:endParaRPr lang="en-US"/>
          </a:p>
        </p:txBody>
      </p:sp>
      <p:grpSp>
        <p:nvGrpSpPr>
          <p:cNvPr id="16" name="Group 15">
            <a:extLst>
              <a:ext uri="{FF2B5EF4-FFF2-40B4-BE49-F238E27FC236}">
                <a16:creationId xmlns:a16="http://schemas.microsoft.com/office/drawing/2014/main" id="{DF2DBF73-78F1-5E34-BB47-F8D4315E883F}"/>
              </a:ext>
            </a:extLst>
          </p:cNvPr>
          <p:cNvGrpSpPr/>
          <p:nvPr userDrawn="1"/>
        </p:nvGrpSpPr>
        <p:grpSpPr>
          <a:xfrm>
            <a:off x="620138" y="1752600"/>
            <a:ext cx="1149675" cy="1160621"/>
            <a:chOff x="620138" y="1752600"/>
            <a:chExt cx="1149675" cy="1160621"/>
          </a:xfrm>
        </p:grpSpPr>
        <p:pic>
          <p:nvPicPr>
            <p:cNvPr id="21" name="Picture 20">
              <a:extLst>
                <a:ext uri="{FF2B5EF4-FFF2-40B4-BE49-F238E27FC236}">
                  <a16:creationId xmlns:a16="http://schemas.microsoft.com/office/drawing/2014/main" id="{084DCB50-DA15-0746-CC36-3D6CE4CCBCE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26198" y="1752600"/>
              <a:ext cx="937550" cy="937550"/>
            </a:xfrm>
            <a:prstGeom prst="rect">
              <a:avLst/>
            </a:prstGeom>
          </p:spPr>
        </p:pic>
        <p:sp>
          <p:nvSpPr>
            <p:cNvPr id="6" name="TextBox 5">
              <a:extLst>
                <a:ext uri="{FF2B5EF4-FFF2-40B4-BE49-F238E27FC236}">
                  <a16:creationId xmlns:a16="http://schemas.microsoft.com/office/drawing/2014/main" id="{4C756196-4ADF-DF0C-EBDC-F9F2C81AC2F4}"/>
                </a:ext>
              </a:extLst>
            </p:cNvPr>
            <p:cNvSpPr txBox="1"/>
            <p:nvPr userDrawn="1"/>
          </p:nvSpPr>
          <p:spPr>
            <a:xfrm>
              <a:off x="620138" y="2667000"/>
              <a:ext cx="1149675" cy="246221"/>
            </a:xfrm>
            <a:prstGeom prst="rect">
              <a:avLst/>
            </a:prstGeom>
            <a:noFill/>
          </p:spPr>
          <p:txBody>
            <a:bodyPr wrap="none" rtlCol="0">
              <a:spAutoFit/>
            </a:bodyPr>
            <a:lstStyle/>
            <a:p>
              <a:pPr algn="ctr"/>
              <a:r>
                <a:rPr lang="en-US" sz="1000" dirty="0"/>
                <a:t>Physical Science</a:t>
              </a:r>
            </a:p>
          </p:txBody>
        </p:sp>
      </p:grpSp>
      <p:grpSp>
        <p:nvGrpSpPr>
          <p:cNvPr id="18" name="Group 17">
            <a:extLst>
              <a:ext uri="{FF2B5EF4-FFF2-40B4-BE49-F238E27FC236}">
                <a16:creationId xmlns:a16="http://schemas.microsoft.com/office/drawing/2014/main" id="{511910B8-EFDC-F4BD-D871-01250E169D33}"/>
              </a:ext>
            </a:extLst>
          </p:cNvPr>
          <p:cNvGrpSpPr/>
          <p:nvPr userDrawn="1"/>
        </p:nvGrpSpPr>
        <p:grpSpPr>
          <a:xfrm>
            <a:off x="2119913" y="1752600"/>
            <a:ext cx="937550" cy="1160621"/>
            <a:chOff x="2276156" y="1752600"/>
            <a:chExt cx="937550" cy="1160621"/>
          </a:xfrm>
        </p:grpSpPr>
        <p:pic>
          <p:nvPicPr>
            <p:cNvPr id="19" name="Picture 18" descr="A white symbol on a brown circle&#10;&#10;Description automatically generated">
              <a:extLst>
                <a:ext uri="{FF2B5EF4-FFF2-40B4-BE49-F238E27FC236}">
                  <a16:creationId xmlns:a16="http://schemas.microsoft.com/office/drawing/2014/main" id="{FE1E2990-A33D-309A-9F68-08D9A1E0E4D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276156" y="1752600"/>
              <a:ext cx="937550" cy="937550"/>
            </a:xfrm>
            <a:prstGeom prst="rect">
              <a:avLst/>
            </a:prstGeom>
          </p:spPr>
        </p:pic>
        <p:sp>
          <p:nvSpPr>
            <p:cNvPr id="8" name="TextBox 7">
              <a:extLst>
                <a:ext uri="{FF2B5EF4-FFF2-40B4-BE49-F238E27FC236}">
                  <a16:creationId xmlns:a16="http://schemas.microsoft.com/office/drawing/2014/main" id="{D490AC53-46B8-9208-4DAB-7EBDD1243E80}"/>
                </a:ext>
              </a:extLst>
            </p:cNvPr>
            <p:cNvSpPr txBox="1"/>
            <p:nvPr userDrawn="1"/>
          </p:nvSpPr>
          <p:spPr>
            <a:xfrm>
              <a:off x="2390507" y="2667000"/>
              <a:ext cx="708848" cy="246221"/>
            </a:xfrm>
            <a:prstGeom prst="rect">
              <a:avLst/>
            </a:prstGeom>
            <a:noFill/>
          </p:spPr>
          <p:txBody>
            <a:bodyPr wrap="none" rtlCol="0">
              <a:spAutoFit/>
            </a:bodyPr>
            <a:lstStyle/>
            <a:p>
              <a:pPr algn="ctr"/>
              <a:r>
                <a:rPr lang="en-US" sz="1000" dirty="0"/>
                <a:t>Quantum</a:t>
              </a:r>
            </a:p>
          </p:txBody>
        </p:sp>
      </p:grpSp>
      <p:grpSp>
        <p:nvGrpSpPr>
          <p:cNvPr id="20" name="Group 19">
            <a:extLst>
              <a:ext uri="{FF2B5EF4-FFF2-40B4-BE49-F238E27FC236}">
                <a16:creationId xmlns:a16="http://schemas.microsoft.com/office/drawing/2014/main" id="{63D160AB-747D-0C84-DB2C-12A72938449E}"/>
              </a:ext>
            </a:extLst>
          </p:cNvPr>
          <p:cNvGrpSpPr/>
          <p:nvPr userDrawn="1"/>
        </p:nvGrpSpPr>
        <p:grpSpPr>
          <a:xfrm>
            <a:off x="3500407" y="1752600"/>
            <a:ext cx="937550" cy="1160621"/>
            <a:chOff x="3328048" y="1752600"/>
            <a:chExt cx="937550" cy="1160621"/>
          </a:xfrm>
        </p:grpSpPr>
        <p:pic>
          <p:nvPicPr>
            <p:cNvPr id="35" name="Picture 34">
              <a:extLst>
                <a:ext uri="{FF2B5EF4-FFF2-40B4-BE49-F238E27FC236}">
                  <a16:creationId xmlns:a16="http://schemas.microsoft.com/office/drawing/2014/main" id="{9F58E307-692E-76E5-915A-6BE8C8A6C342}"/>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328048" y="1752600"/>
              <a:ext cx="937550" cy="937550"/>
            </a:xfrm>
            <a:prstGeom prst="rect">
              <a:avLst/>
            </a:prstGeom>
          </p:spPr>
        </p:pic>
        <p:sp>
          <p:nvSpPr>
            <p:cNvPr id="10" name="TextBox 9">
              <a:extLst>
                <a:ext uri="{FF2B5EF4-FFF2-40B4-BE49-F238E27FC236}">
                  <a16:creationId xmlns:a16="http://schemas.microsoft.com/office/drawing/2014/main" id="{9F976D59-973C-B3ED-21A7-6E1BF17E1F28}"/>
                </a:ext>
              </a:extLst>
            </p:cNvPr>
            <p:cNvSpPr txBox="1"/>
            <p:nvPr userDrawn="1"/>
          </p:nvSpPr>
          <p:spPr>
            <a:xfrm>
              <a:off x="3565830" y="2667000"/>
              <a:ext cx="461986" cy="246221"/>
            </a:xfrm>
            <a:prstGeom prst="rect">
              <a:avLst/>
            </a:prstGeom>
            <a:noFill/>
          </p:spPr>
          <p:txBody>
            <a:bodyPr wrap="none" rtlCol="0">
              <a:spAutoFit/>
            </a:bodyPr>
            <a:lstStyle/>
            <a:p>
              <a:pPr algn="ctr"/>
              <a:r>
                <a:rPr lang="en-US" sz="1000" dirty="0"/>
                <a:t>Fluid</a:t>
              </a:r>
            </a:p>
          </p:txBody>
        </p:sp>
      </p:grpSp>
      <p:grpSp>
        <p:nvGrpSpPr>
          <p:cNvPr id="22" name="Group 21">
            <a:extLst>
              <a:ext uri="{FF2B5EF4-FFF2-40B4-BE49-F238E27FC236}">
                <a16:creationId xmlns:a16="http://schemas.microsoft.com/office/drawing/2014/main" id="{DFEA1BB1-12A4-2E2E-1955-F3A8B5472743}"/>
              </a:ext>
            </a:extLst>
          </p:cNvPr>
          <p:cNvGrpSpPr/>
          <p:nvPr userDrawn="1"/>
        </p:nvGrpSpPr>
        <p:grpSpPr>
          <a:xfrm>
            <a:off x="4889029" y="1752600"/>
            <a:ext cx="937550" cy="1160621"/>
            <a:chOff x="4379940" y="1752600"/>
            <a:chExt cx="937550" cy="1160621"/>
          </a:xfrm>
        </p:grpSpPr>
        <p:pic>
          <p:nvPicPr>
            <p:cNvPr id="34" name="Picture 33">
              <a:extLst>
                <a:ext uri="{FF2B5EF4-FFF2-40B4-BE49-F238E27FC236}">
                  <a16:creationId xmlns:a16="http://schemas.microsoft.com/office/drawing/2014/main" id="{0E9DBB58-6406-2088-AE7D-CD856A1E7ACD}"/>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379940" y="1752600"/>
              <a:ext cx="937550" cy="937550"/>
            </a:xfrm>
            <a:prstGeom prst="rect">
              <a:avLst/>
            </a:prstGeom>
          </p:spPr>
        </p:pic>
        <p:sp>
          <p:nvSpPr>
            <p:cNvPr id="12" name="TextBox 11">
              <a:extLst>
                <a:ext uri="{FF2B5EF4-FFF2-40B4-BE49-F238E27FC236}">
                  <a16:creationId xmlns:a16="http://schemas.microsoft.com/office/drawing/2014/main" id="{8D472200-79FE-9C5A-93BA-31F52D3EE86F}"/>
                </a:ext>
              </a:extLst>
            </p:cNvPr>
            <p:cNvSpPr txBox="1"/>
            <p:nvPr userDrawn="1"/>
          </p:nvSpPr>
          <p:spPr>
            <a:xfrm>
              <a:off x="4483070" y="2667000"/>
              <a:ext cx="731290" cy="246221"/>
            </a:xfrm>
            <a:prstGeom prst="rect">
              <a:avLst/>
            </a:prstGeom>
            <a:noFill/>
          </p:spPr>
          <p:txBody>
            <a:bodyPr wrap="none" rtlCol="0">
              <a:spAutoFit/>
            </a:bodyPr>
            <a:lstStyle/>
            <a:p>
              <a:pPr algn="ctr"/>
              <a:r>
                <a:rPr lang="en-US" sz="1000" dirty="0"/>
                <a:t>Complete</a:t>
              </a:r>
            </a:p>
          </p:txBody>
        </p:sp>
      </p:grpSp>
      <p:grpSp>
        <p:nvGrpSpPr>
          <p:cNvPr id="23" name="Group 22">
            <a:extLst>
              <a:ext uri="{FF2B5EF4-FFF2-40B4-BE49-F238E27FC236}">
                <a16:creationId xmlns:a16="http://schemas.microsoft.com/office/drawing/2014/main" id="{2BC30226-E85A-EAB4-EA3A-2F8AF418AC7A}"/>
              </a:ext>
            </a:extLst>
          </p:cNvPr>
          <p:cNvGrpSpPr/>
          <p:nvPr userDrawn="1"/>
        </p:nvGrpSpPr>
        <p:grpSpPr>
          <a:xfrm>
            <a:off x="6247355" y="1752600"/>
            <a:ext cx="937550" cy="1160621"/>
            <a:chOff x="5431831" y="1752600"/>
            <a:chExt cx="937550" cy="1160621"/>
          </a:xfrm>
        </p:grpSpPr>
        <p:pic>
          <p:nvPicPr>
            <p:cNvPr id="39" name="Picture 38">
              <a:extLst>
                <a:ext uri="{FF2B5EF4-FFF2-40B4-BE49-F238E27FC236}">
                  <a16:creationId xmlns:a16="http://schemas.microsoft.com/office/drawing/2014/main" id="{829FB4C8-0924-DD30-1DEA-0B2E407C2C96}"/>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14" name="TextBox 13">
              <a:extLst>
                <a:ext uri="{FF2B5EF4-FFF2-40B4-BE49-F238E27FC236}">
                  <a16:creationId xmlns:a16="http://schemas.microsoft.com/office/drawing/2014/main" id="{2E9D3CBF-9626-9176-B486-F34F15BE4A9E}"/>
                </a:ext>
              </a:extLst>
            </p:cNvPr>
            <p:cNvSpPr txBox="1"/>
            <p:nvPr userDrawn="1"/>
          </p:nvSpPr>
          <p:spPr>
            <a:xfrm>
              <a:off x="5530953" y="2667000"/>
              <a:ext cx="739306" cy="246221"/>
            </a:xfrm>
            <a:prstGeom prst="rect">
              <a:avLst/>
            </a:prstGeom>
            <a:noFill/>
          </p:spPr>
          <p:txBody>
            <a:bodyPr wrap="none" rtlCol="0">
              <a:spAutoFit/>
            </a:bodyPr>
            <a:lstStyle/>
            <a:p>
              <a:pPr algn="ctr"/>
              <a:r>
                <a:rPr lang="en-US" sz="1000" dirty="0"/>
                <a:t>Molecular</a:t>
              </a:r>
            </a:p>
          </p:txBody>
        </p:sp>
      </p:grpSp>
      <p:grpSp>
        <p:nvGrpSpPr>
          <p:cNvPr id="24" name="Group 23">
            <a:extLst>
              <a:ext uri="{FF2B5EF4-FFF2-40B4-BE49-F238E27FC236}">
                <a16:creationId xmlns:a16="http://schemas.microsoft.com/office/drawing/2014/main" id="{F5EC613B-9512-31BF-730B-49C7B41C44C6}"/>
              </a:ext>
            </a:extLst>
          </p:cNvPr>
          <p:cNvGrpSpPr/>
          <p:nvPr userDrawn="1"/>
        </p:nvGrpSpPr>
        <p:grpSpPr>
          <a:xfrm>
            <a:off x="7661269" y="1752600"/>
            <a:ext cx="937550" cy="1160621"/>
            <a:chOff x="5431831" y="1752600"/>
            <a:chExt cx="937550" cy="1160621"/>
          </a:xfrm>
        </p:grpSpPr>
        <p:pic>
          <p:nvPicPr>
            <p:cNvPr id="25" name="Picture 24">
              <a:extLst>
                <a:ext uri="{FF2B5EF4-FFF2-40B4-BE49-F238E27FC236}">
                  <a16:creationId xmlns:a16="http://schemas.microsoft.com/office/drawing/2014/main" id="{3EA005A4-9DA7-B0C3-08EE-98CB0CE9BA4A}"/>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26" name="TextBox 25">
              <a:extLst>
                <a:ext uri="{FF2B5EF4-FFF2-40B4-BE49-F238E27FC236}">
                  <a16:creationId xmlns:a16="http://schemas.microsoft.com/office/drawing/2014/main" id="{B5FE336D-FA97-22C9-55DC-079F3A53A069}"/>
                </a:ext>
              </a:extLst>
            </p:cNvPr>
            <p:cNvSpPr txBox="1"/>
            <p:nvPr userDrawn="1"/>
          </p:nvSpPr>
          <p:spPr>
            <a:xfrm>
              <a:off x="5607097" y="2667000"/>
              <a:ext cx="587020" cy="246221"/>
            </a:xfrm>
            <a:prstGeom prst="rect">
              <a:avLst/>
            </a:prstGeom>
            <a:noFill/>
          </p:spPr>
          <p:txBody>
            <a:bodyPr wrap="none" rtlCol="0">
              <a:spAutoFit/>
            </a:bodyPr>
            <a:lstStyle/>
            <a:p>
              <a:pPr algn="ctr"/>
              <a:r>
                <a:rPr lang="en-US" sz="1000" dirty="0"/>
                <a:t>Budget</a:t>
              </a:r>
            </a:p>
          </p:txBody>
        </p:sp>
      </p:grpSp>
      <p:grpSp>
        <p:nvGrpSpPr>
          <p:cNvPr id="27" name="Group 26">
            <a:extLst>
              <a:ext uri="{FF2B5EF4-FFF2-40B4-BE49-F238E27FC236}">
                <a16:creationId xmlns:a16="http://schemas.microsoft.com/office/drawing/2014/main" id="{56DF185E-4874-C556-B523-55B66CA67CA6}"/>
              </a:ext>
            </a:extLst>
          </p:cNvPr>
          <p:cNvGrpSpPr/>
          <p:nvPr userDrawn="1"/>
        </p:nvGrpSpPr>
        <p:grpSpPr>
          <a:xfrm>
            <a:off x="9037083" y="1752600"/>
            <a:ext cx="937550" cy="1160621"/>
            <a:chOff x="5431831" y="1752600"/>
            <a:chExt cx="937550" cy="1160621"/>
          </a:xfrm>
        </p:grpSpPr>
        <p:pic>
          <p:nvPicPr>
            <p:cNvPr id="40" name="Picture 39">
              <a:extLst>
                <a:ext uri="{FF2B5EF4-FFF2-40B4-BE49-F238E27FC236}">
                  <a16:creationId xmlns:a16="http://schemas.microsoft.com/office/drawing/2014/main" id="{63CE37AC-3781-BB31-177C-5CE7E2287CED}"/>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41" name="TextBox 40">
              <a:extLst>
                <a:ext uri="{FF2B5EF4-FFF2-40B4-BE49-F238E27FC236}">
                  <a16:creationId xmlns:a16="http://schemas.microsoft.com/office/drawing/2014/main" id="{C38C9462-D61D-BDFC-9D8E-41D0C89DE06F}"/>
                </a:ext>
              </a:extLst>
            </p:cNvPr>
            <p:cNvSpPr txBox="1"/>
            <p:nvPr userDrawn="1"/>
          </p:nvSpPr>
          <p:spPr>
            <a:xfrm>
              <a:off x="5684843" y="2667000"/>
              <a:ext cx="431529" cy="246221"/>
            </a:xfrm>
            <a:prstGeom prst="rect">
              <a:avLst/>
            </a:prstGeom>
            <a:noFill/>
          </p:spPr>
          <p:txBody>
            <a:bodyPr wrap="none" rtlCol="0">
              <a:spAutoFit/>
            </a:bodyPr>
            <a:lstStyle/>
            <a:p>
              <a:pPr algn="ctr"/>
              <a:r>
                <a:rPr lang="en-US" sz="1000" dirty="0"/>
                <a:t>Idea</a:t>
              </a:r>
            </a:p>
          </p:txBody>
        </p:sp>
      </p:grpSp>
      <p:grpSp>
        <p:nvGrpSpPr>
          <p:cNvPr id="42" name="Group 41">
            <a:extLst>
              <a:ext uri="{FF2B5EF4-FFF2-40B4-BE49-F238E27FC236}">
                <a16:creationId xmlns:a16="http://schemas.microsoft.com/office/drawing/2014/main" id="{5CD12664-0486-A848-58F4-C28C560C54DC}"/>
              </a:ext>
            </a:extLst>
          </p:cNvPr>
          <p:cNvGrpSpPr/>
          <p:nvPr userDrawn="1"/>
        </p:nvGrpSpPr>
        <p:grpSpPr>
          <a:xfrm>
            <a:off x="10412895" y="1752600"/>
            <a:ext cx="937550" cy="1160621"/>
            <a:chOff x="5431831" y="1752600"/>
            <a:chExt cx="937550" cy="1160621"/>
          </a:xfrm>
        </p:grpSpPr>
        <p:pic>
          <p:nvPicPr>
            <p:cNvPr id="43" name="Picture 42">
              <a:extLst>
                <a:ext uri="{FF2B5EF4-FFF2-40B4-BE49-F238E27FC236}">
                  <a16:creationId xmlns:a16="http://schemas.microsoft.com/office/drawing/2014/main" id="{C49D6AE0-9F7E-5646-BBF2-3EB286B932C3}"/>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44" name="TextBox 43">
              <a:extLst>
                <a:ext uri="{FF2B5EF4-FFF2-40B4-BE49-F238E27FC236}">
                  <a16:creationId xmlns:a16="http://schemas.microsoft.com/office/drawing/2014/main" id="{91436932-7489-215B-A927-D94234ABE44F}"/>
                </a:ext>
              </a:extLst>
            </p:cNvPr>
            <p:cNvSpPr txBox="1"/>
            <p:nvPr userDrawn="1"/>
          </p:nvSpPr>
          <p:spPr>
            <a:xfrm>
              <a:off x="5485271" y="2667000"/>
              <a:ext cx="830677" cy="246221"/>
            </a:xfrm>
            <a:prstGeom prst="rect">
              <a:avLst/>
            </a:prstGeom>
            <a:noFill/>
          </p:spPr>
          <p:txBody>
            <a:bodyPr wrap="none" rtlCol="0">
              <a:spAutoFit/>
            </a:bodyPr>
            <a:lstStyle/>
            <a:p>
              <a:pPr algn="ctr"/>
              <a:r>
                <a:rPr lang="en-US" sz="1000" dirty="0"/>
                <a:t>Experiment</a:t>
              </a:r>
            </a:p>
          </p:txBody>
        </p:sp>
      </p:grpSp>
      <p:grpSp>
        <p:nvGrpSpPr>
          <p:cNvPr id="45" name="Group 44">
            <a:extLst>
              <a:ext uri="{FF2B5EF4-FFF2-40B4-BE49-F238E27FC236}">
                <a16:creationId xmlns:a16="http://schemas.microsoft.com/office/drawing/2014/main" id="{2B0F299A-3739-E2C2-ADAB-FEB8CB19AA01}"/>
              </a:ext>
            </a:extLst>
          </p:cNvPr>
          <p:cNvGrpSpPr/>
          <p:nvPr userDrawn="1"/>
        </p:nvGrpSpPr>
        <p:grpSpPr>
          <a:xfrm>
            <a:off x="709105" y="3246863"/>
            <a:ext cx="971741" cy="1160621"/>
            <a:chOff x="709103" y="1752600"/>
            <a:chExt cx="971741" cy="1160621"/>
          </a:xfrm>
        </p:grpSpPr>
        <p:pic>
          <p:nvPicPr>
            <p:cNvPr id="46" name="Picture 45">
              <a:extLst>
                <a:ext uri="{FF2B5EF4-FFF2-40B4-BE49-F238E27FC236}">
                  <a16:creationId xmlns:a16="http://schemas.microsoft.com/office/drawing/2014/main" id="{D7CD17CB-B72B-50B2-32D5-1580EF583820}"/>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26198" y="1752600"/>
              <a:ext cx="937550" cy="937550"/>
            </a:xfrm>
            <a:prstGeom prst="rect">
              <a:avLst/>
            </a:prstGeom>
          </p:spPr>
        </p:pic>
        <p:sp>
          <p:nvSpPr>
            <p:cNvPr id="47" name="TextBox 46">
              <a:extLst>
                <a:ext uri="{FF2B5EF4-FFF2-40B4-BE49-F238E27FC236}">
                  <a16:creationId xmlns:a16="http://schemas.microsoft.com/office/drawing/2014/main" id="{ABBBB447-9DD9-51D6-7E1F-53FCEA69C8AE}"/>
                </a:ext>
              </a:extLst>
            </p:cNvPr>
            <p:cNvSpPr txBox="1"/>
            <p:nvPr userDrawn="1"/>
          </p:nvSpPr>
          <p:spPr>
            <a:xfrm>
              <a:off x="709103" y="2667000"/>
              <a:ext cx="971741" cy="246221"/>
            </a:xfrm>
            <a:prstGeom prst="rect">
              <a:avLst/>
            </a:prstGeom>
            <a:noFill/>
          </p:spPr>
          <p:txBody>
            <a:bodyPr wrap="none" rtlCol="0">
              <a:spAutoFit/>
            </a:bodyPr>
            <a:lstStyle/>
            <a:p>
              <a:pPr algn="ctr"/>
              <a:r>
                <a:rPr lang="en-US" sz="1000" dirty="0"/>
                <a:t>Attention/Risk</a:t>
              </a:r>
            </a:p>
          </p:txBody>
        </p:sp>
      </p:grpSp>
      <p:grpSp>
        <p:nvGrpSpPr>
          <p:cNvPr id="48" name="Group 47">
            <a:extLst>
              <a:ext uri="{FF2B5EF4-FFF2-40B4-BE49-F238E27FC236}">
                <a16:creationId xmlns:a16="http://schemas.microsoft.com/office/drawing/2014/main" id="{145483EF-BC35-2B72-DF14-F98491F5A878}"/>
              </a:ext>
            </a:extLst>
          </p:cNvPr>
          <p:cNvGrpSpPr/>
          <p:nvPr userDrawn="1"/>
        </p:nvGrpSpPr>
        <p:grpSpPr>
          <a:xfrm>
            <a:off x="2119913" y="3246863"/>
            <a:ext cx="937550" cy="1160621"/>
            <a:chOff x="2276156" y="1752600"/>
            <a:chExt cx="937550" cy="1160621"/>
          </a:xfrm>
        </p:grpSpPr>
        <p:pic>
          <p:nvPicPr>
            <p:cNvPr id="49" name="Picture 48">
              <a:extLst>
                <a:ext uri="{FF2B5EF4-FFF2-40B4-BE49-F238E27FC236}">
                  <a16:creationId xmlns:a16="http://schemas.microsoft.com/office/drawing/2014/main" id="{DC1CB1A3-CB6A-3F6F-D4C8-D0A375257F59}"/>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2276156" y="1752600"/>
              <a:ext cx="937550" cy="937550"/>
            </a:xfrm>
            <a:prstGeom prst="rect">
              <a:avLst/>
            </a:prstGeom>
          </p:spPr>
        </p:pic>
        <p:sp>
          <p:nvSpPr>
            <p:cNvPr id="50" name="TextBox 49">
              <a:extLst>
                <a:ext uri="{FF2B5EF4-FFF2-40B4-BE49-F238E27FC236}">
                  <a16:creationId xmlns:a16="http://schemas.microsoft.com/office/drawing/2014/main" id="{864AB0F9-D4AB-42DC-85C6-261EF3905EB7}"/>
                </a:ext>
              </a:extLst>
            </p:cNvPr>
            <p:cNvSpPr txBox="1"/>
            <p:nvPr userDrawn="1"/>
          </p:nvSpPr>
          <p:spPr>
            <a:xfrm>
              <a:off x="2368868" y="2667000"/>
              <a:ext cx="752129" cy="246221"/>
            </a:xfrm>
            <a:prstGeom prst="rect">
              <a:avLst/>
            </a:prstGeom>
            <a:noFill/>
          </p:spPr>
          <p:txBody>
            <a:bodyPr wrap="none" rtlCol="0">
              <a:spAutoFit/>
            </a:bodyPr>
            <a:lstStyle/>
            <a:p>
              <a:pPr algn="ctr"/>
              <a:r>
                <a:rPr lang="en-US" sz="1000" dirty="0"/>
                <a:t>List/To-do</a:t>
              </a:r>
            </a:p>
          </p:txBody>
        </p:sp>
      </p:grpSp>
      <p:grpSp>
        <p:nvGrpSpPr>
          <p:cNvPr id="51" name="Group 50">
            <a:extLst>
              <a:ext uri="{FF2B5EF4-FFF2-40B4-BE49-F238E27FC236}">
                <a16:creationId xmlns:a16="http://schemas.microsoft.com/office/drawing/2014/main" id="{91D7BD37-7B62-B0BE-B34B-FE7378F9CBAE}"/>
              </a:ext>
            </a:extLst>
          </p:cNvPr>
          <p:cNvGrpSpPr/>
          <p:nvPr userDrawn="1"/>
        </p:nvGrpSpPr>
        <p:grpSpPr>
          <a:xfrm>
            <a:off x="3376712" y="3246863"/>
            <a:ext cx="1184941" cy="1160621"/>
            <a:chOff x="3204355" y="1752600"/>
            <a:chExt cx="1184941" cy="1160621"/>
          </a:xfrm>
        </p:grpSpPr>
        <p:pic>
          <p:nvPicPr>
            <p:cNvPr id="52" name="Picture 51">
              <a:extLst>
                <a:ext uri="{FF2B5EF4-FFF2-40B4-BE49-F238E27FC236}">
                  <a16:creationId xmlns:a16="http://schemas.microsoft.com/office/drawing/2014/main" id="{E016F2B6-B7E8-1132-2642-EA957F1761C7}"/>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3328048" y="1752600"/>
              <a:ext cx="937550" cy="937550"/>
            </a:xfrm>
            <a:prstGeom prst="rect">
              <a:avLst/>
            </a:prstGeom>
          </p:spPr>
        </p:pic>
        <p:sp>
          <p:nvSpPr>
            <p:cNvPr id="53" name="TextBox 52">
              <a:extLst>
                <a:ext uri="{FF2B5EF4-FFF2-40B4-BE49-F238E27FC236}">
                  <a16:creationId xmlns:a16="http://schemas.microsoft.com/office/drawing/2014/main" id="{FE880E60-8A4E-251D-C573-98A48CAF06AC}"/>
                </a:ext>
              </a:extLst>
            </p:cNvPr>
            <p:cNvSpPr txBox="1"/>
            <p:nvPr userDrawn="1"/>
          </p:nvSpPr>
          <p:spPr>
            <a:xfrm>
              <a:off x="3204355" y="2667000"/>
              <a:ext cx="1184941" cy="246221"/>
            </a:xfrm>
            <a:prstGeom prst="rect">
              <a:avLst/>
            </a:prstGeom>
            <a:noFill/>
          </p:spPr>
          <p:txBody>
            <a:bodyPr wrap="none" rtlCol="0">
              <a:spAutoFit/>
            </a:bodyPr>
            <a:lstStyle/>
            <a:p>
              <a:pPr algn="ctr"/>
              <a:r>
                <a:rPr lang="en-US" sz="1000" dirty="0"/>
                <a:t>Report/Document</a:t>
              </a:r>
            </a:p>
          </p:txBody>
        </p:sp>
      </p:grpSp>
      <p:grpSp>
        <p:nvGrpSpPr>
          <p:cNvPr id="54" name="Group 53">
            <a:extLst>
              <a:ext uri="{FF2B5EF4-FFF2-40B4-BE49-F238E27FC236}">
                <a16:creationId xmlns:a16="http://schemas.microsoft.com/office/drawing/2014/main" id="{A6033F2C-0684-B356-46F6-D9BF89D9EBB8}"/>
              </a:ext>
            </a:extLst>
          </p:cNvPr>
          <p:cNvGrpSpPr/>
          <p:nvPr userDrawn="1"/>
        </p:nvGrpSpPr>
        <p:grpSpPr>
          <a:xfrm>
            <a:off x="6247355" y="3246863"/>
            <a:ext cx="937550" cy="1160621"/>
            <a:chOff x="4379940" y="1752600"/>
            <a:chExt cx="937550" cy="1160621"/>
          </a:xfrm>
        </p:grpSpPr>
        <p:pic>
          <p:nvPicPr>
            <p:cNvPr id="55" name="Picture 54">
              <a:extLst>
                <a:ext uri="{FF2B5EF4-FFF2-40B4-BE49-F238E27FC236}">
                  <a16:creationId xmlns:a16="http://schemas.microsoft.com/office/drawing/2014/main" id="{39BAD218-B5C9-34D3-5AF3-0CBB52EE323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4379940" y="1752600"/>
              <a:ext cx="937550" cy="937550"/>
            </a:xfrm>
            <a:prstGeom prst="rect">
              <a:avLst/>
            </a:prstGeom>
          </p:spPr>
        </p:pic>
        <p:sp>
          <p:nvSpPr>
            <p:cNvPr id="56" name="TextBox 55">
              <a:extLst>
                <a:ext uri="{FF2B5EF4-FFF2-40B4-BE49-F238E27FC236}">
                  <a16:creationId xmlns:a16="http://schemas.microsoft.com/office/drawing/2014/main" id="{9E81308E-5F10-C3B2-DBCC-5B1B946E1E11}"/>
                </a:ext>
              </a:extLst>
            </p:cNvPr>
            <p:cNvSpPr txBox="1"/>
            <p:nvPr userDrawn="1"/>
          </p:nvSpPr>
          <p:spPr>
            <a:xfrm>
              <a:off x="4429371" y="2667000"/>
              <a:ext cx="838691" cy="246221"/>
            </a:xfrm>
            <a:prstGeom prst="rect">
              <a:avLst/>
            </a:prstGeom>
            <a:noFill/>
          </p:spPr>
          <p:txBody>
            <a:bodyPr wrap="none" rtlCol="0">
              <a:spAutoFit/>
            </a:bodyPr>
            <a:lstStyle/>
            <a:p>
              <a:pPr algn="ctr"/>
              <a:r>
                <a:rPr lang="en-US" sz="1000" dirty="0"/>
                <a:t>Microscope</a:t>
              </a:r>
            </a:p>
          </p:txBody>
        </p:sp>
      </p:grpSp>
      <p:grpSp>
        <p:nvGrpSpPr>
          <p:cNvPr id="57" name="Group 56">
            <a:extLst>
              <a:ext uri="{FF2B5EF4-FFF2-40B4-BE49-F238E27FC236}">
                <a16:creationId xmlns:a16="http://schemas.microsoft.com/office/drawing/2014/main" id="{BCB13DA3-C4EA-FA14-E54A-64A7393C4797}"/>
              </a:ext>
            </a:extLst>
          </p:cNvPr>
          <p:cNvGrpSpPr/>
          <p:nvPr userDrawn="1"/>
        </p:nvGrpSpPr>
        <p:grpSpPr>
          <a:xfrm>
            <a:off x="10412895" y="3246863"/>
            <a:ext cx="937550" cy="1160621"/>
            <a:chOff x="5431831" y="1752600"/>
            <a:chExt cx="937550" cy="1160621"/>
          </a:xfrm>
        </p:grpSpPr>
        <p:pic>
          <p:nvPicPr>
            <p:cNvPr id="58" name="Picture 57">
              <a:extLst>
                <a:ext uri="{FF2B5EF4-FFF2-40B4-BE49-F238E27FC236}">
                  <a16:creationId xmlns:a16="http://schemas.microsoft.com/office/drawing/2014/main" id="{2E0CFCFC-C544-673F-AC06-758A8EEB54E3}"/>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59" name="TextBox 58">
              <a:extLst>
                <a:ext uri="{FF2B5EF4-FFF2-40B4-BE49-F238E27FC236}">
                  <a16:creationId xmlns:a16="http://schemas.microsoft.com/office/drawing/2014/main" id="{761C5F85-20F7-D144-95A9-0CE5C5D9B15C}"/>
                </a:ext>
              </a:extLst>
            </p:cNvPr>
            <p:cNvSpPr txBox="1"/>
            <p:nvPr userDrawn="1"/>
          </p:nvSpPr>
          <p:spPr>
            <a:xfrm>
              <a:off x="5485270" y="2667000"/>
              <a:ext cx="830676" cy="246221"/>
            </a:xfrm>
            <a:prstGeom prst="rect">
              <a:avLst/>
            </a:prstGeom>
            <a:noFill/>
          </p:spPr>
          <p:txBody>
            <a:bodyPr wrap="none" rtlCol="0">
              <a:spAutoFit/>
            </a:bodyPr>
            <a:lstStyle/>
            <a:p>
              <a:pPr algn="ctr"/>
              <a:r>
                <a:rPr lang="en-US" sz="1000" dirty="0"/>
                <a:t>Experiment</a:t>
              </a:r>
            </a:p>
          </p:txBody>
        </p:sp>
      </p:grpSp>
      <p:grpSp>
        <p:nvGrpSpPr>
          <p:cNvPr id="60" name="Group 59">
            <a:extLst>
              <a:ext uri="{FF2B5EF4-FFF2-40B4-BE49-F238E27FC236}">
                <a16:creationId xmlns:a16="http://schemas.microsoft.com/office/drawing/2014/main" id="{6B523C45-1411-FFA2-CDD6-030F8673413B}"/>
              </a:ext>
            </a:extLst>
          </p:cNvPr>
          <p:cNvGrpSpPr/>
          <p:nvPr userDrawn="1"/>
        </p:nvGrpSpPr>
        <p:grpSpPr>
          <a:xfrm>
            <a:off x="7661269" y="3246863"/>
            <a:ext cx="937550" cy="1160621"/>
            <a:chOff x="5431831" y="1752600"/>
            <a:chExt cx="937550" cy="1160621"/>
          </a:xfrm>
        </p:grpSpPr>
        <p:pic>
          <p:nvPicPr>
            <p:cNvPr id="61" name="Picture 60">
              <a:extLst>
                <a:ext uri="{FF2B5EF4-FFF2-40B4-BE49-F238E27FC236}">
                  <a16:creationId xmlns:a16="http://schemas.microsoft.com/office/drawing/2014/main" id="{CBAEB1D6-A0DB-C3DE-CEFD-60B96E056668}"/>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62" name="TextBox 61">
              <a:extLst>
                <a:ext uri="{FF2B5EF4-FFF2-40B4-BE49-F238E27FC236}">
                  <a16:creationId xmlns:a16="http://schemas.microsoft.com/office/drawing/2014/main" id="{1DB68FE0-405B-2CB1-9B49-0529846D28AF}"/>
                </a:ext>
              </a:extLst>
            </p:cNvPr>
            <p:cNvSpPr txBox="1"/>
            <p:nvPr userDrawn="1"/>
          </p:nvSpPr>
          <p:spPr>
            <a:xfrm>
              <a:off x="5627937" y="2667000"/>
              <a:ext cx="545342" cy="246221"/>
            </a:xfrm>
            <a:prstGeom prst="rect">
              <a:avLst/>
            </a:prstGeom>
            <a:noFill/>
          </p:spPr>
          <p:txBody>
            <a:bodyPr wrap="none" rtlCol="0">
              <a:spAutoFit/>
            </a:bodyPr>
            <a:lstStyle/>
            <a:p>
              <a:pPr algn="ctr"/>
              <a:r>
                <a:rPr lang="en-US" sz="1000" dirty="0"/>
                <a:t>Space</a:t>
              </a:r>
            </a:p>
          </p:txBody>
        </p:sp>
      </p:grpSp>
      <p:grpSp>
        <p:nvGrpSpPr>
          <p:cNvPr id="66" name="Group 65">
            <a:extLst>
              <a:ext uri="{FF2B5EF4-FFF2-40B4-BE49-F238E27FC236}">
                <a16:creationId xmlns:a16="http://schemas.microsoft.com/office/drawing/2014/main" id="{9C8573B0-C3E9-BD4A-12C6-2C05FEB654FB}"/>
              </a:ext>
            </a:extLst>
          </p:cNvPr>
          <p:cNvGrpSpPr/>
          <p:nvPr userDrawn="1"/>
        </p:nvGrpSpPr>
        <p:grpSpPr>
          <a:xfrm>
            <a:off x="4800600" y="3246863"/>
            <a:ext cx="1114409" cy="1160621"/>
            <a:chOff x="5343407" y="1752600"/>
            <a:chExt cx="1114409" cy="1160621"/>
          </a:xfrm>
        </p:grpSpPr>
        <p:pic>
          <p:nvPicPr>
            <p:cNvPr id="67" name="Picture 66">
              <a:extLst>
                <a:ext uri="{FF2B5EF4-FFF2-40B4-BE49-F238E27FC236}">
                  <a16:creationId xmlns:a16="http://schemas.microsoft.com/office/drawing/2014/main" id="{E7FB7A2A-2D14-1105-B15D-4F4C04A6FF74}"/>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68" name="TextBox 67">
              <a:extLst>
                <a:ext uri="{FF2B5EF4-FFF2-40B4-BE49-F238E27FC236}">
                  <a16:creationId xmlns:a16="http://schemas.microsoft.com/office/drawing/2014/main" id="{4CA22A94-509E-32C8-87A6-C41E8B1B2DEA}"/>
                </a:ext>
              </a:extLst>
            </p:cNvPr>
            <p:cNvSpPr txBox="1"/>
            <p:nvPr userDrawn="1"/>
          </p:nvSpPr>
          <p:spPr>
            <a:xfrm>
              <a:off x="5343407" y="2667000"/>
              <a:ext cx="1114409" cy="246221"/>
            </a:xfrm>
            <a:prstGeom prst="rect">
              <a:avLst/>
            </a:prstGeom>
            <a:noFill/>
          </p:spPr>
          <p:txBody>
            <a:bodyPr wrap="none" rtlCol="0">
              <a:spAutoFit/>
            </a:bodyPr>
            <a:lstStyle/>
            <a:p>
              <a:pPr algn="ctr"/>
              <a:r>
                <a:rPr lang="en-US" sz="1000" dirty="0"/>
                <a:t>Report/Analytics</a:t>
              </a:r>
            </a:p>
          </p:txBody>
        </p:sp>
      </p:grpSp>
      <p:grpSp>
        <p:nvGrpSpPr>
          <p:cNvPr id="69" name="Group 68">
            <a:extLst>
              <a:ext uri="{FF2B5EF4-FFF2-40B4-BE49-F238E27FC236}">
                <a16:creationId xmlns:a16="http://schemas.microsoft.com/office/drawing/2014/main" id="{846D9EA6-D0B5-18CC-6C05-63F3908918A0}"/>
              </a:ext>
            </a:extLst>
          </p:cNvPr>
          <p:cNvGrpSpPr/>
          <p:nvPr userDrawn="1"/>
        </p:nvGrpSpPr>
        <p:grpSpPr>
          <a:xfrm>
            <a:off x="9037083" y="3246863"/>
            <a:ext cx="937550" cy="1160621"/>
            <a:chOff x="5431831" y="1752600"/>
            <a:chExt cx="937550" cy="1160621"/>
          </a:xfrm>
        </p:grpSpPr>
        <p:pic>
          <p:nvPicPr>
            <p:cNvPr id="70" name="Picture 69">
              <a:extLst>
                <a:ext uri="{FF2B5EF4-FFF2-40B4-BE49-F238E27FC236}">
                  <a16:creationId xmlns:a16="http://schemas.microsoft.com/office/drawing/2014/main" id="{56CADE8A-6EC7-51D0-0CFE-1124AA9C6C51}"/>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71" name="TextBox 70">
              <a:extLst>
                <a:ext uri="{FF2B5EF4-FFF2-40B4-BE49-F238E27FC236}">
                  <a16:creationId xmlns:a16="http://schemas.microsoft.com/office/drawing/2014/main" id="{9702BEAC-3F80-2061-C091-2E2DE37438D1}"/>
                </a:ext>
              </a:extLst>
            </p:cNvPr>
            <p:cNvSpPr txBox="1"/>
            <p:nvPr userDrawn="1"/>
          </p:nvSpPr>
          <p:spPr>
            <a:xfrm>
              <a:off x="5599081" y="2667000"/>
              <a:ext cx="603050" cy="246221"/>
            </a:xfrm>
            <a:prstGeom prst="rect">
              <a:avLst/>
            </a:prstGeom>
            <a:noFill/>
          </p:spPr>
          <p:txBody>
            <a:bodyPr wrap="none" rtlCol="0">
              <a:spAutoFit/>
            </a:bodyPr>
            <a:lstStyle/>
            <a:p>
              <a:pPr algn="ctr"/>
              <a:r>
                <a:rPr lang="en-US" sz="1000" dirty="0"/>
                <a:t>Biology</a:t>
              </a:r>
            </a:p>
          </p:txBody>
        </p:sp>
      </p:grpSp>
    </p:spTree>
    <p:extLst>
      <p:ext uri="{BB962C8B-B14F-4D97-AF65-F5344CB8AC3E}">
        <p14:creationId xmlns:p14="http://schemas.microsoft.com/office/powerpoint/2010/main" val="844340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E7BEB-3F95-F7BD-8C6B-C9CDE17AD06E}"/>
              </a:ext>
            </a:extLst>
          </p:cNvPr>
          <p:cNvSpPr>
            <a:spLocks noGrp="1"/>
          </p:cNvSpPr>
          <p:nvPr>
            <p:ph type="title" hasCustomPrompt="1"/>
          </p:nvPr>
        </p:nvSpPr>
        <p:spPr>
          <a:xfrm>
            <a:off x="914400" y="755930"/>
            <a:ext cx="10325100" cy="1325563"/>
          </a:xfrm>
        </p:spPr>
        <p:txBody>
          <a:bodyPr/>
          <a:lstStyle/>
          <a:p>
            <a:r>
              <a:rPr lang="en-US" dirty="0"/>
              <a:t>Icon Sets</a:t>
            </a:r>
          </a:p>
        </p:txBody>
      </p:sp>
      <p:sp>
        <p:nvSpPr>
          <p:cNvPr id="4" name="Footer Placeholder 3">
            <a:extLst>
              <a:ext uri="{FF2B5EF4-FFF2-40B4-BE49-F238E27FC236}">
                <a16:creationId xmlns:a16="http://schemas.microsoft.com/office/drawing/2014/main" id="{27D41258-C225-30B8-4068-2B71A0ED381A}"/>
              </a:ext>
            </a:extLst>
          </p:cNvPr>
          <p:cNvSpPr>
            <a:spLocks noGrp="1"/>
          </p:cNvSpPr>
          <p:nvPr>
            <p:ph type="ftr" sz="quarter" idx="11"/>
          </p:nvPr>
        </p:nvSpPr>
        <p:spPr/>
        <p:txBody>
          <a:bodyPr/>
          <a:lstStyle/>
          <a:p>
            <a:r>
              <a:rPr lang="en-US" dirty="0"/>
              <a:t>Biological &amp; Physical Sciences</a:t>
            </a:r>
          </a:p>
        </p:txBody>
      </p:sp>
      <p:sp>
        <p:nvSpPr>
          <p:cNvPr id="5" name="Slide Number Placeholder 4">
            <a:extLst>
              <a:ext uri="{FF2B5EF4-FFF2-40B4-BE49-F238E27FC236}">
                <a16:creationId xmlns:a16="http://schemas.microsoft.com/office/drawing/2014/main" id="{C1FA1CED-BEE1-ACF5-8AEE-094C9B16F7D7}"/>
              </a:ext>
            </a:extLst>
          </p:cNvPr>
          <p:cNvSpPr>
            <a:spLocks noGrp="1"/>
          </p:cNvSpPr>
          <p:nvPr>
            <p:ph type="sldNum" sz="quarter" idx="12"/>
          </p:nvPr>
        </p:nvSpPr>
        <p:spPr/>
        <p:txBody>
          <a:bodyPr/>
          <a:lstStyle/>
          <a:p>
            <a:fld id="{E8618032-BA8D-3D4D-8253-A70208A85976}" type="slidenum">
              <a:rPr lang="en-US" smtClean="0"/>
              <a:t>‹#›</a:t>
            </a:fld>
            <a:endParaRPr lang="en-US"/>
          </a:p>
        </p:txBody>
      </p:sp>
      <p:grpSp>
        <p:nvGrpSpPr>
          <p:cNvPr id="16" name="Group 15">
            <a:extLst>
              <a:ext uri="{FF2B5EF4-FFF2-40B4-BE49-F238E27FC236}">
                <a16:creationId xmlns:a16="http://schemas.microsoft.com/office/drawing/2014/main" id="{DF2DBF73-78F1-5E34-BB47-F8D4315E883F}"/>
              </a:ext>
            </a:extLst>
          </p:cNvPr>
          <p:cNvGrpSpPr/>
          <p:nvPr userDrawn="1"/>
        </p:nvGrpSpPr>
        <p:grpSpPr>
          <a:xfrm>
            <a:off x="620138" y="1752600"/>
            <a:ext cx="1149675" cy="1160621"/>
            <a:chOff x="620138" y="1752600"/>
            <a:chExt cx="1149675" cy="1160621"/>
          </a:xfrm>
        </p:grpSpPr>
        <p:pic>
          <p:nvPicPr>
            <p:cNvPr id="21" name="Picture 20">
              <a:extLst>
                <a:ext uri="{FF2B5EF4-FFF2-40B4-BE49-F238E27FC236}">
                  <a16:creationId xmlns:a16="http://schemas.microsoft.com/office/drawing/2014/main" id="{084DCB50-DA15-0746-CC36-3D6CE4CCBCE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26198" y="1752600"/>
              <a:ext cx="937550" cy="937550"/>
            </a:xfrm>
            <a:prstGeom prst="rect">
              <a:avLst/>
            </a:prstGeom>
          </p:spPr>
        </p:pic>
        <p:sp>
          <p:nvSpPr>
            <p:cNvPr id="6" name="TextBox 5">
              <a:extLst>
                <a:ext uri="{FF2B5EF4-FFF2-40B4-BE49-F238E27FC236}">
                  <a16:creationId xmlns:a16="http://schemas.microsoft.com/office/drawing/2014/main" id="{4C756196-4ADF-DF0C-EBDC-F9F2C81AC2F4}"/>
                </a:ext>
              </a:extLst>
            </p:cNvPr>
            <p:cNvSpPr txBox="1"/>
            <p:nvPr userDrawn="1"/>
          </p:nvSpPr>
          <p:spPr>
            <a:xfrm>
              <a:off x="620138" y="2667000"/>
              <a:ext cx="1149675" cy="246221"/>
            </a:xfrm>
            <a:prstGeom prst="rect">
              <a:avLst/>
            </a:prstGeom>
            <a:noFill/>
          </p:spPr>
          <p:txBody>
            <a:bodyPr wrap="none" rtlCol="0">
              <a:spAutoFit/>
            </a:bodyPr>
            <a:lstStyle/>
            <a:p>
              <a:pPr algn="ctr"/>
              <a:r>
                <a:rPr lang="en-US" sz="1000" dirty="0"/>
                <a:t>Physical Science</a:t>
              </a:r>
            </a:p>
          </p:txBody>
        </p:sp>
      </p:grpSp>
      <p:grpSp>
        <p:nvGrpSpPr>
          <p:cNvPr id="18" name="Group 17">
            <a:extLst>
              <a:ext uri="{FF2B5EF4-FFF2-40B4-BE49-F238E27FC236}">
                <a16:creationId xmlns:a16="http://schemas.microsoft.com/office/drawing/2014/main" id="{511910B8-EFDC-F4BD-D871-01250E169D33}"/>
              </a:ext>
            </a:extLst>
          </p:cNvPr>
          <p:cNvGrpSpPr/>
          <p:nvPr userDrawn="1"/>
        </p:nvGrpSpPr>
        <p:grpSpPr>
          <a:xfrm>
            <a:off x="2119913" y="1752600"/>
            <a:ext cx="937550" cy="1160621"/>
            <a:chOff x="2276156" y="1752600"/>
            <a:chExt cx="937550" cy="1160621"/>
          </a:xfrm>
        </p:grpSpPr>
        <p:pic>
          <p:nvPicPr>
            <p:cNvPr id="19" name="Picture 18">
              <a:extLst>
                <a:ext uri="{FF2B5EF4-FFF2-40B4-BE49-F238E27FC236}">
                  <a16:creationId xmlns:a16="http://schemas.microsoft.com/office/drawing/2014/main" id="{FE1E2990-A33D-309A-9F68-08D9A1E0E4D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276156" y="1752600"/>
              <a:ext cx="937550" cy="937550"/>
            </a:xfrm>
            <a:prstGeom prst="rect">
              <a:avLst/>
            </a:prstGeom>
          </p:spPr>
        </p:pic>
        <p:sp>
          <p:nvSpPr>
            <p:cNvPr id="8" name="TextBox 7">
              <a:extLst>
                <a:ext uri="{FF2B5EF4-FFF2-40B4-BE49-F238E27FC236}">
                  <a16:creationId xmlns:a16="http://schemas.microsoft.com/office/drawing/2014/main" id="{D490AC53-46B8-9208-4DAB-7EBDD1243E80}"/>
                </a:ext>
              </a:extLst>
            </p:cNvPr>
            <p:cNvSpPr txBox="1"/>
            <p:nvPr userDrawn="1"/>
          </p:nvSpPr>
          <p:spPr>
            <a:xfrm>
              <a:off x="2390507" y="2667000"/>
              <a:ext cx="708848" cy="246221"/>
            </a:xfrm>
            <a:prstGeom prst="rect">
              <a:avLst/>
            </a:prstGeom>
            <a:noFill/>
          </p:spPr>
          <p:txBody>
            <a:bodyPr wrap="none" rtlCol="0">
              <a:spAutoFit/>
            </a:bodyPr>
            <a:lstStyle/>
            <a:p>
              <a:pPr algn="ctr"/>
              <a:r>
                <a:rPr lang="en-US" sz="1000" dirty="0"/>
                <a:t>Quantum</a:t>
              </a:r>
            </a:p>
          </p:txBody>
        </p:sp>
      </p:grpSp>
      <p:grpSp>
        <p:nvGrpSpPr>
          <p:cNvPr id="20" name="Group 19">
            <a:extLst>
              <a:ext uri="{FF2B5EF4-FFF2-40B4-BE49-F238E27FC236}">
                <a16:creationId xmlns:a16="http://schemas.microsoft.com/office/drawing/2014/main" id="{63D160AB-747D-0C84-DB2C-12A72938449E}"/>
              </a:ext>
            </a:extLst>
          </p:cNvPr>
          <p:cNvGrpSpPr/>
          <p:nvPr userDrawn="1"/>
        </p:nvGrpSpPr>
        <p:grpSpPr>
          <a:xfrm>
            <a:off x="3500407" y="1752600"/>
            <a:ext cx="937550" cy="1160621"/>
            <a:chOff x="3328048" y="1752600"/>
            <a:chExt cx="937550" cy="1160621"/>
          </a:xfrm>
        </p:grpSpPr>
        <p:pic>
          <p:nvPicPr>
            <p:cNvPr id="35" name="Picture 34">
              <a:extLst>
                <a:ext uri="{FF2B5EF4-FFF2-40B4-BE49-F238E27FC236}">
                  <a16:creationId xmlns:a16="http://schemas.microsoft.com/office/drawing/2014/main" id="{9F58E307-692E-76E5-915A-6BE8C8A6C342}"/>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328048" y="1752600"/>
              <a:ext cx="937550" cy="937550"/>
            </a:xfrm>
            <a:prstGeom prst="rect">
              <a:avLst/>
            </a:prstGeom>
          </p:spPr>
        </p:pic>
        <p:sp>
          <p:nvSpPr>
            <p:cNvPr id="10" name="TextBox 9">
              <a:extLst>
                <a:ext uri="{FF2B5EF4-FFF2-40B4-BE49-F238E27FC236}">
                  <a16:creationId xmlns:a16="http://schemas.microsoft.com/office/drawing/2014/main" id="{9F976D59-973C-B3ED-21A7-6E1BF17E1F28}"/>
                </a:ext>
              </a:extLst>
            </p:cNvPr>
            <p:cNvSpPr txBox="1"/>
            <p:nvPr userDrawn="1"/>
          </p:nvSpPr>
          <p:spPr>
            <a:xfrm>
              <a:off x="3565830" y="2667000"/>
              <a:ext cx="461986" cy="246221"/>
            </a:xfrm>
            <a:prstGeom prst="rect">
              <a:avLst/>
            </a:prstGeom>
            <a:noFill/>
          </p:spPr>
          <p:txBody>
            <a:bodyPr wrap="none" rtlCol="0">
              <a:spAutoFit/>
            </a:bodyPr>
            <a:lstStyle/>
            <a:p>
              <a:pPr algn="ctr"/>
              <a:r>
                <a:rPr lang="en-US" sz="1000" dirty="0"/>
                <a:t>Fluid</a:t>
              </a:r>
            </a:p>
          </p:txBody>
        </p:sp>
      </p:grpSp>
      <p:grpSp>
        <p:nvGrpSpPr>
          <p:cNvPr id="22" name="Group 21">
            <a:extLst>
              <a:ext uri="{FF2B5EF4-FFF2-40B4-BE49-F238E27FC236}">
                <a16:creationId xmlns:a16="http://schemas.microsoft.com/office/drawing/2014/main" id="{DFEA1BB1-12A4-2E2E-1955-F3A8B5472743}"/>
              </a:ext>
            </a:extLst>
          </p:cNvPr>
          <p:cNvGrpSpPr/>
          <p:nvPr userDrawn="1"/>
        </p:nvGrpSpPr>
        <p:grpSpPr>
          <a:xfrm>
            <a:off x="4889029" y="1752600"/>
            <a:ext cx="937550" cy="1160621"/>
            <a:chOff x="4379940" y="1752600"/>
            <a:chExt cx="937550" cy="1160621"/>
          </a:xfrm>
        </p:grpSpPr>
        <p:pic>
          <p:nvPicPr>
            <p:cNvPr id="34" name="Picture 33">
              <a:extLst>
                <a:ext uri="{FF2B5EF4-FFF2-40B4-BE49-F238E27FC236}">
                  <a16:creationId xmlns:a16="http://schemas.microsoft.com/office/drawing/2014/main" id="{0E9DBB58-6406-2088-AE7D-CD856A1E7ACD}"/>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379940" y="1752600"/>
              <a:ext cx="937550" cy="937550"/>
            </a:xfrm>
            <a:prstGeom prst="rect">
              <a:avLst/>
            </a:prstGeom>
          </p:spPr>
        </p:pic>
        <p:sp>
          <p:nvSpPr>
            <p:cNvPr id="12" name="TextBox 11">
              <a:extLst>
                <a:ext uri="{FF2B5EF4-FFF2-40B4-BE49-F238E27FC236}">
                  <a16:creationId xmlns:a16="http://schemas.microsoft.com/office/drawing/2014/main" id="{8D472200-79FE-9C5A-93BA-31F52D3EE86F}"/>
                </a:ext>
              </a:extLst>
            </p:cNvPr>
            <p:cNvSpPr txBox="1"/>
            <p:nvPr userDrawn="1"/>
          </p:nvSpPr>
          <p:spPr>
            <a:xfrm>
              <a:off x="4483070" y="2667000"/>
              <a:ext cx="731290" cy="246221"/>
            </a:xfrm>
            <a:prstGeom prst="rect">
              <a:avLst/>
            </a:prstGeom>
            <a:noFill/>
          </p:spPr>
          <p:txBody>
            <a:bodyPr wrap="none" rtlCol="0">
              <a:spAutoFit/>
            </a:bodyPr>
            <a:lstStyle/>
            <a:p>
              <a:pPr algn="ctr"/>
              <a:r>
                <a:rPr lang="en-US" sz="1000" dirty="0"/>
                <a:t>Complete</a:t>
              </a:r>
            </a:p>
          </p:txBody>
        </p:sp>
      </p:grpSp>
      <p:grpSp>
        <p:nvGrpSpPr>
          <p:cNvPr id="23" name="Group 22">
            <a:extLst>
              <a:ext uri="{FF2B5EF4-FFF2-40B4-BE49-F238E27FC236}">
                <a16:creationId xmlns:a16="http://schemas.microsoft.com/office/drawing/2014/main" id="{2BC30226-E85A-EAB4-EA3A-2F8AF418AC7A}"/>
              </a:ext>
            </a:extLst>
          </p:cNvPr>
          <p:cNvGrpSpPr/>
          <p:nvPr userDrawn="1"/>
        </p:nvGrpSpPr>
        <p:grpSpPr>
          <a:xfrm>
            <a:off x="6247355" y="1752600"/>
            <a:ext cx="937550" cy="1160621"/>
            <a:chOff x="5431831" y="1752600"/>
            <a:chExt cx="937550" cy="1160621"/>
          </a:xfrm>
        </p:grpSpPr>
        <p:pic>
          <p:nvPicPr>
            <p:cNvPr id="39" name="Picture 38">
              <a:extLst>
                <a:ext uri="{FF2B5EF4-FFF2-40B4-BE49-F238E27FC236}">
                  <a16:creationId xmlns:a16="http://schemas.microsoft.com/office/drawing/2014/main" id="{829FB4C8-0924-DD30-1DEA-0B2E407C2C96}"/>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14" name="TextBox 13">
              <a:extLst>
                <a:ext uri="{FF2B5EF4-FFF2-40B4-BE49-F238E27FC236}">
                  <a16:creationId xmlns:a16="http://schemas.microsoft.com/office/drawing/2014/main" id="{2E9D3CBF-9626-9176-B486-F34F15BE4A9E}"/>
                </a:ext>
              </a:extLst>
            </p:cNvPr>
            <p:cNvSpPr txBox="1"/>
            <p:nvPr userDrawn="1"/>
          </p:nvSpPr>
          <p:spPr>
            <a:xfrm>
              <a:off x="5530953" y="2667000"/>
              <a:ext cx="739306" cy="246221"/>
            </a:xfrm>
            <a:prstGeom prst="rect">
              <a:avLst/>
            </a:prstGeom>
            <a:noFill/>
          </p:spPr>
          <p:txBody>
            <a:bodyPr wrap="none" rtlCol="0">
              <a:spAutoFit/>
            </a:bodyPr>
            <a:lstStyle/>
            <a:p>
              <a:pPr algn="ctr"/>
              <a:r>
                <a:rPr lang="en-US" sz="1000" dirty="0"/>
                <a:t>Molecular</a:t>
              </a:r>
            </a:p>
          </p:txBody>
        </p:sp>
      </p:grpSp>
      <p:grpSp>
        <p:nvGrpSpPr>
          <p:cNvPr id="24" name="Group 23">
            <a:extLst>
              <a:ext uri="{FF2B5EF4-FFF2-40B4-BE49-F238E27FC236}">
                <a16:creationId xmlns:a16="http://schemas.microsoft.com/office/drawing/2014/main" id="{F5EC613B-9512-31BF-730B-49C7B41C44C6}"/>
              </a:ext>
            </a:extLst>
          </p:cNvPr>
          <p:cNvGrpSpPr/>
          <p:nvPr userDrawn="1"/>
        </p:nvGrpSpPr>
        <p:grpSpPr>
          <a:xfrm>
            <a:off x="7661269" y="1752600"/>
            <a:ext cx="937550" cy="1160621"/>
            <a:chOff x="5431831" y="1752600"/>
            <a:chExt cx="937550" cy="1160621"/>
          </a:xfrm>
        </p:grpSpPr>
        <p:pic>
          <p:nvPicPr>
            <p:cNvPr id="25" name="Picture 24">
              <a:extLst>
                <a:ext uri="{FF2B5EF4-FFF2-40B4-BE49-F238E27FC236}">
                  <a16:creationId xmlns:a16="http://schemas.microsoft.com/office/drawing/2014/main" id="{3EA005A4-9DA7-B0C3-08EE-98CB0CE9BA4A}"/>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26" name="TextBox 25">
              <a:extLst>
                <a:ext uri="{FF2B5EF4-FFF2-40B4-BE49-F238E27FC236}">
                  <a16:creationId xmlns:a16="http://schemas.microsoft.com/office/drawing/2014/main" id="{B5FE336D-FA97-22C9-55DC-079F3A53A069}"/>
                </a:ext>
              </a:extLst>
            </p:cNvPr>
            <p:cNvSpPr txBox="1"/>
            <p:nvPr userDrawn="1"/>
          </p:nvSpPr>
          <p:spPr>
            <a:xfrm>
              <a:off x="5607097" y="2667000"/>
              <a:ext cx="587020" cy="246221"/>
            </a:xfrm>
            <a:prstGeom prst="rect">
              <a:avLst/>
            </a:prstGeom>
            <a:noFill/>
          </p:spPr>
          <p:txBody>
            <a:bodyPr wrap="none" rtlCol="0">
              <a:spAutoFit/>
            </a:bodyPr>
            <a:lstStyle/>
            <a:p>
              <a:pPr algn="ctr"/>
              <a:r>
                <a:rPr lang="en-US" sz="1000" dirty="0"/>
                <a:t>Budget</a:t>
              </a:r>
            </a:p>
          </p:txBody>
        </p:sp>
      </p:grpSp>
      <p:grpSp>
        <p:nvGrpSpPr>
          <p:cNvPr id="27" name="Group 26">
            <a:extLst>
              <a:ext uri="{FF2B5EF4-FFF2-40B4-BE49-F238E27FC236}">
                <a16:creationId xmlns:a16="http://schemas.microsoft.com/office/drawing/2014/main" id="{56DF185E-4874-C556-B523-55B66CA67CA6}"/>
              </a:ext>
            </a:extLst>
          </p:cNvPr>
          <p:cNvGrpSpPr/>
          <p:nvPr userDrawn="1"/>
        </p:nvGrpSpPr>
        <p:grpSpPr>
          <a:xfrm>
            <a:off x="9037083" y="1752600"/>
            <a:ext cx="937550" cy="1160621"/>
            <a:chOff x="5431831" y="1752600"/>
            <a:chExt cx="937550" cy="1160621"/>
          </a:xfrm>
        </p:grpSpPr>
        <p:pic>
          <p:nvPicPr>
            <p:cNvPr id="40" name="Picture 39">
              <a:extLst>
                <a:ext uri="{FF2B5EF4-FFF2-40B4-BE49-F238E27FC236}">
                  <a16:creationId xmlns:a16="http://schemas.microsoft.com/office/drawing/2014/main" id="{63CE37AC-3781-BB31-177C-5CE7E2287CED}"/>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41" name="TextBox 40">
              <a:extLst>
                <a:ext uri="{FF2B5EF4-FFF2-40B4-BE49-F238E27FC236}">
                  <a16:creationId xmlns:a16="http://schemas.microsoft.com/office/drawing/2014/main" id="{C38C9462-D61D-BDFC-9D8E-41D0C89DE06F}"/>
                </a:ext>
              </a:extLst>
            </p:cNvPr>
            <p:cNvSpPr txBox="1"/>
            <p:nvPr userDrawn="1"/>
          </p:nvSpPr>
          <p:spPr>
            <a:xfrm>
              <a:off x="5684843" y="2667000"/>
              <a:ext cx="431529" cy="246221"/>
            </a:xfrm>
            <a:prstGeom prst="rect">
              <a:avLst/>
            </a:prstGeom>
            <a:noFill/>
          </p:spPr>
          <p:txBody>
            <a:bodyPr wrap="none" rtlCol="0">
              <a:spAutoFit/>
            </a:bodyPr>
            <a:lstStyle/>
            <a:p>
              <a:pPr algn="ctr"/>
              <a:r>
                <a:rPr lang="en-US" sz="1000" dirty="0"/>
                <a:t>Idea</a:t>
              </a:r>
            </a:p>
          </p:txBody>
        </p:sp>
      </p:grpSp>
      <p:grpSp>
        <p:nvGrpSpPr>
          <p:cNvPr id="42" name="Group 41">
            <a:extLst>
              <a:ext uri="{FF2B5EF4-FFF2-40B4-BE49-F238E27FC236}">
                <a16:creationId xmlns:a16="http://schemas.microsoft.com/office/drawing/2014/main" id="{5CD12664-0486-A848-58F4-C28C560C54DC}"/>
              </a:ext>
            </a:extLst>
          </p:cNvPr>
          <p:cNvGrpSpPr/>
          <p:nvPr userDrawn="1"/>
        </p:nvGrpSpPr>
        <p:grpSpPr>
          <a:xfrm>
            <a:off x="10412895" y="1752600"/>
            <a:ext cx="937550" cy="1160621"/>
            <a:chOff x="5431831" y="1752600"/>
            <a:chExt cx="937550" cy="1160621"/>
          </a:xfrm>
        </p:grpSpPr>
        <p:pic>
          <p:nvPicPr>
            <p:cNvPr id="43" name="Picture 42">
              <a:extLst>
                <a:ext uri="{FF2B5EF4-FFF2-40B4-BE49-F238E27FC236}">
                  <a16:creationId xmlns:a16="http://schemas.microsoft.com/office/drawing/2014/main" id="{C49D6AE0-9F7E-5646-BBF2-3EB286B932C3}"/>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44" name="TextBox 43">
              <a:extLst>
                <a:ext uri="{FF2B5EF4-FFF2-40B4-BE49-F238E27FC236}">
                  <a16:creationId xmlns:a16="http://schemas.microsoft.com/office/drawing/2014/main" id="{91436932-7489-215B-A927-D94234ABE44F}"/>
                </a:ext>
              </a:extLst>
            </p:cNvPr>
            <p:cNvSpPr txBox="1"/>
            <p:nvPr userDrawn="1"/>
          </p:nvSpPr>
          <p:spPr>
            <a:xfrm>
              <a:off x="5485271" y="2667000"/>
              <a:ext cx="830677" cy="246221"/>
            </a:xfrm>
            <a:prstGeom prst="rect">
              <a:avLst/>
            </a:prstGeom>
            <a:noFill/>
          </p:spPr>
          <p:txBody>
            <a:bodyPr wrap="none" rtlCol="0">
              <a:spAutoFit/>
            </a:bodyPr>
            <a:lstStyle/>
            <a:p>
              <a:pPr algn="ctr"/>
              <a:r>
                <a:rPr lang="en-US" sz="1000" dirty="0"/>
                <a:t>Experiment</a:t>
              </a:r>
            </a:p>
          </p:txBody>
        </p:sp>
      </p:grpSp>
      <p:grpSp>
        <p:nvGrpSpPr>
          <p:cNvPr id="45" name="Group 44">
            <a:extLst>
              <a:ext uri="{FF2B5EF4-FFF2-40B4-BE49-F238E27FC236}">
                <a16:creationId xmlns:a16="http://schemas.microsoft.com/office/drawing/2014/main" id="{2B0F299A-3739-E2C2-ADAB-FEB8CB19AA01}"/>
              </a:ext>
            </a:extLst>
          </p:cNvPr>
          <p:cNvGrpSpPr/>
          <p:nvPr userDrawn="1"/>
        </p:nvGrpSpPr>
        <p:grpSpPr>
          <a:xfrm>
            <a:off x="709105" y="3246863"/>
            <a:ext cx="971741" cy="1160621"/>
            <a:chOff x="709103" y="1752600"/>
            <a:chExt cx="971741" cy="1160621"/>
          </a:xfrm>
        </p:grpSpPr>
        <p:pic>
          <p:nvPicPr>
            <p:cNvPr id="46" name="Picture 45">
              <a:extLst>
                <a:ext uri="{FF2B5EF4-FFF2-40B4-BE49-F238E27FC236}">
                  <a16:creationId xmlns:a16="http://schemas.microsoft.com/office/drawing/2014/main" id="{D7CD17CB-B72B-50B2-32D5-1580EF583820}"/>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26198" y="1752600"/>
              <a:ext cx="937550" cy="937550"/>
            </a:xfrm>
            <a:prstGeom prst="rect">
              <a:avLst/>
            </a:prstGeom>
          </p:spPr>
        </p:pic>
        <p:sp>
          <p:nvSpPr>
            <p:cNvPr id="47" name="TextBox 46">
              <a:extLst>
                <a:ext uri="{FF2B5EF4-FFF2-40B4-BE49-F238E27FC236}">
                  <a16:creationId xmlns:a16="http://schemas.microsoft.com/office/drawing/2014/main" id="{ABBBB447-9DD9-51D6-7E1F-53FCEA69C8AE}"/>
                </a:ext>
              </a:extLst>
            </p:cNvPr>
            <p:cNvSpPr txBox="1"/>
            <p:nvPr userDrawn="1"/>
          </p:nvSpPr>
          <p:spPr>
            <a:xfrm>
              <a:off x="709103" y="2667000"/>
              <a:ext cx="971741" cy="246221"/>
            </a:xfrm>
            <a:prstGeom prst="rect">
              <a:avLst/>
            </a:prstGeom>
            <a:noFill/>
          </p:spPr>
          <p:txBody>
            <a:bodyPr wrap="none" rtlCol="0">
              <a:spAutoFit/>
            </a:bodyPr>
            <a:lstStyle/>
            <a:p>
              <a:pPr algn="ctr"/>
              <a:r>
                <a:rPr lang="en-US" sz="1000" dirty="0"/>
                <a:t>Attention/Risk</a:t>
              </a:r>
            </a:p>
          </p:txBody>
        </p:sp>
      </p:grpSp>
      <p:grpSp>
        <p:nvGrpSpPr>
          <p:cNvPr id="48" name="Group 47">
            <a:extLst>
              <a:ext uri="{FF2B5EF4-FFF2-40B4-BE49-F238E27FC236}">
                <a16:creationId xmlns:a16="http://schemas.microsoft.com/office/drawing/2014/main" id="{145483EF-BC35-2B72-DF14-F98491F5A878}"/>
              </a:ext>
            </a:extLst>
          </p:cNvPr>
          <p:cNvGrpSpPr/>
          <p:nvPr userDrawn="1"/>
        </p:nvGrpSpPr>
        <p:grpSpPr>
          <a:xfrm>
            <a:off x="2119913" y="3246863"/>
            <a:ext cx="937550" cy="1160621"/>
            <a:chOff x="2276156" y="1752600"/>
            <a:chExt cx="937550" cy="1160621"/>
          </a:xfrm>
        </p:grpSpPr>
        <p:pic>
          <p:nvPicPr>
            <p:cNvPr id="49" name="Picture 48">
              <a:extLst>
                <a:ext uri="{FF2B5EF4-FFF2-40B4-BE49-F238E27FC236}">
                  <a16:creationId xmlns:a16="http://schemas.microsoft.com/office/drawing/2014/main" id="{DC1CB1A3-CB6A-3F6F-D4C8-D0A375257F59}"/>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2276156" y="1752600"/>
              <a:ext cx="937550" cy="937550"/>
            </a:xfrm>
            <a:prstGeom prst="rect">
              <a:avLst/>
            </a:prstGeom>
          </p:spPr>
        </p:pic>
        <p:sp>
          <p:nvSpPr>
            <p:cNvPr id="50" name="TextBox 49">
              <a:extLst>
                <a:ext uri="{FF2B5EF4-FFF2-40B4-BE49-F238E27FC236}">
                  <a16:creationId xmlns:a16="http://schemas.microsoft.com/office/drawing/2014/main" id="{864AB0F9-D4AB-42DC-85C6-261EF3905EB7}"/>
                </a:ext>
              </a:extLst>
            </p:cNvPr>
            <p:cNvSpPr txBox="1"/>
            <p:nvPr userDrawn="1"/>
          </p:nvSpPr>
          <p:spPr>
            <a:xfrm>
              <a:off x="2368868" y="2667000"/>
              <a:ext cx="752129" cy="246221"/>
            </a:xfrm>
            <a:prstGeom prst="rect">
              <a:avLst/>
            </a:prstGeom>
            <a:noFill/>
          </p:spPr>
          <p:txBody>
            <a:bodyPr wrap="none" rtlCol="0">
              <a:spAutoFit/>
            </a:bodyPr>
            <a:lstStyle/>
            <a:p>
              <a:pPr algn="ctr"/>
              <a:r>
                <a:rPr lang="en-US" sz="1000" dirty="0"/>
                <a:t>List/To-do</a:t>
              </a:r>
            </a:p>
          </p:txBody>
        </p:sp>
      </p:grpSp>
      <p:grpSp>
        <p:nvGrpSpPr>
          <p:cNvPr id="51" name="Group 50">
            <a:extLst>
              <a:ext uri="{FF2B5EF4-FFF2-40B4-BE49-F238E27FC236}">
                <a16:creationId xmlns:a16="http://schemas.microsoft.com/office/drawing/2014/main" id="{91D7BD37-7B62-B0BE-B34B-FE7378F9CBAE}"/>
              </a:ext>
            </a:extLst>
          </p:cNvPr>
          <p:cNvGrpSpPr/>
          <p:nvPr userDrawn="1"/>
        </p:nvGrpSpPr>
        <p:grpSpPr>
          <a:xfrm>
            <a:off x="3376712" y="3246863"/>
            <a:ext cx="1184941" cy="1160621"/>
            <a:chOff x="3204355" y="1752600"/>
            <a:chExt cx="1184941" cy="1160621"/>
          </a:xfrm>
        </p:grpSpPr>
        <p:pic>
          <p:nvPicPr>
            <p:cNvPr id="52" name="Picture 51">
              <a:extLst>
                <a:ext uri="{FF2B5EF4-FFF2-40B4-BE49-F238E27FC236}">
                  <a16:creationId xmlns:a16="http://schemas.microsoft.com/office/drawing/2014/main" id="{E016F2B6-B7E8-1132-2642-EA957F1761C7}"/>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3328048" y="1752600"/>
              <a:ext cx="937550" cy="937550"/>
            </a:xfrm>
            <a:prstGeom prst="rect">
              <a:avLst/>
            </a:prstGeom>
          </p:spPr>
        </p:pic>
        <p:sp>
          <p:nvSpPr>
            <p:cNvPr id="53" name="TextBox 52">
              <a:extLst>
                <a:ext uri="{FF2B5EF4-FFF2-40B4-BE49-F238E27FC236}">
                  <a16:creationId xmlns:a16="http://schemas.microsoft.com/office/drawing/2014/main" id="{FE880E60-8A4E-251D-C573-98A48CAF06AC}"/>
                </a:ext>
              </a:extLst>
            </p:cNvPr>
            <p:cNvSpPr txBox="1"/>
            <p:nvPr userDrawn="1"/>
          </p:nvSpPr>
          <p:spPr>
            <a:xfrm>
              <a:off x="3204355" y="2667000"/>
              <a:ext cx="1184941" cy="246221"/>
            </a:xfrm>
            <a:prstGeom prst="rect">
              <a:avLst/>
            </a:prstGeom>
            <a:noFill/>
          </p:spPr>
          <p:txBody>
            <a:bodyPr wrap="none" rtlCol="0">
              <a:spAutoFit/>
            </a:bodyPr>
            <a:lstStyle/>
            <a:p>
              <a:pPr algn="ctr"/>
              <a:r>
                <a:rPr lang="en-US" sz="1000" dirty="0"/>
                <a:t>Report/Document</a:t>
              </a:r>
            </a:p>
          </p:txBody>
        </p:sp>
      </p:grpSp>
      <p:grpSp>
        <p:nvGrpSpPr>
          <p:cNvPr id="54" name="Group 53">
            <a:extLst>
              <a:ext uri="{FF2B5EF4-FFF2-40B4-BE49-F238E27FC236}">
                <a16:creationId xmlns:a16="http://schemas.microsoft.com/office/drawing/2014/main" id="{A6033F2C-0684-B356-46F6-D9BF89D9EBB8}"/>
              </a:ext>
            </a:extLst>
          </p:cNvPr>
          <p:cNvGrpSpPr/>
          <p:nvPr userDrawn="1"/>
        </p:nvGrpSpPr>
        <p:grpSpPr>
          <a:xfrm>
            <a:off x="6247355" y="3246863"/>
            <a:ext cx="937550" cy="1160621"/>
            <a:chOff x="4379940" y="1752600"/>
            <a:chExt cx="937550" cy="1160621"/>
          </a:xfrm>
        </p:grpSpPr>
        <p:pic>
          <p:nvPicPr>
            <p:cNvPr id="55" name="Picture 54">
              <a:extLst>
                <a:ext uri="{FF2B5EF4-FFF2-40B4-BE49-F238E27FC236}">
                  <a16:creationId xmlns:a16="http://schemas.microsoft.com/office/drawing/2014/main" id="{39BAD218-B5C9-34D3-5AF3-0CBB52EE323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4379940" y="1752600"/>
              <a:ext cx="937550" cy="937550"/>
            </a:xfrm>
            <a:prstGeom prst="rect">
              <a:avLst/>
            </a:prstGeom>
          </p:spPr>
        </p:pic>
        <p:sp>
          <p:nvSpPr>
            <p:cNvPr id="56" name="TextBox 55">
              <a:extLst>
                <a:ext uri="{FF2B5EF4-FFF2-40B4-BE49-F238E27FC236}">
                  <a16:creationId xmlns:a16="http://schemas.microsoft.com/office/drawing/2014/main" id="{9E81308E-5F10-C3B2-DBCC-5B1B946E1E11}"/>
                </a:ext>
              </a:extLst>
            </p:cNvPr>
            <p:cNvSpPr txBox="1"/>
            <p:nvPr userDrawn="1"/>
          </p:nvSpPr>
          <p:spPr>
            <a:xfrm>
              <a:off x="4429371" y="2667000"/>
              <a:ext cx="838691" cy="246221"/>
            </a:xfrm>
            <a:prstGeom prst="rect">
              <a:avLst/>
            </a:prstGeom>
            <a:noFill/>
          </p:spPr>
          <p:txBody>
            <a:bodyPr wrap="none" rtlCol="0">
              <a:spAutoFit/>
            </a:bodyPr>
            <a:lstStyle/>
            <a:p>
              <a:pPr algn="ctr"/>
              <a:r>
                <a:rPr lang="en-US" sz="1000" dirty="0"/>
                <a:t>Microscope</a:t>
              </a:r>
            </a:p>
          </p:txBody>
        </p:sp>
      </p:grpSp>
      <p:grpSp>
        <p:nvGrpSpPr>
          <p:cNvPr id="57" name="Group 56">
            <a:extLst>
              <a:ext uri="{FF2B5EF4-FFF2-40B4-BE49-F238E27FC236}">
                <a16:creationId xmlns:a16="http://schemas.microsoft.com/office/drawing/2014/main" id="{BCB13DA3-C4EA-FA14-E54A-64A7393C4797}"/>
              </a:ext>
            </a:extLst>
          </p:cNvPr>
          <p:cNvGrpSpPr/>
          <p:nvPr userDrawn="1"/>
        </p:nvGrpSpPr>
        <p:grpSpPr>
          <a:xfrm>
            <a:off x="10412895" y="3246863"/>
            <a:ext cx="937550" cy="1160621"/>
            <a:chOff x="5431831" y="1752600"/>
            <a:chExt cx="937550" cy="1160621"/>
          </a:xfrm>
        </p:grpSpPr>
        <p:pic>
          <p:nvPicPr>
            <p:cNvPr id="58" name="Picture 57">
              <a:extLst>
                <a:ext uri="{FF2B5EF4-FFF2-40B4-BE49-F238E27FC236}">
                  <a16:creationId xmlns:a16="http://schemas.microsoft.com/office/drawing/2014/main" id="{2E0CFCFC-C544-673F-AC06-758A8EEB54E3}"/>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59" name="TextBox 58">
              <a:extLst>
                <a:ext uri="{FF2B5EF4-FFF2-40B4-BE49-F238E27FC236}">
                  <a16:creationId xmlns:a16="http://schemas.microsoft.com/office/drawing/2014/main" id="{761C5F85-20F7-D144-95A9-0CE5C5D9B15C}"/>
                </a:ext>
              </a:extLst>
            </p:cNvPr>
            <p:cNvSpPr txBox="1"/>
            <p:nvPr userDrawn="1"/>
          </p:nvSpPr>
          <p:spPr>
            <a:xfrm>
              <a:off x="5485270" y="2667000"/>
              <a:ext cx="830676" cy="246221"/>
            </a:xfrm>
            <a:prstGeom prst="rect">
              <a:avLst/>
            </a:prstGeom>
            <a:noFill/>
          </p:spPr>
          <p:txBody>
            <a:bodyPr wrap="none" rtlCol="0">
              <a:spAutoFit/>
            </a:bodyPr>
            <a:lstStyle/>
            <a:p>
              <a:pPr algn="ctr"/>
              <a:r>
                <a:rPr lang="en-US" sz="1000" dirty="0"/>
                <a:t>Experiment</a:t>
              </a:r>
            </a:p>
          </p:txBody>
        </p:sp>
      </p:grpSp>
      <p:grpSp>
        <p:nvGrpSpPr>
          <p:cNvPr id="60" name="Group 59">
            <a:extLst>
              <a:ext uri="{FF2B5EF4-FFF2-40B4-BE49-F238E27FC236}">
                <a16:creationId xmlns:a16="http://schemas.microsoft.com/office/drawing/2014/main" id="{6B523C45-1411-FFA2-CDD6-030F8673413B}"/>
              </a:ext>
            </a:extLst>
          </p:cNvPr>
          <p:cNvGrpSpPr/>
          <p:nvPr userDrawn="1"/>
        </p:nvGrpSpPr>
        <p:grpSpPr>
          <a:xfrm>
            <a:off x="7661269" y="3246863"/>
            <a:ext cx="937550" cy="1160621"/>
            <a:chOff x="5431831" y="1752600"/>
            <a:chExt cx="937550" cy="1160621"/>
          </a:xfrm>
        </p:grpSpPr>
        <p:pic>
          <p:nvPicPr>
            <p:cNvPr id="61" name="Picture 60">
              <a:extLst>
                <a:ext uri="{FF2B5EF4-FFF2-40B4-BE49-F238E27FC236}">
                  <a16:creationId xmlns:a16="http://schemas.microsoft.com/office/drawing/2014/main" id="{CBAEB1D6-A0DB-C3DE-CEFD-60B96E056668}"/>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62" name="TextBox 61">
              <a:extLst>
                <a:ext uri="{FF2B5EF4-FFF2-40B4-BE49-F238E27FC236}">
                  <a16:creationId xmlns:a16="http://schemas.microsoft.com/office/drawing/2014/main" id="{1DB68FE0-405B-2CB1-9B49-0529846D28AF}"/>
                </a:ext>
              </a:extLst>
            </p:cNvPr>
            <p:cNvSpPr txBox="1"/>
            <p:nvPr userDrawn="1"/>
          </p:nvSpPr>
          <p:spPr>
            <a:xfrm>
              <a:off x="5627937" y="2667000"/>
              <a:ext cx="545342" cy="246221"/>
            </a:xfrm>
            <a:prstGeom prst="rect">
              <a:avLst/>
            </a:prstGeom>
            <a:noFill/>
          </p:spPr>
          <p:txBody>
            <a:bodyPr wrap="none" rtlCol="0">
              <a:spAutoFit/>
            </a:bodyPr>
            <a:lstStyle/>
            <a:p>
              <a:pPr algn="ctr"/>
              <a:r>
                <a:rPr lang="en-US" sz="1000" dirty="0"/>
                <a:t>Space</a:t>
              </a:r>
            </a:p>
          </p:txBody>
        </p:sp>
      </p:grpSp>
      <p:grpSp>
        <p:nvGrpSpPr>
          <p:cNvPr id="66" name="Group 65">
            <a:extLst>
              <a:ext uri="{FF2B5EF4-FFF2-40B4-BE49-F238E27FC236}">
                <a16:creationId xmlns:a16="http://schemas.microsoft.com/office/drawing/2014/main" id="{9C8573B0-C3E9-BD4A-12C6-2C05FEB654FB}"/>
              </a:ext>
            </a:extLst>
          </p:cNvPr>
          <p:cNvGrpSpPr/>
          <p:nvPr userDrawn="1"/>
        </p:nvGrpSpPr>
        <p:grpSpPr>
          <a:xfrm>
            <a:off x="4800600" y="3246863"/>
            <a:ext cx="1114409" cy="1160621"/>
            <a:chOff x="5343407" y="1752600"/>
            <a:chExt cx="1114409" cy="1160621"/>
          </a:xfrm>
        </p:grpSpPr>
        <p:pic>
          <p:nvPicPr>
            <p:cNvPr id="67" name="Picture 66">
              <a:extLst>
                <a:ext uri="{FF2B5EF4-FFF2-40B4-BE49-F238E27FC236}">
                  <a16:creationId xmlns:a16="http://schemas.microsoft.com/office/drawing/2014/main" id="{E7FB7A2A-2D14-1105-B15D-4F4C04A6FF74}"/>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68" name="TextBox 67">
              <a:extLst>
                <a:ext uri="{FF2B5EF4-FFF2-40B4-BE49-F238E27FC236}">
                  <a16:creationId xmlns:a16="http://schemas.microsoft.com/office/drawing/2014/main" id="{4CA22A94-509E-32C8-87A6-C41E8B1B2DEA}"/>
                </a:ext>
              </a:extLst>
            </p:cNvPr>
            <p:cNvSpPr txBox="1"/>
            <p:nvPr userDrawn="1"/>
          </p:nvSpPr>
          <p:spPr>
            <a:xfrm>
              <a:off x="5343407" y="2667000"/>
              <a:ext cx="1114409" cy="246221"/>
            </a:xfrm>
            <a:prstGeom prst="rect">
              <a:avLst/>
            </a:prstGeom>
            <a:noFill/>
          </p:spPr>
          <p:txBody>
            <a:bodyPr wrap="none" rtlCol="0">
              <a:spAutoFit/>
            </a:bodyPr>
            <a:lstStyle/>
            <a:p>
              <a:pPr algn="ctr"/>
              <a:r>
                <a:rPr lang="en-US" sz="1000" dirty="0"/>
                <a:t>Report/Analytics</a:t>
              </a:r>
            </a:p>
          </p:txBody>
        </p:sp>
      </p:grpSp>
      <p:grpSp>
        <p:nvGrpSpPr>
          <p:cNvPr id="69" name="Group 68">
            <a:extLst>
              <a:ext uri="{FF2B5EF4-FFF2-40B4-BE49-F238E27FC236}">
                <a16:creationId xmlns:a16="http://schemas.microsoft.com/office/drawing/2014/main" id="{846D9EA6-D0B5-18CC-6C05-63F3908918A0}"/>
              </a:ext>
            </a:extLst>
          </p:cNvPr>
          <p:cNvGrpSpPr/>
          <p:nvPr userDrawn="1"/>
        </p:nvGrpSpPr>
        <p:grpSpPr>
          <a:xfrm>
            <a:off x="9037083" y="3246863"/>
            <a:ext cx="937550" cy="1160621"/>
            <a:chOff x="5431831" y="1752600"/>
            <a:chExt cx="937550" cy="1160621"/>
          </a:xfrm>
        </p:grpSpPr>
        <p:pic>
          <p:nvPicPr>
            <p:cNvPr id="70" name="Picture 69">
              <a:extLst>
                <a:ext uri="{FF2B5EF4-FFF2-40B4-BE49-F238E27FC236}">
                  <a16:creationId xmlns:a16="http://schemas.microsoft.com/office/drawing/2014/main" id="{56CADE8A-6EC7-51D0-0CFE-1124AA9C6C51}"/>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71" name="TextBox 70">
              <a:extLst>
                <a:ext uri="{FF2B5EF4-FFF2-40B4-BE49-F238E27FC236}">
                  <a16:creationId xmlns:a16="http://schemas.microsoft.com/office/drawing/2014/main" id="{9702BEAC-3F80-2061-C091-2E2DE37438D1}"/>
                </a:ext>
              </a:extLst>
            </p:cNvPr>
            <p:cNvSpPr txBox="1"/>
            <p:nvPr userDrawn="1"/>
          </p:nvSpPr>
          <p:spPr>
            <a:xfrm>
              <a:off x="5599081" y="2667000"/>
              <a:ext cx="603050" cy="246221"/>
            </a:xfrm>
            <a:prstGeom prst="rect">
              <a:avLst/>
            </a:prstGeom>
            <a:noFill/>
          </p:spPr>
          <p:txBody>
            <a:bodyPr wrap="none" rtlCol="0">
              <a:spAutoFit/>
            </a:bodyPr>
            <a:lstStyle/>
            <a:p>
              <a:pPr algn="ctr"/>
              <a:r>
                <a:rPr lang="en-US" sz="1000" dirty="0"/>
                <a:t>Biology</a:t>
              </a:r>
            </a:p>
          </p:txBody>
        </p:sp>
      </p:grpSp>
    </p:spTree>
    <p:extLst>
      <p:ext uri="{BB962C8B-B14F-4D97-AF65-F5344CB8AC3E}">
        <p14:creationId xmlns:p14="http://schemas.microsoft.com/office/powerpoint/2010/main" val="26846742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E7BEB-3F95-F7BD-8C6B-C9CDE17AD06E}"/>
              </a:ext>
            </a:extLst>
          </p:cNvPr>
          <p:cNvSpPr>
            <a:spLocks noGrp="1"/>
          </p:cNvSpPr>
          <p:nvPr>
            <p:ph type="title" hasCustomPrompt="1"/>
          </p:nvPr>
        </p:nvSpPr>
        <p:spPr>
          <a:xfrm>
            <a:off x="914400" y="755930"/>
            <a:ext cx="10325100" cy="1325563"/>
          </a:xfrm>
        </p:spPr>
        <p:txBody>
          <a:bodyPr/>
          <a:lstStyle/>
          <a:p>
            <a:r>
              <a:rPr lang="en-US" dirty="0"/>
              <a:t>Icon Sets</a:t>
            </a:r>
          </a:p>
        </p:txBody>
      </p:sp>
      <p:sp>
        <p:nvSpPr>
          <p:cNvPr id="4" name="Footer Placeholder 3">
            <a:extLst>
              <a:ext uri="{FF2B5EF4-FFF2-40B4-BE49-F238E27FC236}">
                <a16:creationId xmlns:a16="http://schemas.microsoft.com/office/drawing/2014/main" id="{27D41258-C225-30B8-4068-2B71A0ED381A}"/>
              </a:ext>
            </a:extLst>
          </p:cNvPr>
          <p:cNvSpPr>
            <a:spLocks noGrp="1"/>
          </p:cNvSpPr>
          <p:nvPr>
            <p:ph type="ftr" sz="quarter" idx="11"/>
          </p:nvPr>
        </p:nvSpPr>
        <p:spPr/>
        <p:txBody>
          <a:bodyPr/>
          <a:lstStyle/>
          <a:p>
            <a:r>
              <a:rPr lang="en-US" dirty="0"/>
              <a:t>Biological &amp; Physical Sciences</a:t>
            </a:r>
          </a:p>
        </p:txBody>
      </p:sp>
      <p:sp>
        <p:nvSpPr>
          <p:cNvPr id="5" name="Slide Number Placeholder 4">
            <a:extLst>
              <a:ext uri="{FF2B5EF4-FFF2-40B4-BE49-F238E27FC236}">
                <a16:creationId xmlns:a16="http://schemas.microsoft.com/office/drawing/2014/main" id="{C1FA1CED-BEE1-ACF5-8AEE-094C9B16F7D7}"/>
              </a:ext>
            </a:extLst>
          </p:cNvPr>
          <p:cNvSpPr>
            <a:spLocks noGrp="1"/>
          </p:cNvSpPr>
          <p:nvPr>
            <p:ph type="sldNum" sz="quarter" idx="12"/>
          </p:nvPr>
        </p:nvSpPr>
        <p:spPr/>
        <p:txBody>
          <a:bodyPr/>
          <a:lstStyle/>
          <a:p>
            <a:fld id="{E8618032-BA8D-3D4D-8253-A70208A85976}" type="slidenum">
              <a:rPr lang="en-US" smtClean="0"/>
              <a:t>‹#›</a:t>
            </a:fld>
            <a:endParaRPr lang="en-US"/>
          </a:p>
        </p:txBody>
      </p:sp>
      <p:grpSp>
        <p:nvGrpSpPr>
          <p:cNvPr id="16" name="Group 15">
            <a:extLst>
              <a:ext uri="{FF2B5EF4-FFF2-40B4-BE49-F238E27FC236}">
                <a16:creationId xmlns:a16="http://schemas.microsoft.com/office/drawing/2014/main" id="{DF2DBF73-78F1-5E34-BB47-F8D4315E883F}"/>
              </a:ext>
            </a:extLst>
          </p:cNvPr>
          <p:cNvGrpSpPr/>
          <p:nvPr userDrawn="1"/>
        </p:nvGrpSpPr>
        <p:grpSpPr>
          <a:xfrm>
            <a:off x="620138" y="1752600"/>
            <a:ext cx="1149675" cy="1160621"/>
            <a:chOff x="620138" y="1752600"/>
            <a:chExt cx="1149675" cy="1160621"/>
          </a:xfrm>
        </p:grpSpPr>
        <p:pic>
          <p:nvPicPr>
            <p:cNvPr id="21" name="Picture 20">
              <a:extLst>
                <a:ext uri="{FF2B5EF4-FFF2-40B4-BE49-F238E27FC236}">
                  <a16:creationId xmlns:a16="http://schemas.microsoft.com/office/drawing/2014/main" id="{084DCB50-DA15-0746-CC36-3D6CE4CCBCE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26198" y="1752600"/>
              <a:ext cx="937550" cy="937550"/>
            </a:xfrm>
            <a:prstGeom prst="rect">
              <a:avLst/>
            </a:prstGeom>
          </p:spPr>
        </p:pic>
        <p:sp>
          <p:nvSpPr>
            <p:cNvPr id="6" name="TextBox 5">
              <a:extLst>
                <a:ext uri="{FF2B5EF4-FFF2-40B4-BE49-F238E27FC236}">
                  <a16:creationId xmlns:a16="http://schemas.microsoft.com/office/drawing/2014/main" id="{4C756196-4ADF-DF0C-EBDC-F9F2C81AC2F4}"/>
                </a:ext>
              </a:extLst>
            </p:cNvPr>
            <p:cNvSpPr txBox="1"/>
            <p:nvPr userDrawn="1"/>
          </p:nvSpPr>
          <p:spPr>
            <a:xfrm>
              <a:off x="620138" y="2667000"/>
              <a:ext cx="1149675" cy="246221"/>
            </a:xfrm>
            <a:prstGeom prst="rect">
              <a:avLst/>
            </a:prstGeom>
            <a:noFill/>
          </p:spPr>
          <p:txBody>
            <a:bodyPr wrap="none" rtlCol="0">
              <a:spAutoFit/>
            </a:bodyPr>
            <a:lstStyle/>
            <a:p>
              <a:pPr algn="ctr"/>
              <a:r>
                <a:rPr lang="en-US" sz="1000" dirty="0"/>
                <a:t>Physical Science</a:t>
              </a:r>
            </a:p>
          </p:txBody>
        </p:sp>
      </p:grpSp>
      <p:grpSp>
        <p:nvGrpSpPr>
          <p:cNvPr id="18" name="Group 17">
            <a:extLst>
              <a:ext uri="{FF2B5EF4-FFF2-40B4-BE49-F238E27FC236}">
                <a16:creationId xmlns:a16="http://schemas.microsoft.com/office/drawing/2014/main" id="{511910B8-EFDC-F4BD-D871-01250E169D33}"/>
              </a:ext>
            </a:extLst>
          </p:cNvPr>
          <p:cNvGrpSpPr/>
          <p:nvPr userDrawn="1"/>
        </p:nvGrpSpPr>
        <p:grpSpPr>
          <a:xfrm>
            <a:off x="2119913" y="1752600"/>
            <a:ext cx="937550" cy="1160621"/>
            <a:chOff x="2276156" y="1752600"/>
            <a:chExt cx="937550" cy="1160621"/>
          </a:xfrm>
        </p:grpSpPr>
        <p:pic>
          <p:nvPicPr>
            <p:cNvPr id="19" name="Picture 18">
              <a:extLst>
                <a:ext uri="{FF2B5EF4-FFF2-40B4-BE49-F238E27FC236}">
                  <a16:creationId xmlns:a16="http://schemas.microsoft.com/office/drawing/2014/main" id="{FE1E2990-A33D-309A-9F68-08D9A1E0E4D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276156" y="1752600"/>
              <a:ext cx="937550" cy="937550"/>
            </a:xfrm>
            <a:prstGeom prst="rect">
              <a:avLst/>
            </a:prstGeom>
          </p:spPr>
        </p:pic>
        <p:sp>
          <p:nvSpPr>
            <p:cNvPr id="8" name="TextBox 7">
              <a:extLst>
                <a:ext uri="{FF2B5EF4-FFF2-40B4-BE49-F238E27FC236}">
                  <a16:creationId xmlns:a16="http://schemas.microsoft.com/office/drawing/2014/main" id="{D490AC53-46B8-9208-4DAB-7EBDD1243E80}"/>
                </a:ext>
              </a:extLst>
            </p:cNvPr>
            <p:cNvSpPr txBox="1"/>
            <p:nvPr userDrawn="1"/>
          </p:nvSpPr>
          <p:spPr>
            <a:xfrm>
              <a:off x="2390507" y="2667000"/>
              <a:ext cx="708848" cy="246221"/>
            </a:xfrm>
            <a:prstGeom prst="rect">
              <a:avLst/>
            </a:prstGeom>
            <a:noFill/>
          </p:spPr>
          <p:txBody>
            <a:bodyPr wrap="none" rtlCol="0">
              <a:spAutoFit/>
            </a:bodyPr>
            <a:lstStyle/>
            <a:p>
              <a:pPr algn="ctr"/>
              <a:r>
                <a:rPr lang="en-US" sz="1000" dirty="0"/>
                <a:t>Quantum</a:t>
              </a:r>
            </a:p>
          </p:txBody>
        </p:sp>
      </p:grpSp>
      <p:grpSp>
        <p:nvGrpSpPr>
          <p:cNvPr id="20" name="Group 19">
            <a:extLst>
              <a:ext uri="{FF2B5EF4-FFF2-40B4-BE49-F238E27FC236}">
                <a16:creationId xmlns:a16="http://schemas.microsoft.com/office/drawing/2014/main" id="{63D160AB-747D-0C84-DB2C-12A72938449E}"/>
              </a:ext>
            </a:extLst>
          </p:cNvPr>
          <p:cNvGrpSpPr/>
          <p:nvPr userDrawn="1"/>
        </p:nvGrpSpPr>
        <p:grpSpPr>
          <a:xfrm>
            <a:off x="3500407" y="1752600"/>
            <a:ext cx="937550" cy="1160621"/>
            <a:chOff x="3328048" y="1752600"/>
            <a:chExt cx="937550" cy="1160621"/>
          </a:xfrm>
        </p:grpSpPr>
        <p:pic>
          <p:nvPicPr>
            <p:cNvPr id="35" name="Picture 34">
              <a:extLst>
                <a:ext uri="{FF2B5EF4-FFF2-40B4-BE49-F238E27FC236}">
                  <a16:creationId xmlns:a16="http://schemas.microsoft.com/office/drawing/2014/main" id="{9F58E307-692E-76E5-915A-6BE8C8A6C342}"/>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328048" y="1752600"/>
              <a:ext cx="937550" cy="937550"/>
            </a:xfrm>
            <a:prstGeom prst="rect">
              <a:avLst/>
            </a:prstGeom>
          </p:spPr>
        </p:pic>
        <p:sp>
          <p:nvSpPr>
            <p:cNvPr id="10" name="TextBox 9">
              <a:extLst>
                <a:ext uri="{FF2B5EF4-FFF2-40B4-BE49-F238E27FC236}">
                  <a16:creationId xmlns:a16="http://schemas.microsoft.com/office/drawing/2014/main" id="{9F976D59-973C-B3ED-21A7-6E1BF17E1F28}"/>
                </a:ext>
              </a:extLst>
            </p:cNvPr>
            <p:cNvSpPr txBox="1"/>
            <p:nvPr userDrawn="1"/>
          </p:nvSpPr>
          <p:spPr>
            <a:xfrm>
              <a:off x="3565830" y="2667000"/>
              <a:ext cx="461986" cy="246221"/>
            </a:xfrm>
            <a:prstGeom prst="rect">
              <a:avLst/>
            </a:prstGeom>
            <a:noFill/>
          </p:spPr>
          <p:txBody>
            <a:bodyPr wrap="none" rtlCol="0">
              <a:spAutoFit/>
            </a:bodyPr>
            <a:lstStyle/>
            <a:p>
              <a:pPr algn="ctr"/>
              <a:r>
                <a:rPr lang="en-US" sz="1000" dirty="0"/>
                <a:t>Fluid</a:t>
              </a:r>
            </a:p>
          </p:txBody>
        </p:sp>
      </p:grpSp>
      <p:grpSp>
        <p:nvGrpSpPr>
          <p:cNvPr id="22" name="Group 21">
            <a:extLst>
              <a:ext uri="{FF2B5EF4-FFF2-40B4-BE49-F238E27FC236}">
                <a16:creationId xmlns:a16="http://schemas.microsoft.com/office/drawing/2014/main" id="{DFEA1BB1-12A4-2E2E-1955-F3A8B5472743}"/>
              </a:ext>
            </a:extLst>
          </p:cNvPr>
          <p:cNvGrpSpPr/>
          <p:nvPr userDrawn="1"/>
        </p:nvGrpSpPr>
        <p:grpSpPr>
          <a:xfrm>
            <a:off x="4889029" y="1752600"/>
            <a:ext cx="937550" cy="1160621"/>
            <a:chOff x="4379940" y="1752600"/>
            <a:chExt cx="937550" cy="1160621"/>
          </a:xfrm>
        </p:grpSpPr>
        <p:pic>
          <p:nvPicPr>
            <p:cNvPr id="34" name="Picture 33">
              <a:extLst>
                <a:ext uri="{FF2B5EF4-FFF2-40B4-BE49-F238E27FC236}">
                  <a16:creationId xmlns:a16="http://schemas.microsoft.com/office/drawing/2014/main" id="{0E9DBB58-6406-2088-AE7D-CD856A1E7ACD}"/>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379940" y="1752600"/>
              <a:ext cx="937550" cy="937550"/>
            </a:xfrm>
            <a:prstGeom prst="rect">
              <a:avLst/>
            </a:prstGeom>
          </p:spPr>
        </p:pic>
        <p:sp>
          <p:nvSpPr>
            <p:cNvPr id="12" name="TextBox 11">
              <a:extLst>
                <a:ext uri="{FF2B5EF4-FFF2-40B4-BE49-F238E27FC236}">
                  <a16:creationId xmlns:a16="http://schemas.microsoft.com/office/drawing/2014/main" id="{8D472200-79FE-9C5A-93BA-31F52D3EE86F}"/>
                </a:ext>
              </a:extLst>
            </p:cNvPr>
            <p:cNvSpPr txBox="1"/>
            <p:nvPr userDrawn="1"/>
          </p:nvSpPr>
          <p:spPr>
            <a:xfrm>
              <a:off x="4483070" y="2667000"/>
              <a:ext cx="731290" cy="246221"/>
            </a:xfrm>
            <a:prstGeom prst="rect">
              <a:avLst/>
            </a:prstGeom>
            <a:noFill/>
          </p:spPr>
          <p:txBody>
            <a:bodyPr wrap="none" rtlCol="0">
              <a:spAutoFit/>
            </a:bodyPr>
            <a:lstStyle/>
            <a:p>
              <a:pPr algn="ctr"/>
              <a:r>
                <a:rPr lang="en-US" sz="1000" dirty="0"/>
                <a:t>Complete</a:t>
              </a:r>
            </a:p>
          </p:txBody>
        </p:sp>
      </p:grpSp>
      <p:grpSp>
        <p:nvGrpSpPr>
          <p:cNvPr id="23" name="Group 22">
            <a:extLst>
              <a:ext uri="{FF2B5EF4-FFF2-40B4-BE49-F238E27FC236}">
                <a16:creationId xmlns:a16="http://schemas.microsoft.com/office/drawing/2014/main" id="{2BC30226-E85A-EAB4-EA3A-2F8AF418AC7A}"/>
              </a:ext>
            </a:extLst>
          </p:cNvPr>
          <p:cNvGrpSpPr/>
          <p:nvPr userDrawn="1"/>
        </p:nvGrpSpPr>
        <p:grpSpPr>
          <a:xfrm>
            <a:off x="6247355" y="1752600"/>
            <a:ext cx="937550" cy="1160621"/>
            <a:chOff x="5431831" y="1752600"/>
            <a:chExt cx="937550" cy="1160621"/>
          </a:xfrm>
        </p:grpSpPr>
        <p:pic>
          <p:nvPicPr>
            <p:cNvPr id="39" name="Picture 38">
              <a:extLst>
                <a:ext uri="{FF2B5EF4-FFF2-40B4-BE49-F238E27FC236}">
                  <a16:creationId xmlns:a16="http://schemas.microsoft.com/office/drawing/2014/main" id="{829FB4C8-0924-DD30-1DEA-0B2E407C2C96}"/>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14" name="TextBox 13">
              <a:extLst>
                <a:ext uri="{FF2B5EF4-FFF2-40B4-BE49-F238E27FC236}">
                  <a16:creationId xmlns:a16="http://schemas.microsoft.com/office/drawing/2014/main" id="{2E9D3CBF-9626-9176-B486-F34F15BE4A9E}"/>
                </a:ext>
              </a:extLst>
            </p:cNvPr>
            <p:cNvSpPr txBox="1"/>
            <p:nvPr userDrawn="1"/>
          </p:nvSpPr>
          <p:spPr>
            <a:xfrm>
              <a:off x="5530953" y="2667000"/>
              <a:ext cx="739306" cy="246221"/>
            </a:xfrm>
            <a:prstGeom prst="rect">
              <a:avLst/>
            </a:prstGeom>
            <a:noFill/>
          </p:spPr>
          <p:txBody>
            <a:bodyPr wrap="none" rtlCol="0">
              <a:spAutoFit/>
            </a:bodyPr>
            <a:lstStyle/>
            <a:p>
              <a:pPr algn="ctr"/>
              <a:r>
                <a:rPr lang="en-US" sz="1000" dirty="0"/>
                <a:t>Molecular</a:t>
              </a:r>
            </a:p>
          </p:txBody>
        </p:sp>
      </p:grpSp>
      <p:grpSp>
        <p:nvGrpSpPr>
          <p:cNvPr id="24" name="Group 23">
            <a:extLst>
              <a:ext uri="{FF2B5EF4-FFF2-40B4-BE49-F238E27FC236}">
                <a16:creationId xmlns:a16="http://schemas.microsoft.com/office/drawing/2014/main" id="{F5EC613B-9512-31BF-730B-49C7B41C44C6}"/>
              </a:ext>
            </a:extLst>
          </p:cNvPr>
          <p:cNvGrpSpPr/>
          <p:nvPr userDrawn="1"/>
        </p:nvGrpSpPr>
        <p:grpSpPr>
          <a:xfrm>
            <a:off x="7661269" y="1752600"/>
            <a:ext cx="937550" cy="1160621"/>
            <a:chOff x="5431831" y="1752600"/>
            <a:chExt cx="937550" cy="1160621"/>
          </a:xfrm>
        </p:grpSpPr>
        <p:pic>
          <p:nvPicPr>
            <p:cNvPr id="25" name="Picture 24">
              <a:extLst>
                <a:ext uri="{FF2B5EF4-FFF2-40B4-BE49-F238E27FC236}">
                  <a16:creationId xmlns:a16="http://schemas.microsoft.com/office/drawing/2014/main" id="{3EA005A4-9DA7-B0C3-08EE-98CB0CE9BA4A}"/>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26" name="TextBox 25">
              <a:extLst>
                <a:ext uri="{FF2B5EF4-FFF2-40B4-BE49-F238E27FC236}">
                  <a16:creationId xmlns:a16="http://schemas.microsoft.com/office/drawing/2014/main" id="{B5FE336D-FA97-22C9-55DC-079F3A53A069}"/>
                </a:ext>
              </a:extLst>
            </p:cNvPr>
            <p:cNvSpPr txBox="1"/>
            <p:nvPr userDrawn="1"/>
          </p:nvSpPr>
          <p:spPr>
            <a:xfrm>
              <a:off x="5607097" y="2667000"/>
              <a:ext cx="587020" cy="246221"/>
            </a:xfrm>
            <a:prstGeom prst="rect">
              <a:avLst/>
            </a:prstGeom>
            <a:noFill/>
          </p:spPr>
          <p:txBody>
            <a:bodyPr wrap="none" rtlCol="0">
              <a:spAutoFit/>
            </a:bodyPr>
            <a:lstStyle/>
            <a:p>
              <a:pPr algn="ctr"/>
              <a:r>
                <a:rPr lang="en-US" sz="1000" dirty="0"/>
                <a:t>Budget</a:t>
              </a:r>
            </a:p>
          </p:txBody>
        </p:sp>
      </p:grpSp>
      <p:grpSp>
        <p:nvGrpSpPr>
          <p:cNvPr id="27" name="Group 26">
            <a:extLst>
              <a:ext uri="{FF2B5EF4-FFF2-40B4-BE49-F238E27FC236}">
                <a16:creationId xmlns:a16="http://schemas.microsoft.com/office/drawing/2014/main" id="{56DF185E-4874-C556-B523-55B66CA67CA6}"/>
              </a:ext>
            </a:extLst>
          </p:cNvPr>
          <p:cNvGrpSpPr/>
          <p:nvPr userDrawn="1"/>
        </p:nvGrpSpPr>
        <p:grpSpPr>
          <a:xfrm>
            <a:off x="9037083" y="1752600"/>
            <a:ext cx="937550" cy="1160621"/>
            <a:chOff x="5431831" y="1752600"/>
            <a:chExt cx="937550" cy="1160621"/>
          </a:xfrm>
        </p:grpSpPr>
        <p:pic>
          <p:nvPicPr>
            <p:cNvPr id="40" name="Picture 39">
              <a:extLst>
                <a:ext uri="{FF2B5EF4-FFF2-40B4-BE49-F238E27FC236}">
                  <a16:creationId xmlns:a16="http://schemas.microsoft.com/office/drawing/2014/main" id="{63CE37AC-3781-BB31-177C-5CE7E2287CED}"/>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41" name="TextBox 40">
              <a:extLst>
                <a:ext uri="{FF2B5EF4-FFF2-40B4-BE49-F238E27FC236}">
                  <a16:creationId xmlns:a16="http://schemas.microsoft.com/office/drawing/2014/main" id="{C38C9462-D61D-BDFC-9D8E-41D0C89DE06F}"/>
                </a:ext>
              </a:extLst>
            </p:cNvPr>
            <p:cNvSpPr txBox="1"/>
            <p:nvPr userDrawn="1"/>
          </p:nvSpPr>
          <p:spPr>
            <a:xfrm>
              <a:off x="5684843" y="2667000"/>
              <a:ext cx="431529" cy="246221"/>
            </a:xfrm>
            <a:prstGeom prst="rect">
              <a:avLst/>
            </a:prstGeom>
            <a:noFill/>
          </p:spPr>
          <p:txBody>
            <a:bodyPr wrap="none" rtlCol="0">
              <a:spAutoFit/>
            </a:bodyPr>
            <a:lstStyle/>
            <a:p>
              <a:pPr algn="ctr"/>
              <a:r>
                <a:rPr lang="en-US" sz="1000" dirty="0"/>
                <a:t>Idea</a:t>
              </a:r>
            </a:p>
          </p:txBody>
        </p:sp>
      </p:grpSp>
      <p:grpSp>
        <p:nvGrpSpPr>
          <p:cNvPr id="42" name="Group 41">
            <a:extLst>
              <a:ext uri="{FF2B5EF4-FFF2-40B4-BE49-F238E27FC236}">
                <a16:creationId xmlns:a16="http://schemas.microsoft.com/office/drawing/2014/main" id="{5CD12664-0486-A848-58F4-C28C560C54DC}"/>
              </a:ext>
            </a:extLst>
          </p:cNvPr>
          <p:cNvGrpSpPr/>
          <p:nvPr userDrawn="1"/>
        </p:nvGrpSpPr>
        <p:grpSpPr>
          <a:xfrm>
            <a:off x="10412895" y="1752600"/>
            <a:ext cx="937550" cy="1160621"/>
            <a:chOff x="5431831" y="1752600"/>
            <a:chExt cx="937550" cy="1160621"/>
          </a:xfrm>
        </p:grpSpPr>
        <p:pic>
          <p:nvPicPr>
            <p:cNvPr id="43" name="Picture 42">
              <a:extLst>
                <a:ext uri="{FF2B5EF4-FFF2-40B4-BE49-F238E27FC236}">
                  <a16:creationId xmlns:a16="http://schemas.microsoft.com/office/drawing/2014/main" id="{C49D6AE0-9F7E-5646-BBF2-3EB286B932C3}"/>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44" name="TextBox 43">
              <a:extLst>
                <a:ext uri="{FF2B5EF4-FFF2-40B4-BE49-F238E27FC236}">
                  <a16:creationId xmlns:a16="http://schemas.microsoft.com/office/drawing/2014/main" id="{91436932-7489-215B-A927-D94234ABE44F}"/>
                </a:ext>
              </a:extLst>
            </p:cNvPr>
            <p:cNvSpPr txBox="1"/>
            <p:nvPr userDrawn="1"/>
          </p:nvSpPr>
          <p:spPr>
            <a:xfrm>
              <a:off x="5485271" y="2667000"/>
              <a:ext cx="830677" cy="246221"/>
            </a:xfrm>
            <a:prstGeom prst="rect">
              <a:avLst/>
            </a:prstGeom>
            <a:noFill/>
          </p:spPr>
          <p:txBody>
            <a:bodyPr wrap="none" rtlCol="0">
              <a:spAutoFit/>
            </a:bodyPr>
            <a:lstStyle/>
            <a:p>
              <a:pPr algn="ctr"/>
              <a:r>
                <a:rPr lang="en-US" sz="1000" dirty="0"/>
                <a:t>Experiment</a:t>
              </a:r>
            </a:p>
          </p:txBody>
        </p:sp>
      </p:grpSp>
      <p:grpSp>
        <p:nvGrpSpPr>
          <p:cNvPr id="45" name="Group 44">
            <a:extLst>
              <a:ext uri="{FF2B5EF4-FFF2-40B4-BE49-F238E27FC236}">
                <a16:creationId xmlns:a16="http://schemas.microsoft.com/office/drawing/2014/main" id="{2B0F299A-3739-E2C2-ADAB-FEB8CB19AA01}"/>
              </a:ext>
            </a:extLst>
          </p:cNvPr>
          <p:cNvGrpSpPr/>
          <p:nvPr userDrawn="1"/>
        </p:nvGrpSpPr>
        <p:grpSpPr>
          <a:xfrm>
            <a:off x="709105" y="3246863"/>
            <a:ext cx="971741" cy="1160621"/>
            <a:chOff x="709103" y="1752600"/>
            <a:chExt cx="971741" cy="1160621"/>
          </a:xfrm>
        </p:grpSpPr>
        <p:pic>
          <p:nvPicPr>
            <p:cNvPr id="46" name="Picture 45">
              <a:extLst>
                <a:ext uri="{FF2B5EF4-FFF2-40B4-BE49-F238E27FC236}">
                  <a16:creationId xmlns:a16="http://schemas.microsoft.com/office/drawing/2014/main" id="{D7CD17CB-B72B-50B2-32D5-1580EF583820}"/>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26198" y="1752600"/>
              <a:ext cx="937550" cy="937550"/>
            </a:xfrm>
            <a:prstGeom prst="rect">
              <a:avLst/>
            </a:prstGeom>
          </p:spPr>
        </p:pic>
        <p:sp>
          <p:nvSpPr>
            <p:cNvPr id="47" name="TextBox 46">
              <a:extLst>
                <a:ext uri="{FF2B5EF4-FFF2-40B4-BE49-F238E27FC236}">
                  <a16:creationId xmlns:a16="http://schemas.microsoft.com/office/drawing/2014/main" id="{ABBBB447-9DD9-51D6-7E1F-53FCEA69C8AE}"/>
                </a:ext>
              </a:extLst>
            </p:cNvPr>
            <p:cNvSpPr txBox="1"/>
            <p:nvPr userDrawn="1"/>
          </p:nvSpPr>
          <p:spPr>
            <a:xfrm>
              <a:off x="709103" y="2667000"/>
              <a:ext cx="971741" cy="246221"/>
            </a:xfrm>
            <a:prstGeom prst="rect">
              <a:avLst/>
            </a:prstGeom>
            <a:noFill/>
          </p:spPr>
          <p:txBody>
            <a:bodyPr wrap="none" rtlCol="0">
              <a:spAutoFit/>
            </a:bodyPr>
            <a:lstStyle/>
            <a:p>
              <a:pPr algn="ctr"/>
              <a:r>
                <a:rPr lang="en-US" sz="1000" dirty="0"/>
                <a:t>Attention/Risk</a:t>
              </a:r>
            </a:p>
          </p:txBody>
        </p:sp>
      </p:grpSp>
      <p:grpSp>
        <p:nvGrpSpPr>
          <p:cNvPr id="48" name="Group 47">
            <a:extLst>
              <a:ext uri="{FF2B5EF4-FFF2-40B4-BE49-F238E27FC236}">
                <a16:creationId xmlns:a16="http://schemas.microsoft.com/office/drawing/2014/main" id="{145483EF-BC35-2B72-DF14-F98491F5A878}"/>
              </a:ext>
            </a:extLst>
          </p:cNvPr>
          <p:cNvGrpSpPr/>
          <p:nvPr userDrawn="1"/>
        </p:nvGrpSpPr>
        <p:grpSpPr>
          <a:xfrm>
            <a:off x="2119913" y="3246863"/>
            <a:ext cx="937550" cy="1160621"/>
            <a:chOff x="2276156" y="1752600"/>
            <a:chExt cx="937550" cy="1160621"/>
          </a:xfrm>
        </p:grpSpPr>
        <p:pic>
          <p:nvPicPr>
            <p:cNvPr id="49" name="Picture 48">
              <a:extLst>
                <a:ext uri="{FF2B5EF4-FFF2-40B4-BE49-F238E27FC236}">
                  <a16:creationId xmlns:a16="http://schemas.microsoft.com/office/drawing/2014/main" id="{DC1CB1A3-CB6A-3F6F-D4C8-D0A375257F59}"/>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2276156" y="1752600"/>
              <a:ext cx="937550" cy="937550"/>
            </a:xfrm>
            <a:prstGeom prst="rect">
              <a:avLst/>
            </a:prstGeom>
          </p:spPr>
        </p:pic>
        <p:sp>
          <p:nvSpPr>
            <p:cNvPr id="50" name="TextBox 49">
              <a:extLst>
                <a:ext uri="{FF2B5EF4-FFF2-40B4-BE49-F238E27FC236}">
                  <a16:creationId xmlns:a16="http://schemas.microsoft.com/office/drawing/2014/main" id="{864AB0F9-D4AB-42DC-85C6-261EF3905EB7}"/>
                </a:ext>
              </a:extLst>
            </p:cNvPr>
            <p:cNvSpPr txBox="1"/>
            <p:nvPr userDrawn="1"/>
          </p:nvSpPr>
          <p:spPr>
            <a:xfrm>
              <a:off x="2368868" y="2667000"/>
              <a:ext cx="752129" cy="246221"/>
            </a:xfrm>
            <a:prstGeom prst="rect">
              <a:avLst/>
            </a:prstGeom>
            <a:noFill/>
          </p:spPr>
          <p:txBody>
            <a:bodyPr wrap="none" rtlCol="0">
              <a:spAutoFit/>
            </a:bodyPr>
            <a:lstStyle/>
            <a:p>
              <a:pPr algn="ctr"/>
              <a:r>
                <a:rPr lang="en-US" sz="1000" dirty="0"/>
                <a:t>List/To-do</a:t>
              </a:r>
            </a:p>
          </p:txBody>
        </p:sp>
      </p:grpSp>
      <p:grpSp>
        <p:nvGrpSpPr>
          <p:cNvPr id="51" name="Group 50">
            <a:extLst>
              <a:ext uri="{FF2B5EF4-FFF2-40B4-BE49-F238E27FC236}">
                <a16:creationId xmlns:a16="http://schemas.microsoft.com/office/drawing/2014/main" id="{91D7BD37-7B62-B0BE-B34B-FE7378F9CBAE}"/>
              </a:ext>
            </a:extLst>
          </p:cNvPr>
          <p:cNvGrpSpPr/>
          <p:nvPr userDrawn="1"/>
        </p:nvGrpSpPr>
        <p:grpSpPr>
          <a:xfrm>
            <a:off x="3376712" y="3246863"/>
            <a:ext cx="1184941" cy="1160621"/>
            <a:chOff x="3204355" y="1752600"/>
            <a:chExt cx="1184941" cy="1160621"/>
          </a:xfrm>
        </p:grpSpPr>
        <p:pic>
          <p:nvPicPr>
            <p:cNvPr id="52" name="Picture 51">
              <a:extLst>
                <a:ext uri="{FF2B5EF4-FFF2-40B4-BE49-F238E27FC236}">
                  <a16:creationId xmlns:a16="http://schemas.microsoft.com/office/drawing/2014/main" id="{E016F2B6-B7E8-1132-2642-EA957F1761C7}"/>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3328048" y="1752600"/>
              <a:ext cx="937550" cy="937550"/>
            </a:xfrm>
            <a:prstGeom prst="rect">
              <a:avLst/>
            </a:prstGeom>
          </p:spPr>
        </p:pic>
        <p:sp>
          <p:nvSpPr>
            <p:cNvPr id="53" name="TextBox 52">
              <a:extLst>
                <a:ext uri="{FF2B5EF4-FFF2-40B4-BE49-F238E27FC236}">
                  <a16:creationId xmlns:a16="http://schemas.microsoft.com/office/drawing/2014/main" id="{FE880E60-8A4E-251D-C573-98A48CAF06AC}"/>
                </a:ext>
              </a:extLst>
            </p:cNvPr>
            <p:cNvSpPr txBox="1"/>
            <p:nvPr userDrawn="1"/>
          </p:nvSpPr>
          <p:spPr>
            <a:xfrm>
              <a:off x="3204355" y="2667000"/>
              <a:ext cx="1184941" cy="246221"/>
            </a:xfrm>
            <a:prstGeom prst="rect">
              <a:avLst/>
            </a:prstGeom>
            <a:noFill/>
          </p:spPr>
          <p:txBody>
            <a:bodyPr wrap="none" rtlCol="0">
              <a:spAutoFit/>
            </a:bodyPr>
            <a:lstStyle/>
            <a:p>
              <a:pPr algn="ctr"/>
              <a:r>
                <a:rPr lang="en-US" sz="1000" dirty="0"/>
                <a:t>Report/Document</a:t>
              </a:r>
            </a:p>
          </p:txBody>
        </p:sp>
      </p:grpSp>
      <p:grpSp>
        <p:nvGrpSpPr>
          <p:cNvPr id="54" name="Group 53">
            <a:extLst>
              <a:ext uri="{FF2B5EF4-FFF2-40B4-BE49-F238E27FC236}">
                <a16:creationId xmlns:a16="http://schemas.microsoft.com/office/drawing/2014/main" id="{A6033F2C-0684-B356-46F6-D9BF89D9EBB8}"/>
              </a:ext>
            </a:extLst>
          </p:cNvPr>
          <p:cNvGrpSpPr/>
          <p:nvPr userDrawn="1"/>
        </p:nvGrpSpPr>
        <p:grpSpPr>
          <a:xfrm>
            <a:off x="6247355" y="3246863"/>
            <a:ext cx="937550" cy="1160621"/>
            <a:chOff x="4379940" y="1752600"/>
            <a:chExt cx="937550" cy="1160621"/>
          </a:xfrm>
        </p:grpSpPr>
        <p:pic>
          <p:nvPicPr>
            <p:cNvPr id="55" name="Picture 54">
              <a:extLst>
                <a:ext uri="{FF2B5EF4-FFF2-40B4-BE49-F238E27FC236}">
                  <a16:creationId xmlns:a16="http://schemas.microsoft.com/office/drawing/2014/main" id="{39BAD218-B5C9-34D3-5AF3-0CBB52EE323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4379940" y="1752600"/>
              <a:ext cx="937550" cy="937550"/>
            </a:xfrm>
            <a:prstGeom prst="rect">
              <a:avLst/>
            </a:prstGeom>
          </p:spPr>
        </p:pic>
        <p:sp>
          <p:nvSpPr>
            <p:cNvPr id="56" name="TextBox 55">
              <a:extLst>
                <a:ext uri="{FF2B5EF4-FFF2-40B4-BE49-F238E27FC236}">
                  <a16:creationId xmlns:a16="http://schemas.microsoft.com/office/drawing/2014/main" id="{9E81308E-5F10-C3B2-DBCC-5B1B946E1E11}"/>
                </a:ext>
              </a:extLst>
            </p:cNvPr>
            <p:cNvSpPr txBox="1"/>
            <p:nvPr userDrawn="1"/>
          </p:nvSpPr>
          <p:spPr>
            <a:xfrm>
              <a:off x="4429371" y="2667000"/>
              <a:ext cx="838691" cy="246221"/>
            </a:xfrm>
            <a:prstGeom prst="rect">
              <a:avLst/>
            </a:prstGeom>
            <a:noFill/>
          </p:spPr>
          <p:txBody>
            <a:bodyPr wrap="none" rtlCol="0">
              <a:spAutoFit/>
            </a:bodyPr>
            <a:lstStyle/>
            <a:p>
              <a:pPr algn="ctr"/>
              <a:r>
                <a:rPr lang="en-US" sz="1000" dirty="0"/>
                <a:t>Microscope</a:t>
              </a:r>
            </a:p>
          </p:txBody>
        </p:sp>
      </p:grpSp>
      <p:grpSp>
        <p:nvGrpSpPr>
          <p:cNvPr id="57" name="Group 56">
            <a:extLst>
              <a:ext uri="{FF2B5EF4-FFF2-40B4-BE49-F238E27FC236}">
                <a16:creationId xmlns:a16="http://schemas.microsoft.com/office/drawing/2014/main" id="{BCB13DA3-C4EA-FA14-E54A-64A7393C4797}"/>
              </a:ext>
            </a:extLst>
          </p:cNvPr>
          <p:cNvGrpSpPr/>
          <p:nvPr userDrawn="1"/>
        </p:nvGrpSpPr>
        <p:grpSpPr>
          <a:xfrm>
            <a:off x="10412895" y="3246863"/>
            <a:ext cx="937550" cy="1160621"/>
            <a:chOff x="5431831" y="1752600"/>
            <a:chExt cx="937550" cy="1160621"/>
          </a:xfrm>
        </p:grpSpPr>
        <p:pic>
          <p:nvPicPr>
            <p:cNvPr id="58" name="Picture 57">
              <a:extLst>
                <a:ext uri="{FF2B5EF4-FFF2-40B4-BE49-F238E27FC236}">
                  <a16:creationId xmlns:a16="http://schemas.microsoft.com/office/drawing/2014/main" id="{2E0CFCFC-C544-673F-AC06-758A8EEB54E3}"/>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59" name="TextBox 58">
              <a:extLst>
                <a:ext uri="{FF2B5EF4-FFF2-40B4-BE49-F238E27FC236}">
                  <a16:creationId xmlns:a16="http://schemas.microsoft.com/office/drawing/2014/main" id="{761C5F85-20F7-D144-95A9-0CE5C5D9B15C}"/>
                </a:ext>
              </a:extLst>
            </p:cNvPr>
            <p:cNvSpPr txBox="1"/>
            <p:nvPr userDrawn="1"/>
          </p:nvSpPr>
          <p:spPr>
            <a:xfrm>
              <a:off x="5485270" y="2667000"/>
              <a:ext cx="830676" cy="246221"/>
            </a:xfrm>
            <a:prstGeom prst="rect">
              <a:avLst/>
            </a:prstGeom>
            <a:noFill/>
          </p:spPr>
          <p:txBody>
            <a:bodyPr wrap="none" rtlCol="0">
              <a:spAutoFit/>
            </a:bodyPr>
            <a:lstStyle/>
            <a:p>
              <a:pPr algn="ctr"/>
              <a:r>
                <a:rPr lang="en-US" sz="1000" dirty="0"/>
                <a:t>Experiment</a:t>
              </a:r>
            </a:p>
          </p:txBody>
        </p:sp>
      </p:grpSp>
      <p:grpSp>
        <p:nvGrpSpPr>
          <p:cNvPr id="60" name="Group 59">
            <a:extLst>
              <a:ext uri="{FF2B5EF4-FFF2-40B4-BE49-F238E27FC236}">
                <a16:creationId xmlns:a16="http://schemas.microsoft.com/office/drawing/2014/main" id="{6B523C45-1411-FFA2-CDD6-030F8673413B}"/>
              </a:ext>
            </a:extLst>
          </p:cNvPr>
          <p:cNvGrpSpPr/>
          <p:nvPr userDrawn="1"/>
        </p:nvGrpSpPr>
        <p:grpSpPr>
          <a:xfrm>
            <a:off x="7661269" y="3246863"/>
            <a:ext cx="937550" cy="1160621"/>
            <a:chOff x="5431831" y="1752600"/>
            <a:chExt cx="937550" cy="1160621"/>
          </a:xfrm>
        </p:grpSpPr>
        <p:pic>
          <p:nvPicPr>
            <p:cNvPr id="61" name="Picture 60">
              <a:extLst>
                <a:ext uri="{FF2B5EF4-FFF2-40B4-BE49-F238E27FC236}">
                  <a16:creationId xmlns:a16="http://schemas.microsoft.com/office/drawing/2014/main" id="{CBAEB1D6-A0DB-C3DE-CEFD-60B96E056668}"/>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62" name="TextBox 61">
              <a:extLst>
                <a:ext uri="{FF2B5EF4-FFF2-40B4-BE49-F238E27FC236}">
                  <a16:creationId xmlns:a16="http://schemas.microsoft.com/office/drawing/2014/main" id="{1DB68FE0-405B-2CB1-9B49-0529846D28AF}"/>
                </a:ext>
              </a:extLst>
            </p:cNvPr>
            <p:cNvSpPr txBox="1"/>
            <p:nvPr userDrawn="1"/>
          </p:nvSpPr>
          <p:spPr>
            <a:xfrm>
              <a:off x="5627937" y="2667000"/>
              <a:ext cx="545342" cy="246221"/>
            </a:xfrm>
            <a:prstGeom prst="rect">
              <a:avLst/>
            </a:prstGeom>
            <a:noFill/>
          </p:spPr>
          <p:txBody>
            <a:bodyPr wrap="none" rtlCol="0">
              <a:spAutoFit/>
            </a:bodyPr>
            <a:lstStyle/>
            <a:p>
              <a:pPr algn="ctr"/>
              <a:r>
                <a:rPr lang="en-US" sz="1000" dirty="0"/>
                <a:t>Space</a:t>
              </a:r>
            </a:p>
          </p:txBody>
        </p:sp>
      </p:grpSp>
      <p:grpSp>
        <p:nvGrpSpPr>
          <p:cNvPr id="66" name="Group 65">
            <a:extLst>
              <a:ext uri="{FF2B5EF4-FFF2-40B4-BE49-F238E27FC236}">
                <a16:creationId xmlns:a16="http://schemas.microsoft.com/office/drawing/2014/main" id="{9C8573B0-C3E9-BD4A-12C6-2C05FEB654FB}"/>
              </a:ext>
            </a:extLst>
          </p:cNvPr>
          <p:cNvGrpSpPr/>
          <p:nvPr userDrawn="1"/>
        </p:nvGrpSpPr>
        <p:grpSpPr>
          <a:xfrm>
            <a:off x="4800600" y="3246863"/>
            <a:ext cx="1114409" cy="1160621"/>
            <a:chOff x="5343407" y="1752600"/>
            <a:chExt cx="1114409" cy="1160621"/>
          </a:xfrm>
        </p:grpSpPr>
        <p:pic>
          <p:nvPicPr>
            <p:cNvPr id="67" name="Picture 66">
              <a:extLst>
                <a:ext uri="{FF2B5EF4-FFF2-40B4-BE49-F238E27FC236}">
                  <a16:creationId xmlns:a16="http://schemas.microsoft.com/office/drawing/2014/main" id="{E7FB7A2A-2D14-1105-B15D-4F4C04A6FF74}"/>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68" name="TextBox 67">
              <a:extLst>
                <a:ext uri="{FF2B5EF4-FFF2-40B4-BE49-F238E27FC236}">
                  <a16:creationId xmlns:a16="http://schemas.microsoft.com/office/drawing/2014/main" id="{4CA22A94-509E-32C8-87A6-C41E8B1B2DEA}"/>
                </a:ext>
              </a:extLst>
            </p:cNvPr>
            <p:cNvSpPr txBox="1"/>
            <p:nvPr userDrawn="1"/>
          </p:nvSpPr>
          <p:spPr>
            <a:xfrm>
              <a:off x="5343407" y="2667000"/>
              <a:ext cx="1114409" cy="246221"/>
            </a:xfrm>
            <a:prstGeom prst="rect">
              <a:avLst/>
            </a:prstGeom>
            <a:noFill/>
          </p:spPr>
          <p:txBody>
            <a:bodyPr wrap="none" rtlCol="0">
              <a:spAutoFit/>
            </a:bodyPr>
            <a:lstStyle/>
            <a:p>
              <a:pPr algn="ctr"/>
              <a:r>
                <a:rPr lang="en-US" sz="1000" dirty="0"/>
                <a:t>Report/Analytics</a:t>
              </a:r>
            </a:p>
          </p:txBody>
        </p:sp>
      </p:grpSp>
      <p:grpSp>
        <p:nvGrpSpPr>
          <p:cNvPr id="69" name="Group 68">
            <a:extLst>
              <a:ext uri="{FF2B5EF4-FFF2-40B4-BE49-F238E27FC236}">
                <a16:creationId xmlns:a16="http://schemas.microsoft.com/office/drawing/2014/main" id="{846D9EA6-D0B5-18CC-6C05-63F3908918A0}"/>
              </a:ext>
            </a:extLst>
          </p:cNvPr>
          <p:cNvGrpSpPr/>
          <p:nvPr userDrawn="1"/>
        </p:nvGrpSpPr>
        <p:grpSpPr>
          <a:xfrm>
            <a:off x="9037083" y="3246863"/>
            <a:ext cx="937550" cy="1160621"/>
            <a:chOff x="5431831" y="1752600"/>
            <a:chExt cx="937550" cy="1160621"/>
          </a:xfrm>
        </p:grpSpPr>
        <p:pic>
          <p:nvPicPr>
            <p:cNvPr id="70" name="Picture 69">
              <a:extLst>
                <a:ext uri="{FF2B5EF4-FFF2-40B4-BE49-F238E27FC236}">
                  <a16:creationId xmlns:a16="http://schemas.microsoft.com/office/drawing/2014/main" id="{56CADE8A-6EC7-51D0-0CFE-1124AA9C6C51}"/>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71" name="TextBox 70">
              <a:extLst>
                <a:ext uri="{FF2B5EF4-FFF2-40B4-BE49-F238E27FC236}">
                  <a16:creationId xmlns:a16="http://schemas.microsoft.com/office/drawing/2014/main" id="{9702BEAC-3F80-2061-C091-2E2DE37438D1}"/>
                </a:ext>
              </a:extLst>
            </p:cNvPr>
            <p:cNvSpPr txBox="1"/>
            <p:nvPr userDrawn="1"/>
          </p:nvSpPr>
          <p:spPr>
            <a:xfrm>
              <a:off x="5599081" y="2667000"/>
              <a:ext cx="603050" cy="246221"/>
            </a:xfrm>
            <a:prstGeom prst="rect">
              <a:avLst/>
            </a:prstGeom>
            <a:noFill/>
          </p:spPr>
          <p:txBody>
            <a:bodyPr wrap="none" rtlCol="0">
              <a:spAutoFit/>
            </a:bodyPr>
            <a:lstStyle/>
            <a:p>
              <a:pPr algn="ctr"/>
              <a:r>
                <a:rPr lang="en-US" sz="1000" dirty="0"/>
                <a:t>Biology</a:t>
              </a:r>
            </a:p>
          </p:txBody>
        </p:sp>
      </p:grpSp>
    </p:spTree>
    <p:extLst>
      <p:ext uri="{BB962C8B-B14F-4D97-AF65-F5344CB8AC3E}">
        <p14:creationId xmlns:p14="http://schemas.microsoft.com/office/powerpoint/2010/main" val="40269986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E7BEB-3F95-F7BD-8C6B-C9CDE17AD06E}"/>
              </a:ext>
            </a:extLst>
          </p:cNvPr>
          <p:cNvSpPr>
            <a:spLocks noGrp="1"/>
          </p:cNvSpPr>
          <p:nvPr>
            <p:ph type="title" hasCustomPrompt="1"/>
          </p:nvPr>
        </p:nvSpPr>
        <p:spPr>
          <a:xfrm>
            <a:off x="914400" y="755930"/>
            <a:ext cx="10325100" cy="1325563"/>
          </a:xfrm>
        </p:spPr>
        <p:txBody>
          <a:bodyPr/>
          <a:lstStyle/>
          <a:p>
            <a:r>
              <a:rPr lang="en-US" dirty="0"/>
              <a:t>Icon Sets</a:t>
            </a:r>
          </a:p>
        </p:txBody>
      </p:sp>
      <p:sp>
        <p:nvSpPr>
          <p:cNvPr id="4" name="Footer Placeholder 3">
            <a:extLst>
              <a:ext uri="{FF2B5EF4-FFF2-40B4-BE49-F238E27FC236}">
                <a16:creationId xmlns:a16="http://schemas.microsoft.com/office/drawing/2014/main" id="{27D41258-C225-30B8-4068-2B71A0ED381A}"/>
              </a:ext>
            </a:extLst>
          </p:cNvPr>
          <p:cNvSpPr>
            <a:spLocks noGrp="1"/>
          </p:cNvSpPr>
          <p:nvPr>
            <p:ph type="ftr" sz="quarter" idx="11"/>
          </p:nvPr>
        </p:nvSpPr>
        <p:spPr/>
        <p:txBody>
          <a:bodyPr/>
          <a:lstStyle/>
          <a:p>
            <a:r>
              <a:rPr lang="en-US" dirty="0"/>
              <a:t>Biological &amp; Physical Sciences</a:t>
            </a:r>
          </a:p>
        </p:txBody>
      </p:sp>
      <p:sp>
        <p:nvSpPr>
          <p:cNvPr id="5" name="Slide Number Placeholder 4">
            <a:extLst>
              <a:ext uri="{FF2B5EF4-FFF2-40B4-BE49-F238E27FC236}">
                <a16:creationId xmlns:a16="http://schemas.microsoft.com/office/drawing/2014/main" id="{C1FA1CED-BEE1-ACF5-8AEE-094C9B16F7D7}"/>
              </a:ext>
            </a:extLst>
          </p:cNvPr>
          <p:cNvSpPr>
            <a:spLocks noGrp="1"/>
          </p:cNvSpPr>
          <p:nvPr>
            <p:ph type="sldNum" sz="quarter" idx="12"/>
          </p:nvPr>
        </p:nvSpPr>
        <p:spPr/>
        <p:txBody>
          <a:bodyPr/>
          <a:lstStyle/>
          <a:p>
            <a:fld id="{E8618032-BA8D-3D4D-8253-A70208A85976}" type="slidenum">
              <a:rPr lang="en-US" smtClean="0"/>
              <a:t>‹#›</a:t>
            </a:fld>
            <a:endParaRPr lang="en-US"/>
          </a:p>
        </p:txBody>
      </p:sp>
      <p:grpSp>
        <p:nvGrpSpPr>
          <p:cNvPr id="16" name="Group 15">
            <a:extLst>
              <a:ext uri="{FF2B5EF4-FFF2-40B4-BE49-F238E27FC236}">
                <a16:creationId xmlns:a16="http://schemas.microsoft.com/office/drawing/2014/main" id="{DF2DBF73-78F1-5E34-BB47-F8D4315E883F}"/>
              </a:ext>
            </a:extLst>
          </p:cNvPr>
          <p:cNvGrpSpPr/>
          <p:nvPr userDrawn="1"/>
        </p:nvGrpSpPr>
        <p:grpSpPr>
          <a:xfrm>
            <a:off x="620138" y="1752600"/>
            <a:ext cx="1149675" cy="1160621"/>
            <a:chOff x="620138" y="1752600"/>
            <a:chExt cx="1149675" cy="1160621"/>
          </a:xfrm>
        </p:grpSpPr>
        <p:pic>
          <p:nvPicPr>
            <p:cNvPr id="21" name="Picture 20">
              <a:extLst>
                <a:ext uri="{FF2B5EF4-FFF2-40B4-BE49-F238E27FC236}">
                  <a16:creationId xmlns:a16="http://schemas.microsoft.com/office/drawing/2014/main" id="{084DCB50-DA15-0746-CC36-3D6CE4CCBCE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26198" y="1752600"/>
              <a:ext cx="937550" cy="937550"/>
            </a:xfrm>
            <a:prstGeom prst="rect">
              <a:avLst/>
            </a:prstGeom>
          </p:spPr>
        </p:pic>
        <p:sp>
          <p:nvSpPr>
            <p:cNvPr id="6" name="TextBox 5">
              <a:extLst>
                <a:ext uri="{FF2B5EF4-FFF2-40B4-BE49-F238E27FC236}">
                  <a16:creationId xmlns:a16="http://schemas.microsoft.com/office/drawing/2014/main" id="{4C756196-4ADF-DF0C-EBDC-F9F2C81AC2F4}"/>
                </a:ext>
              </a:extLst>
            </p:cNvPr>
            <p:cNvSpPr txBox="1"/>
            <p:nvPr userDrawn="1"/>
          </p:nvSpPr>
          <p:spPr>
            <a:xfrm>
              <a:off x="620138" y="2667000"/>
              <a:ext cx="1149675" cy="246221"/>
            </a:xfrm>
            <a:prstGeom prst="rect">
              <a:avLst/>
            </a:prstGeom>
            <a:noFill/>
          </p:spPr>
          <p:txBody>
            <a:bodyPr wrap="none" rtlCol="0">
              <a:spAutoFit/>
            </a:bodyPr>
            <a:lstStyle/>
            <a:p>
              <a:pPr algn="ctr"/>
              <a:r>
                <a:rPr lang="en-US" sz="1000" dirty="0"/>
                <a:t>Physical Science</a:t>
              </a:r>
            </a:p>
          </p:txBody>
        </p:sp>
      </p:grpSp>
      <p:grpSp>
        <p:nvGrpSpPr>
          <p:cNvPr id="18" name="Group 17">
            <a:extLst>
              <a:ext uri="{FF2B5EF4-FFF2-40B4-BE49-F238E27FC236}">
                <a16:creationId xmlns:a16="http://schemas.microsoft.com/office/drawing/2014/main" id="{511910B8-EFDC-F4BD-D871-01250E169D33}"/>
              </a:ext>
            </a:extLst>
          </p:cNvPr>
          <p:cNvGrpSpPr/>
          <p:nvPr userDrawn="1"/>
        </p:nvGrpSpPr>
        <p:grpSpPr>
          <a:xfrm>
            <a:off x="2119913" y="1752600"/>
            <a:ext cx="937550" cy="1160621"/>
            <a:chOff x="2276156" y="1752600"/>
            <a:chExt cx="937550" cy="1160621"/>
          </a:xfrm>
        </p:grpSpPr>
        <p:pic>
          <p:nvPicPr>
            <p:cNvPr id="19" name="Picture 18">
              <a:extLst>
                <a:ext uri="{FF2B5EF4-FFF2-40B4-BE49-F238E27FC236}">
                  <a16:creationId xmlns:a16="http://schemas.microsoft.com/office/drawing/2014/main" id="{FE1E2990-A33D-309A-9F68-08D9A1E0E4D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276156" y="1752600"/>
              <a:ext cx="937550" cy="937550"/>
            </a:xfrm>
            <a:prstGeom prst="rect">
              <a:avLst/>
            </a:prstGeom>
          </p:spPr>
        </p:pic>
        <p:sp>
          <p:nvSpPr>
            <p:cNvPr id="8" name="TextBox 7">
              <a:extLst>
                <a:ext uri="{FF2B5EF4-FFF2-40B4-BE49-F238E27FC236}">
                  <a16:creationId xmlns:a16="http://schemas.microsoft.com/office/drawing/2014/main" id="{D490AC53-46B8-9208-4DAB-7EBDD1243E80}"/>
                </a:ext>
              </a:extLst>
            </p:cNvPr>
            <p:cNvSpPr txBox="1"/>
            <p:nvPr userDrawn="1"/>
          </p:nvSpPr>
          <p:spPr>
            <a:xfrm>
              <a:off x="2390507" y="2667000"/>
              <a:ext cx="708848" cy="246221"/>
            </a:xfrm>
            <a:prstGeom prst="rect">
              <a:avLst/>
            </a:prstGeom>
            <a:noFill/>
          </p:spPr>
          <p:txBody>
            <a:bodyPr wrap="none" rtlCol="0">
              <a:spAutoFit/>
            </a:bodyPr>
            <a:lstStyle/>
            <a:p>
              <a:pPr algn="ctr"/>
              <a:r>
                <a:rPr lang="en-US" sz="1000" dirty="0"/>
                <a:t>Quantum</a:t>
              </a:r>
            </a:p>
          </p:txBody>
        </p:sp>
      </p:grpSp>
      <p:grpSp>
        <p:nvGrpSpPr>
          <p:cNvPr id="20" name="Group 19">
            <a:extLst>
              <a:ext uri="{FF2B5EF4-FFF2-40B4-BE49-F238E27FC236}">
                <a16:creationId xmlns:a16="http://schemas.microsoft.com/office/drawing/2014/main" id="{63D160AB-747D-0C84-DB2C-12A72938449E}"/>
              </a:ext>
            </a:extLst>
          </p:cNvPr>
          <p:cNvGrpSpPr/>
          <p:nvPr userDrawn="1"/>
        </p:nvGrpSpPr>
        <p:grpSpPr>
          <a:xfrm>
            <a:off x="3500407" y="1752600"/>
            <a:ext cx="937550" cy="1160621"/>
            <a:chOff x="3328048" y="1752600"/>
            <a:chExt cx="937550" cy="1160621"/>
          </a:xfrm>
        </p:grpSpPr>
        <p:pic>
          <p:nvPicPr>
            <p:cNvPr id="35" name="Picture 34">
              <a:extLst>
                <a:ext uri="{FF2B5EF4-FFF2-40B4-BE49-F238E27FC236}">
                  <a16:creationId xmlns:a16="http://schemas.microsoft.com/office/drawing/2014/main" id="{9F58E307-692E-76E5-915A-6BE8C8A6C342}"/>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328048" y="1752600"/>
              <a:ext cx="937550" cy="937550"/>
            </a:xfrm>
            <a:prstGeom prst="rect">
              <a:avLst/>
            </a:prstGeom>
          </p:spPr>
        </p:pic>
        <p:sp>
          <p:nvSpPr>
            <p:cNvPr id="10" name="TextBox 9">
              <a:extLst>
                <a:ext uri="{FF2B5EF4-FFF2-40B4-BE49-F238E27FC236}">
                  <a16:creationId xmlns:a16="http://schemas.microsoft.com/office/drawing/2014/main" id="{9F976D59-973C-B3ED-21A7-6E1BF17E1F28}"/>
                </a:ext>
              </a:extLst>
            </p:cNvPr>
            <p:cNvSpPr txBox="1"/>
            <p:nvPr userDrawn="1"/>
          </p:nvSpPr>
          <p:spPr>
            <a:xfrm>
              <a:off x="3565830" y="2667000"/>
              <a:ext cx="461986" cy="246221"/>
            </a:xfrm>
            <a:prstGeom prst="rect">
              <a:avLst/>
            </a:prstGeom>
            <a:noFill/>
          </p:spPr>
          <p:txBody>
            <a:bodyPr wrap="none" rtlCol="0">
              <a:spAutoFit/>
            </a:bodyPr>
            <a:lstStyle/>
            <a:p>
              <a:pPr algn="ctr"/>
              <a:r>
                <a:rPr lang="en-US" sz="1000" dirty="0"/>
                <a:t>Fluid</a:t>
              </a:r>
            </a:p>
          </p:txBody>
        </p:sp>
      </p:grpSp>
      <p:grpSp>
        <p:nvGrpSpPr>
          <p:cNvPr id="22" name="Group 21">
            <a:extLst>
              <a:ext uri="{FF2B5EF4-FFF2-40B4-BE49-F238E27FC236}">
                <a16:creationId xmlns:a16="http://schemas.microsoft.com/office/drawing/2014/main" id="{DFEA1BB1-12A4-2E2E-1955-F3A8B5472743}"/>
              </a:ext>
            </a:extLst>
          </p:cNvPr>
          <p:cNvGrpSpPr/>
          <p:nvPr userDrawn="1"/>
        </p:nvGrpSpPr>
        <p:grpSpPr>
          <a:xfrm>
            <a:off x="4889029" y="1752600"/>
            <a:ext cx="937550" cy="1160621"/>
            <a:chOff x="4379940" y="1752600"/>
            <a:chExt cx="937550" cy="1160621"/>
          </a:xfrm>
        </p:grpSpPr>
        <p:pic>
          <p:nvPicPr>
            <p:cNvPr id="34" name="Picture 33">
              <a:extLst>
                <a:ext uri="{FF2B5EF4-FFF2-40B4-BE49-F238E27FC236}">
                  <a16:creationId xmlns:a16="http://schemas.microsoft.com/office/drawing/2014/main" id="{0E9DBB58-6406-2088-AE7D-CD856A1E7ACD}"/>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379940" y="1752600"/>
              <a:ext cx="937550" cy="937550"/>
            </a:xfrm>
            <a:prstGeom prst="rect">
              <a:avLst/>
            </a:prstGeom>
          </p:spPr>
        </p:pic>
        <p:sp>
          <p:nvSpPr>
            <p:cNvPr id="12" name="TextBox 11">
              <a:extLst>
                <a:ext uri="{FF2B5EF4-FFF2-40B4-BE49-F238E27FC236}">
                  <a16:creationId xmlns:a16="http://schemas.microsoft.com/office/drawing/2014/main" id="{8D472200-79FE-9C5A-93BA-31F52D3EE86F}"/>
                </a:ext>
              </a:extLst>
            </p:cNvPr>
            <p:cNvSpPr txBox="1"/>
            <p:nvPr userDrawn="1"/>
          </p:nvSpPr>
          <p:spPr>
            <a:xfrm>
              <a:off x="4483070" y="2667000"/>
              <a:ext cx="731290" cy="246221"/>
            </a:xfrm>
            <a:prstGeom prst="rect">
              <a:avLst/>
            </a:prstGeom>
            <a:noFill/>
          </p:spPr>
          <p:txBody>
            <a:bodyPr wrap="none" rtlCol="0">
              <a:spAutoFit/>
            </a:bodyPr>
            <a:lstStyle/>
            <a:p>
              <a:pPr algn="ctr"/>
              <a:r>
                <a:rPr lang="en-US" sz="1000" dirty="0"/>
                <a:t>Complete</a:t>
              </a:r>
            </a:p>
          </p:txBody>
        </p:sp>
      </p:grpSp>
      <p:grpSp>
        <p:nvGrpSpPr>
          <p:cNvPr id="23" name="Group 22">
            <a:extLst>
              <a:ext uri="{FF2B5EF4-FFF2-40B4-BE49-F238E27FC236}">
                <a16:creationId xmlns:a16="http://schemas.microsoft.com/office/drawing/2014/main" id="{2BC30226-E85A-EAB4-EA3A-2F8AF418AC7A}"/>
              </a:ext>
            </a:extLst>
          </p:cNvPr>
          <p:cNvGrpSpPr/>
          <p:nvPr userDrawn="1"/>
        </p:nvGrpSpPr>
        <p:grpSpPr>
          <a:xfrm>
            <a:off x="6247355" y="1752600"/>
            <a:ext cx="937550" cy="1160621"/>
            <a:chOff x="5431831" y="1752600"/>
            <a:chExt cx="937550" cy="1160621"/>
          </a:xfrm>
        </p:grpSpPr>
        <p:pic>
          <p:nvPicPr>
            <p:cNvPr id="39" name="Picture 38">
              <a:extLst>
                <a:ext uri="{FF2B5EF4-FFF2-40B4-BE49-F238E27FC236}">
                  <a16:creationId xmlns:a16="http://schemas.microsoft.com/office/drawing/2014/main" id="{829FB4C8-0924-DD30-1DEA-0B2E407C2C96}"/>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14" name="TextBox 13">
              <a:extLst>
                <a:ext uri="{FF2B5EF4-FFF2-40B4-BE49-F238E27FC236}">
                  <a16:creationId xmlns:a16="http://schemas.microsoft.com/office/drawing/2014/main" id="{2E9D3CBF-9626-9176-B486-F34F15BE4A9E}"/>
                </a:ext>
              </a:extLst>
            </p:cNvPr>
            <p:cNvSpPr txBox="1"/>
            <p:nvPr userDrawn="1"/>
          </p:nvSpPr>
          <p:spPr>
            <a:xfrm>
              <a:off x="5530953" y="2667000"/>
              <a:ext cx="739306" cy="246221"/>
            </a:xfrm>
            <a:prstGeom prst="rect">
              <a:avLst/>
            </a:prstGeom>
            <a:noFill/>
          </p:spPr>
          <p:txBody>
            <a:bodyPr wrap="none" rtlCol="0">
              <a:spAutoFit/>
            </a:bodyPr>
            <a:lstStyle/>
            <a:p>
              <a:pPr algn="ctr"/>
              <a:r>
                <a:rPr lang="en-US" sz="1000" dirty="0"/>
                <a:t>Molecular</a:t>
              </a:r>
            </a:p>
          </p:txBody>
        </p:sp>
      </p:grpSp>
      <p:grpSp>
        <p:nvGrpSpPr>
          <p:cNvPr id="24" name="Group 23">
            <a:extLst>
              <a:ext uri="{FF2B5EF4-FFF2-40B4-BE49-F238E27FC236}">
                <a16:creationId xmlns:a16="http://schemas.microsoft.com/office/drawing/2014/main" id="{F5EC613B-9512-31BF-730B-49C7B41C44C6}"/>
              </a:ext>
            </a:extLst>
          </p:cNvPr>
          <p:cNvGrpSpPr/>
          <p:nvPr userDrawn="1"/>
        </p:nvGrpSpPr>
        <p:grpSpPr>
          <a:xfrm>
            <a:off x="7661269" y="1752600"/>
            <a:ext cx="937550" cy="1160621"/>
            <a:chOff x="5431831" y="1752600"/>
            <a:chExt cx="937550" cy="1160621"/>
          </a:xfrm>
        </p:grpSpPr>
        <p:pic>
          <p:nvPicPr>
            <p:cNvPr id="25" name="Picture 24">
              <a:extLst>
                <a:ext uri="{FF2B5EF4-FFF2-40B4-BE49-F238E27FC236}">
                  <a16:creationId xmlns:a16="http://schemas.microsoft.com/office/drawing/2014/main" id="{3EA005A4-9DA7-B0C3-08EE-98CB0CE9BA4A}"/>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26" name="TextBox 25">
              <a:extLst>
                <a:ext uri="{FF2B5EF4-FFF2-40B4-BE49-F238E27FC236}">
                  <a16:creationId xmlns:a16="http://schemas.microsoft.com/office/drawing/2014/main" id="{B5FE336D-FA97-22C9-55DC-079F3A53A069}"/>
                </a:ext>
              </a:extLst>
            </p:cNvPr>
            <p:cNvSpPr txBox="1"/>
            <p:nvPr userDrawn="1"/>
          </p:nvSpPr>
          <p:spPr>
            <a:xfrm>
              <a:off x="5607097" y="2667000"/>
              <a:ext cx="587020" cy="246221"/>
            </a:xfrm>
            <a:prstGeom prst="rect">
              <a:avLst/>
            </a:prstGeom>
            <a:noFill/>
          </p:spPr>
          <p:txBody>
            <a:bodyPr wrap="none" rtlCol="0">
              <a:spAutoFit/>
            </a:bodyPr>
            <a:lstStyle/>
            <a:p>
              <a:pPr algn="ctr"/>
              <a:r>
                <a:rPr lang="en-US" sz="1000" dirty="0"/>
                <a:t>Budget</a:t>
              </a:r>
            </a:p>
          </p:txBody>
        </p:sp>
      </p:grpSp>
      <p:grpSp>
        <p:nvGrpSpPr>
          <p:cNvPr id="27" name="Group 26">
            <a:extLst>
              <a:ext uri="{FF2B5EF4-FFF2-40B4-BE49-F238E27FC236}">
                <a16:creationId xmlns:a16="http://schemas.microsoft.com/office/drawing/2014/main" id="{56DF185E-4874-C556-B523-55B66CA67CA6}"/>
              </a:ext>
            </a:extLst>
          </p:cNvPr>
          <p:cNvGrpSpPr/>
          <p:nvPr userDrawn="1"/>
        </p:nvGrpSpPr>
        <p:grpSpPr>
          <a:xfrm>
            <a:off x="9037083" y="1752600"/>
            <a:ext cx="937550" cy="1160621"/>
            <a:chOff x="5431831" y="1752600"/>
            <a:chExt cx="937550" cy="1160621"/>
          </a:xfrm>
        </p:grpSpPr>
        <p:pic>
          <p:nvPicPr>
            <p:cNvPr id="40" name="Picture 39">
              <a:extLst>
                <a:ext uri="{FF2B5EF4-FFF2-40B4-BE49-F238E27FC236}">
                  <a16:creationId xmlns:a16="http://schemas.microsoft.com/office/drawing/2014/main" id="{63CE37AC-3781-BB31-177C-5CE7E2287CED}"/>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41" name="TextBox 40">
              <a:extLst>
                <a:ext uri="{FF2B5EF4-FFF2-40B4-BE49-F238E27FC236}">
                  <a16:creationId xmlns:a16="http://schemas.microsoft.com/office/drawing/2014/main" id="{C38C9462-D61D-BDFC-9D8E-41D0C89DE06F}"/>
                </a:ext>
              </a:extLst>
            </p:cNvPr>
            <p:cNvSpPr txBox="1"/>
            <p:nvPr userDrawn="1"/>
          </p:nvSpPr>
          <p:spPr>
            <a:xfrm>
              <a:off x="5684843" y="2667000"/>
              <a:ext cx="431529" cy="246221"/>
            </a:xfrm>
            <a:prstGeom prst="rect">
              <a:avLst/>
            </a:prstGeom>
            <a:noFill/>
          </p:spPr>
          <p:txBody>
            <a:bodyPr wrap="none" rtlCol="0">
              <a:spAutoFit/>
            </a:bodyPr>
            <a:lstStyle/>
            <a:p>
              <a:pPr algn="ctr"/>
              <a:r>
                <a:rPr lang="en-US" sz="1000" dirty="0"/>
                <a:t>Idea</a:t>
              </a:r>
            </a:p>
          </p:txBody>
        </p:sp>
      </p:grpSp>
      <p:grpSp>
        <p:nvGrpSpPr>
          <p:cNvPr id="42" name="Group 41">
            <a:extLst>
              <a:ext uri="{FF2B5EF4-FFF2-40B4-BE49-F238E27FC236}">
                <a16:creationId xmlns:a16="http://schemas.microsoft.com/office/drawing/2014/main" id="{5CD12664-0486-A848-58F4-C28C560C54DC}"/>
              </a:ext>
            </a:extLst>
          </p:cNvPr>
          <p:cNvGrpSpPr/>
          <p:nvPr userDrawn="1"/>
        </p:nvGrpSpPr>
        <p:grpSpPr>
          <a:xfrm>
            <a:off x="10412895" y="1752600"/>
            <a:ext cx="937550" cy="1160621"/>
            <a:chOff x="5431831" y="1752600"/>
            <a:chExt cx="937550" cy="1160621"/>
          </a:xfrm>
        </p:grpSpPr>
        <p:pic>
          <p:nvPicPr>
            <p:cNvPr id="43" name="Picture 42">
              <a:extLst>
                <a:ext uri="{FF2B5EF4-FFF2-40B4-BE49-F238E27FC236}">
                  <a16:creationId xmlns:a16="http://schemas.microsoft.com/office/drawing/2014/main" id="{C49D6AE0-9F7E-5646-BBF2-3EB286B932C3}"/>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44" name="TextBox 43">
              <a:extLst>
                <a:ext uri="{FF2B5EF4-FFF2-40B4-BE49-F238E27FC236}">
                  <a16:creationId xmlns:a16="http://schemas.microsoft.com/office/drawing/2014/main" id="{91436932-7489-215B-A927-D94234ABE44F}"/>
                </a:ext>
              </a:extLst>
            </p:cNvPr>
            <p:cNvSpPr txBox="1"/>
            <p:nvPr userDrawn="1"/>
          </p:nvSpPr>
          <p:spPr>
            <a:xfrm>
              <a:off x="5485271" y="2667000"/>
              <a:ext cx="830677" cy="246221"/>
            </a:xfrm>
            <a:prstGeom prst="rect">
              <a:avLst/>
            </a:prstGeom>
            <a:noFill/>
          </p:spPr>
          <p:txBody>
            <a:bodyPr wrap="none" rtlCol="0">
              <a:spAutoFit/>
            </a:bodyPr>
            <a:lstStyle/>
            <a:p>
              <a:pPr algn="ctr"/>
              <a:r>
                <a:rPr lang="en-US" sz="1000" dirty="0"/>
                <a:t>Experiment</a:t>
              </a:r>
            </a:p>
          </p:txBody>
        </p:sp>
      </p:grpSp>
      <p:grpSp>
        <p:nvGrpSpPr>
          <p:cNvPr id="45" name="Group 44">
            <a:extLst>
              <a:ext uri="{FF2B5EF4-FFF2-40B4-BE49-F238E27FC236}">
                <a16:creationId xmlns:a16="http://schemas.microsoft.com/office/drawing/2014/main" id="{2B0F299A-3739-E2C2-ADAB-FEB8CB19AA01}"/>
              </a:ext>
            </a:extLst>
          </p:cNvPr>
          <p:cNvGrpSpPr/>
          <p:nvPr userDrawn="1"/>
        </p:nvGrpSpPr>
        <p:grpSpPr>
          <a:xfrm>
            <a:off x="709105" y="3246863"/>
            <a:ext cx="971741" cy="1160621"/>
            <a:chOff x="709103" y="1752600"/>
            <a:chExt cx="971741" cy="1160621"/>
          </a:xfrm>
        </p:grpSpPr>
        <p:pic>
          <p:nvPicPr>
            <p:cNvPr id="46" name="Picture 45">
              <a:extLst>
                <a:ext uri="{FF2B5EF4-FFF2-40B4-BE49-F238E27FC236}">
                  <a16:creationId xmlns:a16="http://schemas.microsoft.com/office/drawing/2014/main" id="{D7CD17CB-B72B-50B2-32D5-1580EF583820}"/>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26198" y="1752600"/>
              <a:ext cx="937550" cy="937550"/>
            </a:xfrm>
            <a:prstGeom prst="rect">
              <a:avLst/>
            </a:prstGeom>
          </p:spPr>
        </p:pic>
        <p:sp>
          <p:nvSpPr>
            <p:cNvPr id="47" name="TextBox 46">
              <a:extLst>
                <a:ext uri="{FF2B5EF4-FFF2-40B4-BE49-F238E27FC236}">
                  <a16:creationId xmlns:a16="http://schemas.microsoft.com/office/drawing/2014/main" id="{ABBBB447-9DD9-51D6-7E1F-53FCEA69C8AE}"/>
                </a:ext>
              </a:extLst>
            </p:cNvPr>
            <p:cNvSpPr txBox="1"/>
            <p:nvPr userDrawn="1"/>
          </p:nvSpPr>
          <p:spPr>
            <a:xfrm>
              <a:off x="709103" y="2667000"/>
              <a:ext cx="971741" cy="246221"/>
            </a:xfrm>
            <a:prstGeom prst="rect">
              <a:avLst/>
            </a:prstGeom>
            <a:noFill/>
          </p:spPr>
          <p:txBody>
            <a:bodyPr wrap="none" rtlCol="0">
              <a:spAutoFit/>
            </a:bodyPr>
            <a:lstStyle/>
            <a:p>
              <a:pPr algn="ctr"/>
              <a:r>
                <a:rPr lang="en-US" sz="1000" dirty="0"/>
                <a:t>Attention/Risk</a:t>
              </a:r>
            </a:p>
          </p:txBody>
        </p:sp>
      </p:grpSp>
      <p:grpSp>
        <p:nvGrpSpPr>
          <p:cNvPr id="48" name="Group 47">
            <a:extLst>
              <a:ext uri="{FF2B5EF4-FFF2-40B4-BE49-F238E27FC236}">
                <a16:creationId xmlns:a16="http://schemas.microsoft.com/office/drawing/2014/main" id="{145483EF-BC35-2B72-DF14-F98491F5A878}"/>
              </a:ext>
            </a:extLst>
          </p:cNvPr>
          <p:cNvGrpSpPr/>
          <p:nvPr userDrawn="1"/>
        </p:nvGrpSpPr>
        <p:grpSpPr>
          <a:xfrm>
            <a:off x="2119913" y="3246863"/>
            <a:ext cx="937550" cy="1160621"/>
            <a:chOff x="2276156" y="1752600"/>
            <a:chExt cx="937550" cy="1160621"/>
          </a:xfrm>
        </p:grpSpPr>
        <p:pic>
          <p:nvPicPr>
            <p:cNvPr id="49" name="Picture 48">
              <a:extLst>
                <a:ext uri="{FF2B5EF4-FFF2-40B4-BE49-F238E27FC236}">
                  <a16:creationId xmlns:a16="http://schemas.microsoft.com/office/drawing/2014/main" id="{DC1CB1A3-CB6A-3F6F-D4C8-D0A375257F59}"/>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2276156" y="1752600"/>
              <a:ext cx="937550" cy="937550"/>
            </a:xfrm>
            <a:prstGeom prst="rect">
              <a:avLst/>
            </a:prstGeom>
          </p:spPr>
        </p:pic>
        <p:sp>
          <p:nvSpPr>
            <p:cNvPr id="50" name="TextBox 49">
              <a:extLst>
                <a:ext uri="{FF2B5EF4-FFF2-40B4-BE49-F238E27FC236}">
                  <a16:creationId xmlns:a16="http://schemas.microsoft.com/office/drawing/2014/main" id="{864AB0F9-D4AB-42DC-85C6-261EF3905EB7}"/>
                </a:ext>
              </a:extLst>
            </p:cNvPr>
            <p:cNvSpPr txBox="1"/>
            <p:nvPr userDrawn="1"/>
          </p:nvSpPr>
          <p:spPr>
            <a:xfrm>
              <a:off x="2368868" y="2667000"/>
              <a:ext cx="752129" cy="246221"/>
            </a:xfrm>
            <a:prstGeom prst="rect">
              <a:avLst/>
            </a:prstGeom>
            <a:noFill/>
          </p:spPr>
          <p:txBody>
            <a:bodyPr wrap="none" rtlCol="0">
              <a:spAutoFit/>
            </a:bodyPr>
            <a:lstStyle/>
            <a:p>
              <a:pPr algn="ctr"/>
              <a:r>
                <a:rPr lang="en-US" sz="1000" dirty="0"/>
                <a:t>List/To-do</a:t>
              </a:r>
            </a:p>
          </p:txBody>
        </p:sp>
      </p:grpSp>
      <p:grpSp>
        <p:nvGrpSpPr>
          <p:cNvPr id="51" name="Group 50">
            <a:extLst>
              <a:ext uri="{FF2B5EF4-FFF2-40B4-BE49-F238E27FC236}">
                <a16:creationId xmlns:a16="http://schemas.microsoft.com/office/drawing/2014/main" id="{91D7BD37-7B62-B0BE-B34B-FE7378F9CBAE}"/>
              </a:ext>
            </a:extLst>
          </p:cNvPr>
          <p:cNvGrpSpPr/>
          <p:nvPr userDrawn="1"/>
        </p:nvGrpSpPr>
        <p:grpSpPr>
          <a:xfrm>
            <a:off x="3376712" y="3246863"/>
            <a:ext cx="1184941" cy="1160621"/>
            <a:chOff x="3204355" y="1752600"/>
            <a:chExt cx="1184941" cy="1160621"/>
          </a:xfrm>
        </p:grpSpPr>
        <p:pic>
          <p:nvPicPr>
            <p:cNvPr id="52" name="Picture 51">
              <a:extLst>
                <a:ext uri="{FF2B5EF4-FFF2-40B4-BE49-F238E27FC236}">
                  <a16:creationId xmlns:a16="http://schemas.microsoft.com/office/drawing/2014/main" id="{E016F2B6-B7E8-1132-2642-EA957F1761C7}"/>
                </a:ext>
              </a:extLst>
            </p:cNvPr>
            <p:cNvPicPr>
              <a:picLocks noChangeAspect="1"/>
            </p:cNvPicPr>
            <p:nvPr userDrawn="1"/>
          </p:nvPicPr>
          <p:blipFill>
            <a:blip r:embed="rId12"/>
            <a:srcRect/>
            <a:stretch/>
          </p:blipFill>
          <p:spPr>
            <a:xfrm>
              <a:off x="3328048" y="1752600"/>
              <a:ext cx="937550" cy="937550"/>
            </a:xfrm>
            <a:prstGeom prst="rect">
              <a:avLst/>
            </a:prstGeom>
          </p:spPr>
        </p:pic>
        <p:sp>
          <p:nvSpPr>
            <p:cNvPr id="53" name="TextBox 52">
              <a:extLst>
                <a:ext uri="{FF2B5EF4-FFF2-40B4-BE49-F238E27FC236}">
                  <a16:creationId xmlns:a16="http://schemas.microsoft.com/office/drawing/2014/main" id="{FE880E60-8A4E-251D-C573-98A48CAF06AC}"/>
                </a:ext>
              </a:extLst>
            </p:cNvPr>
            <p:cNvSpPr txBox="1"/>
            <p:nvPr userDrawn="1"/>
          </p:nvSpPr>
          <p:spPr>
            <a:xfrm>
              <a:off x="3204355" y="2667000"/>
              <a:ext cx="1184941" cy="246221"/>
            </a:xfrm>
            <a:prstGeom prst="rect">
              <a:avLst/>
            </a:prstGeom>
            <a:noFill/>
          </p:spPr>
          <p:txBody>
            <a:bodyPr wrap="none" rtlCol="0">
              <a:spAutoFit/>
            </a:bodyPr>
            <a:lstStyle/>
            <a:p>
              <a:pPr algn="ctr"/>
              <a:r>
                <a:rPr lang="en-US" sz="1000" dirty="0"/>
                <a:t>Report/Document</a:t>
              </a:r>
            </a:p>
          </p:txBody>
        </p:sp>
      </p:grpSp>
      <p:grpSp>
        <p:nvGrpSpPr>
          <p:cNvPr id="54" name="Group 53">
            <a:extLst>
              <a:ext uri="{FF2B5EF4-FFF2-40B4-BE49-F238E27FC236}">
                <a16:creationId xmlns:a16="http://schemas.microsoft.com/office/drawing/2014/main" id="{A6033F2C-0684-B356-46F6-D9BF89D9EBB8}"/>
              </a:ext>
            </a:extLst>
          </p:cNvPr>
          <p:cNvGrpSpPr/>
          <p:nvPr userDrawn="1"/>
        </p:nvGrpSpPr>
        <p:grpSpPr>
          <a:xfrm>
            <a:off x="6247355" y="3246863"/>
            <a:ext cx="937550" cy="1160621"/>
            <a:chOff x="4379940" y="1752600"/>
            <a:chExt cx="937550" cy="1160621"/>
          </a:xfrm>
        </p:grpSpPr>
        <p:pic>
          <p:nvPicPr>
            <p:cNvPr id="55" name="Picture 54">
              <a:extLst>
                <a:ext uri="{FF2B5EF4-FFF2-40B4-BE49-F238E27FC236}">
                  <a16:creationId xmlns:a16="http://schemas.microsoft.com/office/drawing/2014/main" id="{39BAD218-B5C9-34D3-5AF3-0CBB52EE323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4379940" y="1752600"/>
              <a:ext cx="937550" cy="937550"/>
            </a:xfrm>
            <a:prstGeom prst="rect">
              <a:avLst/>
            </a:prstGeom>
          </p:spPr>
        </p:pic>
        <p:sp>
          <p:nvSpPr>
            <p:cNvPr id="56" name="TextBox 55">
              <a:extLst>
                <a:ext uri="{FF2B5EF4-FFF2-40B4-BE49-F238E27FC236}">
                  <a16:creationId xmlns:a16="http://schemas.microsoft.com/office/drawing/2014/main" id="{9E81308E-5F10-C3B2-DBCC-5B1B946E1E11}"/>
                </a:ext>
              </a:extLst>
            </p:cNvPr>
            <p:cNvSpPr txBox="1"/>
            <p:nvPr userDrawn="1"/>
          </p:nvSpPr>
          <p:spPr>
            <a:xfrm>
              <a:off x="4429371" y="2667000"/>
              <a:ext cx="838691" cy="246221"/>
            </a:xfrm>
            <a:prstGeom prst="rect">
              <a:avLst/>
            </a:prstGeom>
            <a:noFill/>
          </p:spPr>
          <p:txBody>
            <a:bodyPr wrap="none" rtlCol="0">
              <a:spAutoFit/>
            </a:bodyPr>
            <a:lstStyle/>
            <a:p>
              <a:pPr algn="ctr"/>
              <a:r>
                <a:rPr lang="en-US" sz="1000" dirty="0"/>
                <a:t>Microscope</a:t>
              </a:r>
            </a:p>
          </p:txBody>
        </p:sp>
      </p:grpSp>
      <p:grpSp>
        <p:nvGrpSpPr>
          <p:cNvPr id="57" name="Group 56">
            <a:extLst>
              <a:ext uri="{FF2B5EF4-FFF2-40B4-BE49-F238E27FC236}">
                <a16:creationId xmlns:a16="http://schemas.microsoft.com/office/drawing/2014/main" id="{BCB13DA3-C4EA-FA14-E54A-64A7393C4797}"/>
              </a:ext>
            </a:extLst>
          </p:cNvPr>
          <p:cNvGrpSpPr/>
          <p:nvPr userDrawn="1"/>
        </p:nvGrpSpPr>
        <p:grpSpPr>
          <a:xfrm>
            <a:off x="10412895" y="3246863"/>
            <a:ext cx="937550" cy="1160621"/>
            <a:chOff x="5431831" y="1752600"/>
            <a:chExt cx="937550" cy="1160621"/>
          </a:xfrm>
        </p:grpSpPr>
        <p:pic>
          <p:nvPicPr>
            <p:cNvPr id="58" name="Picture 57">
              <a:extLst>
                <a:ext uri="{FF2B5EF4-FFF2-40B4-BE49-F238E27FC236}">
                  <a16:creationId xmlns:a16="http://schemas.microsoft.com/office/drawing/2014/main" id="{2E0CFCFC-C544-673F-AC06-758A8EEB54E3}"/>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59" name="TextBox 58">
              <a:extLst>
                <a:ext uri="{FF2B5EF4-FFF2-40B4-BE49-F238E27FC236}">
                  <a16:creationId xmlns:a16="http://schemas.microsoft.com/office/drawing/2014/main" id="{761C5F85-20F7-D144-95A9-0CE5C5D9B15C}"/>
                </a:ext>
              </a:extLst>
            </p:cNvPr>
            <p:cNvSpPr txBox="1"/>
            <p:nvPr userDrawn="1"/>
          </p:nvSpPr>
          <p:spPr>
            <a:xfrm>
              <a:off x="5485270" y="2667000"/>
              <a:ext cx="830676" cy="246221"/>
            </a:xfrm>
            <a:prstGeom prst="rect">
              <a:avLst/>
            </a:prstGeom>
            <a:noFill/>
          </p:spPr>
          <p:txBody>
            <a:bodyPr wrap="none" rtlCol="0">
              <a:spAutoFit/>
            </a:bodyPr>
            <a:lstStyle/>
            <a:p>
              <a:pPr algn="ctr"/>
              <a:r>
                <a:rPr lang="en-US" sz="1000" dirty="0"/>
                <a:t>Experiment</a:t>
              </a:r>
            </a:p>
          </p:txBody>
        </p:sp>
      </p:grpSp>
      <p:grpSp>
        <p:nvGrpSpPr>
          <p:cNvPr id="60" name="Group 59">
            <a:extLst>
              <a:ext uri="{FF2B5EF4-FFF2-40B4-BE49-F238E27FC236}">
                <a16:creationId xmlns:a16="http://schemas.microsoft.com/office/drawing/2014/main" id="{6B523C45-1411-FFA2-CDD6-030F8673413B}"/>
              </a:ext>
            </a:extLst>
          </p:cNvPr>
          <p:cNvGrpSpPr/>
          <p:nvPr userDrawn="1"/>
        </p:nvGrpSpPr>
        <p:grpSpPr>
          <a:xfrm>
            <a:off x="7661269" y="3246863"/>
            <a:ext cx="937550" cy="1160621"/>
            <a:chOff x="5431831" y="1752600"/>
            <a:chExt cx="937550" cy="1160621"/>
          </a:xfrm>
        </p:grpSpPr>
        <p:pic>
          <p:nvPicPr>
            <p:cNvPr id="61" name="Picture 60">
              <a:extLst>
                <a:ext uri="{FF2B5EF4-FFF2-40B4-BE49-F238E27FC236}">
                  <a16:creationId xmlns:a16="http://schemas.microsoft.com/office/drawing/2014/main" id="{CBAEB1D6-A0DB-C3DE-CEFD-60B96E056668}"/>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62" name="TextBox 61">
              <a:extLst>
                <a:ext uri="{FF2B5EF4-FFF2-40B4-BE49-F238E27FC236}">
                  <a16:creationId xmlns:a16="http://schemas.microsoft.com/office/drawing/2014/main" id="{1DB68FE0-405B-2CB1-9B49-0529846D28AF}"/>
                </a:ext>
              </a:extLst>
            </p:cNvPr>
            <p:cNvSpPr txBox="1"/>
            <p:nvPr userDrawn="1"/>
          </p:nvSpPr>
          <p:spPr>
            <a:xfrm>
              <a:off x="5627937" y="2667000"/>
              <a:ext cx="545342" cy="246221"/>
            </a:xfrm>
            <a:prstGeom prst="rect">
              <a:avLst/>
            </a:prstGeom>
            <a:noFill/>
          </p:spPr>
          <p:txBody>
            <a:bodyPr wrap="none" rtlCol="0">
              <a:spAutoFit/>
            </a:bodyPr>
            <a:lstStyle/>
            <a:p>
              <a:pPr algn="ctr"/>
              <a:r>
                <a:rPr lang="en-US" sz="1000" dirty="0"/>
                <a:t>Space</a:t>
              </a:r>
            </a:p>
          </p:txBody>
        </p:sp>
      </p:grpSp>
      <p:grpSp>
        <p:nvGrpSpPr>
          <p:cNvPr id="66" name="Group 65">
            <a:extLst>
              <a:ext uri="{FF2B5EF4-FFF2-40B4-BE49-F238E27FC236}">
                <a16:creationId xmlns:a16="http://schemas.microsoft.com/office/drawing/2014/main" id="{9C8573B0-C3E9-BD4A-12C6-2C05FEB654FB}"/>
              </a:ext>
            </a:extLst>
          </p:cNvPr>
          <p:cNvGrpSpPr/>
          <p:nvPr userDrawn="1"/>
        </p:nvGrpSpPr>
        <p:grpSpPr>
          <a:xfrm>
            <a:off x="4800600" y="3246863"/>
            <a:ext cx="1114409" cy="1160621"/>
            <a:chOff x="5343407" y="1752600"/>
            <a:chExt cx="1114409" cy="1160621"/>
          </a:xfrm>
        </p:grpSpPr>
        <p:pic>
          <p:nvPicPr>
            <p:cNvPr id="67" name="Picture 66">
              <a:extLst>
                <a:ext uri="{FF2B5EF4-FFF2-40B4-BE49-F238E27FC236}">
                  <a16:creationId xmlns:a16="http://schemas.microsoft.com/office/drawing/2014/main" id="{E7FB7A2A-2D14-1105-B15D-4F4C04A6FF74}"/>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68" name="TextBox 67">
              <a:extLst>
                <a:ext uri="{FF2B5EF4-FFF2-40B4-BE49-F238E27FC236}">
                  <a16:creationId xmlns:a16="http://schemas.microsoft.com/office/drawing/2014/main" id="{4CA22A94-509E-32C8-87A6-C41E8B1B2DEA}"/>
                </a:ext>
              </a:extLst>
            </p:cNvPr>
            <p:cNvSpPr txBox="1"/>
            <p:nvPr userDrawn="1"/>
          </p:nvSpPr>
          <p:spPr>
            <a:xfrm>
              <a:off x="5343407" y="2667000"/>
              <a:ext cx="1114409" cy="246221"/>
            </a:xfrm>
            <a:prstGeom prst="rect">
              <a:avLst/>
            </a:prstGeom>
            <a:noFill/>
          </p:spPr>
          <p:txBody>
            <a:bodyPr wrap="none" rtlCol="0">
              <a:spAutoFit/>
            </a:bodyPr>
            <a:lstStyle/>
            <a:p>
              <a:pPr algn="ctr"/>
              <a:r>
                <a:rPr lang="en-US" sz="1000" dirty="0"/>
                <a:t>Report/Analytics</a:t>
              </a:r>
            </a:p>
          </p:txBody>
        </p:sp>
      </p:grpSp>
      <p:grpSp>
        <p:nvGrpSpPr>
          <p:cNvPr id="69" name="Group 68">
            <a:extLst>
              <a:ext uri="{FF2B5EF4-FFF2-40B4-BE49-F238E27FC236}">
                <a16:creationId xmlns:a16="http://schemas.microsoft.com/office/drawing/2014/main" id="{846D9EA6-D0B5-18CC-6C05-63F3908918A0}"/>
              </a:ext>
            </a:extLst>
          </p:cNvPr>
          <p:cNvGrpSpPr/>
          <p:nvPr userDrawn="1"/>
        </p:nvGrpSpPr>
        <p:grpSpPr>
          <a:xfrm>
            <a:off x="9037083" y="3246863"/>
            <a:ext cx="937550" cy="1160621"/>
            <a:chOff x="5431831" y="1752600"/>
            <a:chExt cx="937550" cy="1160621"/>
          </a:xfrm>
        </p:grpSpPr>
        <p:pic>
          <p:nvPicPr>
            <p:cNvPr id="70" name="Picture 69">
              <a:extLst>
                <a:ext uri="{FF2B5EF4-FFF2-40B4-BE49-F238E27FC236}">
                  <a16:creationId xmlns:a16="http://schemas.microsoft.com/office/drawing/2014/main" id="{56CADE8A-6EC7-51D0-0CFE-1124AA9C6C51}"/>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5431831" y="1752600"/>
              <a:ext cx="937550" cy="937550"/>
            </a:xfrm>
            <a:prstGeom prst="rect">
              <a:avLst/>
            </a:prstGeom>
          </p:spPr>
        </p:pic>
        <p:sp>
          <p:nvSpPr>
            <p:cNvPr id="71" name="TextBox 70">
              <a:extLst>
                <a:ext uri="{FF2B5EF4-FFF2-40B4-BE49-F238E27FC236}">
                  <a16:creationId xmlns:a16="http://schemas.microsoft.com/office/drawing/2014/main" id="{9702BEAC-3F80-2061-C091-2E2DE37438D1}"/>
                </a:ext>
              </a:extLst>
            </p:cNvPr>
            <p:cNvSpPr txBox="1"/>
            <p:nvPr userDrawn="1"/>
          </p:nvSpPr>
          <p:spPr>
            <a:xfrm>
              <a:off x="5599081" y="2667000"/>
              <a:ext cx="603050" cy="246221"/>
            </a:xfrm>
            <a:prstGeom prst="rect">
              <a:avLst/>
            </a:prstGeom>
            <a:noFill/>
          </p:spPr>
          <p:txBody>
            <a:bodyPr wrap="none" rtlCol="0">
              <a:spAutoFit/>
            </a:bodyPr>
            <a:lstStyle/>
            <a:p>
              <a:pPr algn="ctr"/>
              <a:r>
                <a:rPr lang="en-US" sz="1000" dirty="0"/>
                <a:t>Biology</a:t>
              </a:r>
            </a:p>
          </p:txBody>
        </p:sp>
      </p:grpSp>
    </p:spTree>
    <p:extLst>
      <p:ext uri="{BB962C8B-B14F-4D97-AF65-F5344CB8AC3E}">
        <p14:creationId xmlns:p14="http://schemas.microsoft.com/office/powerpoint/2010/main" val="27596070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8259536-D612-272A-D0AD-1D0145988D36}"/>
              </a:ext>
            </a:extLst>
          </p:cNvPr>
          <p:cNvSpPr>
            <a:spLocks noGrp="1"/>
          </p:cNvSpPr>
          <p:nvPr>
            <p:ph type="ftr" sz="quarter" idx="11"/>
          </p:nvPr>
        </p:nvSpPr>
        <p:spPr/>
        <p:txBody>
          <a:bodyPr/>
          <a:lstStyle/>
          <a:p>
            <a:r>
              <a:rPr lang="en-US" dirty="0"/>
              <a:t>Biological &amp; Physical Sciences</a:t>
            </a:r>
          </a:p>
        </p:txBody>
      </p:sp>
      <p:sp>
        <p:nvSpPr>
          <p:cNvPr id="4" name="Slide Number Placeholder 3">
            <a:extLst>
              <a:ext uri="{FF2B5EF4-FFF2-40B4-BE49-F238E27FC236}">
                <a16:creationId xmlns:a16="http://schemas.microsoft.com/office/drawing/2014/main" id="{571A510F-03EC-A6BB-D8AE-182AFD52C8B2}"/>
              </a:ext>
            </a:extLst>
          </p:cNvPr>
          <p:cNvSpPr>
            <a:spLocks noGrp="1"/>
          </p:cNvSpPr>
          <p:nvPr>
            <p:ph type="sldNum" sz="quarter" idx="12"/>
          </p:nvPr>
        </p:nvSpPr>
        <p:spPr/>
        <p:txBody>
          <a:bodyPr/>
          <a:lstStyle/>
          <a:p>
            <a:fld id="{E8618032-BA8D-3D4D-8253-A70208A85976}" type="slidenum">
              <a:rPr lang="en-US" smtClean="0"/>
              <a:t>‹#›</a:t>
            </a:fld>
            <a:endParaRPr lang="en-US"/>
          </a:p>
        </p:txBody>
      </p:sp>
    </p:spTree>
    <p:extLst>
      <p:ext uri="{BB962C8B-B14F-4D97-AF65-F5344CB8AC3E}">
        <p14:creationId xmlns:p14="http://schemas.microsoft.com/office/powerpoint/2010/main" val="12687818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E54A3-AB3C-35BD-6098-13B595E84A94}"/>
              </a:ext>
            </a:extLst>
          </p:cNvPr>
          <p:cNvSpPr>
            <a:spLocks noGrp="1"/>
          </p:cNvSpPr>
          <p:nvPr>
            <p:ph type="title"/>
          </p:nvPr>
        </p:nvSpPr>
        <p:spPr>
          <a:xfrm>
            <a:off x="914400" y="758952"/>
            <a:ext cx="3932237"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1C3EF45-FFD0-8EC1-3E51-7B4572F3A59A}"/>
              </a:ext>
            </a:extLst>
          </p:cNvPr>
          <p:cNvSpPr>
            <a:spLocks noGrp="1"/>
          </p:cNvSpPr>
          <p:nvPr>
            <p:ph idx="1"/>
          </p:nvPr>
        </p:nvSpPr>
        <p:spPr>
          <a:xfrm>
            <a:off x="5105400" y="1103971"/>
            <a:ext cx="6556748" cy="521106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4A3246F-34BC-6307-9619-06751D531DA2}"/>
              </a:ext>
            </a:extLst>
          </p:cNvPr>
          <p:cNvSpPr>
            <a:spLocks noGrp="1"/>
          </p:cNvSpPr>
          <p:nvPr>
            <p:ph type="body" sz="half" idx="2"/>
          </p:nvPr>
        </p:nvSpPr>
        <p:spPr>
          <a:xfrm>
            <a:off x="914399" y="2503449"/>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8FDF21F7-6214-7E6B-A5E6-69AAAA30330A}"/>
              </a:ext>
            </a:extLst>
          </p:cNvPr>
          <p:cNvSpPr>
            <a:spLocks noGrp="1"/>
          </p:cNvSpPr>
          <p:nvPr>
            <p:ph type="ftr" sz="quarter" idx="11"/>
          </p:nvPr>
        </p:nvSpPr>
        <p:spPr/>
        <p:txBody>
          <a:bodyPr/>
          <a:lstStyle/>
          <a:p>
            <a:r>
              <a:rPr lang="en-US" dirty="0"/>
              <a:t>Biological &amp; Physical Sciences</a:t>
            </a:r>
          </a:p>
        </p:txBody>
      </p:sp>
      <p:sp>
        <p:nvSpPr>
          <p:cNvPr id="7" name="Slide Number Placeholder 6">
            <a:extLst>
              <a:ext uri="{FF2B5EF4-FFF2-40B4-BE49-F238E27FC236}">
                <a16:creationId xmlns:a16="http://schemas.microsoft.com/office/drawing/2014/main" id="{B5A02BA3-BB8A-AC85-A750-93E59432E3A8}"/>
              </a:ext>
            </a:extLst>
          </p:cNvPr>
          <p:cNvSpPr>
            <a:spLocks noGrp="1"/>
          </p:cNvSpPr>
          <p:nvPr>
            <p:ph type="sldNum" sz="quarter" idx="12"/>
          </p:nvPr>
        </p:nvSpPr>
        <p:spPr/>
        <p:txBody>
          <a:bodyPr/>
          <a:lstStyle/>
          <a:p>
            <a:fld id="{E8618032-BA8D-3D4D-8253-A70208A85976}" type="slidenum">
              <a:rPr lang="en-US" smtClean="0"/>
              <a:t>‹#›</a:t>
            </a:fld>
            <a:endParaRPr lang="en-US"/>
          </a:p>
        </p:txBody>
      </p:sp>
    </p:spTree>
    <p:extLst>
      <p:ext uri="{BB962C8B-B14F-4D97-AF65-F5344CB8AC3E}">
        <p14:creationId xmlns:p14="http://schemas.microsoft.com/office/powerpoint/2010/main" val="8473549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9C9C3-CF27-8B06-2E66-2BB1FCAD726F}"/>
              </a:ext>
            </a:extLst>
          </p:cNvPr>
          <p:cNvSpPr>
            <a:spLocks noGrp="1"/>
          </p:cNvSpPr>
          <p:nvPr>
            <p:ph type="title"/>
          </p:nvPr>
        </p:nvSpPr>
        <p:spPr>
          <a:xfrm>
            <a:off x="914400" y="758952"/>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8B7967-4936-AE6D-0BBD-BCE482FF4262}"/>
              </a:ext>
            </a:extLst>
          </p:cNvPr>
          <p:cNvSpPr>
            <a:spLocks noGrp="1"/>
          </p:cNvSpPr>
          <p:nvPr>
            <p:ph type="pic" idx="1"/>
          </p:nvPr>
        </p:nvSpPr>
        <p:spPr>
          <a:xfrm>
            <a:off x="5102352" y="1106424"/>
            <a:ext cx="6518834" cy="523537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391E6CC-1128-78C6-3309-EDCFE3E4C724}"/>
              </a:ext>
            </a:extLst>
          </p:cNvPr>
          <p:cNvSpPr>
            <a:spLocks noGrp="1"/>
          </p:cNvSpPr>
          <p:nvPr>
            <p:ph type="body" sz="half" idx="2"/>
          </p:nvPr>
        </p:nvSpPr>
        <p:spPr>
          <a:xfrm>
            <a:off x="914400" y="2505456"/>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B6FB39B1-5B40-FE1F-3045-DD90E2A822AB}"/>
              </a:ext>
            </a:extLst>
          </p:cNvPr>
          <p:cNvSpPr>
            <a:spLocks noGrp="1"/>
          </p:cNvSpPr>
          <p:nvPr>
            <p:ph type="ftr" sz="quarter" idx="11"/>
          </p:nvPr>
        </p:nvSpPr>
        <p:spPr/>
        <p:txBody>
          <a:bodyPr/>
          <a:lstStyle/>
          <a:p>
            <a:r>
              <a:rPr lang="en-US" dirty="0"/>
              <a:t>Biological &amp; Physical Sciences </a:t>
            </a:r>
          </a:p>
        </p:txBody>
      </p:sp>
      <p:sp>
        <p:nvSpPr>
          <p:cNvPr id="7" name="Slide Number Placeholder 6">
            <a:extLst>
              <a:ext uri="{FF2B5EF4-FFF2-40B4-BE49-F238E27FC236}">
                <a16:creationId xmlns:a16="http://schemas.microsoft.com/office/drawing/2014/main" id="{6177EE0B-14D8-097A-37A8-4FBF55301754}"/>
              </a:ext>
            </a:extLst>
          </p:cNvPr>
          <p:cNvSpPr>
            <a:spLocks noGrp="1"/>
          </p:cNvSpPr>
          <p:nvPr>
            <p:ph type="sldNum" sz="quarter" idx="12"/>
          </p:nvPr>
        </p:nvSpPr>
        <p:spPr/>
        <p:txBody>
          <a:bodyPr/>
          <a:lstStyle/>
          <a:p>
            <a:fld id="{E8618032-BA8D-3D4D-8253-A70208A85976}" type="slidenum">
              <a:rPr lang="en-US" smtClean="0"/>
              <a:t>‹#›</a:t>
            </a:fld>
            <a:endParaRPr lang="en-US"/>
          </a:p>
        </p:txBody>
      </p:sp>
    </p:spTree>
    <p:extLst>
      <p:ext uri="{BB962C8B-B14F-4D97-AF65-F5344CB8AC3E}">
        <p14:creationId xmlns:p14="http://schemas.microsoft.com/office/powerpoint/2010/main" val="42290874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5B7E2-6845-38D7-8C84-05645DB92747}"/>
              </a:ext>
            </a:extLst>
          </p:cNvPr>
          <p:cNvSpPr>
            <a:spLocks noGrp="1"/>
          </p:cNvSpPr>
          <p:nvPr>
            <p:ph type="title"/>
          </p:nvPr>
        </p:nvSpPr>
        <p:spPr>
          <a:xfrm>
            <a:off x="914400" y="755930"/>
            <a:ext cx="10325100" cy="1325563"/>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A47FDE4B-421A-55A0-7AEA-42BC2BDCD38C}"/>
              </a:ext>
            </a:extLst>
          </p:cNvPr>
          <p:cNvSpPr>
            <a:spLocks noGrp="1"/>
          </p:cNvSpPr>
          <p:nvPr>
            <p:ph type="ftr" sz="quarter" idx="11"/>
          </p:nvPr>
        </p:nvSpPr>
        <p:spPr/>
        <p:txBody>
          <a:bodyPr/>
          <a:lstStyle/>
          <a:p>
            <a:r>
              <a:rPr lang="en-US" dirty="0"/>
              <a:t>Biological &amp; Physical Sciences</a:t>
            </a:r>
          </a:p>
        </p:txBody>
      </p:sp>
      <p:sp>
        <p:nvSpPr>
          <p:cNvPr id="6" name="Slide Number Placeholder 5">
            <a:extLst>
              <a:ext uri="{FF2B5EF4-FFF2-40B4-BE49-F238E27FC236}">
                <a16:creationId xmlns:a16="http://schemas.microsoft.com/office/drawing/2014/main" id="{CBB340CA-3171-FB84-4A04-1522D74B5D1F}"/>
              </a:ext>
            </a:extLst>
          </p:cNvPr>
          <p:cNvSpPr>
            <a:spLocks noGrp="1"/>
          </p:cNvSpPr>
          <p:nvPr>
            <p:ph type="sldNum" sz="quarter" idx="12"/>
          </p:nvPr>
        </p:nvSpPr>
        <p:spPr/>
        <p:txBody>
          <a:bodyPr/>
          <a:lstStyle/>
          <a:p>
            <a:fld id="{E8618032-BA8D-3D4D-8253-A70208A85976}" type="slidenum">
              <a:rPr lang="en-US" smtClean="0"/>
              <a:t>‹#›</a:t>
            </a:fld>
            <a:endParaRPr lang="en-US"/>
          </a:p>
        </p:txBody>
      </p:sp>
    </p:spTree>
    <p:extLst>
      <p:ext uri="{BB962C8B-B14F-4D97-AF65-F5344CB8AC3E}">
        <p14:creationId xmlns:p14="http://schemas.microsoft.com/office/powerpoint/2010/main" val="37936595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1B49-8725-20C8-E413-967549871D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8C5FAB-7A00-013D-2743-7EBA20469A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1E2C06-9C1C-D2F8-B472-16F64C83E195}"/>
              </a:ext>
            </a:extLst>
          </p:cNvPr>
          <p:cNvSpPr>
            <a:spLocks noGrp="1"/>
          </p:cNvSpPr>
          <p:nvPr>
            <p:ph type="dt" sz="half" idx="10"/>
          </p:nvPr>
        </p:nvSpPr>
        <p:spPr/>
        <p:txBody>
          <a:bodyPr/>
          <a:lstStyle/>
          <a:p>
            <a:fld id="{2C3C04E2-4AFA-4246-9745-3C98BE115D7F}" type="datetimeFigureOut">
              <a:rPr lang="en-US" smtClean="0"/>
              <a:t>5/6/24</a:t>
            </a:fld>
            <a:endParaRPr lang="en-US"/>
          </a:p>
        </p:txBody>
      </p:sp>
      <p:sp>
        <p:nvSpPr>
          <p:cNvPr id="5" name="Footer Placeholder 4">
            <a:extLst>
              <a:ext uri="{FF2B5EF4-FFF2-40B4-BE49-F238E27FC236}">
                <a16:creationId xmlns:a16="http://schemas.microsoft.com/office/drawing/2014/main" id="{CAFF0235-3F20-3EEA-1CF5-DC9CB79EC7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337FCA-1E2A-9EC2-E824-7AE9E6CD2007}"/>
              </a:ext>
            </a:extLst>
          </p:cNvPr>
          <p:cNvSpPr>
            <a:spLocks noGrp="1"/>
          </p:cNvSpPr>
          <p:nvPr>
            <p:ph type="sldNum" sz="quarter" idx="12"/>
          </p:nvPr>
        </p:nvSpPr>
        <p:spPr/>
        <p:txBody>
          <a:bodyPr/>
          <a:lstStyle/>
          <a:p>
            <a:fld id="{48FE2729-B83C-492E-954B-FC1E6DF6CDB7}" type="slidenum">
              <a:rPr lang="en-US" smtClean="0"/>
              <a:t>‹#›</a:t>
            </a:fld>
            <a:endParaRPr lang="en-US"/>
          </a:p>
        </p:txBody>
      </p:sp>
    </p:spTree>
    <p:extLst>
      <p:ext uri="{BB962C8B-B14F-4D97-AF65-F5344CB8AC3E}">
        <p14:creationId xmlns:p14="http://schemas.microsoft.com/office/powerpoint/2010/main" val="19799971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F4577-A7DC-8E97-4243-656A428F73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29DF87-168D-0717-7051-A33FEB245A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A62688-5F15-F4F3-B983-F1F352175225}"/>
              </a:ext>
            </a:extLst>
          </p:cNvPr>
          <p:cNvSpPr>
            <a:spLocks noGrp="1"/>
          </p:cNvSpPr>
          <p:nvPr>
            <p:ph type="dt" sz="half" idx="10"/>
          </p:nvPr>
        </p:nvSpPr>
        <p:spPr/>
        <p:txBody>
          <a:bodyPr/>
          <a:lstStyle/>
          <a:p>
            <a:fld id="{2C3C04E2-4AFA-4246-9745-3C98BE115D7F}" type="datetimeFigureOut">
              <a:rPr lang="en-US" smtClean="0"/>
              <a:t>5/6/24</a:t>
            </a:fld>
            <a:endParaRPr lang="en-US"/>
          </a:p>
        </p:txBody>
      </p:sp>
      <p:sp>
        <p:nvSpPr>
          <p:cNvPr id="5" name="Footer Placeholder 4">
            <a:extLst>
              <a:ext uri="{FF2B5EF4-FFF2-40B4-BE49-F238E27FC236}">
                <a16:creationId xmlns:a16="http://schemas.microsoft.com/office/drawing/2014/main" id="{5D69BD61-6981-F388-E8DA-F46AF28CCA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4D3D43-532C-9E93-3D03-010F523D9CAA}"/>
              </a:ext>
            </a:extLst>
          </p:cNvPr>
          <p:cNvSpPr>
            <a:spLocks noGrp="1"/>
          </p:cNvSpPr>
          <p:nvPr>
            <p:ph type="sldNum" sz="quarter" idx="12"/>
          </p:nvPr>
        </p:nvSpPr>
        <p:spPr/>
        <p:txBody>
          <a:bodyPr/>
          <a:lstStyle/>
          <a:p>
            <a:fld id="{48FE2729-B83C-492E-954B-FC1E6DF6CDB7}" type="slidenum">
              <a:rPr lang="en-US" smtClean="0"/>
              <a:t>‹#›</a:t>
            </a:fld>
            <a:endParaRPr lang="en-US"/>
          </a:p>
        </p:txBody>
      </p:sp>
    </p:spTree>
    <p:extLst>
      <p:ext uri="{BB962C8B-B14F-4D97-AF65-F5344CB8AC3E}">
        <p14:creationId xmlns:p14="http://schemas.microsoft.com/office/powerpoint/2010/main" val="21380543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00243-D652-98AA-EE7D-2AC181D1B2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B542B4-ED29-2A6B-BFB2-3D1DA4E140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AFFD40-AF1A-1FB6-01F9-C0E6823C2056}"/>
              </a:ext>
            </a:extLst>
          </p:cNvPr>
          <p:cNvSpPr>
            <a:spLocks noGrp="1"/>
          </p:cNvSpPr>
          <p:nvPr>
            <p:ph type="dt" sz="half" idx="10"/>
          </p:nvPr>
        </p:nvSpPr>
        <p:spPr/>
        <p:txBody>
          <a:bodyPr/>
          <a:lstStyle/>
          <a:p>
            <a:fld id="{2C3C04E2-4AFA-4246-9745-3C98BE115D7F}" type="datetimeFigureOut">
              <a:rPr lang="en-US" smtClean="0"/>
              <a:t>5/6/24</a:t>
            </a:fld>
            <a:endParaRPr lang="en-US"/>
          </a:p>
        </p:txBody>
      </p:sp>
      <p:sp>
        <p:nvSpPr>
          <p:cNvPr id="5" name="Footer Placeholder 4">
            <a:extLst>
              <a:ext uri="{FF2B5EF4-FFF2-40B4-BE49-F238E27FC236}">
                <a16:creationId xmlns:a16="http://schemas.microsoft.com/office/drawing/2014/main" id="{288B879D-3BB5-C0F4-B3DF-1ABB5E65F3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4DBAAE-6284-80CC-0CC2-E92DFEFDBEDB}"/>
              </a:ext>
            </a:extLst>
          </p:cNvPr>
          <p:cNvSpPr>
            <a:spLocks noGrp="1"/>
          </p:cNvSpPr>
          <p:nvPr>
            <p:ph type="sldNum" sz="quarter" idx="12"/>
          </p:nvPr>
        </p:nvSpPr>
        <p:spPr/>
        <p:txBody>
          <a:bodyPr/>
          <a:lstStyle/>
          <a:p>
            <a:fld id="{48FE2729-B83C-492E-954B-FC1E6DF6CDB7}" type="slidenum">
              <a:rPr lang="en-US" smtClean="0"/>
              <a:t>‹#›</a:t>
            </a:fld>
            <a:endParaRPr lang="en-US"/>
          </a:p>
        </p:txBody>
      </p:sp>
    </p:spTree>
    <p:extLst>
      <p:ext uri="{BB962C8B-B14F-4D97-AF65-F5344CB8AC3E}">
        <p14:creationId xmlns:p14="http://schemas.microsoft.com/office/powerpoint/2010/main" val="18539513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020E4-199F-527B-4296-792461244F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AAE9F5-235C-0503-8A74-84A36D4322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E94E9-B8F6-009F-E4CF-6CFD370433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2C7CFDE-B683-B335-B91C-22B7F94F6D46}"/>
              </a:ext>
            </a:extLst>
          </p:cNvPr>
          <p:cNvSpPr>
            <a:spLocks noGrp="1"/>
          </p:cNvSpPr>
          <p:nvPr>
            <p:ph type="dt" sz="half" idx="10"/>
          </p:nvPr>
        </p:nvSpPr>
        <p:spPr/>
        <p:txBody>
          <a:bodyPr/>
          <a:lstStyle/>
          <a:p>
            <a:fld id="{2C3C04E2-4AFA-4246-9745-3C98BE115D7F}" type="datetimeFigureOut">
              <a:rPr lang="en-US" smtClean="0"/>
              <a:t>5/6/24</a:t>
            </a:fld>
            <a:endParaRPr lang="en-US"/>
          </a:p>
        </p:txBody>
      </p:sp>
      <p:sp>
        <p:nvSpPr>
          <p:cNvPr id="6" name="Footer Placeholder 5">
            <a:extLst>
              <a:ext uri="{FF2B5EF4-FFF2-40B4-BE49-F238E27FC236}">
                <a16:creationId xmlns:a16="http://schemas.microsoft.com/office/drawing/2014/main" id="{9E265480-EE12-F59F-3672-1952E298FD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5EC9E7-0C44-ACA9-0BFD-F761CD968D1C}"/>
              </a:ext>
            </a:extLst>
          </p:cNvPr>
          <p:cNvSpPr>
            <a:spLocks noGrp="1"/>
          </p:cNvSpPr>
          <p:nvPr>
            <p:ph type="sldNum" sz="quarter" idx="12"/>
          </p:nvPr>
        </p:nvSpPr>
        <p:spPr/>
        <p:txBody>
          <a:bodyPr/>
          <a:lstStyle/>
          <a:p>
            <a:fld id="{48FE2729-B83C-492E-954B-FC1E6DF6CDB7}" type="slidenum">
              <a:rPr lang="en-US" smtClean="0"/>
              <a:t>‹#›</a:t>
            </a:fld>
            <a:endParaRPr lang="en-US"/>
          </a:p>
        </p:txBody>
      </p:sp>
    </p:spTree>
    <p:extLst>
      <p:ext uri="{BB962C8B-B14F-4D97-AF65-F5344CB8AC3E}">
        <p14:creationId xmlns:p14="http://schemas.microsoft.com/office/powerpoint/2010/main" val="40018949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FC428-4A8B-DDE4-B8AD-CD3BA59FB5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417B67-6B65-EF7B-BFB3-D7D6E255C9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40C8F7-7916-9304-DD6F-9D222681EB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ADA1C1-B286-DFF3-30D5-711D4BEBB2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BDD2AC-A58D-D397-168F-FBF0C6DF06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70D38F9-68F0-1C84-FD25-07D566724E7B}"/>
              </a:ext>
            </a:extLst>
          </p:cNvPr>
          <p:cNvSpPr>
            <a:spLocks noGrp="1"/>
          </p:cNvSpPr>
          <p:nvPr>
            <p:ph type="dt" sz="half" idx="10"/>
          </p:nvPr>
        </p:nvSpPr>
        <p:spPr/>
        <p:txBody>
          <a:bodyPr/>
          <a:lstStyle/>
          <a:p>
            <a:fld id="{2C3C04E2-4AFA-4246-9745-3C98BE115D7F}" type="datetimeFigureOut">
              <a:rPr lang="en-US" smtClean="0"/>
              <a:t>5/6/24</a:t>
            </a:fld>
            <a:endParaRPr lang="en-US"/>
          </a:p>
        </p:txBody>
      </p:sp>
      <p:sp>
        <p:nvSpPr>
          <p:cNvPr id="8" name="Footer Placeholder 7">
            <a:extLst>
              <a:ext uri="{FF2B5EF4-FFF2-40B4-BE49-F238E27FC236}">
                <a16:creationId xmlns:a16="http://schemas.microsoft.com/office/drawing/2014/main" id="{E63AD3E2-527A-B37A-6F81-6160E63714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5E61E62-0FE8-681D-108A-147CD9532A72}"/>
              </a:ext>
            </a:extLst>
          </p:cNvPr>
          <p:cNvSpPr>
            <a:spLocks noGrp="1"/>
          </p:cNvSpPr>
          <p:nvPr>
            <p:ph type="sldNum" sz="quarter" idx="12"/>
          </p:nvPr>
        </p:nvSpPr>
        <p:spPr/>
        <p:txBody>
          <a:bodyPr/>
          <a:lstStyle/>
          <a:p>
            <a:fld id="{48FE2729-B83C-492E-954B-FC1E6DF6CDB7}" type="slidenum">
              <a:rPr lang="en-US" smtClean="0"/>
              <a:t>‹#›</a:t>
            </a:fld>
            <a:endParaRPr lang="en-US"/>
          </a:p>
        </p:txBody>
      </p:sp>
    </p:spTree>
    <p:extLst>
      <p:ext uri="{BB962C8B-B14F-4D97-AF65-F5344CB8AC3E}">
        <p14:creationId xmlns:p14="http://schemas.microsoft.com/office/powerpoint/2010/main" val="42829082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7524B-F823-A17E-E2C8-C8A50C1558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E91297-0B66-2D1A-8B7E-64F2FDA03EFF}"/>
              </a:ext>
            </a:extLst>
          </p:cNvPr>
          <p:cNvSpPr>
            <a:spLocks noGrp="1"/>
          </p:cNvSpPr>
          <p:nvPr>
            <p:ph type="dt" sz="half" idx="10"/>
          </p:nvPr>
        </p:nvSpPr>
        <p:spPr/>
        <p:txBody>
          <a:bodyPr/>
          <a:lstStyle/>
          <a:p>
            <a:fld id="{2C3C04E2-4AFA-4246-9745-3C98BE115D7F}" type="datetimeFigureOut">
              <a:rPr lang="en-US" smtClean="0"/>
              <a:t>5/6/24</a:t>
            </a:fld>
            <a:endParaRPr lang="en-US"/>
          </a:p>
        </p:txBody>
      </p:sp>
      <p:sp>
        <p:nvSpPr>
          <p:cNvPr id="4" name="Footer Placeholder 3">
            <a:extLst>
              <a:ext uri="{FF2B5EF4-FFF2-40B4-BE49-F238E27FC236}">
                <a16:creationId xmlns:a16="http://schemas.microsoft.com/office/drawing/2014/main" id="{0DC634D6-13B0-2813-4A7E-C6B190FB0A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C71299-2E20-AD97-6D3F-829E126EAEE4}"/>
              </a:ext>
            </a:extLst>
          </p:cNvPr>
          <p:cNvSpPr>
            <a:spLocks noGrp="1"/>
          </p:cNvSpPr>
          <p:nvPr>
            <p:ph type="sldNum" sz="quarter" idx="12"/>
          </p:nvPr>
        </p:nvSpPr>
        <p:spPr/>
        <p:txBody>
          <a:bodyPr/>
          <a:lstStyle/>
          <a:p>
            <a:fld id="{48FE2729-B83C-492E-954B-FC1E6DF6CDB7}" type="slidenum">
              <a:rPr lang="en-US" smtClean="0"/>
              <a:t>‹#›</a:t>
            </a:fld>
            <a:endParaRPr lang="en-US"/>
          </a:p>
        </p:txBody>
      </p:sp>
    </p:spTree>
    <p:extLst>
      <p:ext uri="{BB962C8B-B14F-4D97-AF65-F5344CB8AC3E}">
        <p14:creationId xmlns:p14="http://schemas.microsoft.com/office/powerpoint/2010/main" val="224229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B412E7-3231-BC79-8843-2FDF0325F157}"/>
              </a:ext>
            </a:extLst>
          </p:cNvPr>
          <p:cNvSpPr>
            <a:spLocks noGrp="1"/>
          </p:cNvSpPr>
          <p:nvPr>
            <p:ph type="dt" sz="half" idx="10"/>
          </p:nvPr>
        </p:nvSpPr>
        <p:spPr/>
        <p:txBody>
          <a:bodyPr/>
          <a:lstStyle/>
          <a:p>
            <a:fld id="{2C3C04E2-4AFA-4246-9745-3C98BE115D7F}" type="datetimeFigureOut">
              <a:rPr lang="en-US" smtClean="0"/>
              <a:t>5/6/24</a:t>
            </a:fld>
            <a:endParaRPr lang="en-US"/>
          </a:p>
        </p:txBody>
      </p:sp>
      <p:sp>
        <p:nvSpPr>
          <p:cNvPr id="3" name="Footer Placeholder 2">
            <a:extLst>
              <a:ext uri="{FF2B5EF4-FFF2-40B4-BE49-F238E27FC236}">
                <a16:creationId xmlns:a16="http://schemas.microsoft.com/office/drawing/2014/main" id="{F1625D1B-D8EA-DA0B-9F0A-B865C19087B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64AFC7-2756-7572-D15B-B5998B003138}"/>
              </a:ext>
            </a:extLst>
          </p:cNvPr>
          <p:cNvSpPr>
            <a:spLocks noGrp="1"/>
          </p:cNvSpPr>
          <p:nvPr>
            <p:ph type="sldNum" sz="quarter" idx="12"/>
          </p:nvPr>
        </p:nvSpPr>
        <p:spPr/>
        <p:txBody>
          <a:bodyPr/>
          <a:lstStyle/>
          <a:p>
            <a:fld id="{48FE2729-B83C-492E-954B-FC1E6DF6CDB7}" type="slidenum">
              <a:rPr lang="en-US" smtClean="0"/>
              <a:t>‹#›</a:t>
            </a:fld>
            <a:endParaRPr lang="en-US"/>
          </a:p>
        </p:txBody>
      </p:sp>
    </p:spTree>
    <p:extLst>
      <p:ext uri="{BB962C8B-B14F-4D97-AF65-F5344CB8AC3E}">
        <p14:creationId xmlns:p14="http://schemas.microsoft.com/office/powerpoint/2010/main" val="37178223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0229C-243F-024D-9B84-C9C6C9892D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29D4A3-2362-4A07-97C8-A11F8118FE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5AD172-A496-5E08-0EA8-07B5E958DB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DB3D29-0999-6227-63D4-5DCCB1111751}"/>
              </a:ext>
            </a:extLst>
          </p:cNvPr>
          <p:cNvSpPr>
            <a:spLocks noGrp="1"/>
          </p:cNvSpPr>
          <p:nvPr>
            <p:ph type="dt" sz="half" idx="10"/>
          </p:nvPr>
        </p:nvSpPr>
        <p:spPr/>
        <p:txBody>
          <a:bodyPr/>
          <a:lstStyle/>
          <a:p>
            <a:fld id="{2C3C04E2-4AFA-4246-9745-3C98BE115D7F}" type="datetimeFigureOut">
              <a:rPr lang="en-US" smtClean="0"/>
              <a:t>5/6/24</a:t>
            </a:fld>
            <a:endParaRPr lang="en-US"/>
          </a:p>
        </p:txBody>
      </p:sp>
      <p:sp>
        <p:nvSpPr>
          <p:cNvPr id="6" name="Footer Placeholder 5">
            <a:extLst>
              <a:ext uri="{FF2B5EF4-FFF2-40B4-BE49-F238E27FC236}">
                <a16:creationId xmlns:a16="http://schemas.microsoft.com/office/drawing/2014/main" id="{2F429BE1-D92B-6D39-2B09-594D9F04FA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C33BFE-9EDB-82CA-E95D-34233E14D0CA}"/>
              </a:ext>
            </a:extLst>
          </p:cNvPr>
          <p:cNvSpPr>
            <a:spLocks noGrp="1"/>
          </p:cNvSpPr>
          <p:nvPr>
            <p:ph type="sldNum" sz="quarter" idx="12"/>
          </p:nvPr>
        </p:nvSpPr>
        <p:spPr/>
        <p:txBody>
          <a:bodyPr/>
          <a:lstStyle/>
          <a:p>
            <a:fld id="{48FE2729-B83C-492E-954B-FC1E6DF6CDB7}" type="slidenum">
              <a:rPr lang="en-US" smtClean="0"/>
              <a:t>‹#›</a:t>
            </a:fld>
            <a:endParaRPr lang="en-US"/>
          </a:p>
        </p:txBody>
      </p:sp>
    </p:spTree>
    <p:extLst>
      <p:ext uri="{BB962C8B-B14F-4D97-AF65-F5344CB8AC3E}">
        <p14:creationId xmlns:p14="http://schemas.microsoft.com/office/powerpoint/2010/main" val="34862143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31D1F-4301-A9AC-EEF8-848DA07806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91A92F-C3D3-8054-F7BD-C161B6356A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E4ED66-8C51-2C1F-A08E-478EE1FF5D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A185FB-EF07-6DB9-69A3-ECAB25295743}"/>
              </a:ext>
            </a:extLst>
          </p:cNvPr>
          <p:cNvSpPr>
            <a:spLocks noGrp="1"/>
          </p:cNvSpPr>
          <p:nvPr>
            <p:ph type="dt" sz="half" idx="10"/>
          </p:nvPr>
        </p:nvSpPr>
        <p:spPr/>
        <p:txBody>
          <a:bodyPr/>
          <a:lstStyle/>
          <a:p>
            <a:fld id="{2C3C04E2-4AFA-4246-9745-3C98BE115D7F}" type="datetimeFigureOut">
              <a:rPr lang="en-US" smtClean="0"/>
              <a:t>5/6/24</a:t>
            </a:fld>
            <a:endParaRPr lang="en-US"/>
          </a:p>
        </p:txBody>
      </p:sp>
      <p:sp>
        <p:nvSpPr>
          <p:cNvPr id="6" name="Footer Placeholder 5">
            <a:extLst>
              <a:ext uri="{FF2B5EF4-FFF2-40B4-BE49-F238E27FC236}">
                <a16:creationId xmlns:a16="http://schemas.microsoft.com/office/drawing/2014/main" id="{53F4836F-6DA4-033E-7578-86AB56FEE9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33A42E-C754-CE11-61E0-7E4B7B8782C8}"/>
              </a:ext>
            </a:extLst>
          </p:cNvPr>
          <p:cNvSpPr>
            <a:spLocks noGrp="1"/>
          </p:cNvSpPr>
          <p:nvPr>
            <p:ph type="sldNum" sz="quarter" idx="12"/>
          </p:nvPr>
        </p:nvSpPr>
        <p:spPr/>
        <p:txBody>
          <a:bodyPr/>
          <a:lstStyle/>
          <a:p>
            <a:fld id="{48FE2729-B83C-492E-954B-FC1E6DF6CDB7}" type="slidenum">
              <a:rPr lang="en-US" smtClean="0"/>
              <a:t>‹#›</a:t>
            </a:fld>
            <a:endParaRPr lang="en-US"/>
          </a:p>
        </p:txBody>
      </p:sp>
    </p:spTree>
    <p:extLst>
      <p:ext uri="{BB962C8B-B14F-4D97-AF65-F5344CB8AC3E}">
        <p14:creationId xmlns:p14="http://schemas.microsoft.com/office/powerpoint/2010/main" val="41196542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4F18-66F7-E049-372A-69138BFDFE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92C3B0-E601-3C38-B028-2633D5A5F4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6E6DBE-2B8C-3BDA-6052-2E049C6B8FCD}"/>
              </a:ext>
            </a:extLst>
          </p:cNvPr>
          <p:cNvSpPr>
            <a:spLocks noGrp="1"/>
          </p:cNvSpPr>
          <p:nvPr>
            <p:ph type="dt" sz="half" idx="10"/>
          </p:nvPr>
        </p:nvSpPr>
        <p:spPr/>
        <p:txBody>
          <a:bodyPr/>
          <a:lstStyle/>
          <a:p>
            <a:fld id="{2C3C04E2-4AFA-4246-9745-3C98BE115D7F}" type="datetimeFigureOut">
              <a:rPr lang="en-US" smtClean="0"/>
              <a:t>5/6/24</a:t>
            </a:fld>
            <a:endParaRPr lang="en-US"/>
          </a:p>
        </p:txBody>
      </p:sp>
      <p:sp>
        <p:nvSpPr>
          <p:cNvPr id="5" name="Footer Placeholder 4">
            <a:extLst>
              <a:ext uri="{FF2B5EF4-FFF2-40B4-BE49-F238E27FC236}">
                <a16:creationId xmlns:a16="http://schemas.microsoft.com/office/drawing/2014/main" id="{28435DE5-ABCA-8D5F-1B9C-CBFC3056DD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D1827D-11A9-8474-9F3A-39714DC838E3}"/>
              </a:ext>
            </a:extLst>
          </p:cNvPr>
          <p:cNvSpPr>
            <a:spLocks noGrp="1"/>
          </p:cNvSpPr>
          <p:nvPr>
            <p:ph type="sldNum" sz="quarter" idx="12"/>
          </p:nvPr>
        </p:nvSpPr>
        <p:spPr/>
        <p:txBody>
          <a:bodyPr/>
          <a:lstStyle/>
          <a:p>
            <a:fld id="{48FE2729-B83C-492E-954B-FC1E6DF6CDB7}" type="slidenum">
              <a:rPr lang="en-US" smtClean="0"/>
              <a:t>‹#›</a:t>
            </a:fld>
            <a:endParaRPr lang="en-US"/>
          </a:p>
        </p:txBody>
      </p:sp>
    </p:spTree>
    <p:extLst>
      <p:ext uri="{BB962C8B-B14F-4D97-AF65-F5344CB8AC3E}">
        <p14:creationId xmlns:p14="http://schemas.microsoft.com/office/powerpoint/2010/main" val="35340893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9FD01C-1406-A5FA-0148-73616A61244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784301-47B2-1B12-922D-59B5BF4D3E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BCD4CD-231C-7DF8-4996-95FD651A3D65}"/>
              </a:ext>
            </a:extLst>
          </p:cNvPr>
          <p:cNvSpPr>
            <a:spLocks noGrp="1"/>
          </p:cNvSpPr>
          <p:nvPr>
            <p:ph type="dt" sz="half" idx="10"/>
          </p:nvPr>
        </p:nvSpPr>
        <p:spPr/>
        <p:txBody>
          <a:bodyPr/>
          <a:lstStyle/>
          <a:p>
            <a:fld id="{2C3C04E2-4AFA-4246-9745-3C98BE115D7F}" type="datetimeFigureOut">
              <a:rPr lang="en-US" smtClean="0"/>
              <a:t>5/6/24</a:t>
            </a:fld>
            <a:endParaRPr lang="en-US"/>
          </a:p>
        </p:txBody>
      </p:sp>
      <p:sp>
        <p:nvSpPr>
          <p:cNvPr id="5" name="Footer Placeholder 4">
            <a:extLst>
              <a:ext uri="{FF2B5EF4-FFF2-40B4-BE49-F238E27FC236}">
                <a16:creationId xmlns:a16="http://schemas.microsoft.com/office/drawing/2014/main" id="{2250B92C-78CF-5A98-EB10-A64BFB9172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C4898A-347D-A612-FBFF-E0EC0535250D}"/>
              </a:ext>
            </a:extLst>
          </p:cNvPr>
          <p:cNvSpPr>
            <a:spLocks noGrp="1"/>
          </p:cNvSpPr>
          <p:nvPr>
            <p:ph type="sldNum" sz="quarter" idx="12"/>
          </p:nvPr>
        </p:nvSpPr>
        <p:spPr/>
        <p:txBody>
          <a:bodyPr/>
          <a:lstStyle/>
          <a:p>
            <a:fld id="{48FE2729-B83C-492E-954B-FC1E6DF6CDB7}" type="slidenum">
              <a:rPr lang="en-US" smtClean="0"/>
              <a:t>‹#›</a:t>
            </a:fld>
            <a:endParaRPr lang="en-US"/>
          </a:p>
        </p:txBody>
      </p:sp>
    </p:spTree>
    <p:extLst>
      <p:ext uri="{BB962C8B-B14F-4D97-AF65-F5344CB8AC3E}">
        <p14:creationId xmlns:p14="http://schemas.microsoft.com/office/powerpoint/2010/main" val="18906568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45586-3DF1-D20F-8139-21FCDB3A16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CBCEB7-F9D0-F929-B030-7D2C6A052E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7FB897-E328-173A-81AF-BE5861DD714E}"/>
              </a:ext>
            </a:extLst>
          </p:cNvPr>
          <p:cNvSpPr>
            <a:spLocks noGrp="1"/>
          </p:cNvSpPr>
          <p:nvPr>
            <p:ph type="dt" sz="half" idx="10"/>
          </p:nvPr>
        </p:nvSpPr>
        <p:spPr/>
        <p:txBody>
          <a:bodyPr/>
          <a:lstStyle/>
          <a:p>
            <a:fld id="{FBA99EF1-5895-4E18-A6A4-CC1EB4E1A80B}" type="datetimeFigureOut">
              <a:rPr lang="en-US" smtClean="0"/>
              <a:t>5/6/24</a:t>
            </a:fld>
            <a:endParaRPr lang="en-US"/>
          </a:p>
        </p:txBody>
      </p:sp>
      <p:sp>
        <p:nvSpPr>
          <p:cNvPr id="5" name="Footer Placeholder 4">
            <a:extLst>
              <a:ext uri="{FF2B5EF4-FFF2-40B4-BE49-F238E27FC236}">
                <a16:creationId xmlns:a16="http://schemas.microsoft.com/office/drawing/2014/main" id="{585DAD3F-2014-2270-BB2D-9CC87868AE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419918-F40A-2F18-3A33-43C37D714E70}"/>
              </a:ext>
            </a:extLst>
          </p:cNvPr>
          <p:cNvSpPr>
            <a:spLocks noGrp="1"/>
          </p:cNvSpPr>
          <p:nvPr>
            <p:ph type="sldNum" sz="quarter" idx="12"/>
          </p:nvPr>
        </p:nvSpPr>
        <p:spPr/>
        <p:txBody>
          <a:bodyPr/>
          <a:lstStyle/>
          <a:p>
            <a:fld id="{FC6708F7-F8A4-4CFE-AF12-EE623E5E725F}" type="slidenum">
              <a:rPr lang="en-US" smtClean="0"/>
              <a:t>‹#›</a:t>
            </a:fld>
            <a:endParaRPr lang="en-US"/>
          </a:p>
        </p:txBody>
      </p:sp>
    </p:spTree>
    <p:extLst>
      <p:ext uri="{BB962C8B-B14F-4D97-AF65-F5344CB8AC3E}">
        <p14:creationId xmlns:p14="http://schemas.microsoft.com/office/powerpoint/2010/main" val="34835306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00450-077B-F3DA-A4D0-3F55958049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D7C4E4-E532-F2CF-3837-A4429F916A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21D262-0B99-2BB3-B89F-D631B0FB4B73}"/>
              </a:ext>
            </a:extLst>
          </p:cNvPr>
          <p:cNvSpPr>
            <a:spLocks noGrp="1"/>
          </p:cNvSpPr>
          <p:nvPr>
            <p:ph type="dt" sz="half" idx="10"/>
          </p:nvPr>
        </p:nvSpPr>
        <p:spPr/>
        <p:txBody>
          <a:bodyPr/>
          <a:lstStyle/>
          <a:p>
            <a:fld id="{FBA99EF1-5895-4E18-A6A4-CC1EB4E1A80B}" type="datetimeFigureOut">
              <a:rPr lang="en-US" smtClean="0"/>
              <a:t>5/6/24</a:t>
            </a:fld>
            <a:endParaRPr lang="en-US"/>
          </a:p>
        </p:txBody>
      </p:sp>
      <p:sp>
        <p:nvSpPr>
          <p:cNvPr id="5" name="Footer Placeholder 4">
            <a:extLst>
              <a:ext uri="{FF2B5EF4-FFF2-40B4-BE49-F238E27FC236}">
                <a16:creationId xmlns:a16="http://schemas.microsoft.com/office/drawing/2014/main" id="{C2979273-D3D6-3E0A-B4A6-68993634F4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F8C51C-A126-AA23-9686-1E761A7D5FF9}"/>
              </a:ext>
            </a:extLst>
          </p:cNvPr>
          <p:cNvSpPr>
            <a:spLocks noGrp="1"/>
          </p:cNvSpPr>
          <p:nvPr>
            <p:ph type="sldNum" sz="quarter" idx="12"/>
          </p:nvPr>
        </p:nvSpPr>
        <p:spPr/>
        <p:txBody>
          <a:bodyPr/>
          <a:lstStyle/>
          <a:p>
            <a:fld id="{FC6708F7-F8A4-4CFE-AF12-EE623E5E725F}" type="slidenum">
              <a:rPr lang="en-US" smtClean="0"/>
              <a:t>‹#›</a:t>
            </a:fld>
            <a:endParaRPr lang="en-US"/>
          </a:p>
        </p:txBody>
      </p:sp>
    </p:spTree>
    <p:extLst>
      <p:ext uri="{BB962C8B-B14F-4D97-AF65-F5344CB8AC3E}">
        <p14:creationId xmlns:p14="http://schemas.microsoft.com/office/powerpoint/2010/main" val="24607770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3216B-62E5-E301-C245-3B3B04C682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73DB06-E6E6-597C-64FA-5AB239FD13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39B45A-7D2C-E4F4-F8E7-680D463F5FE4}"/>
              </a:ext>
            </a:extLst>
          </p:cNvPr>
          <p:cNvSpPr>
            <a:spLocks noGrp="1"/>
          </p:cNvSpPr>
          <p:nvPr>
            <p:ph type="dt" sz="half" idx="10"/>
          </p:nvPr>
        </p:nvSpPr>
        <p:spPr/>
        <p:txBody>
          <a:bodyPr/>
          <a:lstStyle/>
          <a:p>
            <a:fld id="{FBA99EF1-5895-4E18-A6A4-CC1EB4E1A80B}" type="datetimeFigureOut">
              <a:rPr lang="en-US" smtClean="0"/>
              <a:t>5/6/24</a:t>
            </a:fld>
            <a:endParaRPr lang="en-US"/>
          </a:p>
        </p:txBody>
      </p:sp>
      <p:sp>
        <p:nvSpPr>
          <p:cNvPr id="5" name="Footer Placeholder 4">
            <a:extLst>
              <a:ext uri="{FF2B5EF4-FFF2-40B4-BE49-F238E27FC236}">
                <a16:creationId xmlns:a16="http://schemas.microsoft.com/office/drawing/2014/main" id="{ECCECEB9-D1C6-0333-48E6-865F275445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C9115B-10E0-14EA-A0A0-C08324A36308}"/>
              </a:ext>
            </a:extLst>
          </p:cNvPr>
          <p:cNvSpPr>
            <a:spLocks noGrp="1"/>
          </p:cNvSpPr>
          <p:nvPr>
            <p:ph type="sldNum" sz="quarter" idx="12"/>
          </p:nvPr>
        </p:nvSpPr>
        <p:spPr/>
        <p:txBody>
          <a:bodyPr/>
          <a:lstStyle/>
          <a:p>
            <a:fld id="{FC6708F7-F8A4-4CFE-AF12-EE623E5E725F}" type="slidenum">
              <a:rPr lang="en-US" smtClean="0"/>
              <a:t>‹#›</a:t>
            </a:fld>
            <a:endParaRPr lang="en-US"/>
          </a:p>
        </p:txBody>
      </p:sp>
    </p:spTree>
    <p:extLst>
      <p:ext uri="{BB962C8B-B14F-4D97-AF65-F5344CB8AC3E}">
        <p14:creationId xmlns:p14="http://schemas.microsoft.com/office/powerpoint/2010/main" val="14978136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AF4B3-F593-AC42-856B-6E23FA3993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859B02-830A-E79A-7C3D-A9F1AC2BCA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6034BC-6661-D006-9F05-A6C7B58984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58D52C8-8C13-F09C-6AAE-2E070D2AD912}"/>
              </a:ext>
            </a:extLst>
          </p:cNvPr>
          <p:cNvSpPr>
            <a:spLocks noGrp="1"/>
          </p:cNvSpPr>
          <p:nvPr>
            <p:ph type="dt" sz="half" idx="10"/>
          </p:nvPr>
        </p:nvSpPr>
        <p:spPr/>
        <p:txBody>
          <a:bodyPr/>
          <a:lstStyle/>
          <a:p>
            <a:fld id="{FBA99EF1-5895-4E18-A6A4-CC1EB4E1A80B}" type="datetimeFigureOut">
              <a:rPr lang="en-US" smtClean="0"/>
              <a:t>5/6/24</a:t>
            </a:fld>
            <a:endParaRPr lang="en-US"/>
          </a:p>
        </p:txBody>
      </p:sp>
      <p:sp>
        <p:nvSpPr>
          <p:cNvPr id="6" name="Footer Placeholder 5">
            <a:extLst>
              <a:ext uri="{FF2B5EF4-FFF2-40B4-BE49-F238E27FC236}">
                <a16:creationId xmlns:a16="http://schemas.microsoft.com/office/drawing/2014/main" id="{1A5707A7-9FA6-5C7E-C0FB-90148BF454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637050-2902-0B45-E907-D99659E49AEB}"/>
              </a:ext>
            </a:extLst>
          </p:cNvPr>
          <p:cNvSpPr>
            <a:spLocks noGrp="1"/>
          </p:cNvSpPr>
          <p:nvPr>
            <p:ph type="sldNum" sz="quarter" idx="12"/>
          </p:nvPr>
        </p:nvSpPr>
        <p:spPr/>
        <p:txBody>
          <a:bodyPr/>
          <a:lstStyle/>
          <a:p>
            <a:fld id="{FC6708F7-F8A4-4CFE-AF12-EE623E5E725F}" type="slidenum">
              <a:rPr lang="en-US" smtClean="0"/>
              <a:t>‹#›</a:t>
            </a:fld>
            <a:endParaRPr lang="en-US"/>
          </a:p>
        </p:txBody>
      </p:sp>
    </p:spTree>
    <p:extLst>
      <p:ext uri="{BB962C8B-B14F-4D97-AF65-F5344CB8AC3E}">
        <p14:creationId xmlns:p14="http://schemas.microsoft.com/office/powerpoint/2010/main" val="30026839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EC054-5432-F0D0-C3F9-B9DC38F81D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2444FF-01A5-D035-3A6A-A083951642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B04DE9-EA57-EEC7-9463-35372B684F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99027A-BBAA-3AE0-9A86-C4F4BCDCED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976CEA-E754-7563-0BCE-75426BE774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FDF0CC1-2313-4304-9D7A-D2912A9F62FD}"/>
              </a:ext>
            </a:extLst>
          </p:cNvPr>
          <p:cNvSpPr>
            <a:spLocks noGrp="1"/>
          </p:cNvSpPr>
          <p:nvPr>
            <p:ph type="dt" sz="half" idx="10"/>
          </p:nvPr>
        </p:nvSpPr>
        <p:spPr/>
        <p:txBody>
          <a:bodyPr/>
          <a:lstStyle/>
          <a:p>
            <a:fld id="{FBA99EF1-5895-4E18-A6A4-CC1EB4E1A80B}" type="datetimeFigureOut">
              <a:rPr lang="en-US" smtClean="0"/>
              <a:t>5/6/24</a:t>
            </a:fld>
            <a:endParaRPr lang="en-US"/>
          </a:p>
        </p:txBody>
      </p:sp>
      <p:sp>
        <p:nvSpPr>
          <p:cNvPr id="8" name="Footer Placeholder 7">
            <a:extLst>
              <a:ext uri="{FF2B5EF4-FFF2-40B4-BE49-F238E27FC236}">
                <a16:creationId xmlns:a16="http://schemas.microsoft.com/office/drawing/2014/main" id="{514679E2-FB56-CD3B-7394-B66F0E0A38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754DB2-3ACF-9D91-5751-AEEFFDAB2E83}"/>
              </a:ext>
            </a:extLst>
          </p:cNvPr>
          <p:cNvSpPr>
            <a:spLocks noGrp="1"/>
          </p:cNvSpPr>
          <p:nvPr>
            <p:ph type="sldNum" sz="quarter" idx="12"/>
          </p:nvPr>
        </p:nvSpPr>
        <p:spPr/>
        <p:txBody>
          <a:bodyPr/>
          <a:lstStyle/>
          <a:p>
            <a:fld id="{FC6708F7-F8A4-4CFE-AF12-EE623E5E725F}" type="slidenum">
              <a:rPr lang="en-US" smtClean="0"/>
              <a:t>‹#›</a:t>
            </a:fld>
            <a:endParaRPr lang="en-US"/>
          </a:p>
        </p:txBody>
      </p:sp>
    </p:spTree>
    <p:extLst>
      <p:ext uri="{BB962C8B-B14F-4D97-AF65-F5344CB8AC3E}">
        <p14:creationId xmlns:p14="http://schemas.microsoft.com/office/powerpoint/2010/main" val="31330840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816B4-446C-7442-629F-790FEA42C6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D0F173-33DC-88E2-72AF-8F440623638E}"/>
              </a:ext>
            </a:extLst>
          </p:cNvPr>
          <p:cNvSpPr>
            <a:spLocks noGrp="1"/>
          </p:cNvSpPr>
          <p:nvPr>
            <p:ph type="dt" sz="half" idx="10"/>
          </p:nvPr>
        </p:nvSpPr>
        <p:spPr/>
        <p:txBody>
          <a:bodyPr/>
          <a:lstStyle/>
          <a:p>
            <a:fld id="{FBA99EF1-5895-4E18-A6A4-CC1EB4E1A80B}" type="datetimeFigureOut">
              <a:rPr lang="en-US" smtClean="0"/>
              <a:t>5/6/24</a:t>
            </a:fld>
            <a:endParaRPr lang="en-US"/>
          </a:p>
        </p:txBody>
      </p:sp>
      <p:sp>
        <p:nvSpPr>
          <p:cNvPr id="4" name="Footer Placeholder 3">
            <a:extLst>
              <a:ext uri="{FF2B5EF4-FFF2-40B4-BE49-F238E27FC236}">
                <a16:creationId xmlns:a16="http://schemas.microsoft.com/office/drawing/2014/main" id="{3F87714E-F209-A8D0-5A98-C960FEF47B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DD38BD-5A2E-1698-1633-311FACB889BE}"/>
              </a:ext>
            </a:extLst>
          </p:cNvPr>
          <p:cNvSpPr>
            <a:spLocks noGrp="1"/>
          </p:cNvSpPr>
          <p:nvPr>
            <p:ph type="sldNum" sz="quarter" idx="12"/>
          </p:nvPr>
        </p:nvSpPr>
        <p:spPr/>
        <p:txBody>
          <a:bodyPr/>
          <a:lstStyle/>
          <a:p>
            <a:fld id="{FC6708F7-F8A4-4CFE-AF12-EE623E5E725F}" type="slidenum">
              <a:rPr lang="en-US" smtClean="0"/>
              <a:t>‹#›</a:t>
            </a:fld>
            <a:endParaRPr lang="en-US"/>
          </a:p>
        </p:txBody>
      </p:sp>
    </p:spTree>
    <p:extLst>
      <p:ext uri="{BB962C8B-B14F-4D97-AF65-F5344CB8AC3E}">
        <p14:creationId xmlns:p14="http://schemas.microsoft.com/office/powerpoint/2010/main" val="10733725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8817AF-9867-27DA-10AA-950A905A026C}"/>
              </a:ext>
            </a:extLst>
          </p:cNvPr>
          <p:cNvSpPr>
            <a:spLocks noGrp="1"/>
          </p:cNvSpPr>
          <p:nvPr>
            <p:ph type="dt" sz="half" idx="10"/>
          </p:nvPr>
        </p:nvSpPr>
        <p:spPr/>
        <p:txBody>
          <a:bodyPr/>
          <a:lstStyle/>
          <a:p>
            <a:fld id="{FBA99EF1-5895-4E18-A6A4-CC1EB4E1A80B}" type="datetimeFigureOut">
              <a:rPr lang="en-US" smtClean="0"/>
              <a:t>5/6/24</a:t>
            </a:fld>
            <a:endParaRPr lang="en-US"/>
          </a:p>
        </p:txBody>
      </p:sp>
      <p:sp>
        <p:nvSpPr>
          <p:cNvPr id="3" name="Footer Placeholder 2">
            <a:extLst>
              <a:ext uri="{FF2B5EF4-FFF2-40B4-BE49-F238E27FC236}">
                <a16:creationId xmlns:a16="http://schemas.microsoft.com/office/drawing/2014/main" id="{F349C6BB-8DB5-EB3F-C6FA-CC74BEF150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F23B7B-447A-3484-3734-14E1EA2F0333}"/>
              </a:ext>
            </a:extLst>
          </p:cNvPr>
          <p:cNvSpPr>
            <a:spLocks noGrp="1"/>
          </p:cNvSpPr>
          <p:nvPr>
            <p:ph type="sldNum" sz="quarter" idx="12"/>
          </p:nvPr>
        </p:nvSpPr>
        <p:spPr/>
        <p:txBody>
          <a:bodyPr/>
          <a:lstStyle/>
          <a:p>
            <a:fld id="{FC6708F7-F8A4-4CFE-AF12-EE623E5E725F}" type="slidenum">
              <a:rPr lang="en-US" smtClean="0"/>
              <a:t>‹#›</a:t>
            </a:fld>
            <a:endParaRPr lang="en-US"/>
          </a:p>
        </p:txBody>
      </p:sp>
    </p:spTree>
    <p:extLst>
      <p:ext uri="{BB962C8B-B14F-4D97-AF65-F5344CB8AC3E}">
        <p14:creationId xmlns:p14="http://schemas.microsoft.com/office/powerpoint/2010/main" val="31155167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FBB7B-348F-3EA8-7874-7FEC5819AD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C28CB0-CC0F-32E6-B5E1-7B5988AF32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CFA772-F1C4-8CD9-C834-9472AE0F82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1A786A-07A4-0B24-88A1-B8911D5CF1AE}"/>
              </a:ext>
            </a:extLst>
          </p:cNvPr>
          <p:cNvSpPr>
            <a:spLocks noGrp="1"/>
          </p:cNvSpPr>
          <p:nvPr>
            <p:ph type="dt" sz="half" idx="10"/>
          </p:nvPr>
        </p:nvSpPr>
        <p:spPr/>
        <p:txBody>
          <a:bodyPr/>
          <a:lstStyle/>
          <a:p>
            <a:fld id="{FBA99EF1-5895-4E18-A6A4-CC1EB4E1A80B}" type="datetimeFigureOut">
              <a:rPr lang="en-US" smtClean="0"/>
              <a:t>5/6/24</a:t>
            </a:fld>
            <a:endParaRPr lang="en-US"/>
          </a:p>
        </p:txBody>
      </p:sp>
      <p:sp>
        <p:nvSpPr>
          <p:cNvPr id="6" name="Footer Placeholder 5">
            <a:extLst>
              <a:ext uri="{FF2B5EF4-FFF2-40B4-BE49-F238E27FC236}">
                <a16:creationId xmlns:a16="http://schemas.microsoft.com/office/drawing/2014/main" id="{B41412CD-6C63-2C0F-C7E1-A30030A5AE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157A62-FAD4-7C6F-003C-9778E65BDCA1}"/>
              </a:ext>
            </a:extLst>
          </p:cNvPr>
          <p:cNvSpPr>
            <a:spLocks noGrp="1"/>
          </p:cNvSpPr>
          <p:nvPr>
            <p:ph type="sldNum" sz="quarter" idx="12"/>
          </p:nvPr>
        </p:nvSpPr>
        <p:spPr/>
        <p:txBody>
          <a:bodyPr/>
          <a:lstStyle/>
          <a:p>
            <a:fld id="{FC6708F7-F8A4-4CFE-AF12-EE623E5E725F}" type="slidenum">
              <a:rPr lang="en-US" smtClean="0"/>
              <a:t>‹#›</a:t>
            </a:fld>
            <a:endParaRPr lang="en-US"/>
          </a:p>
        </p:txBody>
      </p:sp>
    </p:spTree>
    <p:extLst>
      <p:ext uri="{BB962C8B-B14F-4D97-AF65-F5344CB8AC3E}">
        <p14:creationId xmlns:p14="http://schemas.microsoft.com/office/powerpoint/2010/main" val="21492287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1510D-98A6-CA0A-8BDF-8781DA9AC5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0E79AB-31D6-13E8-580C-CB66CB5963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962EA42-98BC-5866-C6A5-2A54ACA605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9DDE83-6A43-7CA3-2839-8DB6E8DF3D62}"/>
              </a:ext>
            </a:extLst>
          </p:cNvPr>
          <p:cNvSpPr>
            <a:spLocks noGrp="1"/>
          </p:cNvSpPr>
          <p:nvPr>
            <p:ph type="dt" sz="half" idx="10"/>
          </p:nvPr>
        </p:nvSpPr>
        <p:spPr/>
        <p:txBody>
          <a:bodyPr/>
          <a:lstStyle/>
          <a:p>
            <a:fld id="{FBA99EF1-5895-4E18-A6A4-CC1EB4E1A80B}" type="datetimeFigureOut">
              <a:rPr lang="en-US" smtClean="0"/>
              <a:t>5/6/24</a:t>
            </a:fld>
            <a:endParaRPr lang="en-US"/>
          </a:p>
        </p:txBody>
      </p:sp>
      <p:sp>
        <p:nvSpPr>
          <p:cNvPr id="6" name="Footer Placeholder 5">
            <a:extLst>
              <a:ext uri="{FF2B5EF4-FFF2-40B4-BE49-F238E27FC236}">
                <a16:creationId xmlns:a16="http://schemas.microsoft.com/office/drawing/2014/main" id="{EB4032A7-9B6F-60E8-C668-2C7BCE9097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2461C6-9B13-5A17-BD20-7B352195B33F}"/>
              </a:ext>
            </a:extLst>
          </p:cNvPr>
          <p:cNvSpPr>
            <a:spLocks noGrp="1"/>
          </p:cNvSpPr>
          <p:nvPr>
            <p:ph type="sldNum" sz="quarter" idx="12"/>
          </p:nvPr>
        </p:nvSpPr>
        <p:spPr/>
        <p:txBody>
          <a:bodyPr/>
          <a:lstStyle/>
          <a:p>
            <a:fld id="{FC6708F7-F8A4-4CFE-AF12-EE623E5E725F}" type="slidenum">
              <a:rPr lang="en-US" smtClean="0"/>
              <a:t>‹#›</a:t>
            </a:fld>
            <a:endParaRPr lang="en-US"/>
          </a:p>
        </p:txBody>
      </p:sp>
    </p:spTree>
    <p:extLst>
      <p:ext uri="{BB962C8B-B14F-4D97-AF65-F5344CB8AC3E}">
        <p14:creationId xmlns:p14="http://schemas.microsoft.com/office/powerpoint/2010/main" val="464371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A5B6-7863-5C0A-D475-A6952C2BFF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77053B-98B1-DA3F-8C5C-09116663B8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7281F2-D14F-8FBD-B40E-C8EF1FF09F4A}"/>
              </a:ext>
            </a:extLst>
          </p:cNvPr>
          <p:cNvSpPr>
            <a:spLocks noGrp="1"/>
          </p:cNvSpPr>
          <p:nvPr>
            <p:ph type="dt" sz="half" idx="10"/>
          </p:nvPr>
        </p:nvSpPr>
        <p:spPr/>
        <p:txBody>
          <a:bodyPr/>
          <a:lstStyle/>
          <a:p>
            <a:fld id="{FBA99EF1-5895-4E18-A6A4-CC1EB4E1A80B}" type="datetimeFigureOut">
              <a:rPr lang="en-US" smtClean="0"/>
              <a:t>5/6/24</a:t>
            </a:fld>
            <a:endParaRPr lang="en-US"/>
          </a:p>
        </p:txBody>
      </p:sp>
      <p:sp>
        <p:nvSpPr>
          <p:cNvPr id="5" name="Footer Placeholder 4">
            <a:extLst>
              <a:ext uri="{FF2B5EF4-FFF2-40B4-BE49-F238E27FC236}">
                <a16:creationId xmlns:a16="http://schemas.microsoft.com/office/drawing/2014/main" id="{B6586375-97AD-E44A-D546-8F62D6347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70A00-40BB-3E7F-0129-9A7607C9A41A}"/>
              </a:ext>
            </a:extLst>
          </p:cNvPr>
          <p:cNvSpPr>
            <a:spLocks noGrp="1"/>
          </p:cNvSpPr>
          <p:nvPr>
            <p:ph type="sldNum" sz="quarter" idx="12"/>
          </p:nvPr>
        </p:nvSpPr>
        <p:spPr/>
        <p:txBody>
          <a:bodyPr/>
          <a:lstStyle/>
          <a:p>
            <a:fld id="{FC6708F7-F8A4-4CFE-AF12-EE623E5E725F}" type="slidenum">
              <a:rPr lang="en-US" smtClean="0"/>
              <a:t>‹#›</a:t>
            </a:fld>
            <a:endParaRPr lang="en-US"/>
          </a:p>
        </p:txBody>
      </p:sp>
    </p:spTree>
    <p:extLst>
      <p:ext uri="{BB962C8B-B14F-4D97-AF65-F5344CB8AC3E}">
        <p14:creationId xmlns:p14="http://schemas.microsoft.com/office/powerpoint/2010/main" val="23321374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C44F3A-0D7C-D009-8EC4-257D513D32C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CF02C7C-3066-148B-F919-DE8CAC71DD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44DFAB-9A99-2DFE-9E3C-5EFE9C67FFD6}"/>
              </a:ext>
            </a:extLst>
          </p:cNvPr>
          <p:cNvSpPr>
            <a:spLocks noGrp="1"/>
          </p:cNvSpPr>
          <p:nvPr>
            <p:ph type="dt" sz="half" idx="10"/>
          </p:nvPr>
        </p:nvSpPr>
        <p:spPr/>
        <p:txBody>
          <a:bodyPr/>
          <a:lstStyle/>
          <a:p>
            <a:fld id="{FBA99EF1-5895-4E18-A6A4-CC1EB4E1A80B}" type="datetimeFigureOut">
              <a:rPr lang="en-US" smtClean="0"/>
              <a:t>5/6/24</a:t>
            </a:fld>
            <a:endParaRPr lang="en-US"/>
          </a:p>
        </p:txBody>
      </p:sp>
      <p:sp>
        <p:nvSpPr>
          <p:cNvPr id="5" name="Footer Placeholder 4">
            <a:extLst>
              <a:ext uri="{FF2B5EF4-FFF2-40B4-BE49-F238E27FC236}">
                <a16:creationId xmlns:a16="http://schemas.microsoft.com/office/drawing/2014/main" id="{B9C3B101-4897-A103-006B-373B84B7D9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288F6F-2E89-B4BB-3F53-C1200FA84CCE}"/>
              </a:ext>
            </a:extLst>
          </p:cNvPr>
          <p:cNvSpPr>
            <a:spLocks noGrp="1"/>
          </p:cNvSpPr>
          <p:nvPr>
            <p:ph type="sldNum" sz="quarter" idx="12"/>
          </p:nvPr>
        </p:nvSpPr>
        <p:spPr/>
        <p:txBody>
          <a:bodyPr/>
          <a:lstStyle/>
          <a:p>
            <a:fld id="{FC6708F7-F8A4-4CFE-AF12-EE623E5E725F}" type="slidenum">
              <a:rPr lang="en-US" smtClean="0"/>
              <a:t>‹#›</a:t>
            </a:fld>
            <a:endParaRPr lang="en-US"/>
          </a:p>
        </p:txBody>
      </p:sp>
    </p:spTree>
    <p:extLst>
      <p:ext uri="{BB962C8B-B14F-4D97-AF65-F5344CB8AC3E}">
        <p14:creationId xmlns:p14="http://schemas.microsoft.com/office/powerpoint/2010/main" val="3968561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1E0013C-D545-47E3-BAF4-37DF4B045225}" type="datetime1">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357130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04E620-1400-4E15-AE91-86E5554227BD}" type="datetime1">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9526597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98984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19D34C-2050-40A9-A44D-C41C95BDB702}" type="datetime1">
              <a:rPr lang="en-US" smtClean="0"/>
              <a:t>5/6/24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15796420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0162EE-9C24-4DB1-82D0-B319A631F4D8}" type="datetime1">
              <a:rPr lang="en-US" smtClean="0"/>
              <a:t>5/6/24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08900435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92CE9F-4211-43B6-994A-4DB8798D7A3B}" type="datetime1">
              <a:rPr lang="en-US" smtClean="0"/>
              <a:t>5/6/24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9110435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5/6/24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69681895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5/6/24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1450497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5/6/24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21818038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F597D7-4456-4843-8268-635A5A08E21A}" type="datetime1">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403801322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9A0CCF-8C46-4AEE-80AE-E8100FD61057}" type="datetime1">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029409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1E0013C-D545-47E3-BAF4-37DF4B045225}" type="datetime1">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3410476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04E620-1400-4E15-AE91-86E5554227BD}" type="datetime1">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96129348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47512145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19D34C-2050-40A9-A44D-C41C95BDB702}" type="datetime1">
              <a:rPr lang="en-US" smtClean="0"/>
              <a:t>5/6/24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6065864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0162EE-9C24-4DB1-82D0-B319A631F4D8}" type="datetime1">
              <a:rPr lang="en-US" smtClean="0"/>
              <a:t>5/6/24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183093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792CE9F-4211-43B6-994A-4DB8798D7A3B}" type="datetime1">
              <a:rPr lang="en-US" smtClean="0"/>
              <a:t>5/6/24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0801502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5/6/24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67027480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5/6/24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98877040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5/6/24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19996375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F597D7-4456-4843-8268-635A5A08E21A}" type="datetime1">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6057602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9A0CCF-8C46-4AEE-80AE-E8100FD61057}" type="datetime1">
              <a:rPr lang="en-US" smtClean="0"/>
              <a:t>5/6/24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88748841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8EF75-6CA4-92EF-D857-81382E74FD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281FBA-8EF8-A995-A181-E09668549F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3BBC37-8E84-CD3A-F5C4-A579B9DF7BA9}"/>
              </a:ext>
            </a:extLst>
          </p:cNvPr>
          <p:cNvSpPr>
            <a:spLocks noGrp="1"/>
          </p:cNvSpPr>
          <p:nvPr>
            <p:ph type="dt" sz="half" idx="10"/>
          </p:nvPr>
        </p:nvSpPr>
        <p:spPr/>
        <p:txBody>
          <a:bodyPr/>
          <a:lstStyle/>
          <a:p>
            <a:fld id="{8F9EBF9F-5E50-4EE8-84DE-87DA2FBC2857}" type="datetimeFigureOut">
              <a:rPr lang="en-US" smtClean="0"/>
              <a:t>5/6/24</a:t>
            </a:fld>
            <a:endParaRPr lang="en-US"/>
          </a:p>
        </p:txBody>
      </p:sp>
      <p:sp>
        <p:nvSpPr>
          <p:cNvPr id="5" name="Footer Placeholder 4">
            <a:extLst>
              <a:ext uri="{FF2B5EF4-FFF2-40B4-BE49-F238E27FC236}">
                <a16:creationId xmlns:a16="http://schemas.microsoft.com/office/drawing/2014/main" id="{59F2F4CE-4BE2-AD11-305D-A31B6222EF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7C597F-E0EB-A2CA-6198-E88FB050EDC9}"/>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424705748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FA889-25EF-4D1F-9341-1D1379E575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4BE338-C61F-D49D-1348-9E4EC5254B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A08F32-FB33-A97A-3E69-65D89D77612C}"/>
              </a:ext>
            </a:extLst>
          </p:cNvPr>
          <p:cNvSpPr>
            <a:spLocks noGrp="1"/>
          </p:cNvSpPr>
          <p:nvPr>
            <p:ph type="dt" sz="half" idx="10"/>
          </p:nvPr>
        </p:nvSpPr>
        <p:spPr/>
        <p:txBody>
          <a:bodyPr/>
          <a:lstStyle/>
          <a:p>
            <a:fld id="{8F9EBF9F-5E50-4EE8-84DE-87DA2FBC2857}" type="datetimeFigureOut">
              <a:rPr lang="en-US" smtClean="0"/>
              <a:t>5/6/24</a:t>
            </a:fld>
            <a:endParaRPr lang="en-US"/>
          </a:p>
        </p:txBody>
      </p:sp>
      <p:sp>
        <p:nvSpPr>
          <p:cNvPr id="5" name="Footer Placeholder 4">
            <a:extLst>
              <a:ext uri="{FF2B5EF4-FFF2-40B4-BE49-F238E27FC236}">
                <a16:creationId xmlns:a16="http://schemas.microsoft.com/office/drawing/2014/main" id="{D2636E3F-8656-8943-9839-6F67D92912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616D93-A9AB-34F0-03E8-D28B13ECD473}"/>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68399628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4303F-9D67-F3F7-4A2F-B7AB278018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BE523D-EF69-E849-FFE0-F89B1DA07C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BE79FD-CCD7-5A46-A9D9-B2E07A4E62DE}"/>
              </a:ext>
            </a:extLst>
          </p:cNvPr>
          <p:cNvSpPr>
            <a:spLocks noGrp="1"/>
          </p:cNvSpPr>
          <p:nvPr>
            <p:ph type="dt" sz="half" idx="10"/>
          </p:nvPr>
        </p:nvSpPr>
        <p:spPr/>
        <p:txBody>
          <a:bodyPr/>
          <a:lstStyle/>
          <a:p>
            <a:fld id="{8F9EBF9F-5E50-4EE8-84DE-87DA2FBC2857}" type="datetimeFigureOut">
              <a:rPr lang="en-US" smtClean="0"/>
              <a:t>5/6/24</a:t>
            </a:fld>
            <a:endParaRPr lang="en-US"/>
          </a:p>
        </p:txBody>
      </p:sp>
      <p:sp>
        <p:nvSpPr>
          <p:cNvPr id="5" name="Footer Placeholder 4">
            <a:extLst>
              <a:ext uri="{FF2B5EF4-FFF2-40B4-BE49-F238E27FC236}">
                <a16:creationId xmlns:a16="http://schemas.microsoft.com/office/drawing/2014/main" id="{56E3B043-5C06-C861-15CB-6893D2FDA4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D3E03E-6323-5C27-FB3A-F0A0E1120282}"/>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70072418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C0A3F-13EE-D2BD-7DE7-C3CF81F3D8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238D7A-E384-E88D-C6F3-A18692C0AC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59EDEC-8E80-F0C3-EF8C-414DA3A059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E2E685-D191-1EB4-858E-6578DC743DA5}"/>
              </a:ext>
            </a:extLst>
          </p:cNvPr>
          <p:cNvSpPr>
            <a:spLocks noGrp="1"/>
          </p:cNvSpPr>
          <p:nvPr>
            <p:ph type="dt" sz="half" idx="10"/>
          </p:nvPr>
        </p:nvSpPr>
        <p:spPr/>
        <p:txBody>
          <a:bodyPr/>
          <a:lstStyle/>
          <a:p>
            <a:fld id="{8F9EBF9F-5E50-4EE8-84DE-87DA2FBC2857}" type="datetimeFigureOut">
              <a:rPr lang="en-US" smtClean="0"/>
              <a:t>5/6/24</a:t>
            </a:fld>
            <a:endParaRPr lang="en-US"/>
          </a:p>
        </p:txBody>
      </p:sp>
      <p:sp>
        <p:nvSpPr>
          <p:cNvPr id="6" name="Footer Placeholder 5">
            <a:extLst>
              <a:ext uri="{FF2B5EF4-FFF2-40B4-BE49-F238E27FC236}">
                <a16:creationId xmlns:a16="http://schemas.microsoft.com/office/drawing/2014/main" id="{CEA59FF3-E338-2156-5B5F-C7262E030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C50D68-257D-A53C-1D4B-5C69BA258AE4}"/>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40649610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A84E2-AE7C-ECBA-5912-A37FC6A421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0203C3-F5A2-F7ED-270C-EB174D7B4A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8F77F3-4B1F-0212-429A-C969B14D82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62B7BA-FF62-D25D-9FE3-29560BF6B8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622DD1-A133-6CE2-627E-326E6A96F3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00230C-E089-696A-9D19-313C646C8604}"/>
              </a:ext>
            </a:extLst>
          </p:cNvPr>
          <p:cNvSpPr>
            <a:spLocks noGrp="1"/>
          </p:cNvSpPr>
          <p:nvPr>
            <p:ph type="dt" sz="half" idx="10"/>
          </p:nvPr>
        </p:nvSpPr>
        <p:spPr/>
        <p:txBody>
          <a:bodyPr/>
          <a:lstStyle/>
          <a:p>
            <a:fld id="{8F9EBF9F-5E50-4EE8-84DE-87DA2FBC2857}" type="datetimeFigureOut">
              <a:rPr lang="en-US" smtClean="0"/>
              <a:t>5/6/24</a:t>
            </a:fld>
            <a:endParaRPr lang="en-US"/>
          </a:p>
        </p:txBody>
      </p:sp>
      <p:sp>
        <p:nvSpPr>
          <p:cNvPr id="8" name="Footer Placeholder 7">
            <a:extLst>
              <a:ext uri="{FF2B5EF4-FFF2-40B4-BE49-F238E27FC236}">
                <a16:creationId xmlns:a16="http://schemas.microsoft.com/office/drawing/2014/main" id="{431930B8-F0CD-AD38-D7D9-F743C3DE0F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5376E4-F8FB-7684-8B5F-E4B005B32898}"/>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136652730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F78BA-8865-ECE3-3A3C-98703C2543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695E3E-8A20-4285-4676-3A602025C4DC}"/>
              </a:ext>
            </a:extLst>
          </p:cNvPr>
          <p:cNvSpPr>
            <a:spLocks noGrp="1"/>
          </p:cNvSpPr>
          <p:nvPr>
            <p:ph type="dt" sz="half" idx="10"/>
          </p:nvPr>
        </p:nvSpPr>
        <p:spPr/>
        <p:txBody>
          <a:bodyPr/>
          <a:lstStyle/>
          <a:p>
            <a:fld id="{8F9EBF9F-5E50-4EE8-84DE-87DA2FBC2857}" type="datetimeFigureOut">
              <a:rPr lang="en-US" smtClean="0"/>
              <a:t>5/6/24</a:t>
            </a:fld>
            <a:endParaRPr lang="en-US"/>
          </a:p>
        </p:txBody>
      </p:sp>
      <p:sp>
        <p:nvSpPr>
          <p:cNvPr id="4" name="Footer Placeholder 3">
            <a:extLst>
              <a:ext uri="{FF2B5EF4-FFF2-40B4-BE49-F238E27FC236}">
                <a16:creationId xmlns:a16="http://schemas.microsoft.com/office/drawing/2014/main" id="{95EB1953-719C-9E95-1D1E-9FB470B168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236B4B9-1E12-5E30-1161-B65E067A6D67}"/>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427414187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E5154F-A531-EDD2-66CD-8172AF4FC84B}"/>
              </a:ext>
            </a:extLst>
          </p:cNvPr>
          <p:cNvSpPr>
            <a:spLocks noGrp="1"/>
          </p:cNvSpPr>
          <p:nvPr>
            <p:ph type="dt" sz="half" idx="10"/>
          </p:nvPr>
        </p:nvSpPr>
        <p:spPr/>
        <p:txBody>
          <a:bodyPr/>
          <a:lstStyle/>
          <a:p>
            <a:fld id="{8F9EBF9F-5E50-4EE8-84DE-87DA2FBC2857}" type="datetimeFigureOut">
              <a:rPr lang="en-US" smtClean="0"/>
              <a:t>5/6/24</a:t>
            </a:fld>
            <a:endParaRPr lang="en-US"/>
          </a:p>
        </p:txBody>
      </p:sp>
      <p:sp>
        <p:nvSpPr>
          <p:cNvPr id="3" name="Footer Placeholder 2">
            <a:extLst>
              <a:ext uri="{FF2B5EF4-FFF2-40B4-BE49-F238E27FC236}">
                <a16:creationId xmlns:a16="http://schemas.microsoft.com/office/drawing/2014/main" id="{1331270C-875E-1E48-4F2A-61A4F41466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AF582A-292E-6297-B367-65099B061AAE}"/>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287247389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0DD5A-E59A-B981-73DE-93910C19E4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1A9DC5-EB1B-BB17-5629-79CF897D22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3AA50D-D7F2-5A30-4D94-E03CDCE90D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F588C2-88C4-5112-2BAF-0EBBC7E40F36}"/>
              </a:ext>
            </a:extLst>
          </p:cNvPr>
          <p:cNvSpPr>
            <a:spLocks noGrp="1"/>
          </p:cNvSpPr>
          <p:nvPr>
            <p:ph type="dt" sz="half" idx="10"/>
          </p:nvPr>
        </p:nvSpPr>
        <p:spPr/>
        <p:txBody>
          <a:bodyPr/>
          <a:lstStyle/>
          <a:p>
            <a:fld id="{8F9EBF9F-5E50-4EE8-84DE-87DA2FBC2857}" type="datetimeFigureOut">
              <a:rPr lang="en-US" smtClean="0"/>
              <a:t>5/6/24</a:t>
            </a:fld>
            <a:endParaRPr lang="en-US"/>
          </a:p>
        </p:txBody>
      </p:sp>
      <p:sp>
        <p:nvSpPr>
          <p:cNvPr id="6" name="Footer Placeholder 5">
            <a:extLst>
              <a:ext uri="{FF2B5EF4-FFF2-40B4-BE49-F238E27FC236}">
                <a16:creationId xmlns:a16="http://schemas.microsoft.com/office/drawing/2014/main" id="{5641DBFB-450D-C3FE-90C6-C87297C04B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E28627-F4AB-F497-A74A-47068BC74EB4}"/>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405246579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D073C-6F26-8B72-BA8A-0F12EE6A80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5E0B04-051D-F344-C042-DE1AD945ED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955C932-ED47-04CE-DC9F-49673215E9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BA406B-94BA-8E18-7689-EAB5C3CAA482}"/>
              </a:ext>
            </a:extLst>
          </p:cNvPr>
          <p:cNvSpPr>
            <a:spLocks noGrp="1"/>
          </p:cNvSpPr>
          <p:nvPr>
            <p:ph type="dt" sz="half" idx="10"/>
          </p:nvPr>
        </p:nvSpPr>
        <p:spPr/>
        <p:txBody>
          <a:bodyPr/>
          <a:lstStyle/>
          <a:p>
            <a:fld id="{8F9EBF9F-5E50-4EE8-84DE-87DA2FBC2857}" type="datetimeFigureOut">
              <a:rPr lang="en-US" smtClean="0"/>
              <a:t>5/6/24</a:t>
            </a:fld>
            <a:endParaRPr lang="en-US"/>
          </a:p>
        </p:txBody>
      </p:sp>
      <p:sp>
        <p:nvSpPr>
          <p:cNvPr id="6" name="Footer Placeholder 5">
            <a:extLst>
              <a:ext uri="{FF2B5EF4-FFF2-40B4-BE49-F238E27FC236}">
                <a16:creationId xmlns:a16="http://schemas.microsoft.com/office/drawing/2014/main" id="{89C727B3-9496-9B18-A089-DB87EDB1BF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2F6C06-C8DB-6C19-AA5C-E93570124F40}"/>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306709560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AEB34-FFB7-33A4-82A3-A84C852830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81449E-E157-D7EB-DF33-9E959A3B6E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4CFF8-7845-746E-D9FF-A5176F10F0AF}"/>
              </a:ext>
            </a:extLst>
          </p:cNvPr>
          <p:cNvSpPr>
            <a:spLocks noGrp="1"/>
          </p:cNvSpPr>
          <p:nvPr>
            <p:ph type="dt" sz="half" idx="10"/>
          </p:nvPr>
        </p:nvSpPr>
        <p:spPr/>
        <p:txBody>
          <a:bodyPr/>
          <a:lstStyle/>
          <a:p>
            <a:fld id="{8F9EBF9F-5E50-4EE8-84DE-87DA2FBC2857}" type="datetimeFigureOut">
              <a:rPr lang="en-US" smtClean="0"/>
              <a:t>5/6/24</a:t>
            </a:fld>
            <a:endParaRPr lang="en-US"/>
          </a:p>
        </p:txBody>
      </p:sp>
      <p:sp>
        <p:nvSpPr>
          <p:cNvPr id="5" name="Footer Placeholder 4">
            <a:extLst>
              <a:ext uri="{FF2B5EF4-FFF2-40B4-BE49-F238E27FC236}">
                <a16:creationId xmlns:a16="http://schemas.microsoft.com/office/drawing/2014/main" id="{C8F0B8F3-8832-B061-6289-F39BCDE314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44609A-E1D5-D279-19D0-01FB4D18B193}"/>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40662561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B94691-77DC-0DDC-DB38-F0489EF088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598CCA-8ED0-20DD-FB70-8A45EC56E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9F285-0120-68CD-0D2B-914AF596617D}"/>
              </a:ext>
            </a:extLst>
          </p:cNvPr>
          <p:cNvSpPr>
            <a:spLocks noGrp="1"/>
          </p:cNvSpPr>
          <p:nvPr>
            <p:ph type="dt" sz="half" idx="10"/>
          </p:nvPr>
        </p:nvSpPr>
        <p:spPr/>
        <p:txBody>
          <a:bodyPr/>
          <a:lstStyle/>
          <a:p>
            <a:fld id="{8F9EBF9F-5E50-4EE8-84DE-87DA2FBC2857}" type="datetimeFigureOut">
              <a:rPr lang="en-US" smtClean="0"/>
              <a:t>5/6/24</a:t>
            </a:fld>
            <a:endParaRPr lang="en-US"/>
          </a:p>
        </p:txBody>
      </p:sp>
      <p:sp>
        <p:nvSpPr>
          <p:cNvPr id="5" name="Footer Placeholder 4">
            <a:extLst>
              <a:ext uri="{FF2B5EF4-FFF2-40B4-BE49-F238E27FC236}">
                <a16:creationId xmlns:a16="http://schemas.microsoft.com/office/drawing/2014/main" id="{A5AFC06F-7FD3-18C3-085C-D0C2EE9CEB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D10456-E997-CED0-5F24-2937B48C7CF6}"/>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222500820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1_Title Slide" preserve="1" userDrawn="1">
  <p:cSld name="1_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Shape 56"/>
        <p:cNvGrpSpPr/>
        <p:nvPr/>
      </p:nvGrpSpPr>
      <p:grpSpPr>
        <a:xfrm>
          <a:off x="0" y="0"/>
          <a:ext cx="0" cy="0"/>
          <a:chOff x="0" y="0"/>
          <a:chExt cx="0" cy="0"/>
        </a:xfrm>
      </p:grpSpPr>
      <p:sp>
        <p:nvSpPr>
          <p:cNvPr id="4" name="Title 1">
            <a:extLst>
              <a:ext uri="{FF2B5EF4-FFF2-40B4-BE49-F238E27FC236}">
                <a16:creationId xmlns:a16="http://schemas.microsoft.com/office/drawing/2014/main" id="{1BCBEB61-9737-684B-BDA0-DF555F842F3A}"/>
              </a:ext>
            </a:extLst>
          </p:cNvPr>
          <p:cNvSpPr>
            <a:spLocks noGrp="1"/>
          </p:cNvSpPr>
          <p:nvPr>
            <p:ph type="ctrTitle"/>
          </p:nvPr>
        </p:nvSpPr>
        <p:spPr>
          <a:xfrm>
            <a:off x="1524000" y="1121833"/>
            <a:ext cx="9144000" cy="2387600"/>
          </a:xfrm>
        </p:spPr>
        <p:txBody>
          <a:bodyPr anchor="b"/>
          <a:lstStyle>
            <a:lvl1pPr algn="ctr">
              <a:defRPr sz="8000">
                <a:solidFill>
                  <a:schemeClr val="bg1"/>
                </a:solidFill>
              </a:defRPr>
            </a:lvl1pPr>
          </a:lstStyle>
          <a:p>
            <a:r>
              <a:rPr lang="en-US"/>
              <a:t>Click to edit Master title style</a:t>
            </a:r>
          </a:p>
        </p:txBody>
      </p:sp>
      <p:sp>
        <p:nvSpPr>
          <p:cNvPr id="5" name="Subtitle 2">
            <a:extLst>
              <a:ext uri="{FF2B5EF4-FFF2-40B4-BE49-F238E27FC236}">
                <a16:creationId xmlns:a16="http://schemas.microsoft.com/office/drawing/2014/main" id="{B00E3717-8E6B-5B41-8DBB-549C85F339AB}"/>
              </a:ext>
            </a:extLst>
          </p:cNvPr>
          <p:cNvSpPr>
            <a:spLocks noGrp="1"/>
          </p:cNvSpPr>
          <p:nvPr>
            <p:ph type="subTitle" idx="1"/>
          </p:nvPr>
        </p:nvSpPr>
        <p:spPr>
          <a:xfrm>
            <a:off x="1524000" y="3602568"/>
            <a:ext cx="9144000" cy="1655233"/>
          </a:xfrm>
        </p:spPr>
        <p:txBody>
          <a:bodyPr/>
          <a:lstStyle>
            <a:lvl1pPr marL="0" indent="0" algn="ctr">
              <a:buNone/>
              <a:defRPr sz="32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Tree>
    <p:extLst>
      <p:ext uri="{BB962C8B-B14F-4D97-AF65-F5344CB8AC3E}">
        <p14:creationId xmlns:p14="http://schemas.microsoft.com/office/powerpoint/2010/main" val="28691303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1_Title Slide" preserve="1" userDrawn="1">
  <p:cSld name="2_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Shape 56"/>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44CA7FEC-53B9-E743-9CD8-195C0049EC5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 y="0"/>
            <a:ext cx="12184380" cy="6858000"/>
          </a:xfrm>
          <a:prstGeom prst="rect">
            <a:avLst/>
          </a:prstGeom>
        </p:spPr>
      </p:pic>
    </p:spTree>
    <p:extLst>
      <p:ext uri="{BB962C8B-B14F-4D97-AF65-F5344CB8AC3E}">
        <p14:creationId xmlns:p14="http://schemas.microsoft.com/office/powerpoint/2010/main" val="406750478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Hold Slide_Static">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1D91D98A-3477-0BA6-B9C7-B52405BB4264}"/>
              </a:ext>
            </a:extLst>
          </p:cNvPr>
          <p:cNvGrpSpPr/>
          <p:nvPr userDrawn="1"/>
        </p:nvGrpSpPr>
        <p:grpSpPr>
          <a:xfrm>
            <a:off x="-63065" y="-43988"/>
            <a:ext cx="12517823" cy="7041275"/>
            <a:chOff x="-1" y="3310"/>
            <a:chExt cx="12192002" cy="6858000"/>
          </a:xfrm>
        </p:grpSpPr>
        <p:pic>
          <p:nvPicPr>
            <p:cNvPr id="30" name="Picture 29" descr="Background pattern&#10;&#10;Description automatically generated">
              <a:extLst>
                <a:ext uri="{FF2B5EF4-FFF2-40B4-BE49-F238E27FC236}">
                  <a16:creationId xmlns:a16="http://schemas.microsoft.com/office/drawing/2014/main" id="{25B09931-5882-E821-2C38-A6CE6F80220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2714"/>
            <a:stretch/>
          </p:blipFill>
          <p:spPr>
            <a:xfrm>
              <a:off x="-1" y="3310"/>
              <a:ext cx="7909573" cy="6858000"/>
            </a:xfrm>
            <a:prstGeom prst="rect">
              <a:avLst/>
            </a:prstGeom>
          </p:spPr>
        </p:pic>
        <p:pic>
          <p:nvPicPr>
            <p:cNvPr id="31" name="Picture 30" descr="Background pattern&#10;&#10;Description automatically generated">
              <a:extLst>
                <a:ext uri="{FF2B5EF4-FFF2-40B4-BE49-F238E27FC236}">
                  <a16:creationId xmlns:a16="http://schemas.microsoft.com/office/drawing/2014/main" id="{82C68930-35B2-E43C-B4AF-90FD7E148FB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22740"/>
            <a:stretch/>
          </p:blipFill>
          <p:spPr>
            <a:xfrm>
              <a:off x="6828503" y="3310"/>
              <a:ext cx="5363498" cy="6851380"/>
            </a:xfrm>
            <a:prstGeom prst="rect">
              <a:avLst/>
            </a:prstGeom>
          </p:spPr>
        </p:pic>
        <p:pic>
          <p:nvPicPr>
            <p:cNvPr id="32" name="Picture 31" descr="Background pattern&#10;&#10;Description automatically generated">
              <a:extLst>
                <a:ext uri="{FF2B5EF4-FFF2-40B4-BE49-F238E27FC236}">
                  <a16:creationId xmlns:a16="http://schemas.microsoft.com/office/drawing/2014/main" id="{221FD2FB-0647-7C7A-8AE0-6AC4B556D64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flipV="1">
              <a:off x="-1" y="3149853"/>
              <a:ext cx="7974006" cy="3711457"/>
            </a:xfrm>
            <a:prstGeom prst="rect">
              <a:avLst/>
            </a:prstGeom>
          </p:spPr>
        </p:pic>
        <p:pic>
          <p:nvPicPr>
            <p:cNvPr id="33" name="Picture 32" descr="Background pattern&#10;&#10;Description automatically generated">
              <a:extLst>
                <a:ext uri="{FF2B5EF4-FFF2-40B4-BE49-F238E27FC236}">
                  <a16:creationId xmlns:a16="http://schemas.microsoft.com/office/drawing/2014/main" id="{E2CFB4A5-1B1D-E04D-7293-32D48469145D}"/>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flipV="1">
              <a:off x="6892935" y="3149852"/>
              <a:ext cx="5299066" cy="3704838"/>
            </a:xfrm>
            <a:prstGeom prst="rect">
              <a:avLst/>
            </a:prstGeom>
          </p:spPr>
        </p:pic>
      </p:grpSp>
      <p:pic>
        <p:nvPicPr>
          <p:cNvPr id="10" name="Picture 9" descr="Logo, company name&#10;&#10;Description automatically generated">
            <a:extLst>
              <a:ext uri="{FF2B5EF4-FFF2-40B4-BE49-F238E27FC236}">
                <a16:creationId xmlns:a16="http://schemas.microsoft.com/office/drawing/2014/main" id="{3F6828D4-5782-F896-1071-ABC5BCA63A5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50888" y="1715051"/>
            <a:ext cx="5471775" cy="4131748"/>
          </a:xfrm>
          <a:prstGeom prst="rect">
            <a:avLst/>
          </a:prstGeom>
        </p:spPr>
      </p:pic>
      <p:pic>
        <p:nvPicPr>
          <p:cNvPr id="12" name="Picture 11" descr="Chart&#10;&#10;Description automatically generated">
            <a:extLst>
              <a:ext uri="{FF2B5EF4-FFF2-40B4-BE49-F238E27FC236}">
                <a16:creationId xmlns:a16="http://schemas.microsoft.com/office/drawing/2014/main" id="{9A27F8A9-9044-015E-9053-A0600FC3FF3D}"/>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7008775" y="0"/>
            <a:ext cx="5445983" cy="6858000"/>
          </a:xfrm>
          <a:prstGeom prst="rect">
            <a:avLst/>
          </a:prstGeom>
        </p:spPr>
      </p:pic>
      <p:pic>
        <p:nvPicPr>
          <p:cNvPr id="14" name="Picture 13">
            <a:extLst>
              <a:ext uri="{FF2B5EF4-FFF2-40B4-BE49-F238E27FC236}">
                <a16:creationId xmlns:a16="http://schemas.microsoft.com/office/drawing/2014/main" id="{EEB4D538-7128-D577-78DE-619E41229144}"/>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63065" y="2036157"/>
            <a:ext cx="2172891" cy="123947"/>
          </a:xfrm>
          <a:prstGeom prst="rect">
            <a:avLst/>
          </a:prstGeom>
        </p:spPr>
      </p:pic>
      <p:pic>
        <p:nvPicPr>
          <p:cNvPr id="17" name="Picture 16">
            <a:extLst>
              <a:ext uri="{FF2B5EF4-FFF2-40B4-BE49-F238E27FC236}">
                <a16:creationId xmlns:a16="http://schemas.microsoft.com/office/drawing/2014/main" id="{B6FEFC38-B7AB-58A6-D798-CC849C823946}"/>
              </a:ext>
            </a:extLst>
          </p:cNvPr>
          <p:cNvPicPr>
            <a:picLocks noChangeAspect="1"/>
          </p:cNvPicPr>
          <p:nvPr userDrawn="1"/>
        </p:nvPicPr>
        <p:blipFill rotWithShape="1">
          <a:blip r:embed="rId9" cstate="screen">
            <a:extLst>
              <a:ext uri="{28A0092B-C50C-407E-A947-70E740481C1C}">
                <a14:useLocalDpi xmlns:a14="http://schemas.microsoft.com/office/drawing/2010/main"/>
              </a:ext>
            </a:extLst>
          </a:blip>
          <a:srcRect t="-1" b="-4831"/>
          <a:stretch/>
        </p:blipFill>
        <p:spPr>
          <a:xfrm>
            <a:off x="10082176" y="6041887"/>
            <a:ext cx="2377885" cy="133136"/>
          </a:xfrm>
          <a:prstGeom prst="rect">
            <a:avLst/>
          </a:prstGeom>
        </p:spPr>
      </p:pic>
    </p:spTree>
    <p:extLst>
      <p:ext uri="{BB962C8B-B14F-4D97-AF65-F5344CB8AC3E}">
        <p14:creationId xmlns:p14="http://schemas.microsoft.com/office/powerpoint/2010/main" val="418302869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BD0F4A17-2891-DF4C-8FCB-18F3CC08ED3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621" y="6298384"/>
            <a:ext cx="12184380" cy="559613"/>
          </a:xfrm>
          <a:prstGeom prst="rect">
            <a:avLst/>
          </a:prstGeom>
        </p:spPr>
      </p:pic>
      <p:pic>
        <p:nvPicPr>
          <p:cNvPr id="9" name="Google Shape;63;p15">
            <a:extLst>
              <a:ext uri="{FF2B5EF4-FFF2-40B4-BE49-F238E27FC236}">
                <a16:creationId xmlns:a16="http://schemas.microsoft.com/office/drawing/2014/main" id="{1445BA7C-5C2D-3F43-B8B0-58D3B2A21250}"/>
              </a:ext>
            </a:extLst>
          </p:cNvPr>
          <p:cNvPicPr preferRelativeResize="0"/>
          <p:nvPr userDrawn="1"/>
        </p:nvPicPr>
        <p:blipFill rotWithShape="1">
          <a:blip r:embed="rId3" cstate="email">
            <a:alphaModFix/>
            <a:extLst>
              <a:ext uri="{28A0092B-C50C-407E-A947-70E740481C1C}">
                <a14:useLocalDpi xmlns:a14="http://schemas.microsoft.com/office/drawing/2010/main"/>
              </a:ext>
            </a:extLst>
          </a:blip>
          <a:srcRect/>
          <a:stretch/>
        </p:blipFill>
        <p:spPr>
          <a:xfrm>
            <a:off x="5641477" y="6421750"/>
            <a:ext cx="909049" cy="316289"/>
          </a:xfrm>
          <a:prstGeom prst="rect">
            <a:avLst/>
          </a:prstGeom>
          <a:noFill/>
          <a:ln>
            <a:noFill/>
          </a:ln>
        </p:spPr>
      </p:pic>
      <p:sp>
        <p:nvSpPr>
          <p:cNvPr id="2" name="Title 1">
            <a:extLst>
              <a:ext uri="{FF2B5EF4-FFF2-40B4-BE49-F238E27FC236}">
                <a16:creationId xmlns:a16="http://schemas.microsoft.com/office/drawing/2014/main" id="{F8CD5312-198F-4B47-A306-BB5286D961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19FD64-D0D3-034F-8D03-7578710DF3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D2C28-AF75-0245-AE4F-EC7D1DA3AEBC}"/>
              </a:ext>
            </a:extLst>
          </p:cNvPr>
          <p:cNvSpPr>
            <a:spLocks noGrp="1"/>
          </p:cNvSpPr>
          <p:nvPr>
            <p:ph type="dt" sz="half" idx="10"/>
          </p:nvPr>
        </p:nvSpPr>
        <p:spPr>
          <a:xfrm>
            <a:off x="838200" y="6356351"/>
            <a:ext cx="2743200" cy="366183"/>
          </a:xfrm>
          <a:prstGeom prst="rect">
            <a:avLst/>
          </a:prstGeom>
        </p:spPr>
        <p:txBody>
          <a:bodyPr/>
          <a:lstStyle/>
          <a:p>
            <a:fld id="{B8364582-074D-054A-82B2-81151AA1BDBA}" type="datetimeFigureOut">
              <a:rPr lang="en-US" smtClean="0"/>
              <a:t>5/6/24</a:t>
            </a:fld>
            <a:endParaRPr lang="en-US"/>
          </a:p>
        </p:txBody>
      </p:sp>
      <p:sp>
        <p:nvSpPr>
          <p:cNvPr id="6" name="Slide Number Placeholder 5">
            <a:extLst>
              <a:ext uri="{FF2B5EF4-FFF2-40B4-BE49-F238E27FC236}">
                <a16:creationId xmlns:a16="http://schemas.microsoft.com/office/drawing/2014/main" id="{D2D43F46-738E-A44C-9DAB-07DEA79ED530}"/>
              </a:ext>
            </a:extLst>
          </p:cNvPr>
          <p:cNvSpPr>
            <a:spLocks noGrp="1"/>
          </p:cNvSpPr>
          <p:nvPr>
            <p:ph type="sldNum" sz="quarter" idx="12"/>
          </p:nvPr>
        </p:nvSpPr>
        <p:spPr/>
        <p:txBody>
          <a:bodyPr/>
          <a:lstStyle/>
          <a:p>
            <a:fld id="{D687FC37-F6DF-DC49-9865-3D6BA49E89B8}" type="slidenum">
              <a:rPr lang="en-US" smtClean="0"/>
              <a:t>‹#›</a:t>
            </a:fld>
            <a:endParaRPr lang="en-US"/>
          </a:p>
        </p:txBody>
      </p:sp>
    </p:spTree>
    <p:extLst>
      <p:ext uri="{BB962C8B-B14F-4D97-AF65-F5344CB8AC3E}">
        <p14:creationId xmlns:p14="http://schemas.microsoft.com/office/powerpoint/2010/main" val="257158265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BD0F4A17-2891-DF4C-8FCB-18F3CC08ED3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621" y="6298384"/>
            <a:ext cx="12184380" cy="559613"/>
          </a:xfrm>
          <a:prstGeom prst="rect">
            <a:avLst/>
          </a:prstGeom>
        </p:spPr>
      </p:pic>
      <p:pic>
        <p:nvPicPr>
          <p:cNvPr id="9" name="Google Shape;63;p15">
            <a:extLst>
              <a:ext uri="{FF2B5EF4-FFF2-40B4-BE49-F238E27FC236}">
                <a16:creationId xmlns:a16="http://schemas.microsoft.com/office/drawing/2014/main" id="{1445BA7C-5C2D-3F43-B8B0-58D3B2A21250}"/>
              </a:ext>
            </a:extLst>
          </p:cNvPr>
          <p:cNvPicPr preferRelativeResize="0"/>
          <p:nvPr userDrawn="1"/>
        </p:nvPicPr>
        <p:blipFill rotWithShape="1">
          <a:blip r:embed="rId3" cstate="email">
            <a:alphaModFix/>
            <a:extLst>
              <a:ext uri="{28A0092B-C50C-407E-A947-70E740481C1C}">
                <a14:useLocalDpi xmlns:a14="http://schemas.microsoft.com/office/drawing/2010/main"/>
              </a:ext>
            </a:extLst>
          </a:blip>
          <a:srcRect/>
          <a:stretch/>
        </p:blipFill>
        <p:spPr>
          <a:xfrm>
            <a:off x="5641477" y="6421750"/>
            <a:ext cx="909049" cy="316289"/>
          </a:xfrm>
          <a:prstGeom prst="rect">
            <a:avLst/>
          </a:prstGeom>
          <a:noFill/>
          <a:ln>
            <a:noFill/>
          </a:ln>
        </p:spPr>
      </p:pic>
      <p:sp>
        <p:nvSpPr>
          <p:cNvPr id="2" name="Title 1">
            <a:extLst>
              <a:ext uri="{FF2B5EF4-FFF2-40B4-BE49-F238E27FC236}">
                <a16:creationId xmlns:a16="http://schemas.microsoft.com/office/drawing/2014/main" id="{F8CD5312-198F-4B47-A306-BB5286D961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19FD64-D0D3-034F-8D03-7578710DF3A1}"/>
              </a:ext>
            </a:extLst>
          </p:cNvPr>
          <p:cNvSpPr>
            <a:spLocks noGrp="1"/>
          </p:cNvSpPr>
          <p:nvPr>
            <p:ph idx="1"/>
          </p:nvPr>
        </p:nvSpPr>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D2C28-AF75-0245-AE4F-EC7D1DA3AEBC}"/>
              </a:ext>
            </a:extLst>
          </p:cNvPr>
          <p:cNvSpPr>
            <a:spLocks noGrp="1"/>
          </p:cNvSpPr>
          <p:nvPr>
            <p:ph type="dt" sz="half" idx="10"/>
          </p:nvPr>
        </p:nvSpPr>
        <p:spPr>
          <a:xfrm>
            <a:off x="838200" y="6356351"/>
            <a:ext cx="2743200" cy="366183"/>
          </a:xfrm>
          <a:prstGeom prst="rect">
            <a:avLst/>
          </a:prstGeom>
        </p:spPr>
        <p:txBody>
          <a:bodyPr/>
          <a:lstStyle/>
          <a:p>
            <a:fld id="{B8364582-074D-054A-82B2-81151AA1BDBA}" type="datetimeFigureOut">
              <a:rPr lang="en-US" smtClean="0"/>
              <a:t>5/6/24</a:t>
            </a:fld>
            <a:endParaRPr lang="en-US"/>
          </a:p>
        </p:txBody>
      </p:sp>
      <p:sp>
        <p:nvSpPr>
          <p:cNvPr id="6" name="Slide Number Placeholder 5">
            <a:extLst>
              <a:ext uri="{FF2B5EF4-FFF2-40B4-BE49-F238E27FC236}">
                <a16:creationId xmlns:a16="http://schemas.microsoft.com/office/drawing/2014/main" id="{D2D43F46-738E-A44C-9DAB-07DEA79ED530}"/>
              </a:ext>
            </a:extLst>
          </p:cNvPr>
          <p:cNvSpPr>
            <a:spLocks noGrp="1"/>
          </p:cNvSpPr>
          <p:nvPr>
            <p:ph type="sldNum" sz="quarter" idx="12"/>
          </p:nvPr>
        </p:nvSpPr>
        <p:spPr/>
        <p:txBody>
          <a:bodyPr/>
          <a:lstStyle/>
          <a:p>
            <a:fld id="{D687FC37-F6DF-DC49-9865-3D6BA49E89B8}" type="slidenum">
              <a:rPr lang="en-US" smtClean="0"/>
              <a:t>‹#›</a:t>
            </a:fld>
            <a:endParaRPr lang="en-US"/>
          </a:p>
        </p:txBody>
      </p:sp>
    </p:spTree>
    <p:extLst>
      <p:ext uri="{BB962C8B-B14F-4D97-AF65-F5344CB8AC3E}">
        <p14:creationId xmlns:p14="http://schemas.microsoft.com/office/powerpoint/2010/main" val="76407947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E02BFC0B-40CB-8D43-BF75-800E9C84BC3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621" y="6298384"/>
            <a:ext cx="12184380" cy="559613"/>
          </a:xfrm>
          <a:prstGeom prst="rect">
            <a:avLst/>
          </a:prstGeom>
        </p:spPr>
      </p:pic>
      <p:pic>
        <p:nvPicPr>
          <p:cNvPr id="10" name="Google Shape;63;p15">
            <a:extLst>
              <a:ext uri="{FF2B5EF4-FFF2-40B4-BE49-F238E27FC236}">
                <a16:creationId xmlns:a16="http://schemas.microsoft.com/office/drawing/2014/main" id="{1DB96CA0-2397-F245-B8C1-A8EE770778FC}"/>
              </a:ext>
            </a:extLst>
          </p:cNvPr>
          <p:cNvPicPr preferRelativeResize="0"/>
          <p:nvPr userDrawn="1"/>
        </p:nvPicPr>
        <p:blipFill rotWithShape="1">
          <a:blip r:embed="rId3" cstate="email">
            <a:alphaModFix/>
            <a:extLst>
              <a:ext uri="{28A0092B-C50C-407E-A947-70E740481C1C}">
                <a14:useLocalDpi xmlns:a14="http://schemas.microsoft.com/office/drawing/2010/main"/>
              </a:ext>
            </a:extLst>
          </a:blip>
          <a:srcRect/>
          <a:stretch/>
        </p:blipFill>
        <p:spPr>
          <a:xfrm>
            <a:off x="5641477" y="6421750"/>
            <a:ext cx="909049" cy="316289"/>
          </a:xfrm>
          <a:prstGeom prst="rect">
            <a:avLst/>
          </a:prstGeom>
          <a:noFill/>
          <a:ln>
            <a:noFill/>
          </a:ln>
        </p:spPr>
      </p:pic>
      <p:sp>
        <p:nvSpPr>
          <p:cNvPr id="2" name="Title 1">
            <a:extLst>
              <a:ext uri="{FF2B5EF4-FFF2-40B4-BE49-F238E27FC236}">
                <a16:creationId xmlns:a16="http://schemas.microsoft.com/office/drawing/2014/main" id="{CC99671F-1D4B-6744-B350-05D9976E08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B36561-2941-CC41-B3E1-7C1031CADD86}"/>
              </a:ext>
            </a:extLst>
          </p:cNvPr>
          <p:cNvSpPr>
            <a:spLocks noGrp="1"/>
          </p:cNvSpPr>
          <p:nvPr>
            <p:ph sz="half" idx="1"/>
          </p:nvPr>
        </p:nvSpPr>
        <p:spPr>
          <a:xfrm>
            <a:off x="838200" y="1826684"/>
            <a:ext cx="5156200" cy="43497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8433F8-C09D-C34E-94D8-2AF62E95321C}"/>
              </a:ext>
            </a:extLst>
          </p:cNvPr>
          <p:cNvSpPr>
            <a:spLocks noGrp="1"/>
          </p:cNvSpPr>
          <p:nvPr>
            <p:ph sz="half" idx="2"/>
          </p:nvPr>
        </p:nvSpPr>
        <p:spPr>
          <a:xfrm>
            <a:off x="6197600" y="1826684"/>
            <a:ext cx="5156200" cy="43497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7E59B07-679F-5547-8F54-FA036EBC6AAE}"/>
              </a:ext>
            </a:extLst>
          </p:cNvPr>
          <p:cNvSpPr>
            <a:spLocks noGrp="1"/>
          </p:cNvSpPr>
          <p:nvPr>
            <p:ph type="sldNum" sz="quarter" idx="12"/>
          </p:nvPr>
        </p:nvSpPr>
        <p:spPr/>
        <p:txBody>
          <a:bodyPr/>
          <a:lstStyle/>
          <a:p>
            <a:fld id="{D687FC37-F6DF-DC49-9865-3D6BA49E89B8}" type="slidenum">
              <a:rPr lang="en-US" smtClean="0"/>
              <a:t>‹#›</a:t>
            </a:fld>
            <a:endParaRPr lang="en-US"/>
          </a:p>
        </p:txBody>
      </p:sp>
    </p:spTree>
    <p:extLst>
      <p:ext uri="{BB962C8B-B14F-4D97-AF65-F5344CB8AC3E}">
        <p14:creationId xmlns:p14="http://schemas.microsoft.com/office/powerpoint/2010/main" val="2546462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D08A3C8-A169-8341-B8DC-92866546F831}"/>
              </a:ext>
            </a:extLst>
          </p:cNvPr>
          <p:cNvSpPr>
            <a:spLocks noGrp="1"/>
          </p:cNvSpPr>
          <p:nvPr>
            <p:ph type="pic" idx="1"/>
          </p:nvPr>
        </p:nvSpPr>
        <p:spPr>
          <a:xfrm>
            <a:off x="5183717" y="2057400"/>
            <a:ext cx="6172200" cy="3803651"/>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a:extLst>
              <a:ext uri="{FF2B5EF4-FFF2-40B4-BE49-F238E27FC236}">
                <a16:creationId xmlns:a16="http://schemas.microsoft.com/office/drawing/2014/main" id="{3C5EDB36-F8F9-094E-8E6A-B4228E496743}"/>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a:extLst>
              <a:ext uri="{FF2B5EF4-FFF2-40B4-BE49-F238E27FC236}">
                <a16:creationId xmlns:a16="http://schemas.microsoft.com/office/drawing/2014/main" id="{415EA0C9-547D-F84C-9C2F-835D7520FB90}"/>
              </a:ext>
            </a:extLst>
          </p:cNvPr>
          <p:cNvSpPr>
            <a:spLocks noGrp="1"/>
          </p:cNvSpPr>
          <p:nvPr>
            <p:ph type="dt" sz="half" idx="10"/>
          </p:nvPr>
        </p:nvSpPr>
        <p:spPr>
          <a:xfrm>
            <a:off x="838200" y="6356351"/>
            <a:ext cx="2743200" cy="366183"/>
          </a:xfrm>
          <a:prstGeom prst="rect">
            <a:avLst/>
          </a:prstGeom>
        </p:spPr>
        <p:txBody>
          <a:bodyPr/>
          <a:lstStyle/>
          <a:p>
            <a:fld id="{B8364582-074D-054A-82B2-81151AA1BDBA}" type="datetimeFigureOut">
              <a:rPr lang="en-US" smtClean="0"/>
              <a:t>5/6/24</a:t>
            </a:fld>
            <a:endParaRPr lang="en-US"/>
          </a:p>
        </p:txBody>
      </p:sp>
      <p:sp>
        <p:nvSpPr>
          <p:cNvPr id="6" name="Footer Placeholder 5">
            <a:extLst>
              <a:ext uri="{FF2B5EF4-FFF2-40B4-BE49-F238E27FC236}">
                <a16:creationId xmlns:a16="http://schemas.microsoft.com/office/drawing/2014/main" id="{A638AF1F-D9D1-794D-8E5E-670A892E7B31}"/>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DE7D32E-70D0-2E43-B779-1095896F84CD}"/>
              </a:ext>
            </a:extLst>
          </p:cNvPr>
          <p:cNvSpPr>
            <a:spLocks noGrp="1"/>
          </p:cNvSpPr>
          <p:nvPr>
            <p:ph type="sldNum" sz="quarter" idx="12"/>
          </p:nvPr>
        </p:nvSpPr>
        <p:spPr/>
        <p:txBody>
          <a:bodyPr/>
          <a:lstStyle/>
          <a:p>
            <a:fld id="{D687FC37-F6DF-DC49-9865-3D6BA49E89B8}" type="slidenum">
              <a:rPr lang="en-US" smtClean="0"/>
              <a:t>‹#›</a:t>
            </a:fld>
            <a:endParaRPr lang="en-US"/>
          </a:p>
        </p:txBody>
      </p:sp>
      <p:sp>
        <p:nvSpPr>
          <p:cNvPr id="8" name="Title 1">
            <a:extLst>
              <a:ext uri="{FF2B5EF4-FFF2-40B4-BE49-F238E27FC236}">
                <a16:creationId xmlns:a16="http://schemas.microsoft.com/office/drawing/2014/main" id="{109C834F-0D1F-0C42-B365-DC4AD5501756}"/>
              </a:ext>
            </a:extLst>
          </p:cNvPr>
          <p:cNvSpPr>
            <a:spLocks noGrp="1"/>
          </p:cNvSpPr>
          <p:nvPr>
            <p:ph type="title"/>
          </p:nvPr>
        </p:nvSpPr>
        <p:spPr>
          <a:xfrm>
            <a:off x="838200" y="366185"/>
            <a:ext cx="10515600" cy="1325033"/>
          </a:xfrm>
        </p:spPr>
        <p:txBody>
          <a:bodyPr/>
          <a:lstStyle/>
          <a:p>
            <a:r>
              <a:rPr lang="en-US"/>
              <a:t>Click to edit Master title style</a:t>
            </a:r>
          </a:p>
        </p:txBody>
      </p:sp>
    </p:spTree>
    <p:extLst>
      <p:ext uri="{BB962C8B-B14F-4D97-AF65-F5344CB8AC3E}">
        <p14:creationId xmlns:p14="http://schemas.microsoft.com/office/powerpoint/2010/main" val="275233440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6483B-5AB1-9F49-B1AD-0DD35C504A4E}"/>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78D3A9E0-AB2E-D344-8CC9-3D0AF4E89775}"/>
              </a:ext>
            </a:extLst>
          </p:cNvPr>
          <p:cNvSpPr>
            <a:spLocks noGrp="1"/>
          </p:cNvSpPr>
          <p:nvPr>
            <p:ph type="sldNum" sz="quarter" idx="12"/>
          </p:nvPr>
        </p:nvSpPr>
        <p:spPr/>
        <p:txBody>
          <a:bodyPr/>
          <a:lstStyle/>
          <a:p>
            <a:fld id="{D687FC37-F6DF-DC49-9865-3D6BA49E89B8}" type="slidenum">
              <a:rPr lang="en-US" smtClean="0"/>
              <a:t>‹#›</a:t>
            </a:fld>
            <a:endParaRPr lang="en-US"/>
          </a:p>
        </p:txBody>
      </p:sp>
    </p:spTree>
    <p:extLst>
      <p:ext uri="{BB962C8B-B14F-4D97-AF65-F5344CB8AC3E}">
        <p14:creationId xmlns:p14="http://schemas.microsoft.com/office/powerpoint/2010/main" val="3767424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735D9F-AA24-B64C-B9BC-7139C3754341}"/>
              </a:ext>
            </a:extLst>
          </p:cNvPr>
          <p:cNvSpPr>
            <a:spLocks noGrp="1"/>
          </p:cNvSpPr>
          <p:nvPr>
            <p:ph idx="1"/>
          </p:nvPr>
        </p:nvSpPr>
        <p:spPr>
          <a:xfrm>
            <a:off x="5183717" y="2057400"/>
            <a:ext cx="6172200" cy="3803651"/>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B06329-6438-6B45-8178-3E770114F841}"/>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a:extLst>
              <a:ext uri="{FF2B5EF4-FFF2-40B4-BE49-F238E27FC236}">
                <a16:creationId xmlns:a16="http://schemas.microsoft.com/office/drawing/2014/main" id="{763E8166-1FF8-6843-B43F-8C6D6969FEFF}"/>
              </a:ext>
            </a:extLst>
          </p:cNvPr>
          <p:cNvSpPr>
            <a:spLocks noGrp="1"/>
          </p:cNvSpPr>
          <p:nvPr>
            <p:ph type="dt" sz="half" idx="10"/>
          </p:nvPr>
        </p:nvSpPr>
        <p:spPr>
          <a:xfrm>
            <a:off x="838200" y="6356351"/>
            <a:ext cx="2743200" cy="366183"/>
          </a:xfrm>
          <a:prstGeom prst="rect">
            <a:avLst/>
          </a:prstGeom>
        </p:spPr>
        <p:txBody>
          <a:bodyPr/>
          <a:lstStyle/>
          <a:p>
            <a:fld id="{B8364582-074D-054A-82B2-81151AA1BDBA}" type="datetimeFigureOut">
              <a:rPr lang="en-US" smtClean="0"/>
              <a:t>5/6/24</a:t>
            </a:fld>
            <a:endParaRPr lang="en-US"/>
          </a:p>
        </p:txBody>
      </p:sp>
      <p:sp>
        <p:nvSpPr>
          <p:cNvPr id="6" name="Footer Placeholder 5">
            <a:extLst>
              <a:ext uri="{FF2B5EF4-FFF2-40B4-BE49-F238E27FC236}">
                <a16:creationId xmlns:a16="http://schemas.microsoft.com/office/drawing/2014/main" id="{09A7B7DE-3500-8346-B699-2DA67FB5C12C}"/>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14771C7-87A9-1547-97CF-F05DDC936CA6}"/>
              </a:ext>
            </a:extLst>
          </p:cNvPr>
          <p:cNvSpPr>
            <a:spLocks noGrp="1"/>
          </p:cNvSpPr>
          <p:nvPr>
            <p:ph type="sldNum" sz="quarter" idx="12"/>
          </p:nvPr>
        </p:nvSpPr>
        <p:spPr/>
        <p:txBody>
          <a:bodyPr/>
          <a:lstStyle/>
          <a:p>
            <a:fld id="{D687FC37-F6DF-DC49-9865-3D6BA49E89B8}" type="slidenum">
              <a:rPr lang="en-US" smtClean="0"/>
              <a:t>‹#›</a:t>
            </a:fld>
            <a:endParaRPr lang="en-US"/>
          </a:p>
        </p:txBody>
      </p:sp>
      <p:sp>
        <p:nvSpPr>
          <p:cNvPr id="9" name="Title 1">
            <a:extLst>
              <a:ext uri="{FF2B5EF4-FFF2-40B4-BE49-F238E27FC236}">
                <a16:creationId xmlns:a16="http://schemas.microsoft.com/office/drawing/2014/main" id="{A8E8CFA6-A8A7-214A-A1E1-9BD248E3C1C3}"/>
              </a:ext>
            </a:extLst>
          </p:cNvPr>
          <p:cNvSpPr>
            <a:spLocks noGrp="1"/>
          </p:cNvSpPr>
          <p:nvPr>
            <p:ph type="title"/>
          </p:nvPr>
        </p:nvSpPr>
        <p:spPr>
          <a:xfrm>
            <a:off x="838200" y="366185"/>
            <a:ext cx="10515600" cy="1325033"/>
          </a:xfrm>
        </p:spPr>
        <p:txBody>
          <a:bodyPr/>
          <a:lstStyle/>
          <a:p>
            <a:r>
              <a:rPr lang="en-US"/>
              <a:t>Click to edit Master title style</a:t>
            </a:r>
          </a:p>
        </p:txBody>
      </p:sp>
    </p:spTree>
    <p:extLst>
      <p:ext uri="{BB962C8B-B14F-4D97-AF65-F5344CB8AC3E}">
        <p14:creationId xmlns:p14="http://schemas.microsoft.com/office/powerpoint/2010/main" val="280754747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A65F6ED-CF40-0A41-BF0C-0D80A4AA0F8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4179" t="15953" r="774" b="9047"/>
          <a:stretch/>
        </p:blipFill>
        <p:spPr>
          <a:xfrm>
            <a:off x="1" y="0"/>
            <a:ext cx="12199620" cy="6858000"/>
          </a:xfrm>
          <a:prstGeom prst="rect">
            <a:avLst/>
          </a:prstGeom>
        </p:spPr>
      </p:pic>
      <p:pic>
        <p:nvPicPr>
          <p:cNvPr id="7" name="Picture 6" descr="Background pattern&#10;&#10;Description automatically generated">
            <a:extLst>
              <a:ext uri="{FF2B5EF4-FFF2-40B4-BE49-F238E27FC236}">
                <a16:creationId xmlns:a16="http://schemas.microsoft.com/office/drawing/2014/main" id="{BD0F4A17-2891-DF4C-8FCB-18F3CC08ED3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7621" y="6298384"/>
            <a:ext cx="12184380" cy="559613"/>
          </a:xfrm>
          <a:prstGeom prst="rect">
            <a:avLst/>
          </a:prstGeom>
        </p:spPr>
      </p:pic>
      <p:pic>
        <p:nvPicPr>
          <p:cNvPr id="9" name="Google Shape;63;p15">
            <a:extLst>
              <a:ext uri="{FF2B5EF4-FFF2-40B4-BE49-F238E27FC236}">
                <a16:creationId xmlns:a16="http://schemas.microsoft.com/office/drawing/2014/main" id="{1445BA7C-5C2D-3F43-B8B0-58D3B2A21250}"/>
              </a:ext>
            </a:extLst>
          </p:cNvPr>
          <p:cNvPicPr preferRelativeResize="0"/>
          <p:nvPr userDrawn="1"/>
        </p:nvPicPr>
        <p:blipFill rotWithShape="1">
          <a:blip r:embed="rId4" cstate="email">
            <a:alphaModFix/>
            <a:extLst>
              <a:ext uri="{28A0092B-C50C-407E-A947-70E740481C1C}">
                <a14:useLocalDpi xmlns:a14="http://schemas.microsoft.com/office/drawing/2010/main"/>
              </a:ext>
            </a:extLst>
          </a:blip>
          <a:srcRect/>
          <a:stretch/>
        </p:blipFill>
        <p:spPr>
          <a:xfrm>
            <a:off x="5641477" y="6421750"/>
            <a:ext cx="909049" cy="316289"/>
          </a:xfrm>
          <a:prstGeom prst="rect">
            <a:avLst/>
          </a:prstGeom>
          <a:noFill/>
          <a:ln>
            <a:noFill/>
          </a:ln>
        </p:spPr>
      </p:pic>
      <p:sp>
        <p:nvSpPr>
          <p:cNvPr id="3" name="Content Placeholder 2">
            <a:extLst>
              <a:ext uri="{FF2B5EF4-FFF2-40B4-BE49-F238E27FC236}">
                <a16:creationId xmlns:a16="http://schemas.microsoft.com/office/drawing/2014/main" id="{4F19FD64-D0D3-034F-8D03-7578710DF3A1}"/>
              </a:ext>
            </a:extLst>
          </p:cNvPr>
          <p:cNvSpPr>
            <a:spLocks noGrp="1"/>
          </p:cNvSpPr>
          <p:nvPr>
            <p:ph idx="1"/>
          </p:nvPr>
        </p:nvSpPr>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D2C28-AF75-0245-AE4F-EC7D1DA3AEBC}"/>
              </a:ext>
            </a:extLst>
          </p:cNvPr>
          <p:cNvSpPr>
            <a:spLocks noGrp="1"/>
          </p:cNvSpPr>
          <p:nvPr>
            <p:ph type="dt" sz="half" idx="10"/>
          </p:nvPr>
        </p:nvSpPr>
        <p:spPr>
          <a:xfrm>
            <a:off x="838200" y="6356351"/>
            <a:ext cx="2743200" cy="366183"/>
          </a:xfrm>
          <a:prstGeom prst="rect">
            <a:avLst/>
          </a:prstGeom>
        </p:spPr>
        <p:txBody>
          <a:bodyPr/>
          <a:lstStyle/>
          <a:p>
            <a:fld id="{B8364582-074D-054A-82B2-81151AA1BDBA}" type="datetimeFigureOut">
              <a:rPr lang="en-US" smtClean="0"/>
              <a:t>5/6/24</a:t>
            </a:fld>
            <a:endParaRPr lang="en-US"/>
          </a:p>
        </p:txBody>
      </p:sp>
      <p:sp>
        <p:nvSpPr>
          <p:cNvPr id="6" name="Slide Number Placeholder 5">
            <a:extLst>
              <a:ext uri="{FF2B5EF4-FFF2-40B4-BE49-F238E27FC236}">
                <a16:creationId xmlns:a16="http://schemas.microsoft.com/office/drawing/2014/main" id="{D2D43F46-738E-A44C-9DAB-07DEA79ED530}"/>
              </a:ext>
            </a:extLst>
          </p:cNvPr>
          <p:cNvSpPr>
            <a:spLocks noGrp="1"/>
          </p:cNvSpPr>
          <p:nvPr>
            <p:ph type="sldNum" sz="quarter" idx="12"/>
          </p:nvPr>
        </p:nvSpPr>
        <p:spPr/>
        <p:txBody>
          <a:bodyPr/>
          <a:lstStyle/>
          <a:p>
            <a:fld id="{D687FC37-F6DF-DC49-9865-3D6BA49E89B8}" type="slidenum">
              <a:rPr lang="en-US" smtClean="0"/>
              <a:t>‹#›</a:t>
            </a:fld>
            <a:endParaRPr lang="en-US"/>
          </a:p>
        </p:txBody>
      </p:sp>
    </p:spTree>
    <p:extLst>
      <p:ext uri="{BB962C8B-B14F-4D97-AF65-F5344CB8AC3E}">
        <p14:creationId xmlns:p14="http://schemas.microsoft.com/office/powerpoint/2010/main" val="12323496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9C6AC8A-0CBC-6B41-8AB3-809392E83AFB}"/>
              </a:ext>
            </a:extLst>
          </p:cNvPr>
          <p:cNvSpPr>
            <a:spLocks noGrp="1"/>
          </p:cNvSpPr>
          <p:nvPr>
            <p:ph type="sldNum" sz="quarter" idx="12"/>
          </p:nvPr>
        </p:nvSpPr>
        <p:spPr/>
        <p:txBody>
          <a:bodyPr/>
          <a:lstStyle/>
          <a:p>
            <a:fld id="{D687FC37-F6DF-DC49-9865-3D6BA49E89B8}" type="slidenum">
              <a:rPr lang="en-US" smtClean="0"/>
              <a:t>‹#›</a:t>
            </a:fld>
            <a:endParaRPr lang="en-US"/>
          </a:p>
        </p:txBody>
      </p:sp>
    </p:spTree>
    <p:extLst>
      <p:ext uri="{BB962C8B-B14F-4D97-AF65-F5344CB8AC3E}">
        <p14:creationId xmlns:p14="http://schemas.microsoft.com/office/powerpoint/2010/main" val="317274914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Slide">
  <p:cSld name="Title Slide">
    <p:bg>
      <p:bgPr>
        <a:blipFill>
          <a:blip r:embed="rId2" cstate="screen">
            <a:alphaModFix/>
            <a:extLst>
              <a:ext uri="{28A0092B-C50C-407E-A947-70E740481C1C}">
                <a14:useLocalDpi xmlns:a14="http://schemas.microsoft.com/office/drawing/2010/main"/>
              </a:ext>
            </a:extLst>
          </a:blip>
          <a:stretch>
            <a:fillRect/>
          </a:stretch>
        </a:blipFill>
        <a:effectLst/>
      </p:bgPr>
    </p:bg>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914400" y="2416633"/>
            <a:ext cx="10363200" cy="1598119"/>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lt1"/>
              </a:buClr>
              <a:buSzPts val="4000"/>
              <a:buFont typeface="Arial"/>
              <a:buNone/>
              <a:defRPr sz="3000" b="0"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5" name="Google Shape;15;p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160910" y="6049462"/>
            <a:ext cx="1870185" cy="500439"/>
          </a:xfrm>
          <a:prstGeom prst="rect">
            <a:avLst/>
          </a:prstGeom>
          <a:noFill/>
          <a:ln>
            <a:noFill/>
          </a:ln>
        </p:spPr>
      </p:pic>
      <p:sp>
        <p:nvSpPr>
          <p:cNvPr id="16" name="Google Shape;16;p2"/>
          <p:cNvSpPr txBox="1">
            <a:spLocks noGrp="1"/>
          </p:cNvSpPr>
          <p:nvPr>
            <p:ph type="sldNum" idx="12"/>
          </p:nvPr>
        </p:nvSpPr>
        <p:spPr>
          <a:xfrm>
            <a:off x="11409045" y="6333135"/>
            <a:ext cx="731600" cy="525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4872953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58"/>
        <p:cNvGrpSpPr/>
        <p:nvPr/>
      </p:nvGrpSpPr>
      <p:grpSpPr>
        <a:xfrm>
          <a:off x="0" y="0"/>
          <a:ext cx="0" cy="0"/>
          <a:chOff x="0" y="0"/>
          <a:chExt cx="0" cy="0"/>
        </a:xfrm>
      </p:grpSpPr>
      <p:sp>
        <p:nvSpPr>
          <p:cNvPr id="59" name="Google Shape;59;p10"/>
          <p:cNvSpPr/>
          <p:nvPr/>
        </p:nvSpPr>
        <p:spPr>
          <a:xfrm>
            <a:off x="0" y="6298392"/>
            <a:ext cx="12192000" cy="559613"/>
          </a:xfrm>
          <a:prstGeom prst="rect">
            <a:avLst/>
          </a:prstGeom>
          <a:solidFill>
            <a:srgbClr val="00305D"/>
          </a:solidFill>
          <a:ln>
            <a:noFill/>
          </a:ln>
        </p:spPr>
        <p:txBody>
          <a:bodyPr spcFirstLastPara="1" wrap="square" lIns="51431" tIns="25707" rIns="51431" bIns="25707" anchor="ctr" anchorCtr="0">
            <a:noAutofit/>
          </a:bodyPr>
          <a:lstStyle/>
          <a:p>
            <a:pPr marL="0" marR="0" lvl="0" indent="0" algn="ctr" rtl="0">
              <a:lnSpc>
                <a:spcPct val="100000"/>
              </a:lnSpc>
              <a:spcBef>
                <a:spcPts val="0"/>
              </a:spcBef>
              <a:spcAft>
                <a:spcPts val="0"/>
              </a:spcAft>
              <a:buNone/>
            </a:pPr>
            <a:endParaRPr sz="1013" b="0" i="0" u="none" strike="noStrike" cap="none">
              <a:solidFill>
                <a:schemeClr val="lt1"/>
              </a:solidFill>
              <a:latin typeface="Arial"/>
              <a:ea typeface="Arial"/>
              <a:cs typeface="Arial"/>
              <a:sym typeface="Arial"/>
            </a:endParaRPr>
          </a:p>
        </p:txBody>
      </p:sp>
      <p:sp>
        <p:nvSpPr>
          <p:cNvPr id="60" name="Google Shape;60;p10"/>
          <p:cNvSpPr/>
          <p:nvPr/>
        </p:nvSpPr>
        <p:spPr>
          <a:xfrm>
            <a:off x="6" y="5"/>
            <a:ext cx="12191999" cy="1690689"/>
          </a:xfrm>
          <a:prstGeom prst="rect">
            <a:avLst/>
          </a:prstGeom>
          <a:gradFill>
            <a:gsLst>
              <a:gs pos="0">
                <a:srgbClr val="0073BC"/>
              </a:gs>
              <a:gs pos="77000">
                <a:srgbClr val="00305D"/>
              </a:gs>
              <a:gs pos="100000">
                <a:srgbClr val="00305D"/>
              </a:gs>
            </a:gsLst>
            <a:lin ang="16200000" scaled="0"/>
          </a:gradFill>
          <a:ln>
            <a:noFill/>
          </a:ln>
        </p:spPr>
        <p:txBody>
          <a:bodyPr spcFirstLastPara="1" wrap="square" lIns="51431" tIns="25707" rIns="51431" bIns="25707" anchor="ctr" anchorCtr="0">
            <a:noAutofit/>
          </a:bodyPr>
          <a:lstStyle/>
          <a:p>
            <a:pPr marL="0" marR="0" lvl="0" indent="0" algn="ctr" rtl="0">
              <a:lnSpc>
                <a:spcPct val="100000"/>
              </a:lnSpc>
              <a:spcBef>
                <a:spcPts val="0"/>
              </a:spcBef>
              <a:spcAft>
                <a:spcPts val="0"/>
              </a:spcAft>
              <a:buNone/>
            </a:pPr>
            <a:endParaRPr sz="1013" b="0" i="0" u="none" strike="noStrike" cap="none">
              <a:solidFill>
                <a:schemeClr val="lt1"/>
              </a:solidFill>
              <a:latin typeface="Arial"/>
              <a:ea typeface="Arial"/>
              <a:cs typeface="Arial"/>
              <a:sym typeface="Arial"/>
            </a:endParaRPr>
          </a:p>
        </p:txBody>
      </p:sp>
      <p:sp>
        <p:nvSpPr>
          <p:cNvPr id="61" name="Google Shape;61;p10"/>
          <p:cNvSpPr txBox="1">
            <a:spLocks noGrp="1"/>
          </p:cNvSpPr>
          <p:nvPr>
            <p:ph type="title"/>
          </p:nvPr>
        </p:nvSpPr>
        <p:spPr>
          <a:xfrm>
            <a:off x="838200" y="5"/>
            <a:ext cx="10515600" cy="169068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4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62" name="Google Shape;62;p1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5505005" y="6421753"/>
            <a:ext cx="1181999" cy="316289"/>
          </a:xfrm>
          <a:prstGeom prst="rect">
            <a:avLst/>
          </a:prstGeom>
          <a:noFill/>
          <a:ln>
            <a:noFill/>
          </a:ln>
        </p:spPr>
      </p:pic>
      <p:sp>
        <p:nvSpPr>
          <p:cNvPr id="63" name="Google Shape;63;p10"/>
          <p:cNvSpPr txBox="1"/>
          <p:nvPr/>
        </p:nvSpPr>
        <p:spPr>
          <a:xfrm>
            <a:off x="838200" y="1850572"/>
            <a:ext cx="10515600" cy="623248"/>
          </a:xfrm>
          <a:prstGeom prst="rect">
            <a:avLst/>
          </a:prstGeom>
          <a:noFill/>
          <a:ln>
            <a:noFill/>
          </a:ln>
        </p:spPr>
        <p:txBody>
          <a:bodyPr spcFirstLastPara="1" wrap="square" lIns="68569" tIns="34275" rIns="68569" bIns="34275" anchor="t" anchorCtr="0">
            <a:noAutofit/>
          </a:bodyPr>
          <a:lstStyle/>
          <a:p>
            <a:pPr marL="0" marR="0" lvl="0" indent="0" algn="ctr" rtl="0">
              <a:lnSpc>
                <a:spcPct val="100000"/>
              </a:lnSpc>
              <a:spcBef>
                <a:spcPts val="0"/>
              </a:spcBef>
              <a:spcAft>
                <a:spcPts val="0"/>
              </a:spcAft>
              <a:buNone/>
            </a:pPr>
            <a:endParaRPr sz="1575"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13" b="0" i="0" u="none" strike="noStrike" cap="none">
              <a:solidFill>
                <a:srgbClr val="000000"/>
              </a:solidFill>
              <a:latin typeface="Arial"/>
              <a:ea typeface="Arial"/>
              <a:cs typeface="Arial"/>
              <a:sym typeface="Arial"/>
            </a:endParaRPr>
          </a:p>
        </p:txBody>
      </p:sp>
      <p:sp>
        <p:nvSpPr>
          <p:cNvPr id="64" name="Google Shape;64;p10"/>
          <p:cNvSpPr txBox="1">
            <a:spLocks noGrp="1"/>
          </p:cNvSpPr>
          <p:nvPr>
            <p:ph type="sldNum" idx="12"/>
          </p:nvPr>
        </p:nvSpPr>
        <p:spPr>
          <a:xfrm>
            <a:off x="11409045" y="6333135"/>
            <a:ext cx="731600" cy="525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9185979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19_Title and Content">
  <p:cSld name="19_Title and Content">
    <p:spTree>
      <p:nvGrpSpPr>
        <p:cNvPr id="1" name="Shape 17"/>
        <p:cNvGrpSpPr/>
        <p:nvPr/>
      </p:nvGrpSpPr>
      <p:grpSpPr>
        <a:xfrm>
          <a:off x="0" y="0"/>
          <a:ext cx="0" cy="0"/>
          <a:chOff x="0" y="0"/>
          <a:chExt cx="0" cy="0"/>
        </a:xfrm>
      </p:grpSpPr>
      <p:sp>
        <p:nvSpPr>
          <p:cNvPr id="18" name="Google Shape;18;p3"/>
          <p:cNvSpPr/>
          <p:nvPr/>
        </p:nvSpPr>
        <p:spPr>
          <a:xfrm>
            <a:off x="0" y="6298392"/>
            <a:ext cx="12192000" cy="559613"/>
          </a:xfrm>
          <a:prstGeom prst="rect">
            <a:avLst/>
          </a:prstGeom>
          <a:solidFill>
            <a:srgbClr val="00305D"/>
          </a:solidFill>
          <a:ln>
            <a:noFill/>
          </a:ln>
        </p:spPr>
        <p:txBody>
          <a:bodyPr spcFirstLastPara="1" wrap="square" lIns="51431" tIns="25707" rIns="51431" bIns="25707"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013" b="0" i="0" u="none" strike="noStrike" cap="none">
              <a:solidFill>
                <a:schemeClr val="lt1"/>
              </a:solidFill>
              <a:latin typeface="Calibri"/>
              <a:ea typeface="Calibri"/>
              <a:cs typeface="Calibri"/>
              <a:sym typeface="Calibri"/>
            </a:endParaRPr>
          </a:p>
        </p:txBody>
      </p:sp>
      <p:sp>
        <p:nvSpPr>
          <p:cNvPr id="19" name="Google Shape;19;p3"/>
          <p:cNvSpPr/>
          <p:nvPr/>
        </p:nvSpPr>
        <p:spPr>
          <a:xfrm>
            <a:off x="6" y="5"/>
            <a:ext cx="12191999" cy="1690689"/>
          </a:xfrm>
          <a:prstGeom prst="rect">
            <a:avLst/>
          </a:prstGeom>
          <a:gradFill>
            <a:gsLst>
              <a:gs pos="0">
                <a:srgbClr val="0073BC"/>
              </a:gs>
              <a:gs pos="77000">
                <a:srgbClr val="00305D"/>
              </a:gs>
              <a:gs pos="100000">
                <a:srgbClr val="00305D"/>
              </a:gs>
            </a:gsLst>
            <a:lin ang="16200000" scaled="0"/>
          </a:gradFill>
          <a:ln>
            <a:noFill/>
          </a:ln>
        </p:spPr>
        <p:txBody>
          <a:bodyPr spcFirstLastPara="1" wrap="square" lIns="51431" tIns="25707" rIns="51431" bIns="25707"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013" b="0" i="0" u="none" strike="noStrike" cap="none">
              <a:solidFill>
                <a:schemeClr val="lt1"/>
              </a:solidFill>
              <a:latin typeface="Calibri"/>
              <a:ea typeface="Calibri"/>
              <a:cs typeface="Calibri"/>
              <a:sym typeface="Calibri"/>
            </a:endParaRPr>
          </a:p>
        </p:txBody>
      </p:sp>
      <p:sp>
        <p:nvSpPr>
          <p:cNvPr id="20" name="Google Shape;20;p3"/>
          <p:cNvSpPr txBox="1">
            <a:spLocks noGrp="1"/>
          </p:cNvSpPr>
          <p:nvPr>
            <p:ph type="title"/>
          </p:nvPr>
        </p:nvSpPr>
        <p:spPr>
          <a:xfrm>
            <a:off x="838200" y="5"/>
            <a:ext cx="10515600" cy="169068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1" name="Google Shape;21;p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505005" y="6421753"/>
            <a:ext cx="1181999" cy="316289"/>
          </a:xfrm>
          <a:prstGeom prst="rect">
            <a:avLst/>
          </a:prstGeom>
          <a:noFill/>
          <a:ln>
            <a:noFill/>
          </a:ln>
        </p:spPr>
      </p:pic>
      <p:sp>
        <p:nvSpPr>
          <p:cNvPr id="22" name="Google Shape;22;p3"/>
          <p:cNvSpPr txBox="1">
            <a:spLocks noGrp="1"/>
          </p:cNvSpPr>
          <p:nvPr>
            <p:ph type="sldNum" idx="12"/>
          </p:nvPr>
        </p:nvSpPr>
        <p:spPr>
          <a:xfrm>
            <a:off x="11409045" y="6333135"/>
            <a:ext cx="731600" cy="525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8919815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40"/>
        <p:cNvGrpSpPr/>
        <p:nvPr/>
      </p:nvGrpSpPr>
      <p:grpSpPr>
        <a:xfrm>
          <a:off x="0" y="0"/>
          <a:ext cx="0" cy="0"/>
          <a:chOff x="0" y="0"/>
          <a:chExt cx="0" cy="0"/>
        </a:xfrm>
      </p:grpSpPr>
      <p:sp>
        <p:nvSpPr>
          <p:cNvPr id="41" name="Google Shape;41;p7"/>
          <p:cNvSpPr/>
          <p:nvPr/>
        </p:nvSpPr>
        <p:spPr>
          <a:xfrm>
            <a:off x="0" y="6298392"/>
            <a:ext cx="12192000" cy="559613"/>
          </a:xfrm>
          <a:prstGeom prst="rect">
            <a:avLst/>
          </a:prstGeom>
          <a:solidFill>
            <a:srgbClr val="00305D"/>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None/>
            </a:pPr>
            <a:endParaRPr sz="1351" b="0" i="0" u="none" strike="noStrike" cap="none">
              <a:solidFill>
                <a:schemeClr val="lt1"/>
              </a:solidFill>
              <a:latin typeface="Arial"/>
              <a:ea typeface="Arial"/>
              <a:cs typeface="Arial"/>
              <a:sym typeface="Arial"/>
            </a:endParaRPr>
          </a:p>
        </p:txBody>
      </p:sp>
      <p:pic>
        <p:nvPicPr>
          <p:cNvPr id="42" name="Google Shape;42;p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505005" y="6421753"/>
            <a:ext cx="1181999" cy="316289"/>
          </a:xfrm>
          <a:prstGeom prst="rect">
            <a:avLst/>
          </a:prstGeom>
          <a:noFill/>
          <a:ln>
            <a:noFill/>
          </a:ln>
        </p:spPr>
      </p:pic>
      <p:sp>
        <p:nvSpPr>
          <p:cNvPr id="43" name="Google Shape;43;p7"/>
          <p:cNvSpPr txBox="1">
            <a:spLocks noGrp="1"/>
          </p:cNvSpPr>
          <p:nvPr>
            <p:ph type="sldNum" idx="12"/>
          </p:nvPr>
        </p:nvSpPr>
        <p:spPr>
          <a:xfrm>
            <a:off x="11409045" y="6333135"/>
            <a:ext cx="731600" cy="525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2686999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5176" cy="6858000"/>
          </a:xfrm>
          <a:prstGeom prst="rect">
            <a:avLst/>
          </a:prstGeom>
        </p:spPr>
      </p:pic>
      <p:sp>
        <p:nvSpPr>
          <p:cNvPr id="2" name="Title 1"/>
          <p:cNvSpPr>
            <a:spLocks noGrp="1"/>
          </p:cNvSpPr>
          <p:nvPr>
            <p:ph type="title" hasCustomPrompt="1"/>
          </p:nvPr>
        </p:nvSpPr>
        <p:spPr>
          <a:xfrm>
            <a:off x="4419163" y="1219200"/>
            <a:ext cx="7087019" cy="2239963"/>
          </a:xfrm>
        </p:spPr>
        <p:txBody>
          <a:bodyPr/>
          <a:lstStyle>
            <a:lvl1pPr>
              <a:defRPr b="1"/>
            </a:lvl1pPr>
          </a:lstStyle>
          <a:p>
            <a:r>
              <a:rPr lang="en-US"/>
              <a:t>Title Goes Here</a:t>
            </a:r>
            <a:br>
              <a:rPr lang="en-US"/>
            </a:br>
            <a:r>
              <a:rPr lang="en-US"/>
              <a:t>Two Lines if Longer</a:t>
            </a:r>
          </a:p>
        </p:txBody>
      </p:sp>
      <p:sp>
        <p:nvSpPr>
          <p:cNvPr id="9" name="Content Placeholder 8"/>
          <p:cNvSpPr>
            <a:spLocks noGrp="1"/>
          </p:cNvSpPr>
          <p:nvPr>
            <p:ph sz="quarter" idx="10" hasCustomPrompt="1"/>
          </p:nvPr>
        </p:nvSpPr>
        <p:spPr>
          <a:xfrm>
            <a:off x="4419164" y="3886200"/>
            <a:ext cx="7926864" cy="914400"/>
          </a:xfrm>
          <a:solidFill>
            <a:srgbClr val="28AAB4"/>
          </a:solidFill>
        </p:spPr>
        <p:txBody>
          <a:bodyPr lIns="365760" tIns="182880"/>
          <a:lstStyle>
            <a:lvl1pPr marL="0" indent="0">
              <a:buNone/>
              <a:defRPr>
                <a:solidFill>
                  <a:schemeClr val="bg1"/>
                </a:solidFill>
              </a:defRPr>
            </a:lvl1pPr>
            <a:lvl2pPr marL="408070" indent="0">
              <a:buNone/>
              <a:defRPr>
                <a:solidFill>
                  <a:schemeClr val="bg1"/>
                </a:solidFill>
              </a:defRPr>
            </a:lvl2pPr>
            <a:lvl3pPr marL="816140" indent="0">
              <a:buNone/>
              <a:defRPr>
                <a:solidFill>
                  <a:schemeClr val="bg1"/>
                </a:solidFill>
              </a:defRPr>
            </a:lvl3pPr>
            <a:lvl4pPr marL="1224208" indent="0">
              <a:buNone/>
              <a:defRPr>
                <a:solidFill>
                  <a:schemeClr val="bg1"/>
                </a:solidFill>
              </a:defRPr>
            </a:lvl4pPr>
            <a:lvl5pPr marL="1632278" indent="0">
              <a:buNone/>
              <a:defRPr>
                <a:solidFill>
                  <a:schemeClr val="bg1"/>
                </a:solidFill>
              </a:defRPr>
            </a:lvl5pPr>
          </a:lstStyle>
          <a:p>
            <a:pPr lvl="0"/>
            <a:r>
              <a:rPr lang="en-US"/>
              <a:t>SPEAKER’S NAME</a:t>
            </a:r>
          </a:p>
        </p:txBody>
      </p:sp>
      <p:sp>
        <p:nvSpPr>
          <p:cNvPr id="11" name="Content Placeholder 10"/>
          <p:cNvSpPr>
            <a:spLocks noGrp="1"/>
          </p:cNvSpPr>
          <p:nvPr>
            <p:ph sz="quarter" idx="11" hasCustomPrompt="1"/>
          </p:nvPr>
        </p:nvSpPr>
        <p:spPr>
          <a:xfrm>
            <a:off x="4419164" y="5029200"/>
            <a:ext cx="5640269" cy="685800"/>
          </a:xfrm>
        </p:spPr>
        <p:txBody>
          <a:bodyPr>
            <a:normAutofit/>
          </a:bodyPr>
          <a:lstStyle>
            <a:lvl1pPr marL="0" indent="0">
              <a:buNone/>
              <a:defRPr sz="2400" baseline="0">
                <a:solidFill>
                  <a:srgbClr val="28AAB4"/>
                </a:solidFill>
              </a:defRPr>
            </a:lvl1pPr>
            <a:lvl2pPr marL="408070" indent="0">
              <a:buNone/>
              <a:defRPr>
                <a:solidFill>
                  <a:srgbClr val="28AAB4"/>
                </a:solidFill>
              </a:defRPr>
            </a:lvl2pPr>
            <a:lvl3pPr marL="816140" indent="0">
              <a:buNone/>
              <a:defRPr>
                <a:solidFill>
                  <a:srgbClr val="28AAB4"/>
                </a:solidFill>
              </a:defRPr>
            </a:lvl3pPr>
            <a:lvl4pPr marL="1224208" indent="0">
              <a:buNone/>
              <a:defRPr>
                <a:solidFill>
                  <a:srgbClr val="28AAB4"/>
                </a:solidFill>
              </a:defRPr>
            </a:lvl4pPr>
            <a:lvl5pPr marL="1632278" indent="0">
              <a:buNone/>
              <a:defRPr>
                <a:solidFill>
                  <a:srgbClr val="28AAB4"/>
                </a:solidFill>
              </a:defRPr>
            </a:lvl5pPr>
          </a:lstStyle>
          <a:p>
            <a:pPr lvl="0"/>
            <a:r>
              <a:rPr lang="en-US"/>
              <a:t>MONTH 00, 2016</a:t>
            </a:r>
          </a:p>
        </p:txBody>
      </p:sp>
    </p:spTree>
    <p:extLst>
      <p:ext uri="{BB962C8B-B14F-4D97-AF65-F5344CB8AC3E}">
        <p14:creationId xmlns:p14="http://schemas.microsoft.com/office/powerpoint/2010/main" val="803441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3.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4.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72.jpe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5.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image" Target="../media/image72.jpeg"/><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6.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7.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slideLayout" Target="../slideLayouts/slideLayout107.xml"/><Relationship Id="rId18" Type="http://schemas.openxmlformats.org/officeDocument/2006/relationships/image" Target="../media/image73.jpeg"/><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theme" Target="../theme/theme8.xml"/><Relationship Id="rId2" Type="http://schemas.openxmlformats.org/officeDocument/2006/relationships/slideLayout" Target="../slideLayouts/slideLayout96.xml"/><Relationship Id="rId16" Type="http://schemas.openxmlformats.org/officeDocument/2006/relationships/slideLayout" Target="../slideLayouts/slideLayout110.xml"/><Relationship Id="rId20" Type="http://schemas.openxmlformats.org/officeDocument/2006/relationships/image" Target="../media/image75.png"/><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slideLayout" Target="../slideLayouts/slideLayout109.xml"/><Relationship Id="rId10" Type="http://schemas.openxmlformats.org/officeDocument/2006/relationships/slideLayout" Target="../slideLayouts/slideLayout104.xml"/><Relationship Id="rId19" Type="http://schemas.openxmlformats.org/officeDocument/2006/relationships/image" Target="../media/image74.png"/><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53E108-4AD3-394C-5A94-5C5B91AF0D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3E0AD5-ACBD-EF93-8997-228368988E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E82A53-4C96-93E6-5996-B61E15515A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A97FEFC-1EC4-1146-B0F6-B4C7BC14651F}" type="datetimeFigureOut">
              <a:rPr lang="en-US" smtClean="0"/>
              <a:t>5/6/24</a:t>
            </a:fld>
            <a:endParaRPr lang="en-US"/>
          </a:p>
        </p:txBody>
      </p:sp>
      <p:sp>
        <p:nvSpPr>
          <p:cNvPr id="5" name="Footer Placeholder 4">
            <a:extLst>
              <a:ext uri="{FF2B5EF4-FFF2-40B4-BE49-F238E27FC236}">
                <a16:creationId xmlns:a16="http://schemas.microsoft.com/office/drawing/2014/main" id="{8EC0E5D9-A432-2B35-B44A-9ABD33DA44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380BE23-B8B5-4AAD-FE91-7F8BE7ED78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52DBAE-5F76-2B42-99AC-A119AE279B6A}" type="slidenum">
              <a:rPr lang="en-US" smtClean="0"/>
              <a:t>‹#›</a:t>
            </a:fld>
            <a:endParaRPr lang="en-US"/>
          </a:p>
        </p:txBody>
      </p:sp>
    </p:spTree>
    <p:extLst>
      <p:ext uri="{BB962C8B-B14F-4D97-AF65-F5344CB8AC3E}">
        <p14:creationId xmlns:p14="http://schemas.microsoft.com/office/powerpoint/2010/main" val="3859756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D4BF88">
                <a:alpha val="75162"/>
              </a:srgbClr>
            </a:gs>
            <a:gs pos="39000">
              <a:schemeClr val="bg1"/>
            </a:gs>
          </a:gsLst>
          <a:lin ang="8100000" scaled="1"/>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F53D41-B3D9-0856-DEBB-57C725BD4CCF}"/>
              </a:ext>
            </a:extLst>
          </p:cNvPr>
          <p:cNvSpPr>
            <a:spLocks noGrp="1"/>
          </p:cNvSpPr>
          <p:nvPr>
            <p:ph type="title"/>
          </p:nvPr>
        </p:nvSpPr>
        <p:spPr>
          <a:xfrm>
            <a:off x="933450" y="755930"/>
            <a:ext cx="103251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B7F6990-E15B-701E-55A2-00590A07CB4F}"/>
              </a:ext>
            </a:extLst>
          </p:cNvPr>
          <p:cNvSpPr>
            <a:spLocks noGrp="1"/>
          </p:cNvSpPr>
          <p:nvPr>
            <p:ph type="body" idx="1"/>
          </p:nvPr>
        </p:nvSpPr>
        <p:spPr>
          <a:xfrm>
            <a:off x="933450" y="2216430"/>
            <a:ext cx="103251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3C0E2C12-EE6A-20CB-09F3-55836BC3394C}"/>
              </a:ext>
            </a:extLst>
          </p:cNvPr>
          <p:cNvPicPr>
            <a:picLocks noChangeAspect="1"/>
          </p:cNvPicPr>
          <p:nvPr userDrawn="1"/>
        </p:nvPicPr>
        <p:blipFill rotWithShape="1">
          <a:blip r:embed="rId30" cstate="screen">
            <a:extLst>
              <a:ext uri="{28A0092B-C50C-407E-A947-70E740481C1C}">
                <a14:useLocalDpi xmlns:a14="http://schemas.microsoft.com/office/drawing/2010/main"/>
              </a:ext>
            </a:extLst>
          </a:blip>
          <a:srcRect/>
          <a:stretch/>
        </p:blipFill>
        <p:spPr>
          <a:xfrm>
            <a:off x="0" y="-47324"/>
            <a:ext cx="12192000" cy="529216"/>
          </a:xfrm>
          <a:prstGeom prst="rect">
            <a:avLst/>
          </a:prstGeom>
        </p:spPr>
      </p:pic>
      <p:pic>
        <p:nvPicPr>
          <p:cNvPr id="8" name="Picture 7" descr="A black background with grey letters&#10;&#10;Description automatically generated">
            <a:extLst>
              <a:ext uri="{FF2B5EF4-FFF2-40B4-BE49-F238E27FC236}">
                <a16:creationId xmlns:a16="http://schemas.microsoft.com/office/drawing/2014/main" id="{119BBE9E-4D69-14CD-9511-13BB4AA55DFA}"/>
              </a:ext>
            </a:extLst>
          </p:cNvPr>
          <p:cNvPicPr>
            <a:picLocks noChangeAspect="1"/>
          </p:cNvPicPr>
          <p:nvPr userDrawn="1"/>
        </p:nvPicPr>
        <p:blipFill rotWithShape="1">
          <a:blip r:embed="rId31" cstate="screen">
            <a:alphaModFix amt="23000"/>
            <a:extLst>
              <a:ext uri="{28A0092B-C50C-407E-A947-70E740481C1C}">
                <a14:useLocalDpi xmlns:a14="http://schemas.microsoft.com/office/drawing/2010/main"/>
              </a:ext>
            </a:extLst>
          </a:blip>
          <a:srcRect/>
          <a:stretch/>
        </p:blipFill>
        <p:spPr>
          <a:xfrm>
            <a:off x="0" y="-50077"/>
            <a:ext cx="1201897" cy="531969"/>
          </a:xfrm>
          <a:prstGeom prst="rect">
            <a:avLst/>
          </a:prstGeom>
        </p:spPr>
      </p:pic>
      <p:sp>
        <p:nvSpPr>
          <p:cNvPr id="6" name="Slide Number Placeholder 5">
            <a:extLst>
              <a:ext uri="{FF2B5EF4-FFF2-40B4-BE49-F238E27FC236}">
                <a16:creationId xmlns:a16="http://schemas.microsoft.com/office/drawing/2014/main" id="{37322777-339B-9F56-577C-65AD89F9C7A5}"/>
              </a:ext>
            </a:extLst>
          </p:cNvPr>
          <p:cNvSpPr>
            <a:spLocks noGrp="1"/>
          </p:cNvSpPr>
          <p:nvPr>
            <p:ph type="sldNum" sz="quarter" idx="4"/>
          </p:nvPr>
        </p:nvSpPr>
        <p:spPr>
          <a:xfrm>
            <a:off x="11662148" y="99559"/>
            <a:ext cx="1059704" cy="261258"/>
          </a:xfrm>
          <a:prstGeom prst="roundRect">
            <a:avLst>
              <a:gd name="adj" fmla="val 50000"/>
            </a:avLst>
          </a:prstGeom>
          <a:solidFill>
            <a:srgbClr val="002060"/>
          </a:solidFill>
        </p:spPr>
        <p:txBody>
          <a:bodyPr vert="horz" lIns="91440" tIns="45720" rIns="91440" bIns="45720" rtlCol="0" anchor="ctr"/>
          <a:lstStyle>
            <a:lvl1pPr algn="l">
              <a:defRPr sz="1100" b="1">
                <a:solidFill>
                  <a:schemeClr val="bg1"/>
                </a:solidFill>
              </a:defRPr>
            </a:lvl1pPr>
          </a:lstStyle>
          <a:p>
            <a:fld id="{E8618032-BA8D-3D4D-8253-A70208A85976}" type="slidenum">
              <a:rPr lang="en-US" smtClean="0"/>
              <a:pPr/>
              <a:t>‹#›</a:t>
            </a:fld>
            <a:endParaRPr lang="en-US" dirty="0"/>
          </a:p>
        </p:txBody>
      </p:sp>
      <p:sp>
        <p:nvSpPr>
          <p:cNvPr id="5" name="Footer Placeholder 4">
            <a:extLst>
              <a:ext uri="{FF2B5EF4-FFF2-40B4-BE49-F238E27FC236}">
                <a16:creationId xmlns:a16="http://schemas.microsoft.com/office/drawing/2014/main" id="{D5538D45-6410-BA73-9765-65C75CDC4742}"/>
              </a:ext>
            </a:extLst>
          </p:cNvPr>
          <p:cNvSpPr>
            <a:spLocks noGrp="1"/>
          </p:cNvSpPr>
          <p:nvPr>
            <p:ph type="ftr" sz="quarter" idx="3"/>
          </p:nvPr>
        </p:nvSpPr>
        <p:spPr>
          <a:xfrm>
            <a:off x="343963" y="121602"/>
            <a:ext cx="4114800" cy="217173"/>
          </a:xfrm>
          <a:prstGeom prst="rect">
            <a:avLst/>
          </a:prstGeom>
        </p:spPr>
        <p:txBody>
          <a:bodyPr vert="horz" lIns="91440" tIns="45720" rIns="91440" bIns="45720" rtlCol="0" anchor="ctr"/>
          <a:lstStyle>
            <a:lvl1pPr algn="l">
              <a:defRPr sz="900">
                <a:solidFill>
                  <a:schemeClr val="bg1">
                    <a:alpha val="75167"/>
                  </a:schemeClr>
                </a:solidFill>
              </a:defRPr>
            </a:lvl1pPr>
          </a:lstStyle>
          <a:p>
            <a:r>
              <a:rPr lang="en-US" dirty="0"/>
              <a:t>Biological &amp; Physical Sciences</a:t>
            </a:r>
          </a:p>
        </p:txBody>
      </p:sp>
    </p:spTree>
    <p:extLst>
      <p:ext uri="{BB962C8B-B14F-4D97-AF65-F5344CB8AC3E}">
        <p14:creationId xmlns:p14="http://schemas.microsoft.com/office/powerpoint/2010/main" val="37729604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Lst>
  <p:hf hdr="0"/>
  <p:txStyles>
    <p:title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BA4997-7C40-D56B-EB37-21BE3DFFC4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92C688-21A9-5049-1F67-CDF8E7E548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CBD553-5055-41C7-B4B1-8CF37088E5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3C04E2-4AFA-4246-9745-3C98BE115D7F}" type="datetimeFigureOut">
              <a:rPr lang="en-US" smtClean="0"/>
              <a:t>5/6/24</a:t>
            </a:fld>
            <a:endParaRPr lang="en-US"/>
          </a:p>
        </p:txBody>
      </p:sp>
      <p:sp>
        <p:nvSpPr>
          <p:cNvPr id="5" name="Footer Placeholder 4">
            <a:extLst>
              <a:ext uri="{FF2B5EF4-FFF2-40B4-BE49-F238E27FC236}">
                <a16:creationId xmlns:a16="http://schemas.microsoft.com/office/drawing/2014/main" id="{68953448-DEFB-F2CD-C009-B2C3E423C9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402302-A15F-D92A-E64E-0A3EABB1ED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E2729-B83C-492E-954B-FC1E6DF6CDB7}" type="slidenum">
              <a:rPr lang="en-US" smtClean="0"/>
              <a:t>‹#›</a:t>
            </a:fld>
            <a:endParaRPr lang="en-US"/>
          </a:p>
        </p:txBody>
      </p:sp>
    </p:spTree>
    <p:extLst>
      <p:ext uri="{BB962C8B-B14F-4D97-AF65-F5344CB8AC3E}">
        <p14:creationId xmlns:p14="http://schemas.microsoft.com/office/powerpoint/2010/main" val="136346394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4DE530-C13A-3696-6B97-6C67C87E28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C39212-33DA-954E-0858-C971B5FBA5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6810FA-6A57-E686-3CD6-DA7FF9B11B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99EF1-5895-4E18-A6A4-CC1EB4E1A80B}" type="datetimeFigureOut">
              <a:rPr lang="en-US" smtClean="0"/>
              <a:t>5/6/24</a:t>
            </a:fld>
            <a:endParaRPr lang="en-US"/>
          </a:p>
        </p:txBody>
      </p:sp>
      <p:sp>
        <p:nvSpPr>
          <p:cNvPr id="5" name="Footer Placeholder 4">
            <a:extLst>
              <a:ext uri="{FF2B5EF4-FFF2-40B4-BE49-F238E27FC236}">
                <a16:creationId xmlns:a16="http://schemas.microsoft.com/office/drawing/2014/main" id="{E83F2716-9C08-CE15-F905-3767ACDAA4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A9647E-75C0-D751-4D28-B23D50B0A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708F7-F8A4-4CFE-AF12-EE623E5E725F}" type="slidenum">
              <a:rPr lang="en-US" smtClean="0"/>
              <a:t>‹#›</a:t>
            </a:fld>
            <a:endParaRPr lang="en-US"/>
          </a:p>
        </p:txBody>
      </p:sp>
    </p:spTree>
    <p:extLst>
      <p:ext uri="{BB962C8B-B14F-4D97-AF65-F5344CB8AC3E}">
        <p14:creationId xmlns:p14="http://schemas.microsoft.com/office/powerpoint/2010/main" val="127325468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5/6/24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624745780"/>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5/6/24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292286394"/>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67C8EC-03F0-2809-6924-C8B01133A2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DCD076-34C0-7633-7C0F-3722D3779E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E53B9F-DC09-72A8-E791-8CF54610F3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9EBF9F-5E50-4EE8-84DE-87DA2FBC2857}" type="datetimeFigureOut">
              <a:rPr lang="en-US" smtClean="0"/>
              <a:t>5/6/24</a:t>
            </a:fld>
            <a:endParaRPr lang="en-US"/>
          </a:p>
        </p:txBody>
      </p:sp>
      <p:sp>
        <p:nvSpPr>
          <p:cNvPr id="5" name="Footer Placeholder 4">
            <a:extLst>
              <a:ext uri="{FF2B5EF4-FFF2-40B4-BE49-F238E27FC236}">
                <a16:creationId xmlns:a16="http://schemas.microsoft.com/office/drawing/2014/main" id="{46422478-0EB1-DECB-CF87-A70E5F3AB9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02BCCD-3EC2-8BBE-1EE5-F0C37639D7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3B476E-7CAA-4F23-A7C9-5F5CE50763C5}" type="slidenum">
              <a:rPr lang="en-US" smtClean="0"/>
              <a:t>‹#›</a:t>
            </a:fld>
            <a:endParaRPr lang="en-US"/>
          </a:p>
        </p:txBody>
      </p:sp>
    </p:spTree>
    <p:extLst>
      <p:ext uri="{BB962C8B-B14F-4D97-AF65-F5344CB8AC3E}">
        <p14:creationId xmlns:p14="http://schemas.microsoft.com/office/powerpoint/2010/main" val="3640647509"/>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Background pattern&#10;&#10;Description automatically generated">
            <a:extLst>
              <a:ext uri="{FF2B5EF4-FFF2-40B4-BE49-F238E27FC236}">
                <a16:creationId xmlns:a16="http://schemas.microsoft.com/office/drawing/2014/main" id="{D6EE1958-87A1-3048-A3FF-2C44485FBCFB}"/>
              </a:ext>
            </a:extLst>
          </p:cNvPr>
          <p:cNvPicPr>
            <a:picLocks noChangeAspect="1"/>
          </p:cNvPicPr>
          <p:nvPr userDrawn="1"/>
        </p:nvPicPr>
        <p:blipFill rotWithShape="1">
          <a:blip r:embed="rId18" cstate="email">
            <a:extLst>
              <a:ext uri="{28A0092B-C50C-407E-A947-70E740481C1C}">
                <a14:useLocalDpi xmlns:a14="http://schemas.microsoft.com/office/drawing/2010/main"/>
              </a:ext>
            </a:extLst>
          </a:blip>
          <a:srcRect/>
          <a:stretch/>
        </p:blipFill>
        <p:spPr>
          <a:xfrm>
            <a:off x="3810" y="1"/>
            <a:ext cx="12184380" cy="1690689"/>
          </a:xfrm>
          <a:prstGeom prst="rect">
            <a:avLst/>
          </a:prstGeom>
        </p:spPr>
      </p:pic>
      <p:sp>
        <p:nvSpPr>
          <p:cNvPr id="2" name="Title Placeholder 1">
            <a:extLst>
              <a:ext uri="{FF2B5EF4-FFF2-40B4-BE49-F238E27FC236}">
                <a16:creationId xmlns:a16="http://schemas.microsoft.com/office/drawing/2014/main" id="{A0FB2F65-1A9C-9F40-9FC8-3BF439F5860E}"/>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127177-533C-5E48-8B43-2369BC1490CB}"/>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DB9719D-FC81-E644-922C-D2D21B11FD0D}"/>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D687FC37-F6DF-DC49-9865-3D6BA49E89B8}" type="slidenum">
              <a:rPr lang="en-US" smtClean="0"/>
              <a:t>‹#›</a:t>
            </a:fld>
            <a:endParaRPr lang="en-US"/>
          </a:p>
        </p:txBody>
      </p:sp>
      <p:pic>
        <p:nvPicPr>
          <p:cNvPr id="7" name="Picture 6" descr="Background pattern&#10;&#10;Description automatically generated">
            <a:extLst>
              <a:ext uri="{FF2B5EF4-FFF2-40B4-BE49-F238E27FC236}">
                <a16:creationId xmlns:a16="http://schemas.microsoft.com/office/drawing/2014/main" id="{B474FE8F-483C-AB4F-BC07-3563DE445B2C}"/>
              </a:ext>
            </a:extLst>
          </p:cNvPr>
          <p:cNvPicPr>
            <a:picLocks noChangeAspect="1"/>
          </p:cNvPicPr>
          <p:nvPr userDrawn="1"/>
        </p:nvPicPr>
        <p:blipFill rotWithShape="1">
          <a:blip r:embed="rId19" cstate="email">
            <a:extLst>
              <a:ext uri="{28A0092B-C50C-407E-A947-70E740481C1C}">
                <a14:useLocalDpi xmlns:a14="http://schemas.microsoft.com/office/drawing/2010/main"/>
              </a:ext>
            </a:extLst>
          </a:blip>
          <a:srcRect/>
          <a:stretch/>
        </p:blipFill>
        <p:spPr>
          <a:xfrm>
            <a:off x="7621" y="6298384"/>
            <a:ext cx="12184380" cy="559613"/>
          </a:xfrm>
          <a:prstGeom prst="rect">
            <a:avLst/>
          </a:prstGeom>
        </p:spPr>
      </p:pic>
      <p:pic>
        <p:nvPicPr>
          <p:cNvPr id="9" name="Google Shape;63;p15">
            <a:extLst>
              <a:ext uri="{FF2B5EF4-FFF2-40B4-BE49-F238E27FC236}">
                <a16:creationId xmlns:a16="http://schemas.microsoft.com/office/drawing/2014/main" id="{02589358-776B-C645-BE2E-25E8EB0D0828}"/>
              </a:ext>
            </a:extLst>
          </p:cNvPr>
          <p:cNvPicPr preferRelativeResize="0"/>
          <p:nvPr userDrawn="1"/>
        </p:nvPicPr>
        <p:blipFill rotWithShape="1">
          <a:blip r:embed="rId20" cstate="email">
            <a:alphaModFix/>
            <a:extLst>
              <a:ext uri="{28A0092B-C50C-407E-A947-70E740481C1C}">
                <a14:useLocalDpi xmlns:a14="http://schemas.microsoft.com/office/drawing/2010/main"/>
              </a:ext>
            </a:extLst>
          </a:blip>
          <a:srcRect/>
          <a:stretch/>
        </p:blipFill>
        <p:spPr>
          <a:xfrm>
            <a:off x="5641477" y="6421750"/>
            <a:ext cx="909049" cy="316289"/>
          </a:xfrm>
          <a:prstGeom prst="rect">
            <a:avLst/>
          </a:prstGeom>
          <a:noFill/>
          <a:ln>
            <a:noFill/>
          </a:ln>
        </p:spPr>
      </p:pic>
    </p:spTree>
    <p:extLst>
      <p:ext uri="{BB962C8B-B14F-4D97-AF65-F5344CB8AC3E}">
        <p14:creationId xmlns:p14="http://schemas.microsoft.com/office/powerpoint/2010/main" val="2084675024"/>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Lst>
  <p:txStyles>
    <p:titleStyle>
      <a:lvl1pPr algn="l" defTabSz="1219170" rtl="0" eaLnBrk="1" latinLnBrk="0" hangingPunct="1">
        <a:lnSpc>
          <a:spcPct val="90000"/>
        </a:lnSpc>
        <a:spcBef>
          <a:spcPct val="0"/>
        </a:spcBef>
        <a:buNone/>
        <a:defRPr sz="5867" kern="1200">
          <a:solidFill>
            <a:schemeClr val="bg1"/>
          </a:solidFill>
          <a:latin typeface="Arial" panose="020B0604020202020204" pitchFamily="34" charset="0"/>
          <a:ea typeface="+mj-ea"/>
          <a:cs typeface="Arial" panose="020B0604020202020204" pitchFamily="34" charset="0"/>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xml"/><Relationship Id="rId1" Type="http://schemas.openxmlformats.org/officeDocument/2006/relationships/slideLayout" Target="../slideLayouts/slideLayout98.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8.xml"/><Relationship Id="rId1" Type="http://schemas.openxmlformats.org/officeDocument/2006/relationships/tags" Target="../tags/tag1.xml"/><Relationship Id="rId5" Type="http://schemas.openxmlformats.org/officeDocument/2006/relationships/image" Target="../media/image97.png"/><Relationship Id="rId4" Type="http://schemas.openxmlformats.org/officeDocument/2006/relationships/image" Target="../media/image96.jpeg"/></Relationships>
</file>

<file path=ppt/slides/_rels/slide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xml"/><Relationship Id="rId1" Type="http://schemas.openxmlformats.org/officeDocument/2006/relationships/slideLayout" Target="../slideLayouts/slideLayout78.xml"/></Relationships>
</file>

<file path=ppt/slides/_rels/slide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8.xml"/></Relationships>
</file>

<file path=ppt/slides/_rels/slide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4.xml"/><Relationship Id="rId1" Type="http://schemas.openxmlformats.org/officeDocument/2006/relationships/slideLayout" Target="../slideLayouts/slideLayout74.xml"/><Relationship Id="rId4" Type="http://schemas.openxmlformats.org/officeDocument/2006/relationships/image" Target="../media/image101.jpg"/></Relationships>
</file>

<file path=ppt/slides/_rels/slide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go.nasa.gov/3BUkHGL" TargetMode="Externa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6.xml"/><Relationship Id="rId1" Type="http://schemas.openxmlformats.org/officeDocument/2006/relationships/slideLayout" Target="../slideLayouts/slideLayout63.xml"/><Relationship Id="rId5" Type="http://schemas.openxmlformats.org/officeDocument/2006/relationships/image" Target="../media/image106.jpeg"/><Relationship Id="rId4" Type="http://schemas.openxmlformats.org/officeDocument/2006/relationships/image" Target="../media/image10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3.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3" Type="http://schemas.openxmlformats.org/officeDocument/2006/relationships/image" Target="../media/image108.WMF"/><Relationship Id="rId7" Type="http://schemas.openxmlformats.org/officeDocument/2006/relationships/image" Target="../media/image112.WMF"/><Relationship Id="rId2" Type="http://schemas.openxmlformats.org/officeDocument/2006/relationships/image" Target="../media/image107.WMF"/><Relationship Id="rId1" Type="http://schemas.openxmlformats.org/officeDocument/2006/relationships/slideLayout" Target="../slideLayouts/slideLayout67.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13.xml.rels><?xml version="1.0" encoding="UTF-8" standalone="yes"?>
<Relationships xmlns="http://schemas.openxmlformats.org/package/2006/relationships"><Relationship Id="rId8" Type="http://schemas.openxmlformats.org/officeDocument/2006/relationships/image" Target="../media/image107.WMF"/><Relationship Id="rId3" Type="http://schemas.openxmlformats.org/officeDocument/2006/relationships/image" Target="../media/image114.png"/><Relationship Id="rId7" Type="http://schemas.openxmlformats.org/officeDocument/2006/relationships/image" Target="../media/image116.jpeg"/><Relationship Id="rId2" Type="http://schemas.openxmlformats.org/officeDocument/2006/relationships/image" Target="../media/image113.png"/><Relationship Id="rId1" Type="http://schemas.openxmlformats.org/officeDocument/2006/relationships/slideLayout" Target="../slideLayouts/slideLayout67.xml"/><Relationship Id="rId6" Type="http://schemas.openxmlformats.org/officeDocument/2006/relationships/image" Target="../media/image108.WMF"/><Relationship Id="rId5" Type="http://schemas.openxmlformats.org/officeDocument/2006/relationships/image" Target="../media/image115.png"/><Relationship Id="rId10" Type="http://schemas.openxmlformats.org/officeDocument/2006/relationships/image" Target="../media/image110.png"/><Relationship Id="rId4" Type="http://schemas.openxmlformats.org/officeDocument/2006/relationships/image" Target="../media/image109.PNG"/><Relationship Id="rId9" Type="http://schemas.openxmlformats.org/officeDocument/2006/relationships/image" Target="../media/image117.WMF"/></Relationships>
</file>

<file path=ppt/slides/_rels/slide14.xml.rels><?xml version="1.0" encoding="UTF-8" standalone="yes"?>
<Relationships xmlns="http://schemas.openxmlformats.org/package/2006/relationships"><Relationship Id="rId8" Type="http://schemas.openxmlformats.org/officeDocument/2006/relationships/image" Target="../media/image123.jpg"/><Relationship Id="rId3" Type="http://schemas.openxmlformats.org/officeDocument/2006/relationships/image" Target="../media/image119.jpeg"/><Relationship Id="rId7" Type="http://schemas.openxmlformats.org/officeDocument/2006/relationships/image" Target="../media/image122.wmf"/><Relationship Id="rId2" Type="http://schemas.openxmlformats.org/officeDocument/2006/relationships/image" Target="../media/image118.jpg"/><Relationship Id="rId1" Type="http://schemas.openxmlformats.org/officeDocument/2006/relationships/slideLayout" Target="../slideLayouts/slideLayout41.xml"/><Relationship Id="rId6" Type="http://schemas.openxmlformats.org/officeDocument/2006/relationships/oleObject" Target="../embeddings/oleObject1.bin"/><Relationship Id="rId5" Type="http://schemas.openxmlformats.org/officeDocument/2006/relationships/image" Target="../media/image121.png"/><Relationship Id="rId10" Type="http://schemas.openxmlformats.org/officeDocument/2006/relationships/image" Target="../media/image125.png"/><Relationship Id="rId4" Type="http://schemas.openxmlformats.org/officeDocument/2006/relationships/image" Target="../media/image120.tiff"/><Relationship Id="rId9" Type="http://schemas.openxmlformats.org/officeDocument/2006/relationships/image" Target="../media/image124.jpg"/></Relationships>
</file>

<file path=ppt/slides/_rels/slide1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19.jpeg"/><Relationship Id="rId1" Type="http://schemas.openxmlformats.org/officeDocument/2006/relationships/slideLayout" Target="../slideLayouts/slideLayout46.xml"/><Relationship Id="rId6" Type="http://schemas.openxmlformats.org/officeDocument/2006/relationships/image" Target="../media/image129.jpeg"/><Relationship Id="rId5" Type="http://schemas.openxmlformats.org/officeDocument/2006/relationships/image" Target="../media/image128.png"/><Relationship Id="rId4" Type="http://schemas.openxmlformats.org/officeDocument/2006/relationships/image" Target="../media/image127.png"/></Relationships>
</file>

<file path=ppt/slides/_rels/slide16.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image" Target="../media/image130.jpg"/><Relationship Id="rId1" Type="http://schemas.openxmlformats.org/officeDocument/2006/relationships/slideLayout" Target="../slideLayouts/slideLayout41.xml"/><Relationship Id="rId4" Type="http://schemas.openxmlformats.org/officeDocument/2006/relationships/image" Target="../media/image132.jpg"/></Relationships>
</file>

<file path=ppt/slides/_rels/slide17.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134.jpg"/><Relationship Id="rId7" Type="http://schemas.openxmlformats.org/officeDocument/2006/relationships/image" Target="../media/image138.jpg"/><Relationship Id="rId2" Type="http://schemas.openxmlformats.org/officeDocument/2006/relationships/image" Target="../media/image133.jpg"/><Relationship Id="rId1" Type="http://schemas.openxmlformats.org/officeDocument/2006/relationships/slideLayout" Target="../slideLayouts/slideLayout41.xml"/><Relationship Id="rId6" Type="http://schemas.openxmlformats.org/officeDocument/2006/relationships/image" Target="../media/image137.jpg"/><Relationship Id="rId5" Type="http://schemas.openxmlformats.org/officeDocument/2006/relationships/image" Target="../media/image136.jpg"/><Relationship Id="rId10" Type="http://schemas.openxmlformats.org/officeDocument/2006/relationships/image" Target="../media/image141.jpg"/><Relationship Id="rId4" Type="http://schemas.openxmlformats.org/officeDocument/2006/relationships/image" Target="../media/image135.png"/><Relationship Id="rId9" Type="http://schemas.openxmlformats.org/officeDocument/2006/relationships/image" Target="../media/image140.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image" Target="../media/image142.jpg"/><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8.xml"/><Relationship Id="rId1" Type="http://schemas.openxmlformats.org/officeDocument/2006/relationships/slideLayout" Target="../slideLayouts/slideLayout63.xml"/><Relationship Id="rId4" Type="http://schemas.openxmlformats.org/officeDocument/2006/relationships/image" Target="../media/image145.jpeg"/></Relationships>
</file>

<file path=ppt/slides/_rels/slide21.xml.rels><?xml version="1.0" encoding="UTF-8" standalone="yes"?>
<Relationships xmlns="http://schemas.openxmlformats.org/package/2006/relationships"><Relationship Id="rId8" Type="http://schemas.openxmlformats.org/officeDocument/2006/relationships/image" Target="../media/image151.WMF"/><Relationship Id="rId13" Type="http://schemas.openxmlformats.org/officeDocument/2006/relationships/image" Target="../media/image156.PNG"/><Relationship Id="rId3" Type="http://schemas.openxmlformats.org/officeDocument/2006/relationships/image" Target="../media/image146.jpeg"/><Relationship Id="rId7" Type="http://schemas.openxmlformats.org/officeDocument/2006/relationships/image" Target="../media/image150.WMF"/><Relationship Id="rId12" Type="http://schemas.openxmlformats.org/officeDocument/2006/relationships/image" Target="../media/image155.WMF"/><Relationship Id="rId2" Type="http://schemas.openxmlformats.org/officeDocument/2006/relationships/notesSlide" Target="../notesSlides/notesSlide9.xml"/><Relationship Id="rId1" Type="http://schemas.openxmlformats.org/officeDocument/2006/relationships/slideLayout" Target="../slideLayouts/slideLayout67.xml"/><Relationship Id="rId6" Type="http://schemas.openxmlformats.org/officeDocument/2006/relationships/image" Target="../media/image149.WMF"/><Relationship Id="rId11" Type="http://schemas.openxmlformats.org/officeDocument/2006/relationships/image" Target="../media/image154.WMF"/><Relationship Id="rId5" Type="http://schemas.openxmlformats.org/officeDocument/2006/relationships/image" Target="../media/image148.emf"/><Relationship Id="rId10" Type="http://schemas.openxmlformats.org/officeDocument/2006/relationships/image" Target="../media/image153.WMF"/><Relationship Id="rId4" Type="http://schemas.openxmlformats.org/officeDocument/2006/relationships/image" Target="../media/image147.emf"/><Relationship Id="rId9" Type="http://schemas.openxmlformats.org/officeDocument/2006/relationships/image" Target="../media/image152.WMF"/><Relationship Id="rId14" Type="http://schemas.openxmlformats.org/officeDocument/2006/relationships/image" Target="../media/image157.emf"/></Relationships>
</file>

<file path=ppt/slides/_rels/slide22.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0.xml"/><Relationship Id="rId1" Type="http://schemas.openxmlformats.org/officeDocument/2006/relationships/slideLayout" Target="../slideLayouts/slideLayout67.xml"/></Relationships>
</file>

<file path=ppt/slides/_rels/slide23.xml.rels><?xml version="1.0" encoding="UTF-8" standalone="yes"?>
<Relationships xmlns="http://schemas.openxmlformats.org/package/2006/relationships"><Relationship Id="rId3" Type="http://schemas.openxmlformats.org/officeDocument/2006/relationships/hyperlink" Target="ISS%20Rockumentary%201.mpg" TargetMode="External"/><Relationship Id="rId2" Type="http://schemas.openxmlformats.org/officeDocument/2006/relationships/notesSlide" Target="../notesSlides/notesSlide11.xml"/><Relationship Id="rId1" Type="http://schemas.openxmlformats.org/officeDocument/2006/relationships/slideLayout" Target="../slideLayouts/slideLayout62.xml"/><Relationship Id="rId4" Type="http://schemas.openxmlformats.org/officeDocument/2006/relationships/image" Target="../media/image159.jpeg"/></Relationships>
</file>

<file path=ppt/slides/_rels/slide24.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63.xml"/></Relationships>
</file>

<file path=ppt/slides/_rels/slide25.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image" Target="../media/image161.jpeg"/><Relationship Id="rId1" Type="http://schemas.openxmlformats.org/officeDocument/2006/relationships/slideLayout" Target="../slideLayouts/slideLayout63.xml"/><Relationship Id="rId4" Type="http://schemas.openxmlformats.org/officeDocument/2006/relationships/image" Target="../media/image163.JPG"/></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4.png"/><Relationship Id="rId1" Type="http://schemas.openxmlformats.org/officeDocument/2006/relationships/slideLayout" Target="../slideLayouts/slideLayout67.xml"/></Relationships>
</file>

<file path=ppt/slides/_rels/slide27.xml.rels><?xml version="1.0" encoding="UTF-8" standalone="yes"?>
<Relationships xmlns="http://schemas.openxmlformats.org/package/2006/relationships"><Relationship Id="rId3" Type="http://schemas.openxmlformats.org/officeDocument/2006/relationships/image" Target="../media/image165.png"/><Relationship Id="rId7" Type="http://schemas.openxmlformats.org/officeDocument/2006/relationships/image" Target="../media/image169.jpeg"/><Relationship Id="rId2" Type="http://schemas.openxmlformats.org/officeDocument/2006/relationships/notesSlide" Target="../notesSlides/notesSlide12.xml"/><Relationship Id="rId1" Type="http://schemas.openxmlformats.org/officeDocument/2006/relationships/slideLayout" Target="../slideLayouts/slideLayout63.xml"/><Relationship Id="rId6" Type="http://schemas.openxmlformats.org/officeDocument/2006/relationships/image" Target="../media/image168.png"/><Relationship Id="rId5" Type="http://schemas.openxmlformats.org/officeDocument/2006/relationships/image" Target="../media/image167.jpeg"/><Relationship Id="rId4" Type="http://schemas.openxmlformats.org/officeDocument/2006/relationships/image" Target="../media/image166.png"/></Relationships>
</file>

<file path=ppt/slides/_rels/slide28.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notesSlide" Target="../notesSlides/notesSlide13.xml"/><Relationship Id="rId1" Type="http://schemas.openxmlformats.org/officeDocument/2006/relationships/slideLayout" Target="../slideLayouts/slideLayout65.xml"/><Relationship Id="rId6" Type="http://schemas.microsoft.com/office/2007/relationships/hdphoto" Target="../media/hdphoto2.wdp"/><Relationship Id="rId5" Type="http://schemas.openxmlformats.org/officeDocument/2006/relationships/image" Target="../media/image172.png"/><Relationship Id="rId4" Type="http://schemas.openxmlformats.org/officeDocument/2006/relationships/image" Target="../media/image171.png"/></Relationships>
</file>

<file path=ppt/slides/_rels/slide29.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image" Target="../media/image173.jpeg"/><Relationship Id="rId1" Type="http://schemas.openxmlformats.org/officeDocument/2006/relationships/slideLayout" Target="../slideLayouts/slideLayout67.xml"/></Relationships>
</file>

<file path=ppt/slides/_rels/slide30.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175.jpeg"/><Relationship Id="rId1" Type="http://schemas.openxmlformats.org/officeDocument/2006/relationships/slideLayout" Target="../slideLayouts/slideLayout65.xml"/></Relationships>
</file>

<file path=ppt/slides/_rels/slide31.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image" Target="../media/image177.jpeg"/><Relationship Id="rId1" Type="http://schemas.openxmlformats.org/officeDocument/2006/relationships/slideLayout" Target="../slideLayouts/slideLayout65.xml"/></Relationships>
</file>

<file path=ppt/slides/_rels/slide3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79.png"/><Relationship Id="rId1" Type="http://schemas.openxmlformats.org/officeDocument/2006/relationships/slideLayout" Target="../slideLayouts/slideLayout65.xml"/></Relationships>
</file>

<file path=ppt/slides/_rels/slide33.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180.jpeg"/><Relationship Id="rId1" Type="http://schemas.openxmlformats.org/officeDocument/2006/relationships/slideLayout" Target="../slideLayouts/slideLayout65.xml"/><Relationship Id="rId5" Type="http://schemas.openxmlformats.org/officeDocument/2006/relationships/image" Target="../media/image183.png"/><Relationship Id="rId4" Type="http://schemas.openxmlformats.org/officeDocument/2006/relationships/image" Target="../media/image182.jpeg"/></Relationships>
</file>

<file path=ppt/slides/_rels/slide34.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67.xml"/><Relationship Id="rId4" Type="http://schemas.openxmlformats.org/officeDocument/2006/relationships/image" Target="../media/image186.jpeg"/></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4.png"/><Relationship Id="rId1" Type="http://schemas.openxmlformats.org/officeDocument/2006/relationships/slideLayout" Target="../slideLayouts/slideLayout63.xml"/><Relationship Id="rId4" Type="http://schemas.openxmlformats.org/officeDocument/2006/relationships/image" Target="../media/image187.jpg"/></Relationships>
</file>

<file path=ppt/slides/_rels/slide36.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67.xml"/></Relationships>
</file>

<file path=ppt/slides/_rels/slide3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89.xml"/><Relationship Id="rId5" Type="http://schemas.openxmlformats.org/officeDocument/2006/relationships/image" Target="../media/image192.png"/><Relationship Id="rId4" Type="http://schemas.openxmlformats.org/officeDocument/2006/relationships/image" Target="../media/image191.png"/></Relationships>
</file>

<file path=ppt/slides/_rels/slide38.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image" Target="../media/image193.png"/><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itting in a room with a window and a planet in the background&#10;&#10;Description automatically generated">
            <a:extLst>
              <a:ext uri="{FF2B5EF4-FFF2-40B4-BE49-F238E27FC236}">
                <a16:creationId xmlns:a16="http://schemas.microsoft.com/office/drawing/2014/main" id="{6E661FB7-0812-DD00-6C39-CDAF5A78BFFA}"/>
              </a:ext>
            </a:extLst>
          </p:cNvPr>
          <p:cNvPicPr>
            <a:picLocks noChangeAspect="1"/>
          </p:cNvPicPr>
          <p:nvPr/>
        </p:nvPicPr>
        <p:blipFill rotWithShape="1">
          <a:blip r:embed="rId2">
            <a:alphaModFix amt="50000"/>
          </a:blip>
          <a:srcRect t="19665" b="24085"/>
          <a:stretch/>
        </p:blipFill>
        <p:spPr>
          <a:xfrm>
            <a:off x="0" y="-1"/>
            <a:ext cx="12191980" cy="6857999"/>
          </a:xfrm>
          <a:prstGeom prst="rect">
            <a:avLst/>
          </a:prstGeom>
        </p:spPr>
      </p:pic>
      <p:sp>
        <p:nvSpPr>
          <p:cNvPr id="2" name="Title 1">
            <a:extLst>
              <a:ext uri="{FF2B5EF4-FFF2-40B4-BE49-F238E27FC236}">
                <a16:creationId xmlns:a16="http://schemas.microsoft.com/office/drawing/2014/main" id="{C5892B2D-0A9A-2EC1-25F4-EA0464E7D03A}"/>
              </a:ext>
            </a:extLst>
          </p:cNvPr>
          <p:cNvSpPr>
            <a:spLocks noGrp="1"/>
          </p:cNvSpPr>
          <p:nvPr>
            <p:ph type="ctrTitle"/>
          </p:nvPr>
        </p:nvSpPr>
        <p:spPr>
          <a:xfrm>
            <a:off x="1610497" y="2476029"/>
            <a:ext cx="9144000" cy="2900518"/>
          </a:xfrm>
        </p:spPr>
        <p:txBody>
          <a:bodyPr>
            <a:normAutofit/>
          </a:bodyPr>
          <a:lstStyle/>
          <a:p>
            <a:r>
              <a:rPr lang="en-US" b="0" i="0" u="none" strike="noStrike" dirty="0">
                <a:effectLst/>
                <a:latin typeface="Aptos" panose="020B0004020202020204" pitchFamily="34" charset="0"/>
              </a:rPr>
              <a:t>Agriculture Beyond Low Earth Orbit</a:t>
            </a:r>
            <a:endParaRPr lang="en-US" dirty="0"/>
          </a:p>
        </p:txBody>
      </p:sp>
      <p:sp>
        <p:nvSpPr>
          <p:cNvPr id="3" name="Subtitle 2">
            <a:extLst>
              <a:ext uri="{FF2B5EF4-FFF2-40B4-BE49-F238E27FC236}">
                <a16:creationId xmlns:a16="http://schemas.microsoft.com/office/drawing/2014/main" id="{6931D8AC-4625-0FB8-41F7-B1CE2156B542}"/>
              </a:ext>
            </a:extLst>
          </p:cNvPr>
          <p:cNvSpPr>
            <a:spLocks noGrp="1"/>
          </p:cNvSpPr>
          <p:nvPr>
            <p:ph type="subTitle" idx="1"/>
          </p:nvPr>
        </p:nvSpPr>
        <p:spPr>
          <a:xfrm>
            <a:off x="1523989" y="5568075"/>
            <a:ext cx="9144000" cy="1098395"/>
          </a:xfrm>
        </p:spPr>
        <p:txBody>
          <a:bodyPr>
            <a:normAutofit/>
          </a:bodyPr>
          <a:lstStyle/>
          <a:p>
            <a:r>
              <a:rPr lang="en-US" dirty="0">
                <a:solidFill>
                  <a:srgbClr val="FFFFFF"/>
                </a:solidFill>
              </a:rPr>
              <a:t>Dr. Aubrie O’Rourke</a:t>
            </a:r>
          </a:p>
          <a:p>
            <a:r>
              <a:rPr lang="en-US" dirty="0">
                <a:solidFill>
                  <a:srgbClr val="FFFFFF"/>
                </a:solidFill>
              </a:rPr>
              <a:t>NASA Kennedy Space Center</a:t>
            </a:r>
          </a:p>
        </p:txBody>
      </p:sp>
      <p:pic>
        <p:nvPicPr>
          <p:cNvPr id="6" name="Picture 5">
            <a:extLst>
              <a:ext uri="{FF2B5EF4-FFF2-40B4-BE49-F238E27FC236}">
                <a16:creationId xmlns:a16="http://schemas.microsoft.com/office/drawing/2014/main" id="{ADF2B016-D646-25ED-A40D-111A11097820}"/>
              </a:ext>
            </a:extLst>
          </p:cNvPr>
          <p:cNvPicPr>
            <a:picLocks noChangeAspect="1"/>
          </p:cNvPicPr>
          <p:nvPr/>
        </p:nvPicPr>
        <p:blipFill rotWithShape="1">
          <a:blip r:embed="rId3"/>
          <a:srcRect r="6277" b="11366"/>
          <a:stretch/>
        </p:blipFill>
        <p:spPr>
          <a:xfrm>
            <a:off x="4435440" y="426306"/>
            <a:ext cx="3321099" cy="3002692"/>
          </a:xfrm>
          <a:prstGeom prst="triangle">
            <a:avLst/>
          </a:prstGeom>
        </p:spPr>
      </p:pic>
    </p:spTree>
    <p:extLst>
      <p:ext uri="{BB962C8B-B14F-4D97-AF65-F5344CB8AC3E}">
        <p14:creationId xmlns:p14="http://schemas.microsoft.com/office/powerpoint/2010/main" val="5929634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5"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 name="Title 1">
            <a:extLst>
              <a:ext uri="{FF2B5EF4-FFF2-40B4-BE49-F238E27FC236}">
                <a16:creationId xmlns:a16="http://schemas.microsoft.com/office/drawing/2014/main" id="{707EB2F7-1C31-21C2-E53D-DD3A12DA049B}"/>
              </a:ext>
            </a:extLst>
          </p:cNvPr>
          <p:cNvSpPr>
            <a:spLocks noGrp="1"/>
          </p:cNvSpPr>
          <p:nvPr>
            <p:ph type="title"/>
          </p:nvPr>
        </p:nvSpPr>
        <p:spPr>
          <a:xfrm>
            <a:off x="255635" y="843313"/>
            <a:ext cx="4674711" cy="1197864"/>
          </a:xfrm>
        </p:spPr>
        <p:txBody>
          <a:bodyPr>
            <a:noAutofit/>
          </a:bodyPr>
          <a:lstStyle/>
          <a:p>
            <a:r>
              <a:rPr lang="en-US" sz="4000" dirty="0">
                <a:solidFill>
                  <a:schemeClr val="tx1"/>
                </a:solidFill>
              </a:rPr>
              <a:t>History and </a:t>
            </a:r>
            <a:r>
              <a:rPr lang="en-US" sz="4000" dirty="0">
                <a:solidFill>
                  <a:schemeClr val="tx1"/>
                </a:solidFill>
                <a:latin typeface="+mn-lt"/>
              </a:rPr>
              <a:t>Future</a:t>
            </a:r>
            <a:r>
              <a:rPr lang="en-US" sz="4000" dirty="0">
                <a:solidFill>
                  <a:schemeClr val="tx1"/>
                </a:solidFill>
              </a:rPr>
              <a:t> of Space Crop Production</a:t>
            </a:r>
          </a:p>
        </p:txBody>
      </p:sp>
      <p:sp>
        <p:nvSpPr>
          <p:cNvPr id="14" name="!!Line">
            <a:extLst>
              <a:ext uri="{FF2B5EF4-FFF2-40B4-BE49-F238E27FC236}">
                <a16:creationId xmlns:a16="http://schemas.microsoft.com/office/drawing/2014/main" id="{29A9EE12-EF77-4DB4-84E4-043DE72352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3328" y="822960"/>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6" name="Content Placeholder 8">
            <a:extLst>
              <a:ext uri="{FF2B5EF4-FFF2-40B4-BE49-F238E27FC236}">
                <a16:creationId xmlns:a16="http://schemas.microsoft.com/office/drawing/2014/main" id="{A9274D33-79A5-6F0A-1A7E-633EA37FFA12}"/>
              </a:ext>
            </a:extLst>
          </p:cNvPr>
          <p:cNvSpPr>
            <a:spLocks noGrp="1"/>
          </p:cNvSpPr>
          <p:nvPr>
            <p:ph idx="1"/>
          </p:nvPr>
        </p:nvSpPr>
        <p:spPr>
          <a:xfrm>
            <a:off x="97455" y="2975822"/>
            <a:ext cx="5154168" cy="3682004"/>
          </a:xfrm>
        </p:spPr>
        <p:txBody>
          <a:bodyPr anchor="t">
            <a:normAutofit/>
          </a:bodyPr>
          <a:lstStyle/>
          <a:p>
            <a:pPr marL="0" indent="0">
              <a:buNone/>
            </a:pPr>
            <a:r>
              <a:rPr lang="en-US" sz="2267" dirty="0">
                <a:latin typeface="+mn-lt"/>
              </a:rPr>
              <a:t>NASA’s Artemis missions will take us back to the moon and serve as a testbed for Mars.</a:t>
            </a:r>
          </a:p>
          <a:p>
            <a:pPr marL="0" indent="0">
              <a:buNone/>
            </a:pPr>
            <a:r>
              <a:rPr lang="en-US" sz="2267" dirty="0">
                <a:latin typeface="+mn-lt"/>
              </a:rPr>
              <a:t>Crops will help to sustain crew both in transit and on surface missions.</a:t>
            </a:r>
          </a:p>
          <a:p>
            <a:pPr marL="0" indent="0">
              <a:buNone/>
            </a:pPr>
            <a:r>
              <a:rPr lang="en-US" sz="2267" dirty="0">
                <a:latin typeface="+mn-lt"/>
              </a:rPr>
              <a:t>Crew time is valuable therefore automated crop monitoring is a need to ensure crop quality.</a:t>
            </a:r>
          </a:p>
        </p:txBody>
      </p:sp>
      <p:grpSp>
        <p:nvGrpSpPr>
          <p:cNvPr id="9" name="Group 8">
            <a:extLst>
              <a:ext uri="{FF2B5EF4-FFF2-40B4-BE49-F238E27FC236}">
                <a16:creationId xmlns:a16="http://schemas.microsoft.com/office/drawing/2014/main" id="{9F24F5F5-CC00-4F0C-0B0B-FF133F1F48BE}"/>
              </a:ext>
            </a:extLst>
          </p:cNvPr>
          <p:cNvGrpSpPr/>
          <p:nvPr/>
        </p:nvGrpSpPr>
        <p:grpSpPr>
          <a:xfrm>
            <a:off x="5251623" y="1"/>
            <a:ext cx="7012298" cy="6858000"/>
            <a:chOff x="4034522" y="-74730"/>
            <a:chExt cx="5163418" cy="5276026"/>
          </a:xfrm>
        </p:grpSpPr>
        <p:pic>
          <p:nvPicPr>
            <p:cNvPr id="10" name="Content Placeholder 4" descr="Website&#10;&#10;Description automatically generated">
              <a:extLst>
                <a:ext uri="{FF2B5EF4-FFF2-40B4-BE49-F238E27FC236}">
                  <a16:creationId xmlns:a16="http://schemas.microsoft.com/office/drawing/2014/main" id="{7BBFB26F-174A-7D2B-746D-B24E83596B5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7904" b="63108"/>
            <a:stretch/>
          </p:blipFill>
          <p:spPr>
            <a:xfrm>
              <a:off x="4034522" y="-74730"/>
              <a:ext cx="5140876" cy="1794933"/>
            </a:xfrm>
            <a:prstGeom prst="rect">
              <a:avLst/>
            </a:prstGeom>
          </p:spPr>
        </p:pic>
        <p:pic>
          <p:nvPicPr>
            <p:cNvPr id="11" name="Content Placeholder 4" descr="Website&#10;&#10;Description automatically generated">
              <a:extLst>
                <a:ext uri="{FF2B5EF4-FFF2-40B4-BE49-F238E27FC236}">
                  <a16:creationId xmlns:a16="http://schemas.microsoft.com/office/drawing/2014/main" id="{84FA6762-77E3-8508-46B3-97B766E4CB2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557" b="32670"/>
            <a:stretch/>
          </p:blipFill>
          <p:spPr>
            <a:xfrm>
              <a:off x="4034522" y="1699683"/>
              <a:ext cx="5163418" cy="1727200"/>
            </a:xfrm>
            <a:prstGeom prst="rect">
              <a:avLst/>
            </a:prstGeom>
          </p:spPr>
        </p:pic>
        <p:pic>
          <p:nvPicPr>
            <p:cNvPr id="12" name="Content Placeholder 4" descr="Website&#10;&#10;Description automatically generated">
              <a:extLst>
                <a:ext uri="{FF2B5EF4-FFF2-40B4-BE49-F238E27FC236}">
                  <a16:creationId xmlns:a16="http://schemas.microsoft.com/office/drawing/2014/main" id="{68F7351C-E297-311A-6631-C77BFB94E10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70969"/>
            <a:stretch/>
          </p:blipFill>
          <p:spPr>
            <a:xfrm>
              <a:off x="4034522" y="3403725"/>
              <a:ext cx="5140876" cy="1797571"/>
            </a:xfrm>
            <a:prstGeom prst="rect">
              <a:avLst/>
            </a:prstGeom>
          </p:spPr>
        </p:pic>
      </p:grpSp>
    </p:spTree>
    <p:extLst>
      <p:ext uri="{BB962C8B-B14F-4D97-AF65-F5344CB8AC3E}">
        <p14:creationId xmlns:p14="http://schemas.microsoft.com/office/powerpoint/2010/main" val="185336145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C501D-8160-4CDC-A6A8-561BF59346B6}"/>
              </a:ext>
            </a:extLst>
          </p:cNvPr>
          <p:cNvSpPr>
            <a:spLocks noGrp="1"/>
          </p:cNvSpPr>
          <p:nvPr>
            <p:ph type="title"/>
          </p:nvPr>
        </p:nvSpPr>
        <p:spPr>
          <a:xfrm>
            <a:off x="838200" y="-122992"/>
            <a:ext cx="10515600" cy="1079654"/>
          </a:xfrm>
        </p:spPr>
        <p:txBody>
          <a:bodyPr/>
          <a:lstStyle/>
          <a:p>
            <a:pPr algn="ctr"/>
            <a:r>
              <a:rPr lang="en-US" dirty="0"/>
              <a:t>NASA’s Biomass Production Chamber </a:t>
            </a:r>
          </a:p>
        </p:txBody>
      </p:sp>
      <p:pic>
        <p:nvPicPr>
          <p:cNvPr id="5" name="Picture 4" descr="A picture containing indoor&#10;&#10;Description automatically generated">
            <a:extLst>
              <a:ext uri="{FF2B5EF4-FFF2-40B4-BE49-F238E27FC236}">
                <a16:creationId xmlns:a16="http://schemas.microsoft.com/office/drawing/2014/main" id="{C2886E5B-93AD-4130-B0F4-7344186300CC}"/>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66351" y="824977"/>
            <a:ext cx="5829943" cy="5883007"/>
          </a:xfrm>
          <a:prstGeom prst="rect">
            <a:avLst/>
          </a:prstGeom>
        </p:spPr>
      </p:pic>
      <p:cxnSp>
        <p:nvCxnSpPr>
          <p:cNvPr id="9" name="Straight Connector 8">
            <a:extLst>
              <a:ext uri="{FF2B5EF4-FFF2-40B4-BE49-F238E27FC236}">
                <a16:creationId xmlns:a16="http://schemas.microsoft.com/office/drawing/2014/main" id="{A2693EA3-816F-44F4-A794-9AF833173C0B}"/>
              </a:ext>
            </a:extLst>
          </p:cNvPr>
          <p:cNvCxnSpPr/>
          <p:nvPr/>
        </p:nvCxnSpPr>
        <p:spPr>
          <a:xfrm>
            <a:off x="1866900" y="707588"/>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FCDAA2E-25D0-9E6F-12CA-EFB9E69630C7}"/>
              </a:ext>
            </a:extLst>
          </p:cNvPr>
          <p:cNvSpPr txBox="1"/>
          <p:nvPr/>
        </p:nvSpPr>
        <p:spPr>
          <a:xfrm>
            <a:off x="6843574" y="5730117"/>
            <a:ext cx="6042455" cy="1200329"/>
          </a:xfrm>
          <a:prstGeom prst="rect">
            <a:avLst/>
          </a:prstGeom>
          <a:noFill/>
        </p:spPr>
        <p:txBody>
          <a:bodyPr wrap="square" rtlCol="0">
            <a:spAutoFit/>
          </a:bodyPr>
          <a:lstStyle/>
          <a:p>
            <a:pPr>
              <a:buClr>
                <a:schemeClr val="tx1"/>
              </a:buClr>
            </a:pPr>
            <a:r>
              <a:rPr lang="en-US" altLang="en-US" dirty="0"/>
              <a:t>Assuming moderate to high light intensity:</a:t>
            </a:r>
          </a:p>
          <a:p>
            <a:pPr>
              <a:buClr>
                <a:schemeClr val="tx1"/>
              </a:buClr>
            </a:pPr>
            <a:r>
              <a:rPr lang="en-US" altLang="en-US" dirty="0"/>
              <a:t>≈20 m</a:t>
            </a:r>
            <a:r>
              <a:rPr lang="en-US" altLang="en-US" baseline="30000" dirty="0"/>
              <a:t>2</a:t>
            </a:r>
            <a:r>
              <a:rPr lang="en-US" altLang="en-US" dirty="0"/>
              <a:t> plants can provide O</a:t>
            </a:r>
            <a:r>
              <a:rPr lang="en-US" altLang="en-US" baseline="-25000" dirty="0"/>
              <a:t>2</a:t>
            </a:r>
            <a:r>
              <a:rPr lang="en-US" altLang="en-US" dirty="0"/>
              <a:t> and remove CO</a:t>
            </a:r>
            <a:r>
              <a:rPr lang="en-US" altLang="en-US" baseline="-25000" dirty="0"/>
              <a:t>2</a:t>
            </a:r>
            <a:r>
              <a:rPr lang="en-US" altLang="en-US" dirty="0"/>
              <a:t> for </a:t>
            </a:r>
          </a:p>
          <a:p>
            <a:pPr>
              <a:buClr>
                <a:schemeClr val="tx1"/>
              </a:buClr>
            </a:pPr>
            <a:r>
              <a:rPr lang="en-US" altLang="en-US" dirty="0"/>
              <a:t>one human</a:t>
            </a:r>
            <a:r>
              <a:rPr lang="en-US" altLang="en-US" baseline="30000" dirty="0"/>
              <a:t>.</a:t>
            </a:r>
            <a:r>
              <a:rPr lang="en-US" altLang="en-US" dirty="0"/>
              <a:t>  </a:t>
            </a:r>
          </a:p>
          <a:p>
            <a:endParaRPr lang="en-US" dirty="0"/>
          </a:p>
        </p:txBody>
      </p:sp>
      <p:pic>
        <p:nvPicPr>
          <p:cNvPr id="7" name="Picture 6" descr="A few people in a laboratory&#10;&#10;Description automatically generated with medium confidence">
            <a:extLst>
              <a:ext uri="{FF2B5EF4-FFF2-40B4-BE49-F238E27FC236}">
                <a16:creationId xmlns:a16="http://schemas.microsoft.com/office/drawing/2014/main" id="{DFDCC9E7-F988-5994-E8F9-0C52225437EA}"/>
              </a:ext>
            </a:extLst>
          </p:cNvPr>
          <p:cNvPicPr>
            <a:picLocks noChangeAspect="1"/>
          </p:cNvPicPr>
          <p:nvPr/>
        </p:nvPicPr>
        <p:blipFill>
          <a:blip r:embed="rId5"/>
          <a:stretch>
            <a:fillRect/>
          </a:stretch>
        </p:blipFill>
        <p:spPr>
          <a:xfrm>
            <a:off x="6703278" y="1149178"/>
            <a:ext cx="4922371" cy="4097612"/>
          </a:xfrm>
          <a:prstGeom prst="rect">
            <a:avLst/>
          </a:prstGeom>
        </p:spPr>
      </p:pic>
    </p:spTree>
    <p:custDataLst>
      <p:tags r:id="rId1"/>
    </p:custDataLst>
    <p:extLst>
      <p:ext uri="{BB962C8B-B14F-4D97-AF65-F5344CB8AC3E}">
        <p14:creationId xmlns:p14="http://schemas.microsoft.com/office/powerpoint/2010/main" val="3823971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8D93BB5-CA99-F0BE-304A-B30F681F423F}"/>
              </a:ext>
            </a:extLst>
          </p:cNvPr>
          <p:cNvSpPr>
            <a:spLocks noGrp="1"/>
          </p:cNvSpPr>
          <p:nvPr>
            <p:ph type="sldNum" sz="quarter" idx="12"/>
          </p:nvPr>
        </p:nvSpPr>
        <p:spPr/>
        <p:txBody>
          <a:bodyPr/>
          <a:lstStyle/>
          <a:p>
            <a:fld id="{E304FCE3-98A4-4385-9FA0-D7D495E5CB61}" type="slidenum">
              <a:rPr lang="en-US" smtClean="0"/>
              <a:t>4</a:t>
            </a:fld>
            <a:endParaRPr lang="en-US"/>
          </a:p>
        </p:txBody>
      </p:sp>
      <p:pic>
        <p:nvPicPr>
          <p:cNvPr id="5" name="Picture 4" descr="A person standing in a greenhouse&#10;&#10;Description automatically generated">
            <a:extLst>
              <a:ext uri="{FF2B5EF4-FFF2-40B4-BE49-F238E27FC236}">
                <a16:creationId xmlns:a16="http://schemas.microsoft.com/office/drawing/2014/main" id="{31267B72-C03E-6416-65BC-B7F28A89889B}"/>
              </a:ext>
            </a:extLst>
          </p:cNvPr>
          <p:cNvPicPr>
            <a:picLocks noChangeAspect="1"/>
          </p:cNvPicPr>
          <p:nvPr/>
        </p:nvPicPr>
        <p:blipFill>
          <a:blip r:embed="rId3"/>
          <a:stretch>
            <a:fillRect/>
          </a:stretch>
        </p:blipFill>
        <p:spPr>
          <a:xfrm>
            <a:off x="6244887" y="0"/>
            <a:ext cx="5947113" cy="6858000"/>
          </a:xfrm>
          <a:prstGeom prst="rect">
            <a:avLst/>
          </a:prstGeom>
        </p:spPr>
      </p:pic>
      <p:sp>
        <p:nvSpPr>
          <p:cNvPr id="6" name="TextBox 5">
            <a:extLst>
              <a:ext uri="{FF2B5EF4-FFF2-40B4-BE49-F238E27FC236}">
                <a16:creationId xmlns:a16="http://schemas.microsoft.com/office/drawing/2014/main" id="{FBAF530B-E147-E48D-B1EA-115C0BC9952F}"/>
              </a:ext>
            </a:extLst>
          </p:cNvPr>
          <p:cNvSpPr txBox="1"/>
          <p:nvPr/>
        </p:nvSpPr>
        <p:spPr>
          <a:xfrm>
            <a:off x="269788" y="1458496"/>
            <a:ext cx="5529044" cy="5262979"/>
          </a:xfrm>
          <a:prstGeom prst="rect">
            <a:avLst/>
          </a:prstGeom>
          <a:noFill/>
        </p:spPr>
        <p:txBody>
          <a:bodyPr wrap="square" rtlCol="0">
            <a:spAutoFit/>
          </a:bodyPr>
          <a:lstStyle/>
          <a:p>
            <a:r>
              <a:rPr lang="en-US" sz="2800" dirty="0"/>
              <a:t>“NASA initially pioneered these techniques on the ground by building the country’s first vertical farm. Inside a decommissioned hypobaric chamber left over from testing the Mercury space capsule…</a:t>
            </a:r>
          </a:p>
          <a:p>
            <a:endParaRPr lang="en-US" sz="2800" dirty="0"/>
          </a:p>
          <a:p>
            <a:r>
              <a:rPr lang="en-US" sz="2800" dirty="0"/>
              <a:t>This innovative approach to farming created a foundation for the industry of controlled environment agriculture, or CEA.”</a:t>
            </a:r>
          </a:p>
          <a:p>
            <a:endParaRPr lang="en-US" sz="2800" dirty="0"/>
          </a:p>
        </p:txBody>
      </p:sp>
    </p:spTree>
    <p:extLst>
      <p:ext uri="{BB962C8B-B14F-4D97-AF65-F5344CB8AC3E}">
        <p14:creationId xmlns:p14="http://schemas.microsoft.com/office/powerpoint/2010/main" val="581749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53B7186-7102-49D4-1A9C-5E5BF68F04E9}"/>
              </a:ext>
            </a:extLst>
          </p:cNvPr>
          <p:cNvSpPr>
            <a:spLocks noGrp="1"/>
          </p:cNvSpPr>
          <p:nvPr>
            <p:ph type="sldNum" sz="quarter" idx="12"/>
          </p:nvPr>
        </p:nvSpPr>
        <p:spPr/>
        <p:txBody>
          <a:bodyPr/>
          <a:lstStyle/>
          <a:p>
            <a:fld id="{E304FCE3-98A4-4385-9FA0-D7D495E5CB61}" type="slidenum">
              <a:rPr lang="en-US" smtClean="0"/>
              <a:t>5</a:t>
            </a:fld>
            <a:endParaRPr lang="en-US"/>
          </a:p>
        </p:txBody>
      </p:sp>
      <p:pic>
        <p:nvPicPr>
          <p:cNvPr id="5" name="Picture 4" descr="A person working in a machine&#10;&#10;Description automatically generated">
            <a:extLst>
              <a:ext uri="{FF2B5EF4-FFF2-40B4-BE49-F238E27FC236}">
                <a16:creationId xmlns:a16="http://schemas.microsoft.com/office/drawing/2014/main" id="{690652BD-17EF-145C-C86E-0255F0F0CBBC}"/>
              </a:ext>
            </a:extLst>
          </p:cNvPr>
          <p:cNvPicPr>
            <a:picLocks noChangeAspect="1"/>
          </p:cNvPicPr>
          <p:nvPr/>
        </p:nvPicPr>
        <p:blipFill>
          <a:blip r:embed="rId2"/>
          <a:stretch>
            <a:fillRect/>
          </a:stretch>
        </p:blipFill>
        <p:spPr>
          <a:xfrm>
            <a:off x="6096000" y="0"/>
            <a:ext cx="5983175" cy="6858000"/>
          </a:xfrm>
          <a:prstGeom prst="rect">
            <a:avLst/>
          </a:prstGeom>
        </p:spPr>
      </p:pic>
      <p:sp>
        <p:nvSpPr>
          <p:cNvPr id="6" name="TextBox 5">
            <a:extLst>
              <a:ext uri="{FF2B5EF4-FFF2-40B4-BE49-F238E27FC236}">
                <a16:creationId xmlns:a16="http://schemas.microsoft.com/office/drawing/2014/main" id="{FC7C8DE5-B81F-EB2E-EDE4-FA6E84B1C984}"/>
              </a:ext>
            </a:extLst>
          </p:cNvPr>
          <p:cNvSpPr txBox="1"/>
          <p:nvPr/>
        </p:nvSpPr>
        <p:spPr>
          <a:xfrm>
            <a:off x="464992" y="1522658"/>
            <a:ext cx="4880919" cy="4401205"/>
          </a:xfrm>
          <a:prstGeom prst="rect">
            <a:avLst/>
          </a:prstGeom>
          <a:noFill/>
        </p:spPr>
        <p:txBody>
          <a:bodyPr wrap="square" rtlCol="0">
            <a:spAutoFit/>
          </a:bodyPr>
          <a:lstStyle/>
          <a:p>
            <a:r>
              <a:rPr lang="en-US" sz="2800" dirty="0"/>
              <a:t>“When NASA started looking into [LED fixtures], the industry didn’t even have standards for solid-state lighting. They didn’t have any information, certainly not a lot of research on large-scale implementation of circadian lighting,” - Toni Clark, testing lead for spacecraft lighting at Johnson</a:t>
            </a:r>
          </a:p>
        </p:txBody>
      </p:sp>
    </p:spTree>
    <p:extLst>
      <p:ext uri="{BB962C8B-B14F-4D97-AF65-F5344CB8AC3E}">
        <p14:creationId xmlns:p14="http://schemas.microsoft.com/office/powerpoint/2010/main" val="4288391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 name="Content Placeholder 1075">
            <a:extLst>
              <a:ext uri="{FF2B5EF4-FFF2-40B4-BE49-F238E27FC236}">
                <a16:creationId xmlns:a16="http://schemas.microsoft.com/office/drawing/2014/main" id="{EFCB4A02-8823-5BA8-8218-A89B4B416C7A}"/>
              </a:ext>
            </a:extLst>
          </p:cNvPr>
          <p:cNvSpPr>
            <a:spLocks noGrp="1"/>
          </p:cNvSpPr>
          <p:nvPr>
            <p:ph idx="1"/>
          </p:nvPr>
        </p:nvSpPr>
        <p:spPr>
          <a:xfrm>
            <a:off x="553994" y="1480649"/>
            <a:ext cx="5906407" cy="1792799"/>
          </a:xfrm>
        </p:spPr>
        <p:txBody>
          <a:bodyPr anchor="ctr">
            <a:normAutofit fontScale="70000" lnSpcReduction="20000"/>
          </a:bodyPr>
          <a:lstStyle/>
          <a:p>
            <a:pPr marL="0" indent="0">
              <a:buNone/>
            </a:pPr>
            <a:r>
              <a:rPr lang="en-US" sz="3600" dirty="0"/>
              <a:t>Plant Health Monitoring Using Multimodal Imaging</a:t>
            </a:r>
            <a:br>
              <a:rPr lang="en-US" sz="2667" dirty="0"/>
            </a:br>
            <a:br>
              <a:rPr lang="en-US" sz="2667" dirty="0"/>
            </a:br>
            <a:r>
              <a:rPr lang="en-US" sz="2300" i="1" dirty="0"/>
              <a:t>- U.S. Department of Agriculture, Agricultural Research Service (USDA ARS)</a:t>
            </a:r>
          </a:p>
          <a:p>
            <a:pPr marL="0" indent="0">
              <a:buNone/>
            </a:pPr>
            <a:r>
              <a:rPr lang="en-US" sz="2300" i="1" dirty="0"/>
              <a:t>- National Aeronautics and Space Administration, Kennedy Space Center (NASA KSC)</a:t>
            </a:r>
          </a:p>
        </p:txBody>
      </p:sp>
      <p:pic>
        <p:nvPicPr>
          <p:cNvPr id="4" name="Content Placeholder 7" descr="A picture containing indoor, cluttered&#10;&#10;Description automatically generated">
            <a:extLst>
              <a:ext uri="{FF2B5EF4-FFF2-40B4-BE49-F238E27FC236}">
                <a16:creationId xmlns:a16="http://schemas.microsoft.com/office/drawing/2014/main" id="{58A721FA-723B-77A7-76AD-F5A36CABFF6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1960659" y="1866784"/>
            <a:ext cx="3337554" cy="6150884"/>
          </a:xfrm>
          <a:prstGeom prst="rect">
            <a:avLst/>
          </a:prstGeom>
        </p:spPr>
      </p:pic>
      <p:pic>
        <p:nvPicPr>
          <p:cNvPr id="11" name="Picture 10" descr="A group of plants on a table&#10;&#10;Description automatically generated">
            <a:extLst>
              <a:ext uri="{FF2B5EF4-FFF2-40B4-BE49-F238E27FC236}">
                <a16:creationId xmlns:a16="http://schemas.microsoft.com/office/drawing/2014/main" id="{9513A968-E0D4-38A2-730A-C8D18C15BEA8}"/>
              </a:ext>
            </a:extLst>
          </p:cNvPr>
          <p:cNvPicPr>
            <a:picLocks noChangeAspect="1"/>
          </p:cNvPicPr>
          <p:nvPr/>
        </p:nvPicPr>
        <p:blipFill rotWithShape="1">
          <a:blip r:embed="rId4"/>
          <a:srcRect l="4381" t="23894" r="9722" b="12820"/>
          <a:stretch/>
        </p:blipFill>
        <p:spPr>
          <a:xfrm rot="5400000">
            <a:off x="6415675" y="2723935"/>
            <a:ext cx="4919728" cy="2718487"/>
          </a:xfrm>
          <a:prstGeom prst="rect">
            <a:avLst/>
          </a:prstGeom>
        </p:spPr>
      </p:pic>
      <p:sp>
        <p:nvSpPr>
          <p:cNvPr id="12" name="TextBox 11">
            <a:extLst>
              <a:ext uri="{FF2B5EF4-FFF2-40B4-BE49-F238E27FC236}">
                <a16:creationId xmlns:a16="http://schemas.microsoft.com/office/drawing/2014/main" id="{27A717DB-21D4-698C-315E-C422D1D0032C}"/>
              </a:ext>
            </a:extLst>
          </p:cNvPr>
          <p:cNvSpPr txBox="1"/>
          <p:nvPr/>
        </p:nvSpPr>
        <p:spPr>
          <a:xfrm>
            <a:off x="1362761" y="285328"/>
            <a:ext cx="9873049" cy="707886"/>
          </a:xfrm>
          <a:prstGeom prst="rect">
            <a:avLst/>
          </a:prstGeom>
          <a:noFill/>
        </p:spPr>
        <p:txBody>
          <a:bodyPr wrap="square" rtlCol="0">
            <a:spAutoFit/>
          </a:bodyPr>
          <a:lstStyle/>
          <a:p>
            <a:r>
              <a:rPr lang="en-US" sz="4000" dirty="0"/>
              <a:t>LEDs to monitor and manipulate phenotypes</a:t>
            </a:r>
          </a:p>
        </p:txBody>
      </p:sp>
      <p:sp>
        <p:nvSpPr>
          <p:cNvPr id="13" name="TextBox 12">
            <a:extLst>
              <a:ext uri="{FF2B5EF4-FFF2-40B4-BE49-F238E27FC236}">
                <a16:creationId xmlns:a16="http://schemas.microsoft.com/office/drawing/2014/main" id="{F39C2AC4-3404-59C3-B386-AC42CD71CA36}"/>
              </a:ext>
            </a:extLst>
          </p:cNvPr>
          <p:cNvSpPr txBox="1"/>
          <p:nvPr/>
        </p:nvSpPr>
        <p:spPr>
          <a:xfrm>
            <a:off x="10357022" y="5535827"/>
            <a:ext cx="1280984" cy="369332"/>
          </a:xfrm>
          <a:prstGeom prst="rect">
            <a:avLst/>
          </a:prstGeom>
          <a:noFill/>
        </p:spPr>
        <p:txBody>
          <a:bodyPr wrap="square" rtlCol="0">
            <a:spAutoFit/>
          </a:bodyPr>
          <a:lstStyle/>
          <a:p>
            <a:r>
              <a:rPr lang="en-US" dirty="0">
                <a:solidFill>
                  <a:srgbClr val="00B0F0"/>
                </a:solidFill>
              </a:rPr>
              <a:t>Blue light</a:t>
            </a:r>
          </a:p>
        </p:txBody>
      </p:sp>
      <p:sp>
        <p:nvSpPr>
          <p:cNvPr id="14" name="TextBox 13">
            <a:extLst>
              <a:ext uri="{FF2B5EF4-FFF2-40B4-BE49-F238E27FC236}">
                <a16:creationId xmlns:a16="http://schemas.microsoft.com/office/drawing/2014/main" id="{A45374FD-1F89-1C74-4146-DCFFBF66BB9D}"/>
              </a:ext>
            </a:extLst>
          </p:cNvPr>
          <p:cNvSpPr txBox="1"/>
          <p:nvPr/>
        </p:nvSpPr>
        <p:spPr>
          <a:xfrm>
            <a:off x="10357022" y="3898512"/>
            <a:ext cx="1280984" cy="369332"/>
          </a:xfrm>
          <a:prstGeom prst="rect">
            <a:avLst/>
          </a:prstGeom>
          <a:noFill/>
        </p:spPr>
        <p:txBody>
          <a:bodyPr wrap="square" rtlCol="0">
            <a:spAutoFit/>
          </a:bodyPr>
          <a:lstStyle/>
          <a:p>
            <a:r>
              <a:rPr lang="en-US" dirty="0">
                <a:solidFill>
                  <a:srgbClr val="D80002"/>
                </a:solidFill>
              </a:rPr>
              <a:t>Red light</a:t>
            </a:r>
          </a:p>
        </p:txBody>
      </p:sp>
      <p:sp>
        <p:nvSpPr>
          <p:cNvPr id="15" name="TextBox 14">
            <a:extLst>
              <a:ext uri="{FF2B5EF4-FFF2-40B4-BE49-F238E27FC236}">
                <a16:creationId xmlns:a16="http://schemas.microsoft.com/office/drawing/2014/main" id="{04CA8D41-8F0A-38EF-98B7-948E6F1D9015}"/>
              </a:ext>
            </a:extLst>
          </p:cNvPr>
          <p:cNvSpPr txBox="1"/>
          <p:nvPr/>
        </p:nvSpPr>
        <p:spPr>
          <a:xfrm>
            <a:off x="10357022" y="2261197"/>
            <a:ext cx="1280984" cy="923330"/>
          </a:xfrm>
          <a:prstGeom prst="rect">
            <a:avLst/>
          </a:prstGeom>
          <a:noFill/>
        </p:spPr>
        <p:txBody>
          <a:bodyPr wrap="square" rtlCol="0">
            <a:spAutoFit/>
          </a:bodyPr>
          <a:lstStyle/>
          <a:p>
            <a:r>
              <a:rPr lang="en-US" dirty="0"/>
              <a:t>Broad spectrum white light</a:t>
            </a:r>
          </a:p>
        </p:txBody>
      </p:sp>
    </p:spTree>
    <p:extLst>
      <p:ext uri="{BB962C8B-B14F-4D97-AF65-F5344CB8AC3E}">
        <p14:creationId xmlns:p14="http://schemas.microsoft.com/office/powerpoint/2010/main" val="4147246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CCCB6D-5162-4AAE-A5E3-3AC55410D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BCD8C04-CC7B-40EF-82EB-E9821F79B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 y="2458"/>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98DD1F3-5FF9-FDFF-6078-388BEE69BE09}"/>
              </a:ext>
            </a:extLst>
          </p:cNvPr>
          <p:cNvSpPr txBox="1"/>
          <p:nvPr/>
        </p:nvSpPr>
        <p:spPr>
          <a:xfrm>
            <a:off x="299885" y="3520470"/>
            <a:ext cx="4643922" cy="3385542"/>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Define </a:t>
            </a:r>
            <a:r>
              <a:rPr kumimoji="0" lang="en-US" sz="2800" b="0" i="1" u="none" strike="noStrike" kern="1200" cap="none" spc="0" normalizeH="0" baseline="0" noProof="0" dirty="0">
                <a:ln>
                  <a:noFill/>
                </a:ln>
                <a:solidFill>
                  <a:srgbClr val="92D050"/>
                </a:solidFill>
                <a:effectLst/>
                <a:uLnTx/>
                <a:uFillTx/>
                <a:latin typeface="Arial" panose="020B0604020202020204" pitchFamily="34" charset="0"/>
                <a:ea typeface="+mn-ea"/>
                <a:cs typeface="Arial" panose="020B0604020202020204" pitchFamily="34" charset="0"/>
              </a:rPr>
              <a:t>crop plant </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species, including methods for their productive growth, capable of providing sustainable and nutritious food sources for lunar, deep space transit, and Mars habitation. </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0E30AFAD-2597-E148-AB90-2F21BF9F568C}"/>
              </a:ext>
            </a:extLst>
          </p:cNvPr>
          <p:cNvSpPr txBox="1"/>
          <p:nvPr/>
        </p:nvSpPr>
        <p:spPr>
          <a:xfrm>
            <a:off x="333437" y="210224"/>
            <a:ext cx="4757547"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NASA’s Moon-to-Mars (M2M) Science Objectives Highlight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Fundamental Plant Biology and Applied Crop Production</a:t>
            </a:r>
            <a:endPar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757094AB-91D3-CC11-6E57-F0827078B965}"/>
              </a:ext>
            </a:extLst>
          </p:cNvPr>
          <p:cNvSpPr txBox="1"/>
          <p:nvPr/>
        </p:nvSpPr>
        <p:spPr>
          <a:xfrm>
            <a:off x="8450147" y="6278444"/>
            <a:ext cx="344196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Helvetica Neue"/>
                <a:ea typeface="+mn-ea"/>
                <a:cs typeface="+mn-cs"/>
                <a:hlinkClick r:id="rId2" tooltip="https://go.nasa.gov/3BUkHGL">
                  <a:extLst>
                    <a:ext uri="{A12FA001-AC4F-418D-AE19-62706E023703}">
                      <ahyp:hlinkClr xmlns:ahyp="http://schemas.microsoft.com/office/drawing/2018/hyperlinkcolor" val="tx"/>
                    </a:ext>
                  </a:extLst>
                </a:hlinkClick>
              </a:rPr>
              <a:t>https://go.nasa.gov/3BUkHGL</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A person standing in a room with a view of a greenhouse&#10;&#10;Description automatically generated">
            <a:extLst>
              <a:ext uri="{FF2B5EF4-FFF2-40B4-BE49-F238E27FC236}">
                <a16:creationId xmlns:a16="http://schemas.microsoft.com/office/drawing/2014/main" id="{1025DD14-71E6-C603-63FA-705B49101737}"/>
              </a:ext>
            </a:extLst>
          </p:cNvPr>
          <p:cNvPicPr>
            <a:picLocks noChangeAspect="1"/>
          </p:cNvPicPr>
          <p:nvPr/>
        </p:nvPicPr>
        <p:blipFill>
          <a:blip r:embed="rId3"/>
          <a:stretch>
            <a:fillRect/>
          </a:stretch>
        </p:blipFill>
        <p:spPr>
          <a:xfrm>
            <a:off x="5330782" y="-2458"/>
            <a:ext cx="6858000" cy="6858000"/>
          </a:xfrm>
          <a:prstGeom prst="rect">
            <a:avLst/>
          </a:prstGeom>
        </p:spPr>
      </p:pic>
    </p:spTree>
    <p:extLst>
      <p:ext uri="{BB962C8B-B14F-4D97-AF65-F5344CB8AC3E}">
        <p14:creationId xmlns:p14="http://schemas.microsoft.com/office/powerpoint/2010/main" val="4101127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CA9E26E-7E66-ADFF-B606-AD211714AD73}"/>
              </a:ext>
            </a:extLst>
          </p:cNvPr>
          <p:cNvSpPr txBox="1"/>
          <p:nvPr/>
        </p:nvSpPr>
        <p:spPr>
          <a:xfrm>
            <a:off x="553224" y="6563509"/>
            <a:ext cx="11085553"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Douglas et al., 2021, Sustaining Astronauts: Resource Limitations, Technology Needs, and Parallels between Spaceflight Food Systems and those on Earth, Sustainability</a:t>
            </a:r>
          </a:p>
        </p:txBody>
      </p:sp>
      <p:sp>
        <p:nvSpPr>
          <p:cNvPr id="9222" name="Rectangle 1032">
            <a:extLst>
              <a:ext uri="{FF2B5EF4-FFF2-40B4-BE49-F238E27FC236}">
                <a16:creationId xmlns:a16="http://schemas.microsoft.com/office/drawing/2014/main" id="{66E84FEB-BC1B-A100-58C1-7967DCA50DF9}"/>
              </a:ext>
            </a:extLst>
          </p:cNvPr>
          <p:cNvSpPr>
            <a:spLocks noChangeArrowheads="1"/>
          </p:cNvSpPr>
          <p:nvPr/>
        </p:nvSpPr>
        <p:spPr bwMode="auto">
          <a:xfrm>
            <a:off x="8417857" y="1187824"/>
            <a:ext cx="35052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600" b="0" i="0" u="none" strike="noStrike" kern="1200" cap="none" spc="0" normalizeH="0" baseline="0" noProof="0">
              <a:ln>
                <a:noFill/>
              </a:ln>
              <a:solidFill>
                <a:prstClr val="white"/>
              </a:solidFill>
              <a:effectLst/>
              <a:uLnTx/>
              <a:uFillTx/>
              <a:latin typeface="Times New Roman" panose="02020603050405020304" pitchFamily="18" charset="0"/>
              <a:ea typeface="+mn-ea"/>
              <a:cs typeface="+mn-cs"/>
            </a:endParaRPr>
          </a:p>
        </p:txBody>
      </p:sp>
      <p:pic>
        <p:nvPicPr>
          <p:cNvPr id="2" name="Picture 1">
            <a:extLst>
              <a:ext uri="{FF2B5EF4-FFF2-40B4-BE49-F238E27FC236}">
                <a16:creationId xmlns:a16="http://schemas.microsoft.com/office/drawing/2014/main" id="{DD99B561-5F2A-248C-C693-378ABCE0B8C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851" y="106966"/>
            <a:ext cx="11478298" cy="6456543"/>
          </a:xfrm>
          <a:prstGeom prst="rect">
            <a:avLst/>
          </a:prstGeom>
          <a:noFill/>
          <a:ln>
            <a:noFill/>
          </a:ln>
        </p:spPr>
      </p:pic>
    </p:spTree>
    <p:extLst>
      <p:ext uri="{BB962C8B-B14F-4D97-AF65-F5344CB8AC3E}">
        <p14:creationId xmlns:p14="http://schemas.microsoft.com/office/powerpoint/2010/main" val="273268789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65" y="91313"/>
            <a:ext cx="10515600" cy="1325563"/>
          </a:xfrm>
        </p:spPr>
        <p:txBody>
          <a:bodyPr/>
          <a:lstStyle/>
          <a:p>
            <a:pPr algn="ctr"/>
            <a:r>
              <a:rPr lang="en-US" dirty="0">
                <a:latin typeface="+mn-lt"/>
              </a:rPr>
              <a:t>Why grow crop plants in space?</a:t>
            </a:r>
          </a:p>
        </p:txBody>
      </p:sp>
      <p:sp>
        <p:nvSpPr>
          <p:cNvPr id="3" name="Content Placeholder 2"/>
          <p:cNvSpPr>
            <a:spLocks noGrp="1"/>
          </p:cNvSpPr>
          <p:nvPr>
            <p:ph idx="1"/>
          </p:nvPr>
        </p:nvSpPr>
        <p:spPr>
          <a:xfrm>
            <a:off x="129390" y="1247270"/>
            <a:ext cx="4777450" cy="4351338"/>
          </a:xfrm>
        </p:spPr>
        <p:txBody>
          <a:bodyPr/>
          <a:lstStyle/>
          <a:p>
            <a:r>
              <a:rPr lang="en-US" dirty="0"/>
              <a:t>Food</a:t>
            </a:r>
          </a:p>
          <a:p>
            <a:r>
              <a:rPr lang="en-US" dirty="0"/>
              <a:t>Psychological well being</a:t>
            </a:r>
          </a:p>
          <a:p>
            <a:r>
              <a:rPr lang="en-US" dirty="0"/>
              <a:t>Atmosphere</a:t>
            </a:r>
          </a:p>
          <a:p>
            <a:r>
              <a:rPr lang="en-US" dirty="0"/>
              <a:t>Water</a:t>
            </a:r>
          </a:p>
        </p:txBody>
      </p:sp>
      <p:cxnSp>
        <p:nvCxnSpPr>
          <p:cNvPr id="4" name="Straight Connector 3"/>
          <p:cNvCxnSpPr/>
          <p:nvPr/>
        </p:nvCxnSpPr>
        <p:spPr>
          <a:xfrm>
            <a:off x="1866900" y="125939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https://io.jsc.nasa.gov/photos/11169/hires/iss038e009300.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3320770"/>
            <a:ext cx="5320830" cy="3537230"/>
          </a:xfrm>
          <a:prstGeom prst="rect">
            <a:avLst/>
          </a:prstGeom>
          <a:noFill/>
          <a:ln>
            <a:solidFill>
              <a:srgbClr val="57D3FF"/>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AE86906-21B6-228F-952C-419CB04C64DF}"/>
              </a:ext>
            </a:extLst>
          </p:cNvPr>
          <p:cNvPicPr>
            <a:picLocks noChangeAspect="1"/>
          </p:cNvPicPr>
          <p:nvPr/>
        </p:nvPicPr>
        <p:blipFill>
          <a:blip r:embed="rId4"/>
          <a:stretch>
            <a:fillRect/>
          </a:stretch>
        </p:blipFill>
        <p:spPr>
          <a:xfrm>
            <a:off x="6886155" y="3320770"/>
            <a:ext cx="5305845" cy="3537230"/>
          </a:xfrm>
          <a:prstGeom prst="rect">
            <a:avLst/>
          </a:prstGeom>
          <a:ln>
            <a:solidFill>
              <a:srgbClr val="57D3FF"/>
            </a:solidFill>
          </a:ln>
        </p:spPr>
      </p:pic>
      <p:pic>
        <p:nvPicPr>
          <p:cNvPr id="6" name="Picture 5" descr="A picture containing indoor, engine&#10;&#10;Description automatically generated">
            <a:extLst>
              <a:ext uri="{FF2B5EF4-FFF2-40B4-BE49-F238E27FC236}">
                <a16:creationId xmlns:a16="http://schemas.microsoft.com/office/drawing/2014/main" id="{EA04974F-49CA-1088-74D7-F7F65E1BB77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212501" y="1450273"/>
            <a:ext cx="4477132" cy="2984755"/>
          </a:xfrm>
          <a:prstGeom prst="rect">
            <a:avLst/>
          </a:prstGeom>
          <a:ln>
            <a:solidFill>
              <a:srgbClr val="57D3FF"/>
            </a:solidFill>
          </a:ln>
        </p:spPr>
      </p:pic>
    </p:spTree>
    <p:extLst>
      <p:ext uri="{BB962C8B-B14F-4D97-AF65-F5344CB8AC3E}">
        <p14:creationId xmlns:p14="http://schemas.microsoft.com/office/powerpoint/2010/main" val="2674745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64ED07-92DA-4820-B78A-A48D8DFF1AAF}"/>
              </a:ext>
            </a:extLst>
          </p:cNvPr>
          <p:cNvSpPr txBox="1"/>
          <p:nvPr/>
        </p:nvSpPr>
        <p:spPr>
          <a:xfrm>
            <a:off x="1524000" y="1458444"/>
            <a:ext cx="9144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1" u="none" strike="noStrike" kern="1200" cap="none" spc="0" normalizeH="0" baseline="0" noProof="0" dirty="0">
                <a:ln>
                  <a:noFill/>
                </a:ln>
                <a:solidFill>
                  <a:srgbClr val="FFFF00"/>
                </a:solidFill>
                <a:effectLst/>
                <a:uLnTx/>
                <a:uFillTx/>
                <a:latin typeface="Arial Narrow" panose="020B0606020202030204" pitchFamily="34" charset="0"/>
                <a:ea typeface="+mn-ea"/>
                <a:cs typeface="+mn-cs"/>
              </a:rPr>
              <a:t>Ensure Food System Security</a:t>
            </a:r>
            <a:r>
              <a:rPr kumimoji="0" lang="en-US" sz="3000" b="1" i="1" u="none" strike="noStrike" kern="1200" cap="none" spc="0" normalizeH="0" baseline="0" noProof="0" dirty="0">
                <a:ln>
                  <a:noFill/>
                </a:ln>
                <a:solidFill>
                  <a:srgbClr val="92D050"/>
                </a:solidFill>
                <a:effectLst/>
                <a:uLnTx/>
                <a:uFillTx/>
                <a:latin typeface="Arial Narrow" panose="020B0606020202030204" pitchFamily="34" charset="0"/>
                <a:ea typeface="+mn-ea"/>
                <a:cs typeface="+mn-cs"/>
              </a:rPr>
              <a:t> </a:t>
            </a:r>
            <a:r>
              <a:rPr kumimoji="0" lang="en-US" sz="3000" b="1" i="1" u="none" strike="noStrike" kern="1200" cap="none" spc="0" normalizeH="0" baseline="0" noProof="0" dirty="0">
                <a:ln>
                  <a:noFill/>
                </a:ln>
                <a:solidFill>
                  <a:srgbClr val="FFFF00"/>
                </a:solidFill>
                <a:effectLst/>
                <a:uLnTx/>
                <a:uFillTx/>
                <a:latin typeface="Arial Narrow" panose="020B0606020202030204" pitchFamily="34" charset="0"/>
                <a:ea typeface="+mn-ea"/>
                <a:cs typeface="+mn-cs"/>
              </a:rPr>
              <a:t>on Long Duration Missions  Beyond LEO</a:t>
            </a:r>
            <a:endParaRPr kumimoji="0" lang="en-US" sz="3000" b="1" i="0" u="none" strike="noStrike" kern="1200" cap="none" spc="0" normalizeH="0" baseline="0" noProof="0" dirty="0">
              <a:ln>
                <a:noFill/>
              </a:ln>
              <a:solidFill>
                <a:srgbClr val="FFFF00"/>
              </a:solidFill>
              <a:effectLst/>
              <a:uLnTx/>
              <a:uFillTx/>
              <a:latin typeface="Arial Narrow" panose="020B0606020202030204" pitchFamily="34" charset="0"/>
              <a:ea typeface="+mn-ea"/>
              <a:cs typeface="+mn-cs"/>
            </a:endParaRPr>
          </a:p>
        </p:txBody>
      </p:sp>
      <p:sp>
        <p:nvSpPr>
          <p:cNvPr id="12" name="TextBox 11">
            <a:extLst>
              <a:ext uri="{FF2B5EF4-FFF2-40B4-BE49-F238E27FC236}">
                <a16:creationId xmlns:a16="http://schemas.microsoft.com/office/drawing/2014/main" id="{35983FE4-FB54-44B5-A83B-58CD27C15111}"/>
              </a:ext>
            </a:extLst>
          </p:cNvPr>
          <p:cNvSpPr txBox="1"/>
          <p:nvPr/>
        </p:nvSpPr>
        <p:spPr>
          <a:xfrm>
            <a:off x="2717180" y="2831952"/>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70AD47">
                    <a:lumMod val="60000"/>
                    <a:lumOff val="40000"/>
                  </a:srgbClr>
                </a:solidFill>
                <a:effectLst/>
                <a:uLnTx/>
                <a:uFillTx/>
                <a:latin typeface="Arial Narrow" panose="020B0606020202030204" pitchFamily="34" charset="0"/>
                <a:ea typeface="+mn-ea"/>
                <a:cs typeface="+mn-cs"/>
              </a:rPr>
              <a:t>Near-Term Goal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70AD47">
                    <a:lumMod val="60000"/>
                    <a:lumOff val="40000"/>
                  </a:srgbClr>
                </a:solidFill>
                <a:effectLst/>
                <a:uLnTx/>
                <a:uFillTx/>
                <a:latin typeface="Arial Narrow" panose="020B0606020202030204" pitchFamily="34" charset="0"/>
                <a:ea typeface="+mn-ea"/>
                <a:cs typeface="+mn-cs"/>
              </a:rPr>
              <a:t>Nutrient Supplementation of Prepackaged Food</a:t>
            </a:r>
          </a:p>
        </p:txBody>
      </p:sp>
      <p:sp>
        <p:nvSpPr>
          <p:cNvPr id="14" name="TextBox 13">
            <a:extLst>
              <a:ext uri="{FF2B5EF4-FFF2-40B4-BE49-F238E27FC236}">
                <a16:creationId xmlns:a16="http://schemas.microsoft.com/office/drawing/2014/main" id="{ED1CEC08-F171-49BB-AA42-2D16A97C9235}"/>
              </a:ext>
            </a:extLst>
          </p:cNvPr>
          <p:cNvSpPr txBox="1"/>
          <p:nvPr/>
        </p:nvSpPr>
        <p:spPr>
          <a:xfrm>
            <a:off x="2717180" y="4726055"/>
            <a:ext cx="732217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472C4">
                    <a:lumMod val="60000"/>
                    <a:lumOff val="40000"/>
                  </a:srgbClr>
                </a:solidFill>
                <a:effectLst/>
                <a:uLnTx/>
                <a:uFillTx/>
                <a:latin typeface="Arial Narrow" panose="020B0606020202030204" pitchFamily="34" charset="0"/>
                <a:ea typeface="+mn-ea"/>
                <a:cs typeface="+mn-cs"/>
              </a:rPr>
              <a:t>Long-Term Goal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472C4">
                    <a:lumMod val="60000"/>
                    <a:lumOff val="40000"/>
                  </a:srgbClr>
                </a:solidFill>
                <a:effectLst/>
                <a:uLnTx/>
                <a:uFillTx/>
                <a:latin typeface="Arial Narrow" panose="020B0606020202030204" pitchFamily="34" charset="0"/>
                <a:ea typeface="+mn-ea"/>
                <a:cs typeface="+mn-cs"/>
              </a:rPr>
              <a:t>Staple Crops to Move towards Earth Independence</a:t>
            </a:r>
          </a:p>
        </p:txBody>
      </p:sp>
      <p:sp>
        <p:nvSpPr>
          <p:cNvPr id="8" name="Title 2">
            <a:extLst>
              <a:ext uri="{FF2B5EF4-FFF2-40B4-BE49-F238E27FC236}">
                <a16:creationId xmlns:a16="http://schemas.microsoft.com/office/drawing/2014/main" id="{D2F54739-1739-43A0-8177-2E92BAE2BFF8}"/>
              </a:ext>
            </a:extLst>
          </p:cNvPr>
          <p:cNvSpPr txBox="1">
            <a:spLocks/>
          </p:cNvSpPr>
          <p:nvPr/>
        </p:nvSpPr>
        <p:spPr>
          <a:xfrm>
            <a:off x="2152650" y="40793"/>
            <a:ext cx="7886700" cy="101566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t>NASA’s Space Crop Production Vision</a:t>
            </a:r>
          </a:p>
        </p:txBody>
      </p:sp>
      <p:cxnSp>
        <p:nvCxnSpPr>
          <p:cNvPr id="9" name="Straight Connector 8">
            <a:extLst>
              <a:ext uri="{FF2B5EF4-FFF2-40B4-BE49-F238E27FC236}">
                <a16:creationId xmlns:a16="http://schemas.microsoft.com/office/drawing/2014/main" id="{D3D222F2-CBB4-42ED-8FB7-3911BB2F7299}"/>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BE45D6F-E916-01BD-3B1A-AEF725365229}"/>
              </a:ext>
            </a:extLst>
          </p:cNvPr>
          <p:cNvSpPr txBox="1"/>
          <p:nvPr/>
        </p:nvSpPr>
        <p:spPr>
          <a:xfrm>
            <a:off x="455380" y="5627079"/>
            <a:ext cx="1128124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Calibri" panose="020F0502020204030204"/>
                <a:ea typeface="+mn-ea"/>
                <a:cs typeface="+mn-cs"/>
              </a:rPr>
              <a:t>For future, longer duration habitation on the Moon or Mars, Bioregenerative Life Support including Plants can be expanded to increase Mission Autonomy and Earth Independence</a:t>
            </a:r>
          </a:p>
        </p:txBody>
      </p:sp>
      <p:sp>
        <p:nvSpPr>
          <p:cNvPr id="6" name="TextBox 5">
            <a:extLst>
              <a:ext uri="{FF2B5EF4-FFF2-40B4-BE49-F238E27FC236}">
                <a16:creationId xmlns:a16="http://schemas.microsoft.com/office/drawing/2014/main" id="{C4825985-3D2D-DE06-B83C-85461EED884D}"/>
              </a:ext>
            </a:extLst>
          </p:cNvPr>
          <p:cNvSpPr txBox="1"/>
          <p:nvPr/>
        </p:nvSpPr>
        <p:spPr>
          <a:xfrm>
            <a:off x="455380" y="4068905"/>
            <a:ext cx="11281241"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libri" panose="020F0502020204030204"/>
                <a:ea typeface="+mn-ea"/>
                <a:cs typeface="+mn-cs"/>
              </a:rPr>
              <a:t>Near term missions will rely on </a:t>
            </a:r>
            <a:r>
              <a:rPr kumimoji="0" lang="en-US" sz="1800" b="0" i="1" u="none" strike="noStrike" kern="1200" cap="none" spc="0" normalizeH="0" baseline="0" noProof="0" dirty="0" err="1">
                <a:ln>
                  <a:noFill/>
                </a:ln>
                <a:solidFill>
                  <a:prstClr val="white"/>
                </a:solidFill>
                <a:effectLst/>
                <a:uLnTx/>
                <a:uFillTx/>
                <a:latin typeface="Calibri" panose="020F0502020204030204"/>
                <a:ea typeface="+mn-ea"/>
                <a:cs typeface="+mn-cs"/>
              </a:rPr>
              <a:t>Physico</a:t>
            </a:r>
            <a:r>
              <a:rPr kumimoji="0" lang="en-US" sz="1800" b="0" i="1" u="none" strike="noStrike" kern="1200" cap="none" spc="0" normalizeH="0" baseline="0" noProof="0" dirty="0">
                <a:ln>
                  <a:noFill/>
                </a:ln>
                <a:solidFill>
                  <a:prstClr val="white"/>
                </a:solidFill>
                <a:effectLst/>
                <a:uLnTx/>
                <a:uFillTx/>
                <a:latin typeface="Calibri" panose="020F0502020204030204"/>
                <a:ea typeface="+mn-ea"/>
                <a:cs typeface="+mn-cs"/>
              </a:rPr>
              <a:t>-Chemical Regenerative ECLSS and Stowed Food with Supplemental Fresh Food</a:t>
            </a:r>
          </a:p>
        </p:txBody>
      </p:sp>
    </p:spTree>
    <p:custDataLst>
      <p:tags r:id="rId1"/>
    </p:custDataLst>
    <p:extLst>
      <p:ext uri="{BB962C8B-B14F-4D97-AF65-F5344CB8AC3E}">
        <p14:creationId xmlns:p14="http://schemas.microsoft.com/office/powerpoint/2010/main" val="92710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4"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27DD3E-7507-4014-B155-B7F3ED207914}"/>
              </a:ext>
            </a:extLst>
          </p:cNvPr>
          <p:cNvSpPr txBox="1">
            <a:spLocks noGrp="1"/>
          </p:cNvSpPr>
          <p:nvPr>
            <p:ph type="title"/>
          </p:nvPr>
        </p:nvSpPr>
        <p:spPr>
          <a:xfrm>
            <a:off x="838200" y="-169125"/>
            <a:ext cx="10515600" cy="1325563"/>
          </a:xfrm>
          <a:prstGeom prst="rect">
            <a:avLst/>
          </a:prstGeom>
        </p:spPr>
        <p:txBody>
          <a:bodyPr>
            <a:normAutofit/>
          </a:bodyPr>
          <a:lstStyle>
            <a:lvl1pPr algn="ctr" defTabSz="342900" rtl="0" eaLnBrk="1" latinLnBrk="0" hangingPunct="1">
              <a:spcBef>
                <a:spcPct val="0"/>
              </a:spcBef>
              <a:buNone/>
              <a:defRPr sz="2100" kern="1200">
                <a:solidFill>
                  <a:schemeClr val="bg1"/>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latin typeface="+mn-lt"/>
              </a:rPr>
              <a:t>Space Crop Production Challenges</a:t>
            </a:r>
          </a:p>
        </p:txBody>
      </p:sp>
      <p:cxnSp>
        <p:nvCxnSpPr>
          <p:cNvPr id="5" name="Straight Connector 4">
            <a:extLst>
              <a:ext uri="{FF2B5EF4-FFF2-40B4-BE49-F238E27FC236}">
                <a16:creationId xmlns:a16="http://schemas.microsoft.com/office/drawing/2014/main" id="{F0D6347C-FCFF-4492-A516-9938DCCAEABD}"/>
              </a:ext>
            </a:extLst>
          </p:cNvPr>
          <p:cNvCxnSpPr>
            <a:cxnSpLocks/>
          </p:cNvCxnSpPr>
          <p:nvPr/>
        </p:nvCxnSpPr>
        <p:spPr>
          <a:xfrm>
            <a:off x="2796745" y="767617"/>
            <a:ext cx="657379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F4F1890-EEDE-421B-BDBF-426E3A7D1E7E}"/>
              </a:ext>
            </a:extLst>
          </p:cNvPr>
          <p:cNvSpPr/>
          <p:nvPr/>
        </p:nvSpPr>
        <p:spPr>
          <a:xfrm>
            <a:off x="2750794" y="807441"/>
            <a:ext cx="4269465" cy="4224530"/>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B2DD2EC7-0F46-45DD-A041-F6AFB25EC592}"/>
              </a:ext>
            </a:extLst>
          </p:cNvPr>
          <p:cNvSpPr/>
          <p:nvPr/>
        </p:nvSpPr>
        <p:spPr>
          <a:xfrm>
            <a:off x="5097037" y="807441"/>
            <a:ext cx="4174004" cy="4134944"/>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21D07DAD-8A66-48E8-BA6B-28B9B91D1B59}"/>
              </a:ext>
            </a:extLst>
          </p:cNvPr>
          <p:cNvSpPr/>
          <p:nvPr/>
        </p:nvSpPr>
        <p:spPr>
          <a:xfrm>
            <a:off x="4151399" y="2401002"/>
            <a:ext cx="4199828" cy="4235236"/>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CCE484B-77E9-49FB-96E7-8C4FFF45A81E}"/>
              </a:ext>
            </a:extLst>
          </p:cNvPr>
          <p:cNvSpPr txBox="1"/>
          <p:nvPr/>
        </p:nvSpPr>
        <p:spPr>
          <a:xfrm>
            <a:off x="3261210" y="1035242"/>
            <a:ext cx="229261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00"/>
                </a:solidFill>
                <a:effectLst/>
                <a:uLnTx/>
                <a:uFillTx/>
                <a:latin typeface="Calibri" panose="020F0502020204030204"/>
                <a:ea typeface="+mn-ea"/>
                <a:cs typeface="+mn-cs"/>
              </a:rPr>
              <a:t>LEO/Deep Space</a:t>
            </a:r>
          </a:p>
        </p:txBody>
      </p:sp>
      <p:sp>
        <p:nvSpPr>
          <p:cNvPr id="23" name="TextBox 22">
            <a:extLst>
              <a:ext uri="{FF2B5EF4-FFF2-40B4-BE49-F238E27FC236}">
                <a16:creationId xmlns:a16="http://schemas.microsoft.com/office/drawing/2014/main" id="{CD37790F-1A6A-40E6-914B-4AC6C0216292}"/>
              </a:ext>
            </a:extLst>
          </p:cNvPr>
          <p:cNvSpPr txBox="1"/>
          <p:nvPr/>
        </p:nvSpPr>
        <p:spPr>
          <a:xfrm>
            <a:off x="7128205" y="1022385"/>
            <a:ext cx="113351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00"/>
                </a:solidFill>
                <a:effectLst/>
                <a:uLnTx/>
                <a:uFillTx/>
                <a:latin typeface="Calibri" panose="020F0502020204030204"/>
                <a:ea typeface="+mn-ea"/>
                <a:cs typeface="+mn-cs"/>
              </a:rPr>
              <a:t>Surface</a:t>
            </a:r>
          </a:p>
        </p:txBody>
      </p:sp>
      <p:sp>
        <p:nvSpPr>
          <p:cNvPr id="24" name="TextBox 23">
            <a:extLst>
              <a:ext uri="{FF2B5EF4-FFF2-40B4-BE49-F238E27FC236}">
                <a16:creationId xmlns:a16="http://schemas.microsoft.com/office/drawing/2014/main" id="{0089000D-796A-4778-8CB5-FBC48165E945}"/>
              </a:ext>
            </a:extLst>
          </p:cNvPr>
          <p:cNvSpPr txBox="1"/>
          <p:nvPr/>
        </p:nvSpPr>
        <p:spPr>
          <a:xfrm>
            <a:off x="5830741" y="6078834"/>
            <a:ext cx="7836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00"/>
                </a:solidFill>
                <a:effectLst/>
                <a:uLnTx/>
                <a:uFillTx/>
                <a:latin typeface="Calibri" panose="020F0502020204030204"/>
                <a:ea typeface="+mn-ea"/>
                <a:cs typeface="+mn-cs"/>
              </a:rPr>
              <a:t>Crop</a:t>
            </a:r>
          </a:p>
        </p:txBody>
      </p:sp>
      <p:sp>
        <p:nvSpPr>
          <p:cNvPr id="25" name="TextBox 24">
            <a:extLst>
              <a:ext uri="{FF2B5EF4-FFF2-40B4-BE49-F238E27FC236}">
                <a16:creationId xmlns:a16="http://schemas.microsoft.com/office/drawing/2014/main" id="{174DA4DB-7CE2-4F5E-9802-98EF2926DBC0}"/>
              </a:ext>
            </a:extLst>
          </p:cNvPr>
          <p:cNvSpPr txBox="1"/>
          <p:nvPr/>
        </p:nvSpPr>
        <p:spPr>
          <a:xfrm>
            <a:off x="3326592" y="1603514"/>
            <a:ext cx="2085699" cy="923330"/>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Microgravity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Fluid movement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No convection</a:t>
            </a:r>
          </a:p>
        </p:txBody>
      </p:sp>
      <p:sp>
        <p:nvSpPr>
          <p:cNvPr id="26" name="TextBox 25">
            <a:extLst>
              <a:ext uri="{FF2B5EF4-FFF2-40B4-BE49-F238E27FC236}">
                <a16:creationId xmlns:a16="http://schemas.microsoft.com/office/drawing/2014/main" id="{431B8328-18E9-462E-8159-910B1CEDD595}"/>
              </a:ext>
            </a:extLst>
          </p:cNvPr>
          <p:cNvSpPr txBox="1"/>
          <p:nvPr/>
        </p:nvSpPr>
        <p:spPr>
          <a:xfrm>
            <a:off x="5390142" y="1005265"/>
            <a:ext cx="2127057" cy="1754326"/>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Water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      Recycling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Radiation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Pressure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Micrometeorites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8D83F6B6-60E0-46E2-B70D-5C0CB06CD45F}"/>
              </a:ext>
            </a:extLst>
          </p:cNvPr>
          <p:cNvSpPr txBox="1"/>
          <p:nvPr/>
        </p:nvSpPr>
        <p:spPr>
          <a:xfrm>
            <a:off x="7417317" y="1603514"/>
            <a:ext cx="1867819" cy="1231106"/>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Dust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Regolith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Partial gravity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CD7F11C4-F690-48BF-8C04-9DAA279B6E6A}"/>
              </a:ext>
            </a:extLst>
          </p:cNvPr>
          <p:cNvSpPr txBox="1"/>
          <p:nvPr/>
        </p:nvSpPr>
        <p:spPr>
          <a:xfrm>
            <a:off x="4885526" y="4974245"/>
            <a:ext cx="3554119" cy="120032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Productivity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Stress tolerance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Environmental optimization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Crop scheduling</a:t>
            </a:r>
          </a:p>
        </p:txBody>
      </p:sp>
      <p:sp>
        <p:nvSpPr>
          <p:cNvPr id="29" name="TextBox 28">
            <a:extLst>
              <a:ext uri="{FF2B5EF4-FFF2-40B4-BE49-F238E27FC236}">
                <a16:creationId xmlns:a16="http://schemas.microsoft.com/office/drawing/2014/main" id="{ECF13DD4-3124-40D5-90B1-ADDF596399C5}"/>
              </a:ext>
            </a:extLst>
          </p:cNvPr>
          <p:cNvSpPr txBox="1"/>
          <p:nvPr/>
        </p:nvSpPr>
        <p:spPr>
          <a:xfrm>
            <a:off x="5400994" y="2450322"/>
            <a:ext cx="3094117" cy="2862322"/>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Plant Size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High CO</a:t>
            </a:r>
            <a:r>
              <a:rPr kumimoji="0" lang="en-US" sz="1800" b="1" i="0" u="none" strike="noStrike" kern="0" cap="none" spc="0" normalizeH="0" baseline="-25000" noProof="0">
                <a:ln>
                  <a:noFill/>
                </a:ln>
                <a:solidFill>
                  <a:prstClr val="white"/>
                </a:solidFill>
                <a:effectLst/>
                <a:uLnTx/>
                <a:uFillTx/>
                <a:latin typeface="Calibri" panose="020F0502020204030204"/>
                <a:ea typeface="+mn-ea"/>
                <a:cs typeface="+mn-cs"/>
              </a:rPr>
              <a:t>2</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Food Safety &amp; Microbiome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Nutrient output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Sustainability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Abiotic stresses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Vehicle resources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Crew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a:ln>
                  <a:noFill/>
                </a:ln>
                <a:solidFill>
                  <a:prstClr val="white"/>
                </a:solidFill>
                <a:effectLst/>
                <a:uLnTx/>
                <a:uFillTx/>
                <a:latin typeface="Calibri" panose="020F0502020204030204"/>
                <a:ea typeface="+mn-ea"/>
                <a:cs typeface="+mn-cs"/>
              </a:rPr>
              <a:t>Waste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711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6235" y="98290"/>
            <a:ext cx="8172450" cy="1325563"/>
          </a:xfrm>
        </p:spPr>
        <p:txBody>
          <a:bodyPr>
            <a:normAutofit/>
          </a:bodyPr>
          <a:lstStyle/>
          <a:p>
            <a:pPr algn="ctr"/>
            <a:r>
              <a:rPr lang="en-US" sz="4400" dirty="0">
                <a:latin typeface="+mn-lt"/>
              </a:rPr>
              <a:t>Plant Growth and the Environment</a:t>
            </a:r>
          </a:p>
        </p:txBody>
      </p:sp>
      <p:sp>
        <p:nvSpPr>
          <p:cNvPr id="3" name="TextBox 2"/>
          <p:cNvSpPr txBox="1"/>
          <p:nvPr/>
        </p:nvSpPr>
        <p:spPr>
          <a:xfrm>
            <a:off x="548641" y="1341301"/>
            <a:ext cx="530174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white"/>
                </a:solidFill>
                <a:effectLst/>
                <a:uLnTx/>
                <a:uFillTx/>
                <a:latin typeface="Calibri" panose="020F0502020204030204"/>
                <a:ea typeface="+mn-ea"/>
                <a:cs typeface="+mn-cs"/>
              </a:rPr>
              <a:t>5 Cardinal Factors of Plant Growth</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99022" y="2434306"/>
            <a:ext cx="680460" cy="139903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73653" y="1846016"/>
            <a:ext cx="878799" cy="82296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95379" y="2409832"/>
            <a:ext cx="1188720" cy="1188720"/>
          </a:xfrm>
          <a:prstGeom prst="rect">
            <a:avLst/>
          </a:prstGeom>
        </p:spPr>
      </p:pic>
      <p:grpSp>
        <p:nvGrpSpPr>
          <p:cNvPr id="15" name="Group 14">
            <a:extLst>
              <a:ext uri="{FF2B5EF4-FFF2-40B4-BE49-F238E27FC236}">
                <a16:creationId xmlns:a16="http://schemas.microsoft.com/office/drawing/2014/main" id="{169B82A7-0BA8-4B8F-A38D-EED16652999C}"/>
              </a:ext>
            </a:extLst>
          </p:cNvPr>
          <p:cNvGrpSpPr>
            <a:grpSpLocks noChangeAspect="1"/>
          </p:cNvGrpSpPr>
          <p:nvPr/>
        </p:nvGrpSpPr>
        <p:grpSpPr>
          <a:xfrm>
            <a:off x="3771816" y="4908645"/>
            <a:ext cx="1463038" cy="608054"/>
            <a:chOff x="3810345" y="4989007"/>
            <a:chExt cx="1320071" cy="464302"/>
          </a:xfrm>
        </p:grpSpPr>
        <p:sp>
          <p:nvSpPr>
            <p:cNvPr id="7" name="Oval 6"/>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US" sz="2000" b="1"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pic>
        <p:nvPicPr>
          <p:cNvPr id="9" name="Picture 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859112" y="4426470"/>
            <a:ext cx="904779" cy="1188720"/>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520742" y="3017237"/>
            <a:ext cx="1197406" cy="1694476"/>
          </a:xfrm>
          <a:prstGeom prst="rect">
            <a:avLst/>
          </a:prstGeom>
        </p:spPr>
      </p:pic>
      <p:cxnSp>
        <p:nvCxnSpPr>
          <p:cNvPr id="20" name="Straight Arrow Connector 19"/>
          <p:cNvCxnSpPr>
            <a:stCxn id="4" idx="3"/>
          </p:cNvCxnSpPr>
          <p:nvPr/>
        </p:nvCxnSpPr>
        <p:spPr>
          <a:xfrm>
            <a:off x="4279482" y="3133823"/>
            <a:ext cx="1372165" cy="171276"/>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H="1">
            <a:off x="6363669" y="2695688"/>
            <a:ext cx="96685" cy="39151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H="1">
            <a:off x="6673517" y="2902797"/>
            <a:ext cx="1600797" cy="754048"/>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flipV="1">
            <a:off x="6412011" y="4157345"/>
            <a:ext cx="1262433" cy="7254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p:cNvCxnSpPr>
          <p:nvPr/>
        </p:nvCxnSpPr>
        <p:spPr>
          <a:xfrm flipV="1">
            <a:off x="4564446" y="4216525"/>
            <a:ext cx="1226935" cy="6117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662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39347"/>
            <a:ext cx="7886700" cy="1325563"/>
          </a:xfrm>
        </p:spPr>
        <p:txBody>
          <a:bodyPr>
            <a:normAutofit/>
          </a:bodyPr>
          <a:lstStyle/>
          <a:p>
            <a:pPr algn="ctr"/>
            <a:r>
              <a:rPr lang="en-US" sz="4400" dirty="0">
                <a:latin typeface="+mn-lt"/>
              </a:rPr>
              <a:t>The Space Environment</a:t>
            </a:r>
          </a:p>
        </p:txBody>
      </p:sp>
      <p:sp>
        <p:nvSpPr>
          <p:cNvPr id="3" name="TextBox 2"/>
          <p:cNvSpPr txBox="1"/>
          <p:nvPr/>
        </p:nvSpPr>
        <p:spPr>
          <a:xfrm>
            <a:off x="2884521" y="1196150"/>
            <a:ext cx="642295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….and how these work with and without </a:t>
            </a:r>
            <a:r>
              <a:rPr kumimoji="0" lang="en-US" sz="1800" b="1" i="0" u="sng" strike="noStrike" kern="1200" cap="none" spc="0" normalizeH="0" baseline="0" noProof="0" dirty="0">
                <a:ln>
                  <a:noFill/>
                </a:ln>
                <a:solidFill>
                  <a:prstClr val="white"/>
                </a:solidFill>
                <a:effectLst/>
                <a:uLnTx/>
                <a:uFillTx/>
                <a:latin typeface="Calibri" panose="020F0502020204030204"/>
                <a:ea typeface="+mn-ea"/>
                <a:cs typeface="+mn-cs"/>
              </a:rPr>
              <a:t>Gravity!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sng"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2" name="Group 31"/>
          <p:cNvGrpSpPr>
            <a:grpSpLocks noChangeAspect="1"/>
          </p:cNvGrpSpPr>
          <p:nvPr/>
        </p:nvGrpSpPr>
        <p:grpSpPr>
          <a:xfrm>
            <a:off x="6210833" y="4024739"/>
            <a:ext cx="5852160" cy="2286000"/>
            <a:chOff x="6983367" y="4069884"/>
            <a:chExt cx="5117911" cy="2348361"/>
          </a:xfrm>
        </p:grpSpPr>
        <p:grpSp>
          <p:nvGrpSpPr>
            <p:cNvPr id="23" name="Group 22"/>
            <p:cNvGrpSpPr/>
            <p:nvPr/>
          </p:nvGrpSpPr>
          <p:grpSpPr>
            <a:xfrm>
              <a:off x="7134108" y="4497095"/>
              <a:ext cx="4811290" cy="1675714"/>
              <a:chOff x="7134108" y="4497095"/>
              <a:chExt cx="4811290" cy="1675714"/>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34108" y="4542815"/>
                <a:ext cx="1113568" cy="1463040"/>
              </a:xfrm>
              <a:prstGeom prst="rect">
                <a:avLst/>
              </a:prstGeom>
            </p:spPr>
          </p:pic>
          <p:pic>
            <p:nvPicPr>
              <p:cNvPr id="19" name="Picture 18"/>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0393099" y="4497095"/>
                <a:ext cx="1552299" cy="1554480"/>
              </a:xfrm>
              <a:prstGeom prst="rect">
                <a:avLst/>
              </a:prstGeom>
            </p:spPr>
          </p:pic>
          <p:sp>
            <p:nvSpPr>
              <p:cNvPr id="21" name="TextBox 20"/>
              <p:cNvSpPr txBox="1"/>
              <p:nvPr/>
            </p:nvSpPr>
            <p:spPr>
              <a:xfrm>
                <a:off x="8288187" y="4497095"/>
                <a:ext cx="2183642" cy="1675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Fertilizer is heavy to launch so we need to learn how to recycle plant (and other) wastes!</a:t>
                </a:r>
              </a:p>
            </p:txBody>
          </p:sp>
        </p:grpSp>
        <p:sp>
          <p:nvSpPr>
            <p:cNvPr id="27" name="Rounded Rectangle 26"/>
            <p:cNvSpPr/>
            <p:nvPr/>
          </p:nvSpPr>
          <p:spPr>
            <a:xfrm>
              <a:off x="6983367" y="4069884"/>
              <a:ext cx="5117911" cy="23483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1" name="Group 30"/>
          <p:cNvGrpSpPr>
            <a:grpSpLocks/>
          </p:cNvGrpSpPr>
          <p:nvPr/>
        </p:nvGrpSpPr>
        <p:grpSpPr>
          <a:xfrm>
            <a:off x="49820" y="4024739"/>
            <a:ext cx="5967655" cy="2286000"/>
            <a:chOff x="152479" y="4080680"/>
            <a:chExt cx="6079376" cy="2223996"/>
          </a:xfrm>
        </p:grpSpPr>
        <p:grpSp>
          <p:nvGrpSpPr>
            <p:cNvPr id="29" name="Group 28"/>
            <p:cNvGrpSpPr/>
            <p:nvPr/>
          </p:nvGrpSpPr>
          <p:grpSpPr>
            <a:xfrm>
              <a:off x="152479" y="4327841"/>
              <a:ext cx="5689973" cy="1910648"/>
              <a:chOff x="152479" y="4327841"/>
              <a:chExt cx="5689973" cy="1910648"/>
            </a:xfrm>
          </p:grpSpPr>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2479" y="4426425"/>
                <a:ext cx="1280160" cy="1280160"/>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97079" y="4394028"/>
                <a:ext cx="2545373" cy="1693831"/>
              </a:xfrm>
              <a:prstGeom prst="rect">
                <a:avLst/>
              </a:prstGeom>
            </p:spPr>
          </p:pic>
          <p:sp>
            <p:nvSpPr>
              <p:cNvPr id="17" name="TextBox 16"/>
              <p:cNvSpPr txBox="1"/>
              <p:nvPr/>
            </p:nvSpPr>
            <p:spPr>
              <a:xfrm>
                <a:off x="1473584" y="4327841"/>
                <a:ext cx="1958136" cy="19106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Water forms a ball, and water and air don’t mix well, and roots need both!</a:t>
                </a:r>
              </a:p>
            </p:txBody>
          </p:sp>
        </p:grpSp>
        <p:sp>
          <p:nvSpPr>
            <p:cNvPr id="30" name="Rounded Rectangle 29"/>
            <p:cNvSpPr/>
            <p:nvPr/>
          </p:nvSpPr>
          <p:spPr>
            <a:xfrm>
              <a:off x="270137" y="4080680"/>
              <a:ext cx="5961718" cy="22239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8" name="Group 17"/>
          <p:cNvGrpSpPr>
            <a:grpSpLocks noChangeAspect="1"/>
          </p:cNvGrpSpPr>
          <p:nvPr/>
        </p:nvGrpSpPr>
        <p:grpSpPr>
          <a:xfrm>
            <a:off x="6223696" y="1835611"/>
            <a:ext cx="5852160" cy="2057400"/>
            <a:chOff x="6345345" y="1699604"/>
            <a:chExt cx="5632795" cy="2276363"/>
          </a:xfrm>
        </p:grpSpPr>
        <p:grpSp>
          <p:nvGrpSpPr>
            <p:cNvPr id="13" name="Group 12"/>
            <p:cNvGrpSpPr/>
            <p:nvPr/>
          </p:nvGrpSpPr>
          <p:grpSpPr>
            <a:xfrm>
              <a:off x="6686749" y="1867905"/>
              <a:ext cx="4848486" cy="1804821"/>
              <a:chOff x="6686749" y="1867905"/>
              <a:chExt cx="4848486" cy="1804821"/>
            </a:xfrm>
          </p:grpSpPr>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0800000">
                <a:off x="6686749" y="2279934"/>
                <a:ext cx="1074086" cy="1005840"/>
              </a:xfrm>
              <a:prstGeom prst="rect">
                <a:avLst/>
              </a:prstGeom>
            </p:spPr>
          </p:pic>
          <p:sp>
            <p:nvSpPr>
              <p:cNvPr id="14" name="TextBox 13"/>
              <p:cNvSpPr txBox="1"/>
              <p:nvPr/>
            </p:nvSpPr>
            <p:spPr>
              <a:xfrm>
                <a:off x="7820263" y="1867905"/>
                <a:ext cx="1892996" cy="18048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Key plant characteristics may be modified with novel light recipes</a:t>
                </a:r>
              </a:p>
            </p:txBody>
          </p:sp>
          <p:pic>
            <p:nvPicPr>
              <p:cNvPr id="15" name="Picture 14"/>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713260" y="1895750"/>
                <a:ext cx="1821975" cy="1774209"/>
              </a:xfrm>
              <a:prstGeom prst="rect">
                <a:avLst/>
              </a:prstGeom>
            </p:spPr>
          </p:pic>
        </p:grpSp>
        <p:sp>
          <p:nvSpPr>
            <p:cNvPr id="35" name="Rounded Rectangle 34"/>
            <p:cNvSpPr/>
            <p:nvPr/>
          </p:nvSpPr>
          <p:spPr>
            <a:xfrm>
              <a:off x="6345345" y="1699604"/>
              <a:ext cx="5632795" cy="22763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9" name="Group 38"/>
          <p:cNvGrpSpPr>
            <a:grpSpLocks noChangeAspect="1"/>
          </p:cNvGrpSpPr>
          <p:nvPr/>
        </p:nvGrpSpPr>
        <p:grpSpPr>
          <a:xfrm>
            <a:off x="186332" y="1835611"/>
            <a:ext cx="5852160" cy="2056947"/>
            <a:chOff x="333420" y="1094711"/>
            <a:chExt cx="4798134" cy="2484464"/>
          </a:xfrm>
        </p:grpSpPr>
        <p:grpSp>
          <p:nvGrpSpPr>
            <p:cNvPr id="37" name="Group 36"/>
            <p:cNvGrpSpPr/>
            <p:nvPr/>
          </p:nvGrpSpPr>
          <p:grpSpPr>
            <a:xfrm>
              <a:off x="565436" y="1244839"/>
              <a:ext cx="4529003" cy="1554480"/>
              <a:chOff x="565436" y="1244839"/>
              <a:chExt cx="4529003" cy="1554480"/>
            </a:xfrm>
          </p:grpSpPr>
          <p:pic>
            <p:nvPicPr>
              <p:cNvPr id="4" name="Picture 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65436" y="1244839"/>
                <a:ext cx="756067" cy="1554480"/>
              </a:xfrm>
              <a:prstGeom prst="rect">
                <a:avLst/>
              </a:prstGeom>
            </p:spPr>
          </p:pic>
          <p:sp>
            <p:nvSpPr>
              <p:cNvPr id="11" name="TextBox 10"/>
              <p:cNvSpPr txBox="1"/>
              <p:nvPr/>
            </p:nvSpPr>
            <p:spPr>
              <a:xfrm>
                <a:off x="1372124" y="1749790"/>
                <a:ext cx="2811439" cy="8550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No natural convection without gravity so need to mix the air </a:t>
                </a:r>
              </a:p>
            </p:txBody>
          </p:sp>
          <p:pic>
            <p:nvPicPr>
              <p:cNvPr id="12" name="Picture 11"/>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15044" y="1381998"/>
                <a:ext cx="979395" cy="1280160"/>
              </a:xfrm>
              <a:prstGeom prst="rect">
                <a:avLst/>
              </a:prstGeom>
            </p:spPr>
          </p:pic>
        </p:grpSp>
        <p:sp>
          <p:nvSpPr>
            <p:cNvPr id="38" name="Rounded Rectangle 37"/>
            <p:cNvSpPr/>
            <p:nvPr/>
          </p:nvSpPr>
          <p:spPr>
            <a:xfrm>
              <a:off x="333420" y="1094711"/>
              <a:ext cx="4798134" cy="24844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cxnSp>
        <p:nvCxnSpPr>
          <p:cNvPr id="33" name="Straight Connector 32"/>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05E59857-3E39-49E1-8358-0F4149E2136C}"/>
              </a:ext>
            </a:extLst>
          </p:cNvPr>
          <p:cNvGrpSpPr>
            <a:grpSpLocks noChangeAspect="1"/>
          </p:cNvGrpSpPr>
          <p:nvPr/>
        </p:nvGrpSpPr>
        <p:grpSpPr>
          <a:xfrm>
            <a:off x="1855349" y="3188891"/>
            <a:ext cx="1463038" cy="608054"/>
            <a:chOff x="3810345" y="4989007"/>
            <a:chExt cx="1320071" cy="464302"/>
          </a:xfrm>
        </p:grpSpPr>
        <p:sp>
          <p:nvSpPr>
            <p:cNvPr id="36" name="Oval 35">
              <a:extLst>
                <a:ext uri="{FF2B5EF4-FFF2-40B4-BE49-F238E27FC236}">
                  <a16:creationId xmlns:a16="http://schemas.microsoft.com/office/drawing/2014/main" id="{ED349010-4FA5-4E08-B3D8-3DE2F0325AC0}"/>
                </a:ext>
              </a:extLst>
            </p:cNvPr>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US" sz="2000" b="1"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pic>
          <p:nvPicPr>
            <p:cNvPr id="40" name="Picture 39">
              <a:extLst>
                <a:ext uri="{FF2B5EF4-FFF2-40B4-BE49-F238E27FC236}">
                  <a16:creationId xmlns:a16="http://schemas.microsoft.com/office/drawing/2014/main" id="{B2C7AEB6-6E9C-47C9-A9CE-7E74BD5C4CFD}"/>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spTree>
    <p:extLst>
      <p:ext uri="{BB962C8B-B14F-4D97-AF65-F5344CB8AC3E}">
        <p14:creationId xmlns:p14="http://schemas.microsoft.com/office/powerpoint/2010/main" val="3360284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2C24A8-AEFD-C450-8779-B6D9915A83A6}"/>
              </a:ext>
            </a:extLst>
          </p:cNvPr>
          <p:cNvPicPr>
            <a:picLocks noChangeAspect="1"/>
          </p:cNvPicPr>
          <p:nvPr/>
        </p:nvPicPr>
        <p:blipFill rotWithShape="1">
          <a:blip r:embed="rId2">
            <a:extLst>
              <a:ext uri="{28A0092B-C50C-407E-A947-70E740481C1C}">
                <a14:useLocalDpi xmlns:a14="http://schemas.microsoft.com/office/drawing/2010/main" val="0"/>
              </a:ext>
            </a:extLst>
          </a:blip>
          <a:srcRect b="6684"/>
          <a:stretch/>
        </p:blipFill>
        <p:spPr>
          <a:xfrm>
            <a:off x="1516567" y="1292463"/>
            <a:ext cx="9222058" cy="5476327"/>
          </a:xfrm>
          <a:prstGeom prst="rect">
            <a:avLst/>
          </a:prstGeom>
        </p:spPr>
      </p:pic>
      <p:pic>
        <p:nvPicPr>
          <p:cNvPr id="4" name="Picture 3">
            <a:extLst>
              <a:ext uri="{FF2B5EF4-FFF2-40B4-BE49-F238E27FC236}">
                <a16:creationId xmlns:a16="http://schemas.microsoft.com/office/drawing/2014/main" id="{6B2271F8-2EDC-FEC8-ED18-0196F2BC2EC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9634" r="25366"/>
          <a:stretch/>
        </p:blipFill>
        <p:spPr>
          <a:xfrm>
            <a:off x="367990" y="1483113"/>
            <a:ext cx="1214390" cy="1204858"/>
          </a:xfrm>
          <a:prstGeom prst="rect">
            <a:avLst/>
          </a:prstGeom>
        </p:spPr>
      </p:pic>
      <p:pic>
        <p:nvPicPr>
          <p:cNvPr id="5" name="Picture 4">
            <a:extLst>
              <a:ext uri="{FF2B5EF4-FFF2-40B4-BE49-F238E27FC236}">
                <a16:creationId xmlns:a16="http://schemas.microsoft.com/office/drawing/2014/main" id="{7D209B34-1DD0-FB07-B1F9-D9CD02830BBD}"/>
              </a:ext>
            </a:extLst>
          </p:cNvPr>
          <p:cNvPicPr>
            <a:picLocks noChangeAspect="1"/>
          </p:cNvPicPr>
          <p:nvPr/>
        </p:nvPicPr>
        <p:blipFill>
          <a:blip r:embed="rId4"/>
          <a:stretch>
            <a:fillRect/>
          </a:stretch>
        </p:blipFill>
        <p:spPr>
          <a:xfrm>
            <a:off x="1728438" y="1204331"/>
            <a:ext cx="1951463" cy="1185053"/>
          </a:xfrm>
          <a:prstGeom prst="rect">
            <a:avLst/>
          </a:prstGeom>
        </p:spPr>
      </p:pic>
      <p:pic>
        <p:nvPicPr>
          <p:cNvPr id="6" name="Picture 5">
            <a:extLst>
              <a:ext uri="{FF2B5EF4-FFF2-40B4-BE49-F238E27FC236}">
                <a16:creationId xmlns:a16="http://schemas.microsoft.com/office/drawing/2014/main" id="{D4D31C71-D710-2534-8BE2-4F642165F6D7}"/>
              </a:ext>
            </a:extLst>
          </p:cNvPr>
          <p:cNvPicPr>
            <a:picLocks noChangeAspect="1"/>
          </p:cNvPicPr>
          <p:nvPr/>
        </p:nvPicPr>
        <p:blipFill rotWithShape="1">
          <a:blip r:embed="rId5"/>
          <a:srcRect t="15293" r="37346"/>
          <a:stretch/>
        </p:blipFill>
        <p:spPr>
          <a:xfrm>
            <a:off x="8393150" y="1184612"/>
            <a:ext cx="3315630" cy="3019399"/>
          </a:xfrm>
          <a:prstGeom prst="rect">
            <a:avLst/>
          </a:prstGeom>
        </p:spPr>
      </p:pic>
      <p:sp>
        <p:nvSpPr>
          <p:cNvPr id="7" name="TextBox 6">
            <a:extLst>
              <a:ext uri="{FF2B5EF4-FFF2-40B4-BE49-F238E27FC236}">
                <a16:creationId xmlns:a16="http://schemas.microsoft.com/office/drawing/2014/main" id="{63CB5F1D-531C-ED66-B3CC-D424A9685447}"/>
              </a:ext>
            </a:extLst>
          </p:cNvPr>
          <p:cNvSpPr txBox="1"/>
          <p:nvPr/>
        </p:nvSpPr>
        <p:spPr>
          <a:xfrm>
            <a:off x="380202" y="-6442"/>
            <a:ext cx="11039708" cy="1569660"/>
          </a:xfrm>
          <a:prstGeom prst="rect">
            <a:avLst/>
          </a:prstGeom>
          <a:noFill/>
        </p:spPr>
        <p:txBody>
          <a:bodyPr wrap="square" rtlCol="0">
            <a:spAutoFit/>
          </a:bodyPr>
          <a:lstStyle/>
          <a:p>
            <a:pPr algn="ctr"/>
            <a:r>
              <a:rPr lang="en-US" sz="3200" dirty="0">
                <a:solidFill>
                  <a:schemeClr val="bg1"/>
                </a:solidFill>
                <a:cs typeface="Arial" panose="020B0604020202020204" pitchFamily="34" charset="0"/>
              </a:rPr>
              <a:t>Can we translate research on model plants and crops in Low Earth Orbit to sustainable food production systems on the Moon and Mars?</a:t>
            </a:r>
          </a:p>
        </p:txBody>
      </p:sp>
      <p:graphicFrame>
        <p:nvGraphicFramePr>
          <p:cNvPr id="13" name="Object 12">
            <a:extLst>
              <a:ext uri="{FF2B5EF4-FFF2-40B4-BE49-F238E27FC236}">
                <a16:creationId xmlns:a16="http://schemas.microsoft.com/office/drawing/2014/main" id="{2FD254B4-67D3-5C53-2E09-DA4AFC48EA07}"/>
              </a:ext>
            </a:extLst>
          </p:cNvPr>
          <p:cNvGraphicFramePr>
            <a:graphicFrameLocks noChangeAspect="1"/>
          </p:cNvGraphicFramePr>
          <p:nvPr/>
        </p:nvGraphicFramePr>
        <p:xfrm>
          <a:off x="336704" y="2771892"/>
          <a:ext cx="1251693" cy="1119884"/>
        </p:xfrm>
        <a:graphic>
          <a:graphicData uri="http://schemas.openxmlformats.org/presentationml/2006/ole">
            <mc:AlternateContent xmlns:mc="http://schemas.openxmlformats.org/markup-compatibility/2006">
              <mc:Choice xmlns:v="urn:schemas-microsoft-com:vml" Requires="v">
                <p:oleObj r:id="rId6" imgW="632880" imgH="465480" progId="">
                  <p:embed/>
                </p:oleObj>
              </mc:Choice>
              <mc:Fallback>
                <p:oleObj r:id="rId6" imgW="632880" imgH="465480" progId="">
                  <p:embed/>
                  <p:pic>
                    <p:nvPicPr>
                      <p:cNvPr id="13" name="Object 12">
                        <a:extLst>
                          <a:ext uri="{FF2B5EF4-FFF2-40B4-BE49-F238E27FC236}">
                            <a16:creationId xmlns:a16="http://schemas.microsoft.com/office/drawing/2014/main" id="{2FD254B4-67D3-5C53-2E09-DA4AFC48EA07}"/>
                          </a:ext>
                        </a:extLst>
                      </p:cNvPr>
                      <p:cNvPicPr/>
                      <p:nvPr/>
                    </p:nvPicPr>
                    <p:blipFill>
                      <a:blip r:embed="rId7"/>
                      <a:stretch>
                        <a:fillRect/>
                      </a:stretch>
                    </p:blipFill>
                    <p:spPr>
                      <a:xfrm>
                        <a:off x="336704" y="2771892"/>
                        <a:ext cx="1251693" cy="1119884"/>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799E6232-65B7-F55E-2513-A484D146D821}"/>
              </a:ext>
            </a:extLst>
          </p:cNvPr>
          <p:cNvSpPr txBox="1"/>
          <p:nvPr/>
        </p:nvSpPr>
        <p:spPr>
          <a:xfrm>
            <a:off x="1687286" y="3624943"/>
            <a:ext cx="761747" cy="523220"/>
          </a:xfrm>
          <a:prstGeom prst="rect">
            <a:avLst/>
          </a:prstGeom>
          <a:noFill/>
        </p:spPr>
        <p:txBody>
          <a:bodyPr wrap="none" rtlCol="0">
            <a:spAutoFit/>
          </a:bodyPr>
          <a:lstStyle/>
          <a:p>
            <a:r>
              <a:rPr lang="en-US" sz="2800" dirty="0">
                <a:solidFill>
                  <a:schemeClr val="bg1"/>
                </a:solidFill>
                <a:latin typeface="Arial" panose="020B0604020202020204" pitchFamily="34" charset="0"/>
                <a:cs typeface="Arial" panose="020B0604020202020204" pitchFamily="34" charset="0"/>
              </a:rPr>
              <a:t>ISS</a:t>
            </a:r>
          </a:p>
        </p:txBody>
      </p:sp>
      <p:sp>
        <p:nvSpPr>
          <p:cNvPr id="16" name="TextBox 15">
            <a:extLst>
              <a:ext uri="{FF2B5EF4-FFF2-40B4-BE49-F238E27FC236}">
                <a16:creationId xmlns:a16="http://schemas.microsoft.com/office/drawing/2014/main" id="{9A337484-1161-C83F-6C8B-FFEA36BB6D22}"/>
              </a:ext>
            </a:extLst>
          </p:cNvPr>
          <p:cNvSpPr txBox="1"/>
          <p:nvPr/>
        </p:nvSpPr>
        <p:spPr>
          <a:xfrm>
            <a:off x="555171" y="5736772"/>
            <a:ext cx="1863011" cy="830997"/>
          </a:xfrm>
          <a:prstGeom prst="rect">
            <a:avLst/>
          </a:prstGeom>
          <a:noFill/>
        </p:spPr>
        <p:txBody>
          <a:bodyPr wrap="none" rtlCol="0">
            <a:spAutoFit/>
          </a:bodyPr>
          <a:lstStyle/>
          <a:p>
            <a:r>
              <a:rPr lang="en-US" sz="2400" dirty="0">
                <a:solidFill>
                  <a:schemeClr val="bg1"/>
                </a:solidFill>
                <a:latin typeface="Arial" panose="020B0604020202020204" pitchFamily="34" charset="0"/>
                <a:cs typeface="Arial" panose="020B0604020202020204" pitchFamily="34" charset="0"/>
              </a:rPr>
              <a:t>Earth-based</a:t>
            </a:r>
          </a:p>
          <a:p>
            <a:r>
              <a:rPr lang="en-US" sz="2400" dirty="0">
                <a:solidFill>
                  <a:schemeClr val="bg1"/>
                </a:solidFill>
                <a:latin typeface="Arial" panose="020B0604020202020204" pitchFamily="34" charset="0"/>
                <a:cs typeface="Arial" panose="020B0604020202020204" pitchFamily="34" charset="0"/>
              </a:rPr>
              <a:t>studies</a:t>
            </a:r>
          </a:p>
        </p:txBody>
      </p:sp>
      <p:grpSp>
        <p:nvGrpSpPr>
          <p:cNvPr id="2" name="Group 1">
            <a:extLst>
              <a:ext uri="{FF2B5EF4-FFF2-40B4-BE49-F238E27FC236}">
                <a16:creationId xmlns:a16="http://schemas.microsoft.com/office/drawing/2014/main" id="{29DAA59E-62B4-453A-3032-BBF5C7AB9FC2}"/>
              </a:ext>
            </a:extLst>
          </p:cNvPr>
          <p:cNvGrpSpPr/>
          <p:nvPr/>
        </p:nvGrpSpPr>
        <p:grpSpPr>
          <a:xfrm>
            <a:off x="5274527" y="1647139"/>
            <a:ext cx="3063931" cy="2556108"/>
            <a:chOff x="5274527" y="1647139"/>
            <a:chExt cx="3063931" cy="2556108"/>
          </a:xfrm>
        </p:grpSpPr>
        <p:cxnSp>
          <p:nvCxnSpPr>
            <p:cNvPr id="9" name="Straight Arrow Connector 8">
              <a:extLst>
                <a:ext uri="{FF2B5EF4-FFF2-40B4-BE49-F238E27FC236}">
                  <a16:creationId xmlns:a16="http://schemas.microsoft.com/office/drawing/2014/main" id="{FEFDCB13-2089-0F09-A8B6-73D3AB44416C}"/>
                </a:ext>
              </a:extLst>
            </p:cNvPr>
            <p:cNvCxnSpPr>
              <a:cxnSpLocks/>
            </p:cNvCxnSpPr>
            <p:nvPr/>
          </p:nvCxnSpPr>
          <p:spPr>
            <a:xfrm>
              <a:off x="5274527" y="2587083"/>
              <a:ext cx="2865863" cy="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28BA1D77-61BC-1152-AE71-B9BE4E53EB4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900056" y="2880825"/>
              <a:ext cx="2350973" cy="1322422"/>
            </a:xfrm>
            <a:prstGeom prst="rect">
              <a:avLst/>
            </a:prstGeom>
          </p:spPr>
        </p:pic>
        <p:pic>
          <p:nvPicPr>
            <p:cNvPr id="17" name="Picture 16">
              <a:extLst>
                <a:ext uri="{FF2B5EF4-FFF2-40B4-BE49-F238E27FC236}">
                  <a16:creationId xmlns:a16="http://schemas.microsoft.com/office/drawing/2014/main" id="{66DB95D8-AD3F-8716-2FD6-6279969D7B5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291944" y="1647139"/>
              <a:ext cx="2046514" cy="809087"/>
            </a:xfrm>
            <a:prstGeom prst="rect">
              <a:avLst/>
            </a:prstGeom>
          </p:spPr>
        </p:pic>
      </p:grpSp>
      <p:pic>
        <p:nvPicPr>
          <p:cNvPr id="20" name="Picture 19">
            <a:extLst>
              <a:ext uri="{FF2B5EF4-FFF2-40B4-BE49-F238E27FC236}">
                <a16:creationId xmlns:a16="http://schemas.microsoft.com/office/drawing/2014/main" id="{EA5CB2E4-A3B9-FE34-9AB5-5360B6512E47}"/>
              </a:ext>
            </a:extLst>
          </p:cNvPr>
          <p:cNvPicPr>
            <a:picLocks noChangeAspect="1"/>
          </p:cNvPicPr>
          <p:nvPr/>
        </p:nvPicPr>
        <p:blipFill>
          <a:blip r:embed="rId10"/>
          <a:stretch>
            <a:fillRect/>
          </a:stretch>
        </p:blipFill>
        <p:spPr>
          <a:xfrm>
            <a:off x="337571" y="4049600"/>
            <a:ext cx="1436799" cy="1436799"/>
          </a:xfrm>
          <a:prstGeom prst="rect">
            <a:avLst/>
          </a:prstGeom>
        </p:spPr>
      </p:pic>
    </p:spTree>
    <p:extLst>
      <p:ext uri="{BB962C8B-B14F-4D97-AF65-F5344CB8AC3E}">
        <p14:creationId xmlns:p14="http://schemas.microsoft.com/office/powerpoint/2010/main" val="1463845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3FDAEAE-9F48-6C13-DDD4-B3DBAD1FB686}"/>
              </a:ext>
            </a:extLst>
          </p:cNvPr>
          <p:cNvSpPr txBox="1">
            <a:spLocks/>
          </p:cNvSpPr>
          <p:nvPr/>
        </p:nvSpPr>
        <p:spPr>
          <a:xfrm>
            <a:off x="0" y="192238"/>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ysClr val="window" lastClr="FFFFFF"/>
                </a:solidFill>
                <a:effectLst/>
                <a:uLnTx/>
                <a:uFillTx/>
                <a:latin typeface="Calibri Light" panose="020F0302020204030204"/>
                <a:ea typeface="+mj-ea"/>
                <a:cs typeface="+mj-cs"/>
              </a:rPr>
              <a:t>Hardware on the </a:t>
            </a:r>
            <a:r>
              <a:rPr lang="en-US" sz="3600" b="1" dirty="0">
                <a:solidFill>
                  <a:sysClr val="window" lastClr="FFFFFF"/>
                </a:solidFill>
                <a:latin typeface="Calibri Light" panose="020F0302020204030204"/>
              </a:rPr>
              <a:t>I</a:t>
            </a:r>
            <a:r>
              <a:rPr kumimoji="0" lang="en-US" sz="3600" b="1" i="0" u="none" strike="noStrike" kern="1200" cap="none" spc="0" normalizeH="0" baseline="0" noProof="0" dirty="0" err="1">
                <a:ln>
                  <a:noFill/>
                </a:ln>
                <a:solidFill>
                  <a:sysClr val="window" lastClr="FFFFFF"/>
                </a:solidFill>
                <a:effectLst/>
                <a:uLnTx/>
                <a:uFillTx/>
                <a:latin typeface="Calibri Light" panose="020F0302020204030204"/>
                <a:ea typeface="+mj-ea"/>
                <a:cs typeface="+mj-cs"/>
              </a:rPr>
              <a:t>nternation</a:t>
            </a:r>
            <a:r>
              <a:rPr lang="en-US" sz="3600" b="1" dirty="0">
                <a:solidFill>
                  <a:sysClr val="window" lastClr="FFFFFF"/>
                </a:solidFill>
                <a:latin typeface="Calibri Light" panose="020F0302020204030204"/>
              </a:rPr>
              <a:t>al Space Station</a:t>
            </a:r>
            <a:r>
              <a:rPr kumimoji="0" lang="en-US" sz="3600" b="1" i="0" u="none" strike="noStrike" kern="1200" cap="none" spc="0" normalizeH="0" baseline="0" noProof="0" dirty="0">
                <a:ln>
                  <a:noFill/>
                </a:ln>
                <a:solidFill>
                  <a:sysClr val="window" lastClr="FFFFFF"/>
                </a:solidFill>
                <a:effectLst/>
                <a:uLnTx/>
                <a:uFillTx/>
                <a:latin typeface="Calibri Light" panose="020F0302020204030204"/>
                <a:ea typeface="+mj-ea"/>
                <a:cs typeface="+mj-cs"/>
              </a:rPr>
              <a:t> that Enables a Basic Understanding of Plant Adaptation to Space</a:t>
            </a:r>
          </a:p>
        </p:txBody>
      </p:sp>
      <p:pic>
        <p:nvPicPr>
          <p:cNvPr id="10" name="Picture 9">
            <a:extLst>
              <a:ext uri="{FF2B5EF4-FFF2-40B4-BE49-F238E27FC236}">
                <a16:creationId xmlns:a16="http://schemas.microsoft.com/office/drawing/2014/main" id="{B57B1E67-13E9-9393-666E-E7CF3DF5B7D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9634" r="25366"/>
          <a:stretch/>
        </p:blipFill>
        <p:spPr>
          <a:xfrm>
            <a:off x="153454" y="1598508"/>
            <a:ext cx="3498616" cy="3471155"/>
          </a:xfrm>
          <a:prstGeom prst="rect">
            <a:avLst/>
          </a:prstGeom>
        </p:spPr>
      </p:pic>
      <p:pic>
        <p:nvPicPr>
          <p:cNvPr id="12" name="Picture 11">
            <a:extLst>
              <a:ext uri="{FF2B5EF4-FFF2-40B4-BE49-F238E27FC236}">
                <a16:creationId xmlns:a16="http://schemas.microsoft.com/office/drawing/2014/main" id="{A85386FE-397C-34C1-E09F-8A36FF7328C3}"/>
              </a:ext>
            </a:extLst>
          </p:cNvPr>
          <p:cNvPicPr>
            <a:picLocks noChangeAspect="1"/>
          </p:cNvPicPr>
          <p:nvPr/>
        </p:nvPicPr>
        <p:blipFill>
          <a:blip r:embed="rId3"/>
          <a:stretch>
            <a:fillRect/>
          </a:stretch>
        </p:blipFill>
        <p:spPr>
          <a:xfrm>
            <a:off x="3279490" y="1598507"/>
            <a:ext cx="5269213" cy="3471155"/>
          </a:xfrm>
          <a:prstGeom prst="rect">
            <a:avLst/>
          </a:prstGeom>
        </p:spPr>
      </p:pic>
      <p:grpSp>
        <p:nvGrpSpPr>
          <p:cNvPr id="2" name="Group 1">
            <a:extLst>
              <a:ext uri="{FF2B5EF4-FFF2-40B4-BE49-F238E27FC236}">
                <a16:creationId xmlns:a16="http://schemas.microsoft.com/office/drawing/2014/main" id="{80D668E5-7ED4-61BA-933B-41D7170753DF}"/>
              </a:ext>
            </a:extLst>
          </p:cNvPr>
          <p:cNvGrpSpPr/>
          <p:nvPr/>
        </p:nvGrpSpPr>
        <p:grpSpPr>
          <a:xfrm>
            <a:off x="903139" y="1402564"/>
            <a:ext cx="11041484" cy="5046911"/>
            <a:chOff x="903139" y="1402564"/>
            <a:chExt cx="11041484" cy="5046911"/>
          </a:xfrm>
        </p:grpSpPr>
        <p:pic>
          <p:nvPicPr>
            <p:cNvPr id="14" name="Picture 13">
              <a:extLst>
                <a:ext uri="{FF2B5EF4-FFF2-40B4-BE49-F238E27FC236}">
                  <a16:creationId xmlns:a16="http://schemas.microsoft.com/office/drawing/2014/main" id="{3D067DF4-8B0D-A9EE-8744-CF7C69B3B644}"/>
                </a:ext>
              </a:extLst>
            </p:cNvPr>
            <p:cNvPicPr>
              <a:picLocks noChangeAspect="1"/>
            </p:cNvPicPr>
            <p:nvPr/>
          </p:nvPicPr>
          <p:blipFill>
            <a:blip r:embed="rId4"/>
            <a:stretch>
              <a:fillRect/>
            </a:stretch>
          </p:blipFill>
          <p:spPr>
            <a:xfrm>
              <a:off x="8672239" y="1402564"/>
              <a:ext cx="2970022" cy="4257218"/>
            </a:xfrm>
            <a:prstGeom prst="rect">
              <a:avLst/>
            </a:prstGeom>
          </p:spPr>
        </p:pic>
        <p:sp>
          <p:nvSpPr>
            <p:cNvPr id="15" name="TextBox 14">
              <a:extLst>
                <a:ext uri="{FF2B5EF4-FFF2-40B4-BE49-F238E27FC236}">
                  <a16:creationId xmlns:a16="http://schemas.microsoft.com/office/drawing/2014/main" id="{0919B311-7AE5-008F-04F6-C8C26E4B813C}"/>
                </a:ext>
              </a:extLst>
            </p:cNvPr>
            <p:cNvSpPr txBox="1"/>
            <p:nvPr/>
          </p:nvSpPr>
          <p:spPr>
            <a:xfrm>
              <a:off x="903139" y="5987810"/>
              <a:ext cx="11041484" cy="461665"/>
            </a:xfrm>
            <a:prstGeom prst="rect">
              <a:avLst/>
            </a:prstGeom>
            <a:noFill/>
          </p:spPr>
          <p:txBody>
            <a:bodyPr wrap="none" rtlCol="0">
              <a:spAutoFit/>
            </a:bodyPr>
            <a:lstStyle/>
            <a:p>
              <a:r>
                <a:rPr lang="en-US" sz="2400" dirty="0">
                  <a:solidFill>
                    <a:schemeClr val="bg1"/>
                  </a:solidFill>
                </a:rPr>
                <a:t>www.nasa.gov/science-research/for-researchers/a-researchers-guide-to-plant-science/</a:t>
              </a:r>
            </a:p>
          </p:txBody>
        </p:sp>
      </p:grpSp>
      <p:pic>
        <p:nvPicPr>
          <p:cNvPr id="16" name="Picture 15">
            <a:extLst>
              <a:ext uri="{FF2B5EF4-FFF2-40B4-BE49-F238E27FC236}">
                <a16:creationId xmlns:a16="http://schemas.microsoft.com/office/drawing/2014/main" id="{B3A36CEC-BDCC-BFEE-3B5E-5625D1AB367D}"/>
              </a:ext>
            </a:extLst>
          </p:cNvPr>
          <p:cNvPicPr>
            <a:picLocks noChangeAspect="1"/>
          </p:cNvPicPr>
          <p:nvPr/>
        </p:nvPicPr>
        <p:blipFill>
          <a:blip r:embed="rId5"/>
          <a:stretch>
            <a:fillRect/>
          </a:stretch>
        </p:blipFill>
        <p:spPr>
          <a:xfrm>
            <a:off x="4565154" y="4637647"/>
            <a:ext cx="2206943" cy="1243692"/>
          </a:xfrm>
          <a:prstGeom prst="rect">
            <a:avLst/>
          </a:prstGeom>
        </p:spPr>
      </p:pic>
      <p:pic>
        <p:nvPicPr>
          <p:cNvPr id="17" name="Picture 16">
            <a:extLst>
              <a:ext uri="{FF2B5EF4-FFF2-40B4-BE49-F238E27FC236}">
                <a16:creationId xmlns:a16="http://schemas.microsoft.com/office/drawing/2014/main" id="{0B2AC333-573E-9D34-342B-A795D7F2EE72}"/>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433" t="5025" r="109" b="3026"/>
          <a:stretch/>
        </p:blipFill>
        <p:spPr>
          <a:xfrm>
            <a:off x="388083" y="4637647"/>
            <a:ext cx="2341668" cy="1409513"/>
          </a:xfrm>
          <a:prstGeom prst="ellipse">
            <a:avLst/>
          </a:prstGeom>
          <a:ln>
            <a:noFill/>
          </a:ln>
          <a:effectLst>
            <a:softEdge rad="112500"/>
          </a:effectLst>
        </p:spPr>
      </p:pic>
    </p:spTree>
    <p:extLst>
      <p:ext uri="{BB962C8B-B14F-4D97-AF65-F5344CB8AC3E}">
        <p14:creationId xmlns:p14="http://schemas.microsoft.com/office/powerpoint/2010/main" val="216318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5CBAFE-6544-1AD3-266D-3DB3501DE3CD}"/>
              </a:ext>
            </a:extLst>
          </p:cNvPr>
          <p:cNvSpPr txBox="1"/>
          <p:nvPr/>
        </p:nvSpPr>
        <p:spPr>
          <a:xfrm>
            <a:off x="1637315" y="132973"/>
            <a:ext cx="8518037" cy="523220"/>
          </a:xfrm>
          <a:prstGeom prst="rect">
            <a:avLst/>
          </a:prstGeom>
          <a:noFill/>
        </p:spPr>
        <p:txBody>
          <a:bodyPr wrap="none" rtlCol="0">
            <a:spAutoFit/>
          </a:bodyPr>
          <a:lstStyle/>
          <a:p>
            <a:r>
              <a:rPr lang="en-US" sz="2800" dirty="0">
                <a:solidFill>
                  <a:schemeClr val="bg1"/>
                </a:solidFill>
                <a:cs typeface="Arial" panose="020B0604020202020204" pitchFamily="34" charset="0"/>
              </a:rPr>
              <a:t>Plants began to colonize land about 450 million years ago</a:t>
            </a:r>
          </a:p>
        </p:txBody>
      </p:sp>
      <p:grpSp>
        <p:nvGrpSpPr>
          <p:cNvPr id="12" name="Group 11">
            <a:extLst>
              <a:ext uri="{FF2B5EF4-FFF2-40B4-BE49-F238E27FC236}">
                <a16:creationId xmlns:a16="http://schemas.microsoft.com/office/drawing/2014/main" id="{682F90AB-1BD9-DB3F-C5AB-FC45271F260C}"/>
              </a:ext>
            </a:extLst>
          </p:cNvPr>
          <p:cNvGrpSpPr/>
          <p:nvPr/>
        </p:nvGrpSpPr>
        <p:grpSpPr>
          <a:xfrm>
            <a:off x="786557" y="799449"/>
            <a:ext cx="10134890" cy="900912"/>
            <a:chOff x="385925" y="781886"/>
            <a:chExt cx="10134890" cy="900912"/>
          </a:xfrm>
        </p:grpSpPr>
        <p:sp>
          <p:nvSpPr>
            <p:cNvPr id="13" name="TextBox 12">
              <a:extLst>
                <a:ext uri="{FF2B5EF4-FFF2-40B4-BE49-F238E27FC236}">
                  <a16:creationId xmlns:a16="http://schemas.microsoft.com/office/drawing/2014/main" id="{5F225E1A-C787-96FF-918A-7F23F54AFC06}"/>
                </a:ext>
              </a:extLst>
            </p:cNvPr>
            <p:cNvSpPr txBox="1"/>
            <p:nvPr/>
          </p:nvSpPr>
          <p:spPr>
            <a:xfrm>
              <a:off x="385925" y="781886"/>
              <a:ext cx="10134890" cy="461665"/>
            </a:xfrm>
            <a:prstGeom prst="rect">
              <a:avLst/>
            </a:prstGeom>
            <a:noFill/>
          </p:spPr>
          <p:txBody>
            <a:bodyPr wrap="none" rtlCol="0">
              <a:spAutoFit/>
            </a:bodyPr>
            <a:lstStyle/>
            <a:p>
              <a:r>
                <a:rPr lang="en-US" sz="2400" dirty="0">
                  <a:solidFill>
                    <a:srgbClr val="92D050"/>
                  </a:solidFill>
                  <a:cs typeface="Arial" panose="020B0604020202020204" pitchFamily="34" charset="0"/>
                </a:rPr>
                <a:t>Several structural and physiological innovations enabled plants to thrive on land</a:t>
              </a:r>
            </a:p>
          </p:txBody>
        </p:sp>
        <p:sp>
          <p:nvSpPr>
            <p:cNvPr id="14" name="TextBox 13">
              <a:extLst>
                <a:ext uri="{FF2B5EF4-FFF2-40B4-BE49-F238E27FC236}">
                  <a16:creationId xmlns:a16="http://schemas.microsoft.com/office/drawing/2014/main" id="{23CF2EB4-4AA0-8183-2596-86D342EF47E3}"/>
                </a:ext>
              </a:extLst>
            </p:cNvPr>
            <p:cNvSpPr txBox="1"/>
            <p:nvPr/>
          </p:nvSpPr>
          <p:spPr>
            <a:xfrm>
              <a:off x="432013" y="1221133"/>
              <a:ext cx="5604483" cy="461665"/>
            </a:xfrm>
            <a:prstGeom prst="rect">
              <a:avLst/>
            </a:prstGeom>
            <a:noFill/>
          </p:spPr>
          <p:txBody>
            <a:bodyPr wrap="none" rtlCol="0">
              <a:spAutoFit/>
            </a:bodyPr>
            <a:lstStyle/>
            <a:p>
              <a:r>
                <a:rPr lang="en-US" sz="2400" dirty="0">
                  <a:solidFill>
                    <a:schemeClr val="bg1"/>
                  </a:solidFill>
                  <a:cs typeface="Arial" panose="020B0604020202020204" pitchFamily="34" charset="0"/>
                </a:rPr>
                <a:t>Preston et al.(2022) </a:t>
              </a:r>
              <a:r>
                <a:rPr lang="en-US" sz="2400" i="1" dirty="0">
                  <a:solidFill>
                    <a:schemeClr val="bg1"/>
                  </a:solidFill>
                  <a:cs typeface="Arial" panose="020B0604020202020204" pitchFamily="34" charset="0"/>
                </a:rPr>
                <a:t>Plant Physiol. </a:t>
              </a:r>
              <a:r>
                <a:rPr lang="en-US" sz="2400" dirty="0">
                  <a:solidFill>
                    <a:schemeClr val="bg1"/>
                  </a:solidFill>
                  <a:cs typeface="Arial" panose="020B0604020202020204" pitchFamily="34" charset="0"/>
                </a:rPr>
                <a:t>190: 1- 4.</a:t>
              </a:r>
            </a:p>
          </p:txBody>
        </p:sp>
      </p:grpSp>
      <p:grpSp>
        <p:nvGrpSpPr>
          <p:cNvPr id="20" name="Group 19">
            <a:extLst>
              <a:ext uri="{FF2B5EF4-FFF2-40B4-BE49-F238E27FC236}">
                <a16:creationId xmlns:a16="http://schemas.microsoft.com/office/drawing/2014/main" id="{A4D5ADB0-F023-F984-0529-E4BEB24EC095}"/>
              </a:ext>
            </a:extLst>
          </p:cNvPr>
          <p:cNvGrpSpPr/>
          <p:nvPr/>
        </p:nvGrpSpPr>
        <p:grpSpPr>
          <a:xfrm>
            <a:off x="8170951" y="1934947"/>
            <a:ext cx="3968802" cy="4659778"/>
            <a:chOff x="8356210" y="1724525"/>
            <a:chExt cx="3968802" cy="4659778"/>
          </a:xfrm>
        </p:grpSpPr>
        <p:grpSp>
          <p:nvGrpSpPr>
            <p:cNvPr id="9" name="Group 8">
              <a:extLst>
                <a:ext uri="{FF2B5EF4-FFF2-40B4-BE49-F238E27FC236}">
                  <a16:creationId xmlns:a16="http://schemas.microsoft.com/office/drawing/2014/main" id="{762DAFC3-3C25-4634-EA7F-5A8349773953}"/>
                </a:ext>
              </a:extLst>
            </p:cNvPr>
            <p:cNvGrpSpPr/>
            <p:nvPr/>
          </p:nvGrpSpPr>
          <p:grpSpPr>
            <a:xfrm>
              <a:off x="8356210" y="1724525"/>
              <a:ext cx="3678196" cy="4501346"/>
              <a:chOff x="8482808" y="1500990"/>
              <a:chExt cx="3551598" cy="4299001"/>
            </a:xfrm>
          </p:grpSpPr>
          <p:sp>
            <p:nvSpPr>
              <p:cNvPr id="10" name="TextBox 9">
                <a:extLst>
                  <a:ext uri="{FF2B5EF4-FFF2-40B4-BE49-F238E27FC236}">
                    <a16:creationId xmlns:a16="http://schemas.microsoft.com/office/drawing/2014/main" id="{134879E8-8C8D-6B6C-C057-358BB23FA39B}"/>
                  </a:ext>
                </a:extLst>
              </p:cNvPr>
              <p:cNvSpPr txBox="1"/>
              <p:nvPr/>
            </p:nvSpPr>
            <p:spPr>
              <a:xfrm>
                <a:off x="9257099" y="1500990"/>
                <a:ext cx="2164485" cy="793642"/>
              </a:xfrm>
              <a:prstGeom prst="rect">
                <a:avLst/>
              </a:prstGeom>
              <a:noFill/>
            </p:spPr>
            <p:txBody>
              <a:bodyPr wrap="none" rtlCol="0">
                <a:spAutoFit/>
              </a:bodyPr>
              <a:lstStyle/>
              <a:p>
                <a:r>
                  <a:rPr lang="en-US" sz="2400" dirty="0">
                    <a:solidFill>
                      <a:schemeClr val="bg1"/>
                    </a:solidFill>
                    <a:cs typeface="Arial" panose="020B0604020202020204" pitchFamily="34" charset="0"/>
                  </a:rPr>
                  <a:t>Interaction with </a:t>
                </a:r>
              </a:p>
              <a:p>
                <a:r>
                  <a:rPr lang="en-US" sz="2400" dirty="0">
                    <a:solidFill>
                      <a:schemeClr val="bg1"/>
                    </a:solidFill>
                    <a:cs typeface="Arial" panose="020B0604020202020204" pitchFamily="34" charset="0"/>
                  </a:rPr>
                  <a:t>microorganisms</a:t>
                </a:r>
              </a:p>
            </p:txBody>
          </p:sp>
          <p:pic>
            <p:nvPicPr>
              <p:cNvPr id="11" name="Picture 10">
                <a:extLst>
                  <a:ext uri="{FF2B5EF4-FFF2-40B4-BE49-F238E27FC236}">
                    <a16:creationId xmlns:a16="http://schemas.microsoft.com/office/drawing/2014/main" id="{E5C904C2-8442-2B9F-4B55-B607384830BF}"/>
                  </a:ext>
                </a:extLst>
              </p:cNvPr>
              <p:cNvPicPr>
                <a:picLocks noChangeAspect="1"/>
              </p:cNvPicPr>
              <p:nvPr/>
            </p:nvPicPr>
            <p:blipFill>
              <a:blip r:embed="rId2"/>
              <a:stretch>
                <a:fillRect/>
              </a:stretch>
            </p:blipFill>
            <p:spPr>
              <a:xfrm>
                <a:off x="8482808" y="2248393"/>
                <a:ext cx="3551598" cy="3551598"/>
              </a:xfrm>
              <a:prstGeom prst="rect">
                <a:avLst/>
              </a:prstGeom>
            </p:spPr>
          </p:pic>
        </p:grpSp>
        <p:sp>
          <p:nvSpPr>
            <p:cNvPr id="15" name="TextBox 14">
              <a:extLst>
                <a:ext uri="{FF2B5EF4-FFF2-40B4-BE49-F238E27FC236}">
                  <a16:creationId xmlns:a16="http://schemas.microsoft.com/office/drawing/2014/main" id="{1124D2E8-1A77-F37F-2D42-A286E22DE890}"/>
                </a:ext>
              </a:extLst>
            </p:cNvPr>
            <p:cNvSpPr txBox="1"/>
            <p:nvPr/>
          </p:nvSpPr>
          <p:spPr>
            <a:xfrm>
              <a:off x="8486076" y="5553306"/>
              <a:ext cx="3838936" cy="830997"/>
            </a:xfrm>
            <a:prstGeom prst="rect">
              <a:avLst/>
            </a:prstGeom>
            <a:noFill/>
          </p:spPr>
          <p:txBody>
            <a:bodyPr wrap="square" rtlCol="0">
              <a:spAutoFit/>
            </a:bodyPr>
            <a:lstStyle/>
            <a:p>
              <a:r>
                <a:rPr lang="en-US" sz="2400" dirty="0">
                  <a:solidFill>
                    <a:schemeClr val="bg1"/>
                  </a:solidFill>
                  <a:cs typeface="Arial" panose="020B0604020202020204" pitchFamily="34" charset="0"/>
                </a:rPr>
                <a:t>Arbuscular-mycorrhizal </a:t>
              </a:r>
            </a:p>
            <a:p>
              <a:r>
                <a:rPr lang="en-US" sz="2400" dirty="0">
                  <a:solidFill>
                    <a:schemeClr val="bg1"/>
                  </a:solidFill>
                  <a:cs typeface="Arial" panose="020B0604020202020204" pitchFamily="34" charset="0"/>
                </a:rPr>
                <a:t>fungus in a legume root cell</a:t>
              </a:r>
            </a:p>
          </p:txBody>
        </p:sp>
      </p:grpSp>
      <p:grpSp>
        <p:nvGrpSpPr>
          <p:cNvPr id="18" name="Group 17">
            <a:extLst>
              <a:ext uri="{FF2B5EF4-FFF2-40B4-BE49-F238E27FC236}">
                <a16:creationId xmlns:a16="http://schemas.microsoft.com/office/drawing/2014/main" id="{1D0AF074-E00F-543C-C736-D86729AA70E3}"/>
              </a:ext>
            </a:extLst>
          </p:cNvPr>
          <p:cNvGrpSpPr/>
          <p:nvPr/>
        </p:nvGrpSpPr>
        <p:grpSpPr>
          <a:xfrm>
            <a:off x="97135" y="2013032"/>
            <a:ext cx="3986925" cy="4646442"/>
            <a:chOff x="220703" y="1937242"/>
            <a:chExt cx="3986925" cy="4646442"/>
          </a:xfrm>
        </p:grpSpPr>
        <p:grpSp>
          <p:nvGrpSpPr>
            <p:cNvPr id="3" name="Group 2">
              <a:extLst>
                <a:ext uri="{FF2B5EF4-FFF2-40B4-BE49-F238E27FC236}">
                  <a16:creationId xmlns:a16="http://schemas.microsoft.com/office/drawing/2014/main" id="{D2F5C82A-64DC-C070-0C65-C9449A978FE2}"/>
                </a:ext>
              </a:extLst>
            </p:cNvPr>
            <p:cNvGrpSpPr/>
            <p:nvPr/>
          </p:nvGrpSpPr>
          <p:grpSpPr>
            <a:xfrm>
              <a:off x="220703" y="1937242"/>
              <a:ext cx="3986925" cy="4217688"/>
              <a:chOff x="119898" y="1305728"/>
              <a:chExt cx="3986925" cy="4217688"/>
            </a:xfrm>
          </p:grpSpPr>
          <p:sp>
            <p:nvSpPr>
              <p:cNvPr id="4" name="TextBox 3">
                <a:extLst>
                  <a:ext uri="{FF2B5EF4-FFF2-40B4-BE49-F238E27FC236}">
                    <a16:creationId xmlns:a16="http://schemas.microsoft.com/office/drawing/2014/main" id="{7C4B2D21-BEA4-B3B7-F5C7-EE56F37C9B5C}"/>
                  </a:ext>
                </a:extLst>
              </p:cNvPr>
              <p:cNvSpPr txBox="1"/>
              <p:nvPr/>
            </p:nvSpPr>
            <p:spPr>
              <a:xfrm>
                <a:off x="119898" y="1305728"/>
                <a:ext cx="3986925" cy="461665"/>
              </a:xfrm>
              <a:prstGeom prst="rect">
                <a:avLst/>
              </a:prstGeom>
              <a:noFill/>
            </p:spPr>
            <p:txBody>
              <a:bodyPr wrap="none" rtlCol="0">
                <a:spAutoFit/>
              </a:bodyPr>
              <a:lstStyle/>
              <a:p>
                <a:r>
                  <a:rPr lang="en-US" sz="2400" dirty="0">
                    <a:solidFill>
                      <a:schemeClr val="bg1"/>
                    </a:solidFill>
                    <a:cs typeface="Arial" panose="020B0604020202020204" pitchFamily="34" charset="0"/>
                  </a:rPr>
                  <a:t>More efficient photosynthesis </a:t>
                </a:r>
              </a:p>
            </p:txBody>
          </p:sp>
          <p:pic>
            <p:nvPicPr>
              <p:cNvPr id="5" name="Picture 4">
                <a:extLst>
                  <a:ext uri="{FF2B5EF4-FFF2-40B4-BE49-F238E27FC236}">
                    <a16:creationId xmlns:a16="http://schemas.microsoft.com/office/drawing/2014/main" id="{7C532FF1-F3DE-717F-373C-64197A99C7F6}"/>
                  </a:ext>
                </a:extLst>
              </p:cNvPr>
              <p:cNvPicPr>
                <a:picLocks noChangeAspect="1"/>
              </p:cNvPicPr>
              <p:nvPr/>
            </p:nvPicPr>
            <p:blipFill rotWithShape="1">
              <a:blip r:embed="rId3"/>
              <a:srcRect t="20570" r="63183" b="25207"/>
              <a:stretch/>
            </p:blipFill>
            <p:spPr>
              <a:xfrm>
                <a:off x="551202" y="1772180"/>
                <a:ext cx="3183785" cy="3751236"/>
              </a:xfrm>
              <a:prstGeom prst="rect">
                <a:avLst/>
              </a:prstGeom>
            </p:spPr>
          </p:pic>
        </p:grpSp>
        <p:sp>
          <p:nvSpPr>
            <p:cNvPr id="16" name="TextBox 15">
              <a:extLst>
                <a:ext uri="{FF2B5EF4-FFF2-40B4-BE49-F238E27FC236}">
                  <a16:creationId xmlns:a16="http://schemas.microsoft.com/office/drawing/2014/main" id="{9808FBB7-F882-DB7E-95DE-3400BB2A2D42}"/>
                </a:ext>
              </a:extLst>
            </p:cNvPr>
            <p:cNvSpPr txBox="1"/>
            <p:nvPr/>
          </p:nvSpPr>
          <p:spPr>
            <a:xfrm>
              <a:off x="245326" y="6122019"/>
              <a:ext cx="3838936" cy="461665"/>
            </a:xfrm>
            <a:prstGeom prst="rect">
              <a:avLst/>
            </a:prstGeom>
            <a:noFill/>
          </p:spPr>
          <p:txBody>
            <a:bodyPr wrap="none" rtlCol="0">
              <a:spAutoFit/>
            </a:bodyPr>
            <a:lstStyle/>
            <a:p>
              <a:r>
                <a:rPr lang="en-US" sz="2400" dirty="0">
                  <a:solidFill>
                    <a:schemeClr val="bg1"/>
                  </a:solidFill>
                  <a:cs typeface="Arial" panose="020B0604020202020204" pitchFamily="34" charset="0"/>
                </a:rPr>
                <a:t>Kranz anatomy in switchgrass</a:t>
              </a:r>
            </a:p>
          </p:txBody>
        </p:sp>
      </p:grpSp>
      <p:grpSp>
        <p:nvGrpSpPr>
          <p:cNvPr id="19" name="Group 18">
            <a:extLst>
              <a:ext uri="{FF2B5EF4-FFF2-40B4-BE49-F238E27FC236}">
                <a16:creationId xmlns:a16="http://schemas.microsoft.com/office/drawing/2014/main" id="{E4F42C9D-F970-1805-A695-5B3E12AEB14F}"/>
              </a:ext>
            </a:extLst>
          </p:cNvPr>
          <p:cNvGrpSpPr/>
          <p:nvPr/>
        </p:nvGrpSpPr>
        <p:grpSpPr>
          <a:xfrm>
            <a:off x="4090560" y="2132867"/>
            <a:ext cx="3911329" cy="4444470"/>
            <a:chOff x="4081346" y="1721612"/>
            <a:chExt cx="3911329" cy="4444470"/>
          </a:xfrm>
        </p:grpSpPr>
        <p:grpSp>
          <p:nvGrpSpPr>
            <p:cNvPr id="6" name="Group 5">
              <a:extLst>
                <a:ext uri="{FF2B5EF4-FFF2-40B4-BE49-F238E27FC236}">
                  <a16:creationId xmlns:a16="http://schemas.microsoft.com/office/drawing/2014/main" id="{C9BEC30E-87BA-89E0-9807-E57412B0F53B}"/>
                </a:ext>
              </a:extLst>
            </p:cNvPr>
            <p:cNvGrpSpPr/>
            <p:nvPr/>
          </p:nvGrpSpPr>
          <p:grpSpPr>
            <a:xfrm>
              <a:off x="4361903" y="1721612"/>
              <a:ext cx="3630772" cy="4444470"/>
              <a:chOff x="4346039" y="1018230"/>
              <a:chExt cx="3630772" cy="4444470"/>
            </a:xfrm>
          </p:grpSpPr>
          <p:sp>
            <p:nvSpPr>
              <p:cNvPr id="7" name="TextBox 6">
                <a:extLst>
                  <a:ext uri="{FF2B5EF4-FFF2-40B4-BE49-F238E27FC236}">
                    <a16:creationId xmlns:a16="http://schemas.microsoft.com/office/drawing/2014/main" id="{6E097CD7-D243-631C-CCD2-A04CCD439ED9}"/>
                  </a:ext>
                </a:extLst>
              </p:cNvPr>
              <p:cNvSpPr txBox="1"/>
              <p:nvPr/>
            </p:nvSpPr>
            <p:spPr>
              <a:xfrm>
                <a:off x="4460912" y="1018230"/>
                <a:ext cx="3515899" cy="830997"/>
              </a:xfrm>
              <a:prstGeom prst="rect">
                <a:avLst/>
              </a:prstGeom>
              <a:noFill/>
            </p:spPr>
            <p:txBody>
              <a:bodyPr wrap="none" rtlCol="0">
                <a:spAutoFit/>
              </a:bodyPr>
              <a:lstStyle/>
              <a:p>
                <a:r>
                  <a:rPr lang="en-US" sz="2400" dirty="0">
                    <a:solidFill>
                      <a:schemeClr val="bg1"/>
                    </a:solidFill>
                    <a:cs typeface="Arial" panose="020B0604020202020204" pitchFamily="34" charset="0"/>
                  </a:rPr>
                  <a:t>Lignin-fortified cell walls in</a:t>
                </a:r>
              </a:p>
              <a:p>
                <a:r>
                  <a:rPr lang="en-US" sz="2400" dirty="0">
                    <a:solidFill>
                      <a:schemeClr val="bg1"/>
                    </a:solidFill>
                    <a:cs typeface="Arial" panose="020B0604020202020204" pitchFamily="34" charset="0"/>
                  </a:rPr>
                  <a:t>vascular tissues</a:t>
                </a:r>
              </a:p>
            </p:txBody>
          </p:sp>
          <p:pic>
            <p:nvPicPr>
              <p:cNvPr id="8" name="Picture 7">
                <a:extLst>
                  <a:ext uri="{FF2B5EF4-FFF2-40B4-BE49-F238E27FC236}">
                    <a16:creationId xmlns:a16="http://schemas.microsoft.com/office/drawing/2014/main" id="{022C9425-8105-C6DA-8D42-D26BAF873D78}"/>
                  </a:ext>
                </a:extLst>
              </p:cNvPr>
              <p:cNvPicPr>
                <a:picLocks noChangeAspect="1"/>
              </p:cNvPicPr>
              <p:nvPr/>
            </p:nvPicPr>
            <p:blipFill>
              <a:blip r:embed="rId4"/>
              <a:stretch>
                <a:fillRect/>
              </a:stretch>
            </p:blipFill>
            <p:spPr>
              <a:xfrm>
                <a:off x="4346039" y="1832895"/>
                <a:ext cx="3629805" cy="3629805"/>
              </a:xfrm>
              <a:prstGeom prst="rect">
                <a:avLst/>
              </a:prstGeom>
            </p:spPr>
          </p:pic>
        </p:grpSp>
        <p:sp>
          <p:nvSpPr>
            <p:cNvPr id="17" name="TextBox 16">
              <a:extLst>
                <a:ext uri="{FF2B5EF4-FFF2-40B4-BE49-F238E27FC236}">
                  <a16:creationId xmlns:a16="http://schemas.microsoft.com/office/drawing/2014/main" id="{3ED72E35-121A-E909-A0A3-0486C8C1A3DD}"/>
                </a:ext>
              </a:extLst>
            </p:cNvPr>
            <p:cNvSpPr txBox="1"/>
            <p:nvPr/>
          </p:nvSpPr>
          <p:spPr>
            <a:xfrm>
              <a:off x="4081346" y="5675971"/>
              <a:ext cx="3792448" cy="461665"/>
            </a:xfrm>
            <a:prstGeom prst="rect">
              <a:avLst/>
            </a:prstGeom>
            <a:noFill/>
          </p:spPr>
          <p:txBody>
            <a:bodyPr wrap="none" rtlCol="0">
              <a:spAutoFit/>
            </a:bodyPr>
            <a:lstStyle/>
            <a:p>
              <a:r>
                <a:rPr lang="en-US" sz="2400" dirty="0">
                  <a:solidFill>
                    <a:schemeClr val="bg1"/>
                  </a:solidFill>
                  <a:cs typeface="Arial" panose="020B0604020202020204" pitchFamily="34" charset="0"/>
                </a:rPr>
                <a:t>Vascular tissues in corn roots</a:t>
              </a:r>
            </a:p>
          </p:txBody>
        </p:sp>
      </p:grpSp>
      <p:grpSp>
        <p:nvGrpSpPr>
          <p:cNvPr id="21" name="Group 20">
            <a:extLst>
              <a:ext uri="{FF2B5EF4-FFF2-40B4-BE49-F238E27FC236}">
                <a16:creationId xmlns:a16="http://schemas.microsoft.com/office/drawing/2014/main" id="{A5559CC4-10DD-4F3B-985A-6AEC7152EE50}"/>
              </a:ext>
            </a:extLst>
          </p:cNvPr>
          <p:cNvGrpSpPr/>
          <p:nvPr/>
        </p:nvGrpSpPr>
        <p:grpSpPr>
          <a:xfrm>
            <a:off x="2594775" y="3338893"/>
            <a:ext cx="634457" cy="925943"/>
            <a:chOff x="2718343" y="3263103"/>
            <a:chExt cx="634457" cy="925943"/>
          </a:xfrm>
        </p:grpSpPr>
        <p:cxnSp>
          <p:nvCxnSpPr>
            <p:cNvPr id="22" name="Straight Arrow Connector 21">
              <a:extLst>
                <a:ext uri="{FF2B5EF4-FFF2-40B4-BE49-F238E27FC236}">
                  <a16:creationId xmlns:a16="http://schemas.microsoft.com/office/drawing/2014/main" id="{EA51239F-3A40-4BD3-B5A7-AC97B76A78DD}"/>
                </a:ext>
              </a:extLst>
            </p:cNvPr>
            <p:cNvCxnSpPr>
              <a:cxnSpLocks/>
            </p:cNvCxnSpPr>
            <p:nvPr/>
          </p:nvCxnSpPr>
          <p:spPr>
            <a:xfrm flipH="1">
              <a:off x="3048000" y="4032738"/>
              <a:ext cx="304800" cy="156308"/>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A68A61F-9D21-4A1B-B10C-95852B05E704}"/>
                </a:ext>
              </a:extLst>
            </p:cNvPr>
            <p:cNvCxnSpPr>
              <a:cxnSpLocks/>
            </p:cNvCxnSpPr>
            <p:nvPr/>
          </p:nvCxnSpPr>
          <p:spPr>
            <a:xfrm flipH="1">
              <a:off x="2895600" y="3525830"/>
              <a:ext cx="304800" cy="156308"/>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F32DEDF7-8A6E-41C8-9106-3B7DBED6706F}"/>
                </a:ext>
              </a:extLst>
            </p:cNvPr>
            <p:cNvCxnSpPr>
              <a:cxnSpLocks/>
            </p:cNvCxnSpPr>
            <p:nvPr/>
          </p:nvCxnSpPr>
          <p:spPr>
            <a:xfrm flipH="1">
              <a:off x="2718343" y="3263103"/>
              <a:ext cx="304800" cy="156308"/>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48414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EE9E6-914E-F5F7-F11F-C5C91B37C20C}"/>
              </a:ext>
            </a:extLst>
          </p:cNvPr>
          <p:cNvSpPr>
            <a:spLocks noGrp="1"/>
          </p:cNvSpPr>
          <p:nvPr>
            <p:ph type="title"/>
          </p:nvPr>
        </p:nvSpPr>
        <p:spPr>
          <a:xfrm>
            <a:off x="197036" y="0"/>
            <a:ext cx="11710841" cy="1200329"/>
          </a:xfrm>
        </p:spPr>
        <p:txBody>
          <a:bodyPr>
            <a:normAutofit/>
          </a:bodyPr>
          <a:lstStyle/>
          <a:p>
            <a:pPr algn="ctr"/>
            <a:r>
              <a:rPr lang="en-US" sz="2800" dirty="0">
                <a:solidFill>
                  <a:schemeClr val="bg1"/>
                </a:solidFill>
                <a:latin typeface="+mn-lt"/>
                <a:cs typeface="Arial" panose="020B0604020202020204" pitchFamily="34" charset="0"/>
              </a:rPr>
              <a:t>The genomics (omics) age (2005 – present) ushered in the application of large-scale biology to plant research in space</a:t>
            </a:r>
          </a:p>
        </p:txBody>
      </p:sp>
      <p:pic>
        <p:nvPicPr>
          <p:cNvPr id="9" name="Picture 8">
            <a:extLst>
              <a:ext uri="{FF2B5EF4-FFF2-40B4-BE49-F238E27FC236}">
                <a16:creationId xmlns:a16="http://schemas.microsoft.com/office/drawing/2014/main" id="{F0E5D44D-A0B9-15E5-36F3-3D5FF87F55A1}"/>
              </a:ext>
            </a:extLst>
          </p:cNvPr>
          <p:cNvPicPr>
            <a:picLocks noChangeAspect="1"/>
          </p:cNvPicPr>
          <p:nvPr/>
        </p:nvPicPr>
        <p:blipFill>
          <a:blip r:embed="rId2"/>
          <a:stretch>
            <a:fillRect/>
          </a:stretch>
        </p:blipFill>
        <p:spPr>
          <a:xfrm>
            <a:off x="127255" y="1103371"/>
            <a:ext cx="3123857" cy="4274172"/>
          </a:xfrm>
          <a:prstGeom prst="rect">
            <a:avLst/>
          </a:prstGeom>
        </p:spPr>
      </p:pic>
      <p:pic>
        <p:nvPicPr>
          <p:cNvPr id="15" name="Picture 14">
            <a:extLst>
              <a:ext uri="{FF2B5EF4-FFF2-40B4-BE49-F238E27FC236}">
                <a16:creationId xmlns:a16="http://schemas.microsoft.com/office/drawing/2014/main" id="{4AF7B3BC-9A70-3A2B-5F7C-3D3F8121673A}"/>
              </a:ext>
            </a:extLst>
          </p:cNvPr>
          <p:cNvPicPr>
            <a:picLocks noChangeAspect="1"/>
          </p:cNvPicPr>
          <p:nvPr/>
        </p:nvPicPr>
        <p:blipFill>
          <a:blip r:embed="rId3"/>
          <a:stretch>
            <a:fillRect/>
          </a:stretch>
        </p:blipFill>
        <p:spPr>
          <a:xfrm>
            <a:off x="2542479" y="2092674"/>
            <a:ext cx="2279638" cy="3073794"/>
          </a:xfrm>
          <a:prstGeom prst="rect">
            <a:avLst/>
          </a:prstGeom>
        </p:spPr>
      </p:pic>
      <p:sp>
        <p:nvSpPr>
          <p:cNvPr id="46" name="TextBox 45">
            <a:extLst>
              <a:ext uri="{FF2B5EF4-FFF2-40B4-BE49-F238E27FC236}">
                <a16:creationId xmlns:a16="http://schemas.microsoft.com/office/drawing/2014/main" id="{877C2B6C-1C07-B816-9A79-4D53D85AF173}"/>
              </a:ext>
            </a:extLst>
          </p:cNvPr>
          <p:cNvSpPr txBox="1"/>
          <p:nvPr/>
        </p:nvSpPr>
        <p:spPr>
          <a:xfrm>
            <a:off x="2263698" y="1951464"/>
            <a:ext cx="1795684" cy="830997"/>
          </a:xfrm>
          <a:prstGeom prst="rect">
            <a:avLst/>
          </a:prstGeom>
          <a:noFill/>
        </p:spPr>
        <p:txBody>
          <a:bodyPr wrap="none" rtlCol="0">
            <a:spAutoFit/>
          </a:bodyPr>
          <a:lstStyle/>
          <a:p>
            <a:r>
              <a:rPr lang="en-US" sz="2400" i="1" dirty="0">
                <a:solidFill>
                  <a:schemeClr val="bg1"/>
                </a:solidFill>
                <a:latin typeface="Arial" panose="020B0604020202020204" pitchFamily="34" charset="0"/>
                <a:cs typeface="Arial" panose="020B0604020202020204" pitchFamily="34" charset="0"/>
              </a:rPr>
              <a:t>Arabidopsis</a:t>
            </a:r>
          </a:p>
          <a:p>
            <a:r>
              <a:rPr lang="en-US" sz="2400" i="1" dirty="0">
                <a:solidFill>
                  <a:schemeClr val="bg1"/>
                </a:solidFill>
                <a:latin typeface="Arial" panose="020B0604020202020204" pitchFamily="34" charset="0"/>
                <a:cs typeface="Arial" panose="020B0604020202020204" pitchFamily="34" charset="0"/>
              </a:rPr>
              <a:t>thaliana</a:t>
            </a:r>
          </a:p>
        </p:txBody>
      </p:sp>
      <p:sp>
        <p:nvSpPr>
          <p:cNvPr id="10" name="TextBox 9">
            <a:extLst>
              <a:ext uri="{FF2B5EF4-FFF2-40B4-BE49-F238E27FC236}">
                <a16:creationId xmlns:a16="http://schemas.microsoft.com/office/drawing/2014/main" id="{68770DB7-16C0-E64A-DAE6-D3D7F45BDC44}"/>
              </a:ext>
            </a:extLst>
          </p:cNvPr>
          <p:cNvSpPr txBox="1"/>
          <p:nvPr/>
        </p:nvSpPr>
        <p:spPr>
          <a:xfrm>
            <a:off x="205467" y="5441318"/>
            <a:ext cx="4459106" cy="1292662"/>
          </a:xfrm>
          <a:prstGeom prst="rect">
            <a:avLst/>
          </a:prstGeom>
          <a:noFill/>
        </p:spPr>
        <p:txBody>
          <a:bodyPr wrap="none" rtlCol="0">
            <a:spAutoFit/>
          </a:bodyPr>
          <a:lstStyle/>
          <a:p>
            <a:r>
              <a:rPr lang="en-US" sz="2000" dirty="0">
                <a:solidFill>
                  <a:schemeClr val="bg1"/>
                </a:solidFill>
              </a:rPr>
              <a:t>Meyers and Wyatt (2022) </a:t>
            </a:r>
            <a:r>
              <a:rPr lang="en-US" sz="2000" i="1" dirty="0">
                <a:solidFill>
                  <a:schemeClr val="bg1"/>
                </a:solidFill>
              </a:rPr>
              <a:t>Annual</a:t>
            </a:r>
          </a:p>
          <a:p>
            <a:r>
              <a:rPr lang="en-US" sz="2000" i="1" dirty="0">
                <a:solidFill>
                  <a:schemeClr val="bg1"/>
                </a:solidFill>
              </a:rPr>
              <a:t>Plant Reviews</a:t>
            </a:r>
            <a:r>
              <a:rPr lang="en-US" sz="2000" dirty="0">
                <a:solidFill>
                  <a:schemeClr val="bg1"/>
                </a:solidFill>
              </a:rPr>
              <a:t> 5:123-150</a:t>
            </a:r>
          </a:p>
          <a:p>
            <a:r>
              <a:rPr lang="en-US" sz="2000" dirty="0">
                <a:solidFill>
                  <a:schemeClr val="bg1"/>
                </a:solidFill>
              </a:rPr>
              <a:t>doi.org/10.1002/9781119312994.apr784</a:t>
            </a:r>
          </a:p>
          <a:p>
            <a:endParaRPr lang="en-US" dirty="0">
              <a:solidFill>
                <a:schemeClr val="bg1"/>
              </a:solidFill>
            </a:endParaRPr>
          </a:p>
        </p:txBody>
      </p:sp>
      <p:grpSp>
        <p:nvGrpSpPr>
          <p:cNvPr id="20" name="Group 19">
            <a:extLst>
              <a:ext uri="{FF2B5EF4-FFF2-40B4-BE49-F238E27FC236}">
                <a16:creationId xmlns:a16="http://schemas.microsoft.com/office/drawing/2014/main" id="{0C858460-A314-2132-5322-4A6F8C6F5C11}"/>
              </a:ext>
            </a:extLst>
          </p:cNvPr>
          <p:cNvGrpSpPr/>
          <p:nvPr/>
        </p:nvGrpSpPr>
        <p:grpSpPr>
          <a:xfrm>
            <a:off x="3789241" y="1142391"/>
            <a:ext cx="7516151" cy="5406726"/>
            <a:chOff x="3789241" y="1142391"/>
            <a:chExt cx="7516151" cy="5406726"/>
          </a:xfrm>
        </p:grpSpPr>
        <p:pic>
          <p:nvPicPr>
            <p:cNvPr id="3" name="Picture 2">
              <a:extLst>
                <a:ext uri="{FF2B5EF4-FFF2-40B4-BE49-F238E27FC236}">
                  <a16:creationId xmlns:a16="http://schemas.microsoft.com/office/drawing/2014/main" id="{D23723BB-D80C-E764-9E08-48EFD5544669}"/>
                </a:ext>
              </a:extLst>
            </p:cNvPr>
            <p:cNvPicPr>
              <a:picLocks noChangeAspect="1"/>
            </p:cNvPicPr>
            <p:nvPr/>
          </p:nvPicPr>
          <p:blipFill rotWithShape="1">
            <a:blip r:embed="rId4"/>
            <a:srcRect r="72080"/>
            <a:stretch/>
          </p:blipFill>
          <p:spPr>
            <a:xfrm>
              <a:off x="9190139" y="2547563"/>
              <a:ext cx="2115253" cy="1624387"/>
            </a:xfrm>
            <a:prstGeom prst="rect">
              <a:avLst/>
            </a:prstGeom>
          </p:spPr>
        </p:pic>
        <p:sp>
          <p:nvSpPr>
            <p:cNvPr id="4" name="TextBox 3">
              <a:extLst>
                <a:ext uri="{FF2B5EF4-FFF2-40B4-BE49-F238E27FC236}">
                  <a16:creationId xmlns:a16="http://schemas.microsoft.com/office/drawing/2014/main" id="{A30305E9-091A-C193-0FD5-DB7D3D90FA4F}"/>
                </a:ext>
              </a:extLst>
            </p:cNvPr>
            <p:cNvSpPr txBox="1"/>
            <p:nvPr/>
          </p:nvSpPr>
          <p:spPr>
            <a:xfrm>
              <a:off x="4416027" y="1178228"/>
              <a:ext cx="2710486" cy="523220"/>
            </a:xfrm>
            <a:prstGeom prst="rect">
              <a:avLst/>
            </a:prstGeom>
            <a:noFill/>
          </p:spPr>
          <p:txBody>
            <a:bodyPr wrap="none" rtlCol="0">
              <a:spAutoFit/>
            </a:bodyPr>
            <a:lstStyle/>
            <a:p>
              <a:r>
                <a:rPr lang="en-US" sz="2800" dirty="0">
                  <a:solidFill>
                    <a:schemeClr val="bg1"/>
                  </a:solidFill>
                  <a:latin typeface="Arial" panose="020B0604020202020204" pitchFamily="34" charset="0"/>
                  <a:cs typeface="Arial" panose="020B0604020202020204" pitchFamily="34" charset="0"/>
                </a:rPr>
                <a:t>Transcriptomics</a:t>
              </a:r>
              <a:endParaRPr lang="en-US" dirty="0">
                <a:solidFill>
                  <a:schemeClr val="bg1"/>
                </a:solidFill>
              </a:endParaRPr>
            </a:p>
          </p:txBody>
        </p:sp>
        <p:sp>
          <p:nvSpPr>
            <p:cNvPr id="5" name="TextBox 4">
              <a:extLst>
                <a:ext uri="{FF2B5EF4-FFF2-40B4-BE49-F238E27FC236}">
                  <a16:creationId xmlns:a16="http://schemas.microsoft.com/office/drawing/2014/main" id="{943876A3-4F1E-80B9-1EFA-6611AF364369}"/>
                </a:ext>
              </a:extLst>
            </p:cNvPr>
            <p:cNvSpPr txBox="1"/>
            <p:nvPr/>
          </p:nvSpPr>
          <p:spPr>
            <a:xfrm>
              <a:off x="5164557" y="2214174"/>
              <a:ext cx="1983235" cy="523220"/>
            </a:xfrm>
            <a:prstGeom prst="rect">
              <a:avLst/>
            </a:prstGeom>
            <a:noFill/>
          </p:spPr>
          <p:txBody>
            <a:bodyPr wrap="none" rtlCol="0">
              <a:spAutoFit/>
            </a:bodyPr>
            <a:lstStyle/>
            <a:p>
              <a:r>
                <a:rPr lang="en-US" sz="2800" dirty="0">
                  <a:solidFill>
                    <a:schemeClr val="bg1"/>
                  </a:solidFill>
                  <a:latin typeface="Arial" panose="020B0604020202020204" pitchFamily="34" charset="0"/>
                  <a:cs typeface="Arial" panose="020B0604020202020204" pitchFamily="34" charset="0"/>
                </a:rPr>
                <a:t>Proteomics</a:t>
              </a:r>
            </a:p>
          </p:txBody>
        </p:sp>
        <p:sp>
          <p:nvSpPr>
            <p:cNvPr id="6" name="TextBox 5">
              <a:extLst>
                <a:ext uri="{FF2B5EF4-FFF2-40B4-BE49-F238E27FC236}">
                  <a16:creationId xmlns:a16="http://schemas.microsoft.com/office/drawing/2014/main" id="{5CDF5D03-2950-9D30-41A4-8C432083B0C2}"/>
                </a:ext>
              </a:extLst>
            </p:cNvPr>
            <p:cNvSpPr txBox="1"/>
            <p:nvPr/>
          </p:nvSpPr>
          <p:spPr>
            <a:xfrm>
              <a:off x="4691943" y="5721019"/>
              <a:ext cx="1842171" cy="523220"/>
            </a:xfrm>
            <a:prstGeom prst="rect">
              <a:avLst/>
            </a:prstGeom>
            <a:noFill/>
          </p:spPr>
          <p:txBody>
            <a:bodyPr wrap="none" rtlCol="0">
              <a:spAutoFit/>
            </a:bodyPr>
            <a:lstStyle/>
            <a:p>
              <a:r>
                <a:rPr lang="en-US" sz="2800" dirty="0" err="1">
                  <a:solidFill>
                    <a:schemeClr val="bg1"/>
                  </a:solidFill>
                  <a:latin typeface="Arial" panose="020B0604020202020204" pitchFamily="34" charset="0"/>
                  <a:cs typeface="Arial" panose="020B0604020202020204" pitchFamily="34" charset="0"/>
                </a:rPr>
                <a:t>Glycomics</a:t>
              </a:r>
              <a:endParaRPr lang="en-US" sz="2800"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1BC39F9-FBF8-E2A6-2525-76617F9F3892}"/>
                </a:ext>
              </a:extLst>
            </p:cNvPr>
            <p:cNvSpPr txBox="1"/>
            <p:nvPr/>
          </p:nvSpPr>
          <p:spPr>
            <a:xfrm>
              <a:off x="5258542" y="3910340"/>
              <a:ext cx="2404826" cy="523220"/>
            </a:xfrm>
            <a:prstGeom prst="rect">
              <a:avLst/>
            </a:prstGeom>
            <a:noFill/>
          </p:spPr>
          <p:txBody>
            <a:bodyPr wrap="none" rtlCol="0">
              <a:spAutoFit/>
            </a:bodyPr>
            <a:lstStyle/>
            <a:p>
              <a:r>
                <a:rPr lang="en-US" sz="2800" dirty="0">
                  <a:solidFill>
                    <a:schemeClr val="bg1"/>
                  </a:solidFill>
                  <a:latin typeface="Arial" panose="020B0604020202020204" pitchFamily="34" charset="0"/>
                  <a:cs typeface="Arial" panose="020B0604020202020204" pitchFamily="34" charset="0"/>
                </a:rPr>
                <a:t>Metabolomics</a:t>
              </a:r>
            </a:p>
          </p:txBody>
        </p:sp>
        <p:sp>
          <p:nvSpPr>
            <p:cNvPr id="8" name="TextBox 7">
              <a:extLst>
                <a:ext uri="{FF2B5EF4-FFF2-40B4-BE49-F238E27FC236}">
                  <a16:creationId xmlns:a16="http://schemas.microsoft.com/office/drawing/2014/main" id="{DE785F18-19D8-8879-3B63-196A4EDD975D}"/>
                </a:ext>
              </a:extLst>
            </p:cNvPr>
            <p:cNvSpPr txBox="1"/>
            <p:nvPr/>
          </p:nvSpPr>
          <p:spPr>
            <a:xfrm>
              <a:off x="5218985" y="3103808"/>
              <a:ext cx="2244525" cy="523220"/>
            </a:xfrm>
            <a:prstGeom prst="rect">
              <a:avLst/>
            </a:prstGeom>
            <a:noFill/>
          </p:spPr>
          <p:txBody>
            <a:bodyPr wrap="none" rtlCol="0">
              <a:spAutoFit/>
            </a:bodyPr>
            <a:lstStyle/>
            <a:p>
              <a:r>
                <a:rPr lang="en-US" sz="2800" dirty="0">
                  <a:solidFill>
                    <a:schemeClr val="bg1"/>
                  </a:solidFill>
                  <a:latin typeface="Arial" panose="020B0604020202020204" pitchFamily="34" charset="0"/>
                  <a:cs typeface="Arial" panose="020B0604020202020204" pitchFamily="34" charset="0"/>
                </a:rPr>
                <a:t>Epigenomics</a:t>
              </a:r>
            </a:p>
          </p:txBody>
        </p:sp>
        <p:sp>
          <p:nvSpPr>
            <p:cNvPr id="21" name="TextBox 20">
              <a:extLst>
                <a:ext uri="{FF2B5EF4-FFF2-40B4-BE49-F238E27FC236}">
                  <a16:creationId xmlns:a16="http://schemas.microsoft.com/office/drawing/2014/main" id="{F692BD37-F945-F1C0-0988-20DB6866E339}"/>
                </a:ext>
              </a:extLst>
            </p:cNvPr>
            <p:cNvSpPr txBox="1"/>
            <p:nvPr/>
          </p:nvSpPr>
          <p:spPr>
            <a:xfrm>
              <a:off x="5038852" y="4857896"/>
              <a:ext cx="2525050" cy="523220"/>
            </a:xfrm>
            <a:prstGeom prst="rect">
              <a:avLst/>
            </a:prstGeom>
            <a:noFill/>
          </p:spPr>
          <p:txBody>
            <a:bodyPr wrap="none" rtlCol="0">
              <a:spAutoFit/>
            </a:bodyPr>
            <a:lstStyle/>
            <a:p>
              <a:r>
                <a:rPr lang="en-US" sz="2800" dirty="0">
                  <a:solidFill>
                    <a:schemeClr val="bg1"/>
                  </a:solidFill>
                  <a:latin typeface="Arial" panose="020B0604020202020204" pitchFamily="34" charset="0"/>
                  <a:cs typeface="Arial" panose="020B0604020202020204" pitchFamily="34" charset="0"/>
                </a:rPr>
                <a:t>Metagenomics</a:t>
              </a:r>
            </a:p>
          </p:txBody>
        </p:sp>
        <p:cxnSp>
          <p:nvCxnSpPr>
            <p:cNvPr id="22" name="Straight Arrow Connector 21">
              <a:extLst>
                <a:ext uri="{FF2B5EF4-FFF2-40B4-BE49-F238E27FC236}">
                  <a16:creationId xmlns:a16="http://schemas.microsoft.com/office/drawing/2014/main" id="{07B6D9AB-D3A8-CD17-4113-D8E7BAD32343}"/>
                </a:ext>
              </a:extLst>
            </p:cNvPr>
            <p:cNvCxnSpPr>
              <a:cxnSpLocks/>
            </p:cNvCxnSpPr>
            <p:nvPr/>
          </p:nvCxnSpPr>
          <p:spPr>
            <a:xfrm flipV="1">
              <a:off x="4186277" y="1676400"/>
              <a:ext cx="810266" cy="1132115"/>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F05E425C-A3FA-9F18-4198-67E2668BB89E}"/>
                </a:ext>
              </a:extLst>
            </p:cNvPr>
            <p:cNvPicPr>
              <a:picLocks noChangeAspect="1"/>
            </p:cNvPicPr>
            <p:nvPr/>
          </p:nvPicPr>
          <p:blipFill>
            <a:blip r:embed="rId5"/>
            <a:stretch>
              <a:fillRect/>
            </a:stretch>
          </p:blipFill>
          <p:spPr>
            <a:xfrm>
              <a:off x="7210228" y="1142391"/>
              <a:ext cx="1181522" cy="936779"/>
            </a:xfrm>
            <a:prstGeom prst="rect">
              <a:avLst/>
            </a:prstGeom>
          </p:spPr>
        </p:pic>
        <p:pic>
          <p:nvPicPr>
            <p:cNvPr id="24" name="Picture 23">
              <a:extLst>
                <a:ext uri="{FF2B5EF4-FFF2-40B4-BE49-F238E27FC236}">
                  <a16:creationId xmlns:a16="http://schemas.microsoft.com/office/drawing/2014/main" id="{0F802165-DE18-4446-73EE-375BD0177D1E}"/>
                </a:ext>
              </a:extLst>
            </p:cNvPr>
            <p:cNvPicPr>
              <a:picLocks noChangeAspect="1"/>
            </p:cNvPicPr>
            <p:nvPr/>
          </p:nvPicPr>
          <p:blipFill>
            <a:blip r:embed="rId6"/>
            <a:stretch>
              <a:fillRect/>
            </a:stretch>
          </p:blipFill>
          <p:spPr>
            <a:xfrm>
              <a:off x="6552863" y="5320268"/>
              <a:ext cx="1414296" cy="1228849"/>
            </a:xfrm>
            <a:prstGeom prst="rect">
              <a:avLst/>
            </a:prstGeom>
          </p:spPr>
        </p:pic>
        <p:pic>
          <p:nvPicPr>
            <p:cNvPr id="25" name="Picture 24">
              <a:extLst>
                <a:ext uri="{FF2B5EF4-FFF2-40B4-BE49-F238E27FC236}">
                  <a16:creationId xmlns:a16="http://schemas.microsoft.com/office/drawing/2014/main" id="{80FCDE1C-939A-6F17-3676-706D250C72BA}"/>
                </a:ext>
              </a:extLst>
            </p:cNvPr>
            <p:cNvPicPr>
              <a:picLocks noChangeAspect="1"/>
            </p:cNvPicPr>
            <p:nvPr/>
          </p:nvPicPr>
          <p:blipFill>
            <a:blip r:embed="rId7"/>
            <a:stretch>
              <a:fillRect/>
            </a:stretch>
          </p:blipFill>
          <p:spPr>
            <a:xfrm>
              <a:off x="7568529" y="4259274"/>
              <a:ext cx="1003970" cy="1321196"/>
            </a:xfrm>
            <a:prstGeom prst="rect">
              <a:avLst/>
            </a:prstGeom>
          </p:spPr>
        </p:pic>
        <p:pic>
          <p:nvPicPr>
            <p:cNvPr id="26" name="Graphic 25">
              <a:extLst>
                <a:ext uri="{FF2B5EF4-FFF2-40B4-BE49-F238E27FC236}">
                  <a16:creationId xmlns:a16="http://schemas.microsoft.com/office/drawing/2014/main" id="{8FC7FC1F-E7D2-4D41-ABC8-33B6FA9E5F2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34772" y="3397651"/>
              <a:ext cx="1362619" cy="730364"/>
            </a:xfrm>
            <a:prstGeom prst="rect">
              <a:avLst/>
            </a:prstGeom>
          </p:spPr>
        </p:pic>
        <p:cxnSp>
          <p:nvCxnSpPr>
            <p:cNvPr id="28" name="Straight Arrow Connector 27">
              <a:extLst>
                <a:ext uri="{FF2B5EF4-FFF2-40B4-BE49-F238E27FC236}">
                  <a16:creationId xmlns:a16="http://schemas.microsoft.com/office/drawing/2014/main" id="{7E60F040-8B4E-6A9D-B7F4-524EEE58A9A2}"/>
                </a:ext>
              </a:extLst>
            </p:cNvPr>
            <p:cNvCxnSpPr>
              <a:cxnSpLocks/>
            </p:cNvCxnSpPr>
            <p:nvPr/>
          </p:nvCxnSpPr>
          <p:spPr>
            <a:xfrm flipV="1">
              <a:off x="4259001" y="2601686"/>
              <a:ext cx="944370" cy="713943"/>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50BB78E6-E1FB-1290-5C99-63BF7B309613}"/>
                </a:ext>
              </a:extLst>
            </p:cNvPr>
            <p:cNvCxnSpPr>
              <a:cxnSpLocks/>
            </p:cNvCxnSpPr>
            <p:nvPr/>
          </p:nvCxnSpPr>
          <p:spPr>
            <a:xfrm>
              <a:off x="3789241" y="4531778"/>
              <a:ext cx="924273" cy="1313851"/>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793B6D0-2AC3-2866-E663-010E7E02313D}"/>
                </a:ext>
              </a:extLst>
            </p:cNvPr>
            <p:cNvCxnSpPr>
              <a:cxnSpLocks/>
              <a:endCxn id="21" idx="1"/>
            </p:cNvCxnSpPr>
            <p:nvPr/>
          </p:nvCxnSpPr>
          <p:spPr>
            <a:xfrm>
              <a:off x="4169229" y="4484914"/>
              <a:ext cx="869623" cy="634592"/>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E42336E8-6404-2210-796F-41ACF17D16D2}"/>
                </a:ext>
              </a:extLst>
            </p:cNvPr>
            <p:cNvCxnSpPr>
              <a:cxnSpLocks/>
            </p:cNvCxnSpPr>
            <p:nvPr/>
          </p:nvCxnSpPr>
          <p:spPr>
            <a:xfrm>
              <a:off x="4357345" y="4030667"/>
              <a:ext cx="944511" cy="132834"/>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6B30035A-56E5-2CF1-21ED-71027FF4FA9E}"/>
                </a:ext>
              </a:extLst>
            </p:cNvPr>
            <p:cNvCxnSpPr>
              <a:cxnSpLocks/>
              <a:endCxn id="8" idx="1"/>
            </p:cNvCxnSpPr>
            <p:nvPr/>
          </p:nvCxnSpPr>
          <p:spPr>
            <a:xfrm flipV="1">
              <a:off x="4332524" y="3365418"/>
              <a:ext cx="886461" cy="186508"/>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80BABD9F-523A-EEB8-E3FA-69FDC11FC0AA}"/>
                </a:ext>
              </a:extLst>
            </p:cNvPr>
            <p:cNvPicPr>
              <a:picLocks noChangeAspect="1"/>
            </p:cNvPicPr>
            <p:nvPr/>
          </p:nvPicPr>
          <p:blipFill rotWithShape="1">
            <a:blip r:embed="rId10">
              <a:extLst>
                <a:ext uri="{28A0092B-C50C-407E-A947-70E740481C1C}">
                  <a14:useLocalDpi xmlns:a14="http://schemas.microsoft.com/office/drawing/2010/main" val="0"/>
                </a:ext>
              </a:extLst>
            </a:blip>
            <a:srcRect l="39722" t="38288" r="8590" b="7207"/>
            <a:stretch/>
          </p:blipFill>
          <p:spPr>
            <a:xfrm>
              <a:off x="7524750" y="2181224"/>
              <a:ext cx="1200728" cy="1238251"/>
            </a:xfrm>
            <a:prstGeom prst="rect">
              <a:avLst/>
            </a:prstGeom>
          </p:spPr>
        </p:pic>
      </p:grpSp>
      <p:grpSp>
        <p:nvGrpSpPr>
          <p:cNvPr id="11" name="Group 10">
            <a:extLst>
              <a:ext uri="{FF2B5EF4-FFF2-40B4-BE49-F238E27FC236}">
                <a16:creationId xmlns:a16="http://schemas.microsoft.com/office/drawing/2014/main" id="{20E1DFE7-6A7B-91DA-EB64-9AE5472562C8}"/>
              </a:ext>
            </a:extLst>
          </p:cNvPr>
          <p:cNvGrpSpPr/>
          <p:nvPr/>
        </p:nvGrpSpPr>
        <p:grpSpPr>
          <a:xfrm>
            <a:off x="8927646" y="1121620"/>
            <a:ext cx="3207530" cy="4898352"/>
            <a:chOff x="8927646" y="1121620"/>
            <a:chExt cx="3207530" cy="4898352"/>
          </a:xfrm>
        </p:grpSpPr>
        <p:sp>
          <p:nvSpPr>
            <p:cNvPr id="13" name="TextBox 12">
              <a:extLst>
                <a:ext uri="{FF2B5EF4-FFF2-40B4-BE49-F238E27FC236}">
                  <a16:creationId xmlns:a16="http://schemas.microsoft.com/office/drawing/2014/main" id="{AD914F3E-A5DA-FE6B-148D-C1BE8E75112B}"/>
                </a:ext>
              </a:extLst>
            </p:cNvPr>
            <p:cNvSpPr txBox="1"/>
            <p:nvPr/>
          </p:nvSpPr>
          <p:spPr>
            <a:xfrm>
              <a:off x="9060581" y="4979653"/>
              <a:ext cx="2374368" cy="461665"/>
            </a:xfrm>
            <a:prstGeom prst="rect">
              <a:avLst/>
            </a:prstGeom>
            <a:noFill/>
          </p:spPr>
          <p:txBody>
            <a:bodyPr wrap="none" rtlCol="0">
              <a:spAutoFit/>
            </a:bodyPr>
            <a:lstStyle/>
            <a:p>
              <a:r>
                <a:rPr lang="en-US" sz="2400" dirty="0">
                  <a:solidFill>
                    <a:schemeClr val="bg1"/>
                  </a:solidFill>
                  <a:latin typeface="Arial" panose="020B0604020202020204" pitchFamily="34" charset="0"/>
                  <a:cs typeface="Arial" panose="020B0604020202020204" pitchFamily="34" charset="0"/>
                </a:rPr>
                <a:t>Oxidative stress</a:t>
              </a:r>
            </a:p>
          </p:txBody>
        </p:sp>
        <p:sp>
          <p:nvSpPr>
            <p:cNvPr id="14" name="TextBox 13">
              <a:extLst>
                <a:ext uri="{FF2B5EF4-FFF2-40B4-BE49-F238E27FC236}">
                  <a16:creationId xmlns:a16="http://schemas.microsoft.com/office/drawing/2014/main" id="{1846E243-BC93-3BA1-5ECE-85F88DC68625}"/>
                </a:ext>
              </a:extLst>
            </p:cNvPr>
            <p:cNvSpPr txBox="1"/>
            <p:nvPr/>
          </p:nvSpPr>
          <p:spPr>
            <a:xfrm>
              <a:off x="8927646" y="1751240"/>
              <a:ext cx="1999265" cy="830997"/>
            </a:xfrm>
            <a:prstGeom prst="rect">
              <a:avLst/>
            </a:prstGeom>
            <a:noFill/>
          </p:spPr>
          <p:txBody>
            <a:bodyPr wrap="none" rtlCol="0">
              <a:spAutoFit/>
            </a:bodyPr>
            <a:lstStyle/>
            <a:p>
              <a:r>
                <a:rPr lang="en-US" sz="2400" dirty="0">
                  <a:solidFill>
                    <a:schemeClr val="bg1"/>
                  </a:solidFill>
                  <a:latin typeface="Arial" panose="020B0604020202020204" pitchFamily="34" charset="0"/>
                  <a:cs typeface="Arial" panose="020B0604020202020204" pitchFamily="34" charset="0"/>
                </a:rPr>
                <a:t>Response to </a:t>
              </a:r>
            </a:p>
            <a:p>
              <a:r>
                <a:rPr lang="en-US" sz="2400" dirty="0">
                  <a:solidFill>
                    <a:schemeClr val="bg1"/>
                  </a:solidFill>
                  <a:latin typeface="Arial" panose="020B0604020202020204" pitchFamily="34" charset="0"/>
                  <a:cs typeface="Arial" panose="020B0604020202020204" pitchFamily="34" charset="0"/>
                </a:rPr>
                <a:t>pathogens</a:t>
              </a:r>
            </a:p>
          </p:txBody>
        </p:sp>
        <p:sp>
          <p:nvSpPr>
            <p:cNvPr id="16" name="TextBox 15">
              <a:extLst>
                <a:ext uri="{FF2B5EF4-FFF2-40B4-BE49-F238E27FC236}">
                  <a16:creationId xmlns:a16="http://schemas.microsoft.com/office/drawing/2014/main" id="{F83A4E1B-147E-A324-5754-AA52A2E44722}"/>
                </a:ext>
              </a:extLst>
            </p:cNvPr>
            <p:cNvSpPr txBox="1"/>
            <p:nvPr/>
          </p:nvSpPr>
          <p:spPr>
            <a:xfrm>
              <a:off x="9433832" y="4251348"/>
              <a:ext cx="2273379" cy="461665"/>
            </a:xfrm>
            <a:prstGeom prst="rect">
              <a:avLst/>
            </a:prstGeom>
            <a:noFill/>
          </p:spPr>
          <p:txBody>
            <a:bodyPr wrap="none" rtlCol="0">
              <a:spAutoFit/>
            </a:bodyPr>
            <a:lstStyle/>
            <a:p>
              <a:r>
                <a:rPr lang="en-US" sz="2400" dirty="0">
                  <a:solidFill>
                    <a:schemeClr val="bg1"/>
                  </a:solidFill>
                  <a:latin typeface="Arial" panose="020B0604020202020204" pitchFamily="34" charset="0"/>
                  <a:cs typeface="Arial" panose="020B0604020202020204" pitchFamily="34" charset="0"/>
                </a:rPr>
                <a:t>Photosynthesis</a:t>
              </a:r>
            </a:p>
          </p:txBody>
        </p:sp>
        <p:sp>
          <p:nvSpPr>
            <p:cNvPr id="17" name="TextBox 16">
              <a:extLst>
                <a:ext uri="{FF2B5EF4-FFF2-40B4-BE49-F238E27FC236}">
                  <a16:creationId xmlns:a16="http://schemas.microsoft.com/office/drawing/2014/main" id="{A28EA5F8-BDEA-6B91-4B62-BF160949D5E3}"/>
                </a:ext>
              </a:extLst>
            </p:cNvPr>
            <p:cNvSpPr txBox="1"/>
            <p:nvPr/>
          </p:nvSpPr>
          <p:spPr>
            <a:xfrm>
              <a:off x="9190139" y="1121620"/>
              <a:ext cx="2945037" cy="461665"/>
            </a:xfrm>
            <a:prstGeom prst="rect">
              <a:avLst/>
            </a:prstGeom>
            <a:noFill/>
          </p:spPr>
          <p:txBody>
            <a:bodyPr wrap="none" rtlCol="0">
              <a:spAutoFit/>
            </a:bodyPr>
            <a:lstStyle/>
            <a:p>
              <a:r>
                <a:rPr lang="en-US" sz="2400" dirty="0">
                  <a:solidFill>
                    <a:schemeClr val="bg1"/>
                  </a:solidFill>
                  <a:latin typeface="Arial" panose="020B0604020202020204" pitchFamily="34" charset="0"/>
                  <a:cs typeface="Arial" panose="020B0604020202020204" pitchFamily="34" charset="0"/>
                </a:rPr>
                <a:t>Cell wall remodeling</a:t>
              </a:r>
            </a:p>
          </p:txBody>
        </p:sp>
        <p:sp>
          <p:nvSpPr>
            <p:cNvPr id="18" name="TextBox 17">
              <a:extLst>
                <a:ext uri="{FF2B5EF4-FFF2-40B4-BE49-F238E27FC236}">
                  <a16:creationId xmlns:a16="http://schemas.microsoft.com/office/drawing/2014/main" id="{B8FC2026-FB8E-75CA-947D-DFCB1CB40219}"/>
                </a:ext>
              </a:extLst>
            </p:cNvPr>
            <p:cNvSpPr txBox="1"/>
            <p:nvPr/>
          </p:nvSpPr>
          <p:spPr>
            <a:xfrm>
              <a:off x="10570521" y="5558307"/>
              <a:ext cx="1247457" cy="461665"/>
            </a:xfrm>
            <a:prstGeom prst="rect">
              <a:avLst/>
            </a:prstGeom>
            <a:noFill/>
          </p:spPr>
          <p:txBody>
            <a:bodyPr wrap="none" rtlCol="0">
              <a:spAutoFit/>
            </a:bodyPr>
            <a:lstStyle/>
            <a:p>
              <a:r>
                <a:rPr lang="en-US" sz="2400" dirty="0">
                  <a:solidFill>
                    <a:schemeClr val="bg1"/>
                  </a:solidFill>
                  <a:latin typeface="Arial" panose="020B0604020202020204" pitchFamily="34" charset="0"/>
                  <a:cs typeface="Arial" panose="020B0604020202020204" pitchFamily="34" charset="0"/>
                </a:rPr>
                <a:t>hypoxia</a:t>
              </a:r>
            </a:p>
          </p:txBody>
        </p:sp>
      </p:grpSp>
    </p:spTree>
    <p:extLst>
      <p:ext uri="{BB962C8B-B14F-4D97-AF65-F5344CB8AC3E}">
        <p14:creationId xmlns:p14="http://schemas.microsoft.com/office/powerpoint/2010/main" val="1051142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CDF10B-E348-5D63-DEF3-06807452CA7F}"/>
              </a:ext>
            </a:extLst>
          </p:cNvPr>
          <p:cNvSpPr txBox="1"/>
          <p:nvPr/>
        </p:nvSpPr>
        <p:spPr>
          <a:xfrm>
            <a:off x="219845" y="376894"/>
            <a:ext cx="10330543"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92D050"/>
                </a:solidFill>
                <a:effectLst/>
                <a:uLnTx/>
                <a:uFillTx/>
                <a:latin typeface="Arial" panose="020B0604020202020204" pitchFamily="34" charset="0"/>
                <a:ea typeface="+mn-ea"/>
                <a:cs typeface="Arial" panose="020B0604020202020204" pitchFamily="34" charset="0"/>
              </a:rPr>
              <a:t>Plants tolerate the spaceflight environment well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8F2C4172-E85E-340E-6FC2-B97F46BFBB2E}"/>
              </a:ext>
            </a:extLst>
          </p:cNvPr>
          <p:cNvSpPr txBox="1"/>
          <p:nvPr/>
        </p:nvSpPr>
        <p:spPr>
          <a:xfrm>
            <a:off x="354658" y="2355350"/>
            <a:ext cx="10837909" cy="95410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They can complete an entire life cycle in space (seed-to-seed experiments</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p:txBody>
      </p:sp>
      <p:sp>
        <p:nvSpPr>
          <p:cNvPr id="8" name="TextBox 7">
            <a:extLst>
              <a:ext uri="{FF2B5EF4-FFF2-40B4-BE49-F238E27FC236}">
                <a16:creationId xmlns:a16="http://schemas.microsoft.com/office/drawing/2014/main" id="{9DC23A7C-055D-887E-A7F9-AD83BBA8F4CD}"/>
              </a:ext>
            </a:extLst>
          </p:cNvPr>
          <p:cNvSpPr txBox="1"/>
          <p:nvPr/>
        </p:nvSpPr>
        <p:spPr>
          <a:xfrm>
            <a:off x="317881" y="1754599"/>
            <a:ext cx="7239000" cy="5232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Photosynthesis is not severely affected</a:t>
            </a:r>
          </a:p>
        </p:txBody>
      </p:sp>
      <p:sp>
        <p:nvSpPr>
          <p:cNvPr id="9" name="TextBox 8">
            <a:extLst>
              <a:ext uri="{FF2B5EF4-FFF2-40B4-BE49-F238E27FC236}">
                <a16:creationId xmlns:a16="http://schemas.microsoft.com/office/drawing/2014/main" id="{AC246913-2C4D-FE81-ED01-B62ED03F7783}"/>
              </a:ext>
            </a:extLst>
          </p:cNvPr>
          <p:cNvSpPr txBox="1"/>
          <p:nvPr/>
        </p:nvSpPr>
        <p:spPr>
          <a:xfrm>
            <a:off x="219845" y="2914520"/>
            <a:ext cx="26962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15" name="TextBox 14">
            <a:extLst>
              <a:ext uri="{FF2B5EF4-FFF2-40B4-BE49-F238E27FC236}">
                <a16:creationId xmlns:a16="http://schemas.microsoft.com/office/drawing/2014/main" id="{4E488415-BD98-CD58-95D5-399887962791}"/>
              </a:ext>
            </a:extLst>
          </p:cNvPr>
          <p:cNvSpPr txBox="1"/>
          <p:nvPr/>
        </p:nvSpPr>
        <p:spPr>
          <a:xfrm>
            <a:off x="298089" y="4611139"/>
            <a:ext cx="10374084" cy="52322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Microgravity affects starch metabolism and size of amyloplasts</a:t>
            </a:r>
          </a:p>
        </p:txBody>
      </p:sp>
      <p:sp>
        <p:nvSpPr>
          <p:cNvPr id="3" name="TextBox 2">
            <a:extLst>
              <a:ext uri="{FF2B5EF4-FFF2-40B4-BE49-F238E27FC236}">
                <a16:creationId xmlns:a16="http://schemas.microsoft.com/office/drawing/2014/main" id="{831A5243-B7E4-F2C1-5183-1F56F0B81C16}"/>
              </a:ext>
            </a:extLst>
          </p:cNvPr>
          <p:cNvSpPr txBox="1"/>
          <p:nvPr/>
        </p:nvSpPr>
        <p:spPr>
          <a:xfrm>
            <a:off x="286987" y="3407306"/>
            <a:ext cx="8972328" cy="954107"/>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Phototropism (growth toward light) and hydrotropism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(growth toward water) are enhanced in microgravity</a:t>
            </a:r>
          </a:p>
        </p:txBody>
      </p:sp>
      <p:sp>
        <p:nvSpPr>
          <p:cNvPr id="2" name="TextBox 1">
            <a:extLst>
              <a:ext uri="{FF2B5EF4-FFF2-40B4-BE49-F238E27FC236}">
                <a16:creationId xmlns:a16="http://schemas.microsoft.com/office/drawing/2014/main" id="{7D294737-9CC6-45F0-9481-E8C9EB4E4CC9}"/>
              </a:ext>
            </a:extLst>
          </p:cNvPr>
          <p:cNvSpPr txBox="1"/>
          <p:nvPr/>
        </p:nvSpPr>
        <p:spPr>
          <a:xfrm>
            <a:off x="286987" y="5384085"/>
            <a:ext cx="8828058" cy="523220"/>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Plants will respond to low fractional gravity (0.003 g)</a:t>
            </a:r>
          </a:p>
        </p:txBody>
      </p:sp>
    </p:spTree>
    <p:extLst>
      <p:ext uri="{BB962C8B-B14F-4D97-AF65-F5344CB8AC3E}">
        <p14:creationId xmlns:p14="http://schemas.microsoft.com/office/powerpoint/2010/main" val="4151570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5" grpId="0"/>
      <p:bldP spid="3"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B3E3D5-F3D8-0B21-4939-09A9399BD1E8}"/>
              </a:ext>
            </a:extLst>
          </p:cNvPr>
          <p:cNvSpPr txBox="1"/>
          <p:nvPr/>
        </p:nvSpPr>
        <p:spPr>
          <a:xfrm>
            <a:off x="430456" y="1140156"/>
            <a:ext cx="2087303"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ea typeface="+mn-ea"/>
                <a:cs typeface="Arial" panose="020B0604020202020204" pitchFamily="34" charset="0"/>
              </a:rPr>
              <a:t>Basic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ea typeface="+mn-ea"/>
                <a:cs typeface="Arial" panose="020B0604020202020204" pitchFamily="34" charset="0"/>
              </a:rPr>
              <a:t>plant science</a:t>
            </a:r>
          </a:p>
        </p:txBody>
      </p:sp>
      <p:sp>
        <p:nvSpPr>
          <p:cNvPr id="3" name="TextBox 2">
            <a:extLst>
              <a:ext uri="{FF2B5EF4-FFF2-40B4-BE49-F238E27FC236}">
                <a16:creationId xmlns:a16="http://schemas.microsoft.com/office/drawing/2014/main" id="{CA34D2FF-345F-ED98-BE35-D9A3A1F8FFCB}"/>
              </a:ext>
            </a:extLst>
          </p:cNvPr>
          <p:cNvSpPr txBox="1"/>
          <p:nvPr/>
        </p:nvSpPr>
        <p:spPr>
          <a:xfrm>
            <a:off x="8339868" y="1226824"/>
            <a:ext cx="310912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ea typeface="+mn-ea"/>
                <a:cs typeface="Arial" panose="020B0604020202020204" pitchFamily="34" charset="0"/>
              </a:rPr>
              <a:t>Space crop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ea typeface="+mn-ea"/>
                <a:cs typeface="Arial" panose="020B0604020202020204" pitchFamily="34" charset="0"/>
              </a:rPr>
              <a:t>production systems </a:t>
            </a:r>
          </a:p>
        </p:txBody>
      </p:sp>
      <p:sp>
        <p:nvSpPr>
          <p:cNvPr id="7" name="TextBox 6">
            <a:extLst>
              <a:ext uri="{FF2B5EF4-FFF2-40B4-BE49-F238E27FC236}">
                <a16:creationId xmlns:a16="http://schemas.microsoft.com/office/drawing/2014/main" id="{668EEF16-109A-DCC1-615E-ECA076AF0766}"/>
              </a:ext>
            </a:extLst>
          </p:cNvPr>
          <p:cNvSpPr txBox="1"/>
          <p:nvPr/>
        </p:nvSpPr>
        <p:spPr>
          <a:xfrm>
            <a:off x="1236826" y="62938"/>
            <a:ext cx="9991901"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92D050"/>
                </a:solidFill>
                <a:effectLst/>
                <a:uLnTx/>
                <a:uFillTx/>
                <a:ea typeface="+mn-ea"/>
                <a:cs typeface="Arial" panose="020B0604020202020204" pitchFamily="34" charset="0"/>
              </a:rPr>
              <a:t>How can we leverage knowledge about basic plant biology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92D050"/>
                </a:solidFill>
                <a:effectLst/>
                <a:uLnTx/>
                <a:uFillTx/>
                <a:ea typeface="+mn-ea"/>
                <a:cs typeface="Arial" panose="020B0604020202020204" pitchFamily="34" charset="0"/>
              </a:rPr>
              <a:t>to space crop production? </a:t>
            </a:r>
          </a:p>
        </p:txBody>
      </p:sp>
      <p:sp>
        <p:nvSpPr>
          <p:cNvPr id="12" name="TextBox 11">
            <a:extLst>
              <a:ext uri="{FF2B5EF4-FFF2-40B4-BE49-F238E27FC236}">
                <a16:creationId xmlns:a16="http://schemas.microsoft.com/office/drawing/2014/main" id="{555181F4-6D8E-69DD-023E-61B384565F6C}"/>
              </a:ext>
            </a:extLst>
          </p:cNvPr>
          <p:cNvSpPr txBox="1"/>
          <p:nvPr/>
        </p:nvSpPr>
        <p:spPr>
          <a:xfrm>
            <a:off x="8440268" y="5014583"/>
            <a:ext cx="2603918"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white"/>
                </a:solidFill>
                <a:effectLst/>
                <a:uLnTx/>
                <a:uFillTx/>
                <a:ea typeface="+mn-ea"/>
                <a:cs typeface="Arial" panose="020B0604020202020204" pitchFamily="34" charset="0"/>
              </a:rPr>
              <a:t>In situ </a:t>
            </a:r>
            <a:r>
              <a:rPr kumimoji="0" lang="en-US" sz="2800" b="0" i="0" u="none" strike="noStrike" kern="1200" cap="none" spc="0" normalizeH="0" baseline="0" noProof="0" dirty="0">
                <a:ln>
                  <a:noFill/>
                </a:ln>
                <a:solidFill>
                  <a:prstClr val="white"/>
                </a:solidFill>
                <a:effectLst/>
                <a:uLnTx/>
                <a:uFillTx/>
                <a:ea typeface="+mn-ea"/>
                <a:cs typeface="Arial" panose="020B0604020202020204" pitchFamily="34" charset="0"/>
              </a:rPr>
              <a:t>resource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ea typeface="+mn-ea"/>
                <a:cs typeface="Arial" panose="020B0604020202020204" pitchFamily="34" charset="0"/>
              </a:rPr>
              <a:t>utilization (ISRU)</a:t>
            </a:r>
          </a:p>
        </p:txBody>
      </p:sp>
      <p:sp>
        <p:nvSpPr>
          <p:cNvPr id="13" name="TextBox 12">
            <a:extLst>
              <a:ext uri="{FF2B5EF4-FFF2-40B4-BE49-F238E27FC236}">
                <a16:creationId xmlns:a16="http://schemas.microsoft.com/office/drawing/2014/main" id="{FF2D9F01-B4E7-916E-49B6-DAD7B6E972CC}"/>
              </a:ext>
            </a:extLst>
          </p:cNvPr>
          <p:cNvSpPr txBox="1"/>
          <p:nvPr/>
        </p:nvSpPr>
        <p:spPr>
          <a:xfrm>
            <a:off x="8322475" y="4240590"/>
            <a:ext cx="358335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ea typeface="+mn-ea"/>
                <a:cs typeface="Arial" panose="020B0604020202020204" pitchFamily="34" charset="0"/>
              </a:rPr>
              <a:t>Crop health monitoring</a:t>
            </a:r>
          </a:p>
        </p:txBody>
      </p:sp>
      <p:grpSp>
        <p:nvGrpSpPr>
          <p:cNvPr id="17" name="Group 16">
            <a:extLst>
              <a:ext uri="{FF2B5EF4-FFF2-40B4-BE49-F238E27FC236}">
                <a16:creationId xmlns:a16="http://schemas.microsoft.com/office/drawing/2014/main" id="{1BDB3193-3666-A803-45AC-826EDE49B758}"/>
              </a:ext>
            </a:extLst>
          </p:cNvPr>
          <p:cNvGrpSpPr/>
          <p:nvPr/>
        </p:nvGrpSpPr>
        <p:grpSpPr>
          <a:xfrm>
            <a:off x="8234721" y="2164868"/>
            <a:ext cx="3893653" cy="2052057"/>
            <a:chOff x="7936109" y="1952927"/>
            <a:chExt cx="3893653" cy="2052057"/>
          </a:xfrm>
        </p:grpSpPr>
        <p:sp>
          <p:nvSpPr>
            <p:cNvPr id="11" name="TextBox 10">
              <a:extLst>
                <a:ext uri="{FF2B5EF4-FFF2-40B4-BE49-F238E27FC236}">
                  <a16:creationId xmlns:a16="http://schemas.microsoft.com/office/drawing/2014/main" id="{038BE844-B4B3-BB55-6154-A1D1C66B7B9C}"/>
                </a:ext>
              </a:extLst>
            </p:cNvPr>
            <p:cNvSpPr txBox="1"/>
            <p:nvPr/>
          </p:nvSpPr>
          <p:spPr>
            <a:xfrm>
              <a:off x="7936109" y="1952927"/>
              <a:ext cx="260648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ea typeface="+mn-ea"/>
                  <a:cs typeface="Arial" panose="020B0604020202020204" pitchFamily="34" charset="0"/>
                </a:rPr>
                <a:t>Space crop traits</a:t>
              </a:r>
            </a:p>
          </p:txBody>
        </p:sp>
        <p:sp>
          <p:nvSpPr>
            <p:cNvPr id="14" name="TextBox 13">
              <a:extLst>
                <a:ext uri="{FF2B5EF4-FFF2-40B4-BE49-F238E27FC236}">
                  <a16:creationId xmlns:a16="http://schemas.microsoft.com/office/drawing/2014/main" id="{4956C10F-8A4D-CC58-390D-87226785EF4D}"/>
                </a:ext>
              </a:extLst>
            </p:cNvPr>
            <p:cNvSpPr txBox="1"/>
            <p:nvPr/>
          </p:nvSpPr>
          <p:spPr>
            <a:xfrm>
              <a:off x="8101149" y="2403299"/>
              <a:ext cx="2171877" cy="461665"/>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ea typeface="+mn-ea"/>
                  <a:cs typeface="Arial" panose="020B0604020202020204" pitchFamily="34" charset="0"/>
                </a:rPr>
                <a:t>Compact size</a:t>
              </a:r>
            </a:p>
          </p:txBody>
        </p:sp>
        <p:sp>
          <p:nvSpPr>
            <p:cNvPr id="15" name="TextBox 14">
              <a:extLst>
                <a:ext uri="{FF2B5EF4-FFF2-40B4-BE49-F238E27FC236}">
                  <a16:creationId xmlns:a16="http://schemas.microsoft.com/office/drawing/2014/main" id="{095922C4-EB70-729E-00CD-922726044954}"/>
                </a:ext>
              </a:extLst>
            </p:cNvPr>
            <p:cNvSpPr txBox="1"/>
            <p:nvPr/>
          </p:nvSpPr>
          <p:spPr>
            <a:xfrm>
              <a:off x="8141656" y="2767987"/>
              <a:ext cx="3383427" cy="461665"/>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ea typeface="+mn-ea"/>
                  <a:cs typeface="Arial" panose="020B0604020202020204" pitchFamily="34" charset="0"/>
                </a:rPr>
                <a:t>Increased seed viability</a:t>
              </a:r>
            </a:p>
          </p:txBody>
        </p:sp>
        <p:sp>
          <p:nvSpPr>
            <p:cNvPr id="16" name="TextBox 15">
              <a:extLst>
                <a:ext uri="{FF2B5EF4-FFF2-40B4-BE49-F238E27FC236}">
                  <a16:creationId xmlns:a16="http://schemas.microsoft.com/office/drawing/2014/main" id="{3B010344-2498-38D3-83B6-261643A47497}"/>
                </a:ext>
              </a:extLst>
            </p:cNvPr>
            <p:cNvSpPr txBox="1"/>
            <p:nvPr/>
          </p:nvSpPr>
          <p:spPr>
            <a:xfrm>
              <a:off x="8097907" y="3173987"/>
              <a:ext cx="3731855" cy="830997"/>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ea typeface="+mn-ea"/>
                  <a:cs typeface="Arial" panose="020B0604020202020204" pitchFamily="34" charset="0"/>
                </a:rPr>
                <a:t>High nutrient and vitamin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ea typeface="+mn-ea"/>
                  <a:cs typeface="Arial" panose="020B0604020202020204" pitchFamily="34" charset="0"/>
                </a:rPr>
                <a:t>    content</a:t>
              </a:r>
            </a:p>
          </p:txBody>
        </p:sp>
      </p:grpSp>
      <p:sp>
        <p:nvSpPr>
          <p:cNvPr id="18" name="TextBox 17">
            <a:extLst>
              <a:ext uri="{FF2B5EF4-FFF2-40B4-BE49-F238E27FC236}">
                <a16:creationId xmlns:a16="http://schemas.microsoft.com/office/drawing/2014/main" id="{FCBF90DB-1E5F-1296-C488-771DA5D14338}"/>
              </a:ext>
            </a:extLst>
          </p:cNvPr>
          <p:cNvSpPr txBox="1"/>
          <p:nvPr/>
        </p:nvSpPr>
        <p:spPr>
          <a:xfrm>
            <a:off x="430456" y="2160685"/>
            <a:ext cx="2387961" cy="1815882"/>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ea typeface="+mn-ea"/>
                <a:cs typeface="Arial" panose="020B0604020202020204" pitchFamily="34" charset="0"/>
              </a:rPr>
              <a:t>Cell wall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ea typeface="+mn-ea"/>
                <a:cs typeface="Arial" panose="020B0604020202020204" pitchFamily="34" charset="0"/>
              </a:rPr>
              <a:t>   metabolic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ea typeface="+mn-ea"/>
                <a:cs typeface="Arial" panose="020B0604020202020204" pitchFamily="34" charset="0"/>
              </a:rPr>
              <a:t>   engineering/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ea typeface="+mn-ea"/>
                <a:cs typeface="Arial" panose="020B0604020202020204" pitchFamily="34" charset="0"/>
              </a:rPr>
              <a:t>   gene editing</a:t>
            </a:r>
          </a:p>
        </p:txBody>
      </p:sp>
      <p:sp>
        <p:nvSpPr>
          <p:cNvPr id="19" name="TextBox 18">
            <a:extLst>
              <a:ext uri="{FF2B5EF4-FFF2-40B4-BE49-F238E27FC236}">
                <a16:creationId xmlns:a16="http://schemas.microsoft.com/office/drawing/2014/main" id="{B0198BB9-7C07-5AB5-49B6-AC1365DC2538}"/>
              </a:ext>
            </a:extLst>
          </p:cNvPr>
          <p:cNvSpPr txBox="1"/>
          <p:nvPr/>
        </p:nvSpPr>
        <p:spPr>
          <a:xfrm>
            <a:off x="295426" y="3976567"/>
            <a:ext cx="2725554" cy="1384995"/>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ea typeface="+mn-ea"/>
                <a:cs typeface="Arial" panose="020B0604020202020204" pitchFamily="34" charset="0"/>
              </a:rPr>
              <a:t>Sensors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ea typeface="+mn-ea"/>
                <a:cs typeface="Arial" panose="020B0604020202020204" pitchFamily="34" charset="0"/>
              </a:rPr>
              <a:t>    plant biological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ea typeface="+mn-ea"/>
                <a:cs typeface="Arial" panose="020B0604020202020204" pitchFamily="34" charset="0"/>
              </a:rPr>
              <a:t>    processes</a:t>
            </a:r>
          </a:p>
        </p:txBody>
      </p:sp>
      <p:sp>
        <p:nvSpPr>
          <p:cNvPr id="20" name="TextBox 19">
            <a:extLst>
              <a:ext uri="{FF2B5EF4-FFF2-40B4-BE49-F238E27FC236}">
                <a16:creationId xmlns:a16="http://schemas.microsoft.com/office/drawing/2014/main" id="{DB58C14E-0DE9-C046-A7B7-F9D78AF3074C}"/>
              </a:ext>
            </a:extLst>
          </p:cNvPr>
          <p:cNvSpPr txBox="1"/>
          <p:nvPr/>
        </p:nvSpPr>
        <p:spPr>
          <a:xfrm>
            <a:off x="373628" y="5463483"/>
            <a:ext cx="2802177" cy="954107"/>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ea typeface="+mn-ea"/>
                <a:cs typeface="Arial" panose="020B0604020202020204" pitchFamily="34" charset="0"/>
              </a:rPr>
              <a:t>Plant growth 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ea typeface="+mn-ea"/>
                <a:cs typeface="Arial" panose="020B0604020202020204" pitchFamily="34" charset="0"/>
              </a:rPr>
              <a:t>   regolith</a:t>
            </a:r>
          </a:p>
        </p:txBody>
      </p:sp>
      <p:grpSp>
        <p:nvGrpSpPr>
          <p:cNvPr id="23" name="Group 22">
            <a:extLst>
              <a:ext uri="{FF2B5EF4-FFF2-40B4-BE49-F238E27FC236}">
                <a16:creationId xmlns:a16="http://schemas.microsoft.com/office/drawing/2014/main" id="{A9A3F55B-A881-D8D8-33DD-CB56BE10BAA3}"/>
              </a:ext>
            </a:extLst>
          </p:cNvPr>
          <p:cNvGrpSpPr/>
          <p:nvPr/>
        </p:nvGrpSpPr>
        <p:grpSpPr>
          <a:xfrm>
            <a:off x="3584491" y="1453419"/>
            <a:ext cx="4264652" cy="4245428"/>
            <a:chOff x="3506807" y="1563029"/>
            <a:chExt cx="4264652" cy="4245428"/>
          </a:xfrm>
        </p:grpSpPr>
        <p:grpSp>
          <p:nvGrpSpPr>
            <p:cNvPr id="10" name="Group 9">
              <a:extLst>
                <a:ext uri="{FF2B5EF4-FFF2-40B4-BE49-F238E27FC236}">
                  <a16:creationId xmlns:a16="http://schemas.microsoft.com/office/drawing/2014/main" id="{B9C0F762-0904-E84C-560F-07195ED9016E}"/>
                </a:ext>
              </a:extLst>
            </p:cNvPr>
            <p:cNvGrpSpPr/>
            <p:nvPr/>
          </p:nvGrpSpPr>
          <p:grpSpPr>
            <a:xfrm>
              <a:off x="3506807" y="1563029"/>
              <a:ext cx="4264652" cy="4245428"/>
              <a:chOff x="3550349" y="1563029"/>
              <a:chExt cx="4264652" cy="4245428"/>
            </a:xfrm>
          </p:grpSpPr>
          <p:pic>
            <p:nvPicPr>
              <p:cNvPr id="4" name="Picture 3">
                <a:extLst>
                  <a:ext uri="{FF2B5EF4-FFF2-40B4-BE49-F238E27FC236}">
                    <a16:creationId xmlns:a16="http://schemas.microsoft.com/office/drawing/2014/main" id="{A2343104-D918-EE98-8A57-5DD16EC4F693}"/>
                  </a:ext>
                </a:extLst>
              </p:cNvPr>
              <p:cNvPicPr>
                <a:picLocks noChangeAspect="1"/>
              </p:cNvPicPr>
              <p:nvPr/>
            </p:nvPicPr>
            <p:blipFill rotWithShape="1">
              <a:blip r:embed="rId3">
                <a:extLst>
                  <a:ext uri="{28A0092B-C50C-407E-A947-70E740481C1C}">
                    <a14:useLocalDpi xmlns:a14="http://schemas.microsoft.com/office/drawing/2010/main" val="0"/>
                  </a:ext>
                </a:extLst>
              </a:blip>
              <a:srcRect t="10775" b="9396"/>
              <a:stretch/>
            </p:blipFill>
            <p:spPr>
              <a:xfrm>
                <a:off x="3550349" y="1563029"/>
                <a:ext cx="4264652" cy="4245428"/>
              </a:xfrm>
              <a:prstGeom prst="rect">
                <a:avLst/>
              </a:prstGeom>
            </p:spPr>
          </p:pic>
          <p:sp>
            <p:nvSpPr>
              <p:cNvPr id="8" name="Rectangle 7">
                <a:extLst>
                  <a:ext uri="{FF2B5EF4-FFF2-40B4-BE49-F238E27FC236}">
                    <a16:creationId xmlns:a16="http://schemas.microsoft.com/office/drawing/2014/main" id="{08069138-17D2-34E9-905B-145EB15FEA27}"/>
                  </a:ext>
                </a:extLst>
              </p:cNvPr>
              <p:cNvSpPr/>
              <p:nvPr/>
            </p:nvSpPr>
            <p:spPr>
              <a:xfrm>
                <a:off x="4463143" y="1567543"/>
                <a:ext cx="870857" cy="4680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mn-ea"/>
                  <a:cs typeface="+mn-cs"/>
                </a:endParaRPr>
              </a:p>
            </p:txBody>
          </p:sp>
          <p:sp>
            <p:nvSpPr>
              <p:cNvPr id="9" name="Rectangle 8">
                <a:extLst>
                  <a:ext uri="{FF2B5EF4-FFF2-40B4-BE49-F238E27FC236}">
                    <a16:creationId xmlns:a16="http://schemas.microsoft.com/office/drawing/2014/main" id="{766321B9-AF17-A9AF-68EF-B458FA958EB1}"/>
                  </a:ext>
                </a:extLst>
              </p:cNvPr>
              <p:cNvSpPr/>
              <p:nvPr/>
            </p:nvSpPr>
            <p:spPr>
              <a:xfrm>
                <a:off x="4474029" y="5103928"/>
                <a:ext cx="849086" cy="6921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ea typeface="+mn-ea"/>
                  <a:cs typeface="+mn-cs"/>
                </a:endParaRPr>
              </a:p>
            </p:txBody>
          </p:sp>
        </p:grpSp>
        <p:sp>
          <p:nvSpPr>
            <p:cNvPr id="21" name="Rectangle 20">
              <a:extLst>
                <a:ext uri="{FF2B5EF4-FFF2-40B4-BE49-F238E27FC236}">
                  <a16:creationId xmlns:a16="http://schemas.microsoft.com/office/drawing/2014/main" id="{8E4D7EAF-BEBA-F376-A084-6D201826604D}"/>
                </a:ext>
              </a:extLst>
            </p:cNvPr>
            <p:cNvSpPr/>
            <p:nvPr/>
          </p:nvSpPr>
          <p:spPr>
            <a:xfrm>
              <a:off x="3712029" y="2721429"/>
              <a:ext cx="1382485" cy="4680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mn-ea"/>
                <a:cs typeface="+mn-cs"/>
              </a:endParaRPr>
            </a:p>
          </p:txBody>
        </p:sp>
        <p:sp>
          <p:nvSpPr>
            <p:cNvPr id="22" name="Rectangle 21">
              <a:extLst>
                <a:ext uri="{FF2B5EF4-FFF2-40B4-BE49-F238E27FC236}">
                  <a16:creationId xmlns:a16="http://schemas.microsoft.com/office/drawing/2014/main" id="{EE7AF14B-87D5-994E-1F36-709B4689E01D}"/>
                </a:ext>
              </a:extLst>
            </p:cNvPr>
            <p:cNvSpPr/>
            <p:nvPr/>
          </p:nvSpPr>
          <p:spPr>
            <a:xfrm>
              <a:off x="3755571" y="4071257"/>
              <a:ext cx="1328058" cy="4680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mn-ea"/>
                <a:cs typeface="+mn-cs"/>
              </a:endParaRPr>
            </a:p>
          </p:txBody>
        </p:sp>
      </p:grpSp>
      <p:sp>
        <p:nvSpPr>
          <p:cNvPr id="5" name="TextBox 4">
            <a:extLst>
              <a:ext uri="{FF2B5EF4-FFF2-40B4-BE49-F238E27FC236}">
                <a16:creationId xmlns:a16="http://schemas.microsoft.com/office/drawing/2014/main" id="{9AB61D70-DACE-49D3-9B3D-80D374730682}"/>
              </a:ext>
            </a:extLst>
          </p:cNvPr>
          <p:cNvSpPr txBox="1"/>
          <p:nvPr/>
        </p:nvSpPr>
        <p:spPr>
          <a:xfrm>
            <a:off x="3425007" y="6093449"/>
            <a:ext cx="510768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white"/>
                </a:solidFill>
                <a:effectLst/>
                <a:uLnTx/>
                <a:uFillTx/>
                <a:ea typeface="+mn-ea"/>
                <a:cs typeface="Arial" panose="020B0604020202020204" pitchFamily="34" charset="0"/>
              </a:rPr>
              <a:t>Basic research on space crops</a:t>
            </a:r>
          </a:p>
        </p:txBody>
      </p:sp>
    </p:spTree>
    <p:extLst>
      <p:ext uri="{BB962C8B-B14F-4D97-AF65-F5344CB8AC3E}">
        <p14:creationId xmlns:p14="http://schemas.microsoft.com/office/powerpoint/2010/main" val="221706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8" grpId="0"/>
      <p:bldP spid="19" grpId="0"/>
      <p:bldP spid="20"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2E911-02E7-4DEF-9227-F3EB962575ED}"/>
              </a:ext>
            </a:extLst>
          </p:cNvPr>
          <p:cNvSpPr>
            <a:spLocks noGrp="1"/>
          </p:cNvSpPr>
          <p:nvPr>
            <p:ph type="title"/>
          </p:nvPr>
        </p:nvSpPr>
        <p:spPr>
          <a:xfrm>
            <a:off x="838200" y="-24925"/>
            <a:ext cx="10515600" cy="1325563"/>
          </a:xfrm>
        </p:spPr>
        <p:txBody>
          <a:bodyPr/>
          <a:lstStyle/>
          <a:p>
            <a:pPr algn="ctr"/>
            <a:r>
              <a:rPr lang="en-US" dirty="0"/>
              <a:t>EDEN ISS Antarctic Greenhouse</a:t>
            </a:r>
          </a:p>
        </p:txBody>
      </p:sp>
      <p:pic>
        <p:nvPicPr>
          <p:cNvPr id="9" name="Picture 8" descr="A picture containing outdoor, nature, night, dark&#10;&#10;Description automatically generated">
            <a:extLst>
              <a:ext uri="{FF2B5EF4-FFF2-40B4-BE49-F238E27FC236}">
                <a16:creationId xmlns:a16="http://schemas.microsoft.com/office/drawing/2014/main" id="{1EE3C7A3-260E-440D-AFDE-16CAA25C3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00" y="1300638"/>
            <a:ext cx="6652248" cy="4437083"/>
          </a:xfrm>
          <a:prstGeom prst="rect">
            <a:avLst/>
          </a:prstGeom>
        </p:spPr>
      </p:pic>
      <p:pic>
        <p:nvPicPr>
          <p:cNvPr id="7" name="Picture 6" descr="A picture containing person, indoor&#10;&#10;Description automatically generated">
            <a:extLst>
              <a:ext uri="{FF2B5EF4-FFF2-40B4-BE49-F238E27FC236}">
                <a16:creationId xmlns:a16="http://schemas.microsoft.com/office/drawing/2014/main" id="{9FE26C89-C312-4DE4-BCA6-C49B2DFB88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5721" y="1120278"/>
            <a:ext cx="6411158" cy="4617455"/>
          </a:xfrm>
          <a:prstGeom prst="rect">
            <a:avLst/>
          </a:prstGeom>
        </p:spPr>
      </p:pic>
      <p:sp>
        <p:nvSpPr>
          <p:cNvPr id="10" name="TextBox 9">
            <a:extLst>
              <a:ext uri="{FF2B5EF4-FFF2-40B4-BE49-F238E27FC236}">
                <a16:creationId xmlns:a16="http://schemas.microsoft.com/office/drawing/2014/main" id="{3BD0ECFF-D60C-4D8F-AEEF-47A865DE37FA}"/>
              </a:ext>
            </a:extLst>
          </p:cNvPr>
          <p:cNvSpPr txBox="1"/>
          <p:nvPr/>
        </p:nvSpPr>
        <p:spPr>
          <a:xfrm>
            <a:off x="122600" y="5825857"/>
            <a:ext cx="544363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The EDEN ISS greenhouse, developed by the German Aerospace Center; DLR, in Antarctica since 2018.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Credit: Hanno Müller, AWI</a:t>
            </a:r>
          </a:p>
        </p:txBody>
      </p:sp>
      <p:sp>
        <p:nvSpPr>
          <p:cNvPr id="13" name="TextBox 12">
            <a:extLst>
              <a:ext uri="{FF2B5EF4-FFF2-40B4-BE49-F238E27FC236}">
                <a16:creationId xmlns:a16="http://schemas.microsoft.com/office/drawing/2014/main" id="{21F84F94-F527-4F74-A5D2-90480544226A}"/>
              </a:ext>
            </a:extLst>
          </p:cNvPr>
          <p:cNvSpPr txBox="1"/>
          <p:nvPr/>
        </p:nvSpPr>
        <p:spPr>
          <a:xfrm>
            <a:off x="6066030" y="5825857"/>
            <a:ext cx="37305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Jess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Buncheck</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 KSC scientist – Tending plants in EDEN ISS, 2021</a:t>
            </a:r>
          </a:p>
        </p:txBody>
      </p:sp>
      <p:cxnSp>
        <p:nvCxnSpPr>
          <p:cNvPr id="14" name="Straight Connector 13">
            <a:extLst>
              <a:ext uri="{FF2B5EF4-FFF2-40B4-BE49-F238E27FC236}">
                <a16:creationId xmlns:a16="http://schemas.microsoft.com/office/drawing/2014/main" id="{9BA681F6-C858-4D73-8BB1-104DF2948DAB}"/>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956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41174" y="5331682"/>
            <a:ext cx="1775155" cy="1188720"/>
          </a:xfrm>
          <a:prstGeom prst="rect">
            <a:avLst/>
          </a:prstGeom>
          <a:effectLst>
            <a:softEdge rad="25400"/>
          </a:effectLst>
        </p:spPr>
      </p:pic>
      <p:pic>
        <p:nvPicPr>
          <p:cNvPr id="33" name="Picture 3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80423" y="2377440"/>
            <a:ext cx="1346649" cy="2103120"/>
          </a:xfrm>
          <a:prstGeom prst="rect">
            <a:avLst/>
          </a:prstGeom>
          <a:effectLst>
            <a:softEdge rad="25400"/>
          </a:effectLst>
        </p:spPr>
      </p:pic>
      <p:pic>
        <p:nvPicPr>
          <p:cNvPr id="31" name="Picture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39794" y="2857300"/>
            <a:ext cx="954413" cy="1737360"/>
          </a:xfrm>
          <a:prstGeom prst="rect">
            <a:avLst/>
          </a:prstGeom>
          <a:effectLst>
            <a:softEdge rad="25400"/>
          </a:effectLst>
        </p:spPr>
      </p:pic>
      <p:sp>
        <p:nvSpPr>
          <p:cNvPr id="2" name="Title 1"/>
          <p:cNvSpPr>
            <a:spLocks noGrp="1"/>
          </p:cNvSpPr>
          <p:nvPr>
            <p:ph type="title"/>
          </p:nvPr>
        </p:nvSpPr>
        <p:spPr>
          <a:xfrm>
            <a:off x="1749209" y="-83839"/>
            <a:ext cx="8693585" cy="1325563"/>
          </a:xfrm>
        </p:spPr>
        <p:txBody>
          <a:bodyPr>
            <a:normAutofit/>
          </a:bodyPr>
          <a:lstStyle/>
          <a:p>
            <a:pPr algn="ctr"/>
            <a:r>
              <a:rPr lang="en-US" dirty="0"/>
              <a:t>Space Crop Production Candidates</a:t>
            </a:r>
          </a:p>
        </p:txBody>
      </p:sp>
      <p:sp>
        <p:nvSpPr>
          <p:cNvPr id="3" name="Rounded Rectangle 2"/>
          <p:cNvSpPr/>
          <p:nvPr/>
        </p:nvSpPr>
        <p:spPr>
          <a:xfrm>
            <a:off x="850885" y="1150708"/>
            <a:ext cx="2278795" cy="337155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white"/>
                </a:solidFill>
                <a:effectLst/>
                <a:uLnTx/>
                <a:uFillTx/>
                <a:latin typeface="Calibri" panose="020F0502020204030204"/>
                <a:ea typeface="+mn-ea"/>
                <a:cs typeface="+mn-cs"/>
              </a:rPr>
              <a:t>Salad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Leafy Greens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Tomato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Pepper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Radish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Strawberry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Green Onion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Pea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Carrot</a:t>
            </a:r>
          </a:p>
        </p:txBody>
      </p:sp>
      <p:sp>
        <p:nvSpPr>
          <p:cNvPr id="5" name="Rounded Rectangle 4"/>
          <p:cNvSpPr/>
          <p:nvPr/>
        </p:nvSpPr>
        <p:spPr>
          <a:xfrm>
            <a:off x="4481699" y="4697015"/>
            <a:ext cx="1421773" cy="20095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white"/>
                </a:solidFill>
                <a:effectLst/>
                <a:uLnTx/>
                <a:uFillTx/>
                <a:latin typeface="Calibri" panose="020F0502020204030204"/>
                <a:ea typeface="+mn-ea"/>
                <a:cs typeface="+mn-cs"/>
              </a:rPr>
              <a:t>Herbs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Basil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Mint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Chives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Dill</a:t>
            </a:r>
          </a:p>
        </p:txBody>
      </p:sp>
      <p:sp>
        <p:nvSpPr>
          <p:cNvPr id="12" name="Line Callout 1 11"/>
          <p:cNvSpPr/>
          <p:nvPr/>
        </p:nvSpPr>
        <p:spPr>
          <a:xfrm>
            <a:off x="3420915" y="1163525"/>
            <a:ext cx="2065944" cy="1158719"/>
          </a:xfrm>
          <a:prstGeom prst="borderCallout1">
            <a:avLst>
              <a:gd name="adj1" fmla="val 46266"/>
              <a:gd name="adj2" fmla="val 993"/>
              <a:gd name="adj3" fmla="val 51346"/>
              <a:gd name="adj4" fmla="val -1275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Lettuce, Chinese cabbage, Swiss chard, </a:t>
            </a: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mn-cs"/>
              </a:rPr>
              <a:t>Mizuna</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Spinach</a:t>
            </a:r>
          </a:p>
        </p:txBody>
      </p:sp>
      <p:sp>
        <p:nvSpPr>
          <p:cNvPr id="13" name="Left-Up Arrow 12"/>
          <p:cNvSpPr/>
          <p:nvPr/>
        </p:nvSpPr>
        <p:spPr>
          <a:xfrm flipH="1">
            <a:off x="1532547" y="4561450"/>
            <a:ext cx="2911449" cy="2009579"/>
          </a:xfrm>
          <a:prstGeom prst="leftUpArrow">
            <a:avLst>
              <a:gd name="adj1" fmla="val 47500"/>
              <a:gd name="adj2" fmla="val 23750"/>
              <a:gd name="adj3" fmla="val 217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CONSUMED FRESH WITHOUT PROCESSING</a:t>
            </a:r>
          </a:p>
        </p:txBody>
      </p:sp>
      <p:grpSp>
        <p:nvGrpSpPr>
          <p:cNvPr id="6" name="Group 5">
            <a:extLst>
              <a:ext uri="{FF2B5EF4-FFF2-40B4-BE49-F238E27FC236}">
                <a16:creationId xmlns:a16="http://schemas.microsoft.com/office/drawing/2014/main" id="{E7A3132D-62AE-4BEA-9B1C-91D7333296BD}"/>
              </a:ext>
            </a:extLst>
          </p:cNvPr>
          <p:cNvGrpSpPr/>
          <p:nvPr/>
        </p:nvGrpSpPr>
        <p:grpSpPr>
          <a:xfrm>
            <a:off x="7337327" y="1728592"/>
            <a:ext cx="4529958" cy="3424613"/>
            <a:chOff x="7064067" y="1634002"/>
            <a:chExt cx="4529958" cy="3424613"/>
          </a:xfrm>
        </p:grpSpPr>
        <p:grpSp>
          <p:nvGrpSpPr>
            <p:cNvPr id="24" name="Group 23"/>
            <p:cNvGrpSpPr/>
            <p:nvPr/>
          </p:nvGrpSpPr>
          <p:grpSpPr>
            <a:xfrm>
              <a:off x="7064067" y="1634002"/>
              <a:ext cx="2238699" cy="3424613"/>
              <a:chOff x="6196082" y="-246634"/>
              <a:chExt cx="2984931" cy="4566151"/>
            </a:xfrm>
          </p:grpSpPr>
          <p:sp>
            <p:nvSpPr>
              <p:cNvPr id="9" name="Rounded Rectangle 8"/>
              <p:cNvSpPr/>
              <p:nvPr/>
            </p:nvSpPr>
            <p:spPr>
              <a:xfrm>
                <a:off x="6196082" y="-246634"/>
                <a:ext cx="2984931" cy="4566151"/>
              </a:xfrm>
              <a:prstGeom prst="roundRect">
                <a:avLst/>
              </a:prstGeom>
              <a:noFill/>
              <a:ln>
                <a:solidFill>
                  <a:srgbClr val="008E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white"/>
                    </a:solidFill>
                    <a:effectLst/>
                    <a:uLnTx/>
                    <a:uFillTx/>
                    <a:latin typeface="Calibri" panose="020F0502020204030204"/>
                    <a:ea typeface="+mn-ea"/>
                    <a:cs typeface="+mn-cs"/>
                  </a:rPr>
                  <a:t>Staple Crops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White Potato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Sweet Potato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Rice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Wheat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Dried Bean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Soybean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Peanut</a:t>
                </a:r>
              </a:p>
            </p:txBody>
          </p:sp>
          <p:cxnSp>
            <p:nvCxnSpPr>
              <p:cNvPr id="23" name="Straight Connector 22"/>
              <p:cNvCxnSpPr/>
              <p:nvPr/>
            </p:nvCxnSpPr>
            <p:spPr>
              <a:xfrm>
                <a:off x="6196082" y="2314162"/>
                <a:ext cx="2275078" cy="0"/>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9864689" y="1975122"/>
              <a:ext cx="1699146" cy="923330"/>
            </a:xfrm>
            <a:prstGeom prst="rect">
              <a:avLst/>
            </a:prstGeom>
            <a:noFill/>
            <a:ln>
              <a:solidFill>
                <a:schemeClr val="accent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MINIMAL PREPARATION / COOKING</a:t>
              </a:r>
            </a:p>
          </p:txBody>
        </p:sp>
        <p:sp>
          <p:nvSpPr>
            <p:cNvPr id="17" name="Right Brace 16"/>
            <p:cNvSpPr/>
            <p:nvPr/>
          </p:nvSpPr>
          <p:spPr>
            <a:xfrm>
              <a:off x="9451549" y="2107180"/>
              <a:ext cx="430219" cy="5708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ight Brace 18"/>
            <p:cNvSpPr/>
            <p:nvPr/>
          </p:nvSpPr>
          <p:spPr>
            <a:xfrm>
              <a:off x="9383713" y="3239193"/>
              <a:ext cx="430219" cy="17123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p:cNvSpPr txBox="1"/>
            <p:nvPr/>
          </p:nvSpPr>
          <p:spPr>
            <a:xfrm>
              <a:off x="9894879" y="3633681"/>
              <a:ext cx="1699146" cy="923330"/>
            </a:xfrm>
            <a:prstGeom prst="rect">
              <a:avLst/>
            </a:prstGeom>
            <a:noFill/>
            <a:ln>
              <a:solidFill>
                <a:schemeClr val="accent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SIGNIFICANT PREPARATION / COOKING</a:t>
              </a:r>
            </a:p>
          </p:txBody>
        </p:sp>
      </p:grpSp>
      <p:pic>
        <p:nvPicPr>
          <p:cNvPr id="26" name="Picture 2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536176" y="4839596"/>
            <a:ext cx="1313768" cy="914400"/>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45714" y="5469372"/>
            <a:ext cx="1271082" cy="914400"/>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70183" y="1099375"/>
            <a:ext cx="1210321" cy="960120"/>
          </a:xfrm>
          <a:prstGeom prst="rect">
            <a:avLst/>
          </a:prstGeom>
        </p:spPr>
      </p:pic>
      <p:pic>
        <p:nvPicPr>
          <p:cNvPr id="29" name="Picture 2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998272" y="1088255"/>
            <a:ext cx="1487954" cy="1280160"/>
          </a:xfrm>
          <a:prstGeom prst="rect">
            <a:avLst/>
          </a:prstGeom>
        </p:spPr>
      </p:pic>
      <p:pic>
        <p:nvPicPr>
          <p:cNvPr id="32" name="Picture 3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262751" y="5353970"/>
            <a:ext cx="1106704" cy="1554480"/>
          </a:xfrm>
          <a:prstGeom prst="rect">
            <a:avLst/>
          </a:prstGeom>
        </p:spPr>
      </p:pic>
      <p:pic>
        <p:nvPicPr>
          <p:cNvPr id="34" name="Picture 3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997100">
            <a:off x="-136312" y="3169374"/>
            <a:ext cx="1076424" cy="822960"/>
          </a:xfrm>
          <a:prstGeom prst="rect">
            <a:avLst/>
          </a:prstGeom>
        </p:spPr>
      </p:pic>
      <p:pic>
        <p:nvPicPr>
          <p:cNvPr id="36" name="Picture 35"/>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rot="448077">
            <a:off x="132234" y="1005217"/>
            <a:ext cx="563916" cy="1828800"/>
          </a:xfrm>
          <a:prstGeom prst="rect">
            <a:avLst/>
          </a:prstGeom>
        </p:spPr>
      </p:pic>
      <p:pic>
        <p:nvPicPr>
          <p:cNvPr id="37" name="Picture 36"/>
          <p:cNvPicPr>
            <a:picLocks noChangeAspect="1"/>
          </p:cNvPicPr>
          <p:nvPr/>
        </p:nvPicPr>
        <p:blipFill rotWithShape="1">
          <a:blip r:embed="rId13" cstate="print">
            <a:extLst>
              <a:ext uri="{28A0092B-C50C-407E-A947-70E740481C1C}">
                <a14:useLocalDpi xmlns:a14="http://schemas.microsoft.com/office/drawing/2010/main"/>
              </a:ext>
            </a:extLst>
          </a:blip>
          <a:srcRect l="11034" b="8757"/>
          <a:stretch/>
        </p:blipFill>
        <p:spPr>
          <a:xfrm>
            <a:off x="4654045" y="2647012"/>
            <a:ext cx="1069899" cy="1097280"/>
          </a:xfrm>
          <a:prstGeom prst="rect">
            <a:avLst/>
          </a:prstGeom>
        </p:spPr>
      </p:pic>
      <p:cxnSp>
        <p:nvCxnSpPr>
          <p:cNvPr id="39" name="Straight Connector 38"/>
          <p:cNvCxnSpPr/>
          <p:nvPr/>
        </p:nvCxnSpPr>
        <p:spPr>
          <a:xfrm>
            <a:off x="1866900" y="97632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30" name="Rounded Rectangle 4">
            <a:extLst>
              <a:ext uri="{FF2B5EF4-FFF2-40B4-BE49-F238E27FC236}">
                <a16:creationId xmlns:a16="http://schemas.microsoft.com/office/drawing/2014/main" id="{7E25DE5B-6EB8-4E10-AC0A-2D6EB98BBDC7}"/>
              </a:ext>
            </a:extLst>
          </p:cNvPr>
          <p:cNvSpPr/>
          <p:nvPr/>
        </p:nvSpPr>
        <p:spPr>
          <a:xfrm>
            <a:off x="2544580" y="4664135"/>
            <a:ext cx="1877943" cy="88682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Microgreens</a:t>
            </a:r>
          </a:p>
        </p:txBody>
      </p:sp>
      <p:pic>
        <p:nvPicPr>
          <p:cNvPr id="10" name="Picture 9">
            <a:extLst>
              <a:ext uri="{FF2B5EF4-FFF2-40B4-BE49-F238E27FC236}">
                <a16:creationId xmlns:a16="http://schemas.microsoft.com/office/drawing/2014/main" id="{1C35B2FB-8D25-4D1D-98F0-ADFF9EA7F1B7}"/>
              </a:ext>
            </a:extLst>
          </p:cNvPr>
          <p:cNvPicPr>
            <a:picLocks noChangeAspect="1"/>
          </p:cNvPicPr>
          <p:nvPr/>
        </p:nvPicPr>
        <p:blipFill rotWithShape="1">
          <a:blip r:embed="rId14"/>
          <a:srcRect l="35504" t="29695" r="22396" b="6915"/>
          <a:stretch/>
        </p:blipFill>
        <p:spPr>
          <a:xfrm>
            <a:off x="201082" y="4696646"/>
            <a:ext cx="1209714" cy="1371600"/>
          </a:xfrm>
          <a:prstGeom prst="rect">
            <a:avLst/>
          </a:prstGeom>
        </p:spPr>
      </p:pic>
    </p:spTree>
    <p:extLst>
      <p:ext uri="{BB962C8B-B14F-4D97-AF65-F5344CB8AC3E}">
        <p14:creationId xmlns:p14="http://schemas.microsoft.com/office/powerpoint/2010/main" val="1770650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FF0A30D-1147-7307-4771-72B057C6FF07}"/>
              </a:ext>
            </a:extLst>
          </p:cNvPr>
          <p:cNvSpPr txBox="1"/>
          <p:nvPr/>
        </p:nvSpPr>
        <p:spPr>
          <a:xfrm>
            <a:off x="9119889" y="5848457"/>
            <a:ext cx="2909013"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Modified from </a:t>
            </a:r>
            <a:r>
              <a:rPr kumimoji="0" lang="en-US" sz="1400" b="0" i="1" u="none" strike="noStrike" kern="1200" cap="none" spc="0" normalizeH="0" baseline="0" noProof="0" dirty="0" err="1">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Romeyn</a:t>
            </a:r>
            <a:r>
              <a:rPr kumimoji="0" lang="en-US" sz="1400" b="0" i="1" u="none" strike="noStrike" kern="1200" cap="none" spc="0" normalizeH="0" baseline="0" noProof="0" dirty="0">
                <a:ln>
                  <a:noFill/>
                </a:ln>
                <a:solidFill>
                  <a:srgbClr val="00B0F0"/>
                </a:solidFill>
                <a:effectLst/>
                <a:uLnTx/>
                <a:uFillTx/>
                <a:latin typeface="Calibri" panose="020F0502020204030204" pitchFamily="34" charset="0"/>
                <a:ea typeface="Calibri" panose="020F0502020204030204" pitchFamily="34" charset="0"/>
                <a:cs typeface="Arial" panose="020B0604020202020204" pitchFamily="34" charset="0"/>
              </a:rPr>
              <a:t> et al., 2019, Crop Readiness Level (CRL): A Scale to Track Progression of Crop Testing for Space</a:t>
            </a:r>
            <a:endParaRPr kumimoji="0" lang="en-US" sz="1400" b="0" i="0" u="none" strike="noStrike" kern="1200" cap="none" spc="0" normalizeH="0" baseline="0" noProof="0" dirty="0">
              <a:ln>
                <a:noFill/>
              </a:ln>
              <a:solidFill>
                <a:srgbClr val="00B0F0"/>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E279E3F5-205C-D124-42E2-2045D812FB7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288796" y="55436"/>
            <a:ext cx="5614408" cy="6747128"/>
          </a:xfrm>
          <a:prstGeom prst="rect">
            <a:avLst/>
          </a:prstGeom>
        </p:spPr>
      </p:pic>
    </p:spTree>
    <p:extLst>
      <p:ext uri="{BB962C8B-B14F-4D97-AF65-F5344CB8AC3E}">
        <p14:creationId xmlns:p14="http://schemas.microsoft.com/office/powerpoint/2010/main" val="1722467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nstott\Desktop\s133e010480.jpg">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27340" y="0"/>
            <a:ext cx="10337321" cy="6858000"/>
          </a:xfrm>
          <a:prstGeom prst="rect">
            <a:avLst/>
          </a:prstGeom>
          <a:noFill/>
          <a:ln w="9525">
            <a:noFill/>
            <a:miter lim="800000"/>
            <a:headEnd/>
            <a:tailEnd/>
          </a:ln>
        </p:spPr>
      </p:pic>
      <p:sp>
        <p:nvSpPr>
          <p:cNvPr id="5" name="TextBox 4"/>
          <p:cNvSpPr txBox="1"/>
          <p:nvPr/>
        </p:nvSpPr>
        <p:spPr>
          <a:xfrm>
            <a:off x="1594021" y="114750"/>
            <a:ext cx="8534400" cy="584775"/>
          </a:xfrm>
          <a:prstGeom prst="rect">
            <a:avLst/>
          </a:prstGeom>
          <a:noFill/>
        </p:spPr>
        <p:txBody>
          <a:bodyPr wrap="square">
            <a:spAutoFit/>
          </a:bodyPr>
          <a:lstStyle/>
          <a:p>
            <a:pPr algn="ctr">
              <a:defRPr/>
            </a:pPr>
            <a:r>
              <a:rPr lang="en-US" sz="3200" b="1" i="1" dirty="0">
                <a:ln w="12700">
                  <a:solidFill>
                    <a:schemeClr val="tx2">
                      <a:satMod val="155000"/>
                    </a:schemeClr>
                  </a:solidFill>
                  <a:prstDash val="solid"/>
                </a:ln>
              </a:rPr>
              <a:t>The International Space Station</a:t>
            </a:r>
          </a:p>
        </p:txBody>
      </p:sp>
    </p:spTree>
    <p:extLst>
      <p:ext uri="{BB962C8B-B14F-4D97-AF65-F5344CB8AC3E}">
        <p14:creationId xmlns:p14="http://schemas.microsoft.com/office/powerpoint/2010/main" val="3789657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a:grpSpLocks noChangeAspect="1"/>
          </p:cNvGrpSpPr>
          <p:nvPr/>
        </p:nvGrpSpPr>
        <p:grpSpPr>
          <a:xfrm>
            <a:off x="719555" y="365760"/>
            <a:ext cx="11024739" cy="6126480"/>
            <a:chOff x="44758" y="1437514"/>
            <a:chExt cx="9272265" cy="5152625"/>
          </a:xfrm>
        </p:grpSpPr>
        <p:pic>
          <p:nvPicPr>
            <p:cNvPr id="20" name="Picture 19"/>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4758" y="1437514"/>
              <a:ext cx="9144000" cy="5152625"/>
            </a:xfrm>
            <a:prstGeom prst="rect">
              <a:avLst/>
            </a:prstGeom>
            <a:ln>
              <a:solidFill>
                <a:schemeClr val="bg1"/>
              </a:solidFill>
            </a:ln>
          </p:spPr>
        </p:pic>
        <p:sp>
          <p:nvSpPr>
            <p:cNvPr id="22" name="TextBox 21"/>
            <p:cNvSpPr txBox="1"/>
            <p:nvPr/>
          </p:nvSpPr>
          <p:spPr>
            <a:xfrm>
              <a:off x="7646267" y="1785114"/>
              <a:ext cx="1670756" cy="491820"/>
            </a:xfrm>
            <a:prstGeom prst="rect">
              <a:avLst/>
            </a:prstGeom>
            <a:noFill/>
            <a:ln>
              <a:noFill/>
            </a:ln>
          </p:spPr>
          <p:txBody>
            <a:bodyPr wrap="square" rtlCol="0">
              <a:spAutoFit/>
            </a:bodyPr>
            <a:lstStyle/>
            <a:p>
              <a:r>
                <a:rPr lang="en-US" sz="3200" b="1" dirty="0">
                  <a:solidFill>
                    <a:srgbClr val="57D3FF"/>
                  </a:solidFill>
                </a:rPr>
                <a:t>87 DAI</a:t>
              </a:r>
            </a:p>
          </p:txBody>
        </p:sp>
      </p:grpSp>
    </p:spTree>
    <p:extLst>
      <p:ext uri="{BB962C8B-B14F-4D97-AF65-F5344CB8AC3E}">
        <p14:creationId xmlns:p14="http://schemas.microsoft.com/office/powerpoint/2010/main" val="325188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81200" y="-126806"/>
            <a:ext cx="8229600" cy="1143000"/>
          </a:xfrm>
        </p:spPr>
        <p:txBody>
          <a:bodyPr/>
          <a:lstStyle/>
          <a:p>
            <a:pPr algn="ctr"/>
            <a:r>
              <a:rPr lang="en-US" sz="4000" dirty="0"/>
              <a:t>Zinnia Action Shots</a:t>
            </a:r>
            <a:endParaRPr lang="en-US" sz="4000" i="1" dirty="0"/>
          </a:p>
        </p:txBody>
      </p:sp>
      <p:cxnSp>
        <p:nvCxnSpPr>
          <p:cNvPr id="7" name="Straight Connector 6"/>
          <p:cNvCxnSpPr/>
          <p:nvPr/>
        </p:nvCxnSpPr>
        <p:spPr>
          <a:xfrm>
            <a:off x="1866900" y="70694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8B469C48-6A73-4FBD-A9D9-D2B955C997FC}"/>
              </a:ext>
            </a:extLst>
          </p:cNvPr>
          <p:cNvGrpSpPr/>
          <p:nvPr/>
        </p:nvGrpSpPr>
        <p:grpSpPr>
          <a:xfrm>
            <a:off x="1517310" y="889332"/>
            <a:ext cx="9242423" cy="5907024"/>
            <a:chOff x="1517310" y="889332"/>
            <a:chExt cx="9242423" cy="5907024"/>
          </a:xfrm>
        </p:grpSpPr>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t="-1"/>
            <a:stretch/>
          </p:blipFill>
          <p:spPr>
            <a:xfrm>
              <a:off x="5181893" y="889442"/>
              <a:ext cx="5577840" cy="2839929"/>
            </a:xfrm>
            <a:prstGeom prst="rect">
              <a:avLst/>
            </a:prstGeom>
            <a:solidFill>
              <a:srgbClr val="002060"/>
            </a:solidFill>
            <a:ln>
              <a:solidFill>
                <a:srgbClr val="00B0F0"/>
              </a:solidFill>
            </a:ln>
          </p:spPr>
        </p:pic>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517310" y="889332"/>
              <a:ext cx="3664583" cy="5907024"/>
            </a:xfrm>
            <a:prstGeom prst="rect">
              <a:avLst/>
            </a:prstGeom>
            <a:ln>
              <a:solidFill>
                <a:srgbClr val="00B0F0"/>
              </a:solidFill>
            </a:ln>
          </p:spPr>
        </p:pic>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181893" y="3664263"/>
              <a:ext cx="5577840" cy="3132093"/>
            </a:xfrm>
            <a:prstGeom prst="rect">
              <a:avLst/>
            </a:prstGeom>
            <a:ln>
              <a:solidFill>
                <a:srgbClr val="00B0F0"/>
              </a:solidFill>
            </a:ln>
          </p:spPr>
        </p:pic>
      </p:grpSp>
    </p:spTree>
    <p:extLst>
      <p:ext uri="{BB962C8B-B14F-4D97-AF65-F5344CB8AC3E}">
        <p14:creationId xmlns:p14="http://schemas.microsoft.com/office/powerpoint/2010/main" val="596136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866900" y="857258"/>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2214419" y="931170"/>
            <a:ext cx="7886388" cy="5852160"/>
          </a:xfrm>
          <a:prstGeom prst="rect">
            <a:avLst/>
          </a:prstGeom>
          <a:ln>
            <a:solidFill>
              <a:srgbClr val="00B0F0"/>
            </a:solidFill>
          </a:ln>
        </p:spPr>
      </p:pic>
      <p:sp>
        <p:nvSpPr>
          <p:cNvPr id="7" name="Title 1"/>
          <p:cNvSpPr>
            <a:spLocks noGrp="1"/>
          </p:cNvSpPr>
          <p:nvPr>
            <p:ph type="title"/>
          </p:nvPr>
        </p:nvSpPr>
        <p:spPr>
          <a:xfrm>
            <a:off x="1924050" y="-74514"/>
            <a:ext cx="8343900" cy="1143000"/>
          </a:xfrm>
        </p:spPr>
        <p:txBody>
          <a:bodyPr/>
          <a:lstStyle/>
          <a:p>
            <a:pPr algn="ctr"/>
            <a:r>
              <a:rPr lang="en-US" dirty="0"/>
              <a:t>A Tale of Two Veggies</a:t>
            </a:r>
          </a:p>
        </p:txBody>
      </p:sp>
    </p:spTree>
    <p:extLst>
      <p:ext uri="{BB962C8B-B14F-4D97-AF65-F5344CB8AC3E}">
        <p14:creationId xmlns:p14="http://schemas.microsoft.com/office/powerpoint/2010/main" val="2953870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282" y="79396"/>
            <a:ext cx="8511436" cy="1143000"/>
          </a:xfrm>
        </p:spPr>
        <p:txBody>
          <a:bodyPr/>
          <a:lstStyle/>
          <a:p>
            <a:pPr algn="ctr"/>
            <a:r>
              <a:rPr lang="en-US" dirty="0"/>
              <a:t>VEG-03 Crop Testing</a:t>
            </a:r>
          </a:p>
        </p:txBody>
      </p:sp>
      <p:sp>
        <p:nvSpPr>
          <p:cNvPr id="3" name="Content Placeholder 2"/>
          <p:cNvSpPr>
            <a:spLocks noGrp="1"/>
          </p:cNvSpPr>
          <p:nvPr>
            <p:ph idx="1"/>
          </p:nvPr>
        </p:nvSpPr>
        <p:spPr>
          <a:xfrm>
            <a:off x="444905" y="2281331"/>
            <a:ext cx="5239407" cy="4905109"/>
          </a:xfrm>
        </p:spPr>
        <p:txBody>
          <a:bodyPr>
            <a:normAutofit/>
          </a:bodyPr>
          <a:lstStyle/>
          <a:p>
            <a:r>
              <a:rPr lang="en-US" dirty="0"/>
              <a:t>Red Russian Kale</a:t>
            </a:r>
          </a:p>
          <a:p>
            <a:r>
              <a:rPr lang="en-US" dirty="0"/>
              <a:t>Dragoon Lettuce</a:t>
            </a:r>
          </a:p>
          <a:p>
            <a:r>
              <a:rPr lang="en-US" dirty="0"/>
              <a:t>Wasabi Mustard </a:t>
            </a:r>
          </a:p>
          <a:p>
            <a:r>
              <a:rPr lang="en-US" dirty="0"/>
              <a:t>Extra Dwarf Pak Choy</a:t>
            </a:r>
          </a:p>
          <a:p>
            <a:r>
              <a:rPr lang="en-US" dirty="0"/>
              <a:t>Amara Mustard</a:t>
            </a:r>
          </a:p>
          <a:p>
            <a:pPr marL="0" indent="0">
              <a:buNone/>
            </a:pPr>
            <a:endParaRPr lang="en-US" dirty="0">
              <a:solidFill>
                <a:srgbClr val="00B0F0"/>
              </a:solidFill>
            </a:endParaRPr>
          </a:p>
          <a:p>
            <a:endParaRPr lang="en-US" dirty="0">
              <a:solidFill>
                <a:srgbClr val="00B0F0"/>
              </a:solidFill>
            </a:endParaRPr>
          </a:p>
          <a:p>
            <a:endParaRPr lang="en-US" dirty="0">
              <a:solidFill>
                <a:srgbClr val="00B0F0"/>
              </a:solidFill>
            </a:endParaRPr>
          </a:p>
          <a:p>
            <a:endParaRPr lang="en-US" dirty="0"/>
          </a:p>
        </p:txBody>
      </p:sp>
      <p:cxnSp>
        <p:nvCxnSpPr>
          <p:cNvPr id="5" name="Straight Connector 4"/>
          <p:cNvCxnSpPr/>
          <p:nvPr/>
        </p:nvCxnSpPr>
        <p:spPr>
          <a:xfrm>
            <a:off x="1781175" y="96639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39915" y="1488128"/>
            <a:ext cx="2078181" cy="2286000"/>
          </a:xfrm>
          <a:prstGeom prst="rect">
            <a:avLst/>
          </a:prstGeom>
          <a:ln>
            <a:solidFill>
              <a:srgbClr val="00B0F0"/>
            </a:solidFill>
          </a:ln>
        </p:spPr>
      </p:pic>
      <p:pic>
        <p:nvPicPr>
          <p:cNvPr id="38" name="Picture 3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640666" y="1488128"/>
            <a:ext cx="2275702" cy="2286000"/>
          </a:xfrm>
          <a:prstGeom prst="rect">
            <a:avLst/>
          </a:prstGeom>
          <a:ln>
            <a:solidFill>
              <a:srgbClr val="00B0F0"/>
            </a:solidFill>
          </a:ln>
        </p:spPr>
      </p:pic>
      <p:pic>
        <p:nvPicPr>
          <p:cNvPr id="39" name="Picture 38">
            <a:extLst>
              <a:ext uri="{FF2B5EF4-FFF2-40B4-BE49-F238E27FC236}">
                <a16:creationId xmlns:a16="http://schemas.microsoft.com/office/drawing/2014/main" id="{58454C9E-1D31-2D4F-8A16-8943AE6BED6A}"/>
              </a:ext>
              <a:ext uri="{147F2762-F138-4A5C-976F-8EAC2B608ADB}">
                <a16:predDERef xmlns:a16="http://schemas.microsoft.com/office/drawing/2014/main" pred="{DAE44CF0-9B50-4944-91C0-3B94086B118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038937" y="1488128"/>
            <a:ext cx="2400875" cy="2286000"/>
          </a:xfrm>
          <a:prstGeom prst="rect">
            <a:avLst/>
          </a:prstGeom>
          <a:ln>
            <a:solidFill>
              <a:srgbClr val="00B0F0"/>
            </a:solidFill>
          </a:ln>
        </p:spPr>
      </p:pic>
      <p:pic>
        <p:nvPicPr>
          <p:cNvPr id="40" name="Picture 3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849008" y="3844197"/>
            <a:ext cx="2254687" cy="2286000"/>
          </a:xfrm>
          <a:prstGeom prst="rect">
            <a:avLst/>
          </a:prstGeom>
          <a:ln>
            <a:solidFill>
              <a:srgbClr val="00B0F0"/>
            </a:solidFill>
          </a:ln>
        </p:spPr>
      </p:pic>
      <p:pic>
        <p:nvPicPr>
          <p:cNvPr id="6" name="Picture 5" descr="A picture containing purple, arranged&#10;&#10;Description automatically generated">
            <a:extLst>
              <a:ext uri="{FF2B5EF4-FFF2-40B4-BE49-F238E27FC236}">
                <a16:creationId xmlns:a16="http://schemas.microsoft.com/office/drawing/2014/main" id="{3CE8E174-62E2-4AEF-A20E-0A7BAD43910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8316" t="50855" r="34775" b="8596"/>
          <a:stretch/>
        </p:blipFill>
        <p:spPr>
          <a:xfrm>
            <a:off x="5440236" y="3844197"/>
            <a:ext cx="2275702" cy="2286000"/>
          </a:xfrm>
          <a:prstGeom prst="rect">
            <a:avLst/>
          </a:prstGeom>
          <a:ln>
            <a:solidFill>
              <a:srgbClr val="00B0F0"/>
            </a:solidFill>
          </a:ln>
        </p:spPr>
      </p:pic>
    </p:spTree>
    <p:extLst>
      <p:ext uri="{BB962C8B-B14F-4D97-AF65-F5344CB8AC3E}">
        <p14:creationId xmlns:p14="http://schemas.microsoft.com/office/powerpoint/2010/main" val="254078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9"/>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9900" y="89438"/>
            <a:ext cx="6172200" cy="857250"/>
          </a:xfrm>
        </p:spPr>
        <p:txBody>
          <a:bodyPr/>
          <a:lstStyle/>
          <a:p>
            <a:r>
              <a:rPr lang="en-US" dirty="0"/>
              <a:t>VEG-04 Crew Engagement</a:t>
            </a:r>
          </a:p>
        </p:txBody>
      </p:sp>
      <p:cxnSp>
        <p:nvCxnSpPr>
          <p:cNvPr id="6" name="Straight Connector 5"/>
          <p:cNvCxnSpPr/>
          <p:nvPr/>
        </p:nvCxnSpPr>
        <p:spPr>
          <a:xfrm>
            <a:off x="2924175" y="866264"/>
            <a:ext cx="634365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490270" y="1453507"/>
            <a:ext cx="5383660" cy="3550610"/>
          </a:xfrm>
          <a:prstGeom prst="rect">
            <a:avLst/>
          </a:prstGeom>
          <a:ln>
            <a:solidFill>
              <a:schemeClr val="accent1"/>
            </a:solidFill>
          </a:ln>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59820" y="1091724"/>
            <a:ext cx="5536180" cy="3732417"/>
          </a:xfrm>
          <a:prstGeom prst="rect">
            <a:avLst/>
          </a:prstGeom>
          <a:ln>
            <a:solidFill>
              <a:schemeClr val="accent1"/>
            </a:solidFill>
          </a:ln>
        </p:spPr>
      </p:pic>
      <p:pic>
        <p:nvPicPr>
          <p:cNvPr id="7" name="Picture 6">
            <a:extLst>
              <a:ext uri="{FF2B5EF4-FFF2-40B4-BE49-F238E27FC236}">
                <a16:creationId xmlns:a16="http://schemas.microsoft.com/office/drawing/2014/main" id="{E8C508B0-0CFE-4E52-AF21-328FB6CBA91F}"/>
              </a:ext>
            </a:extLst>
          </p:cNvPr>
          <p:cNvPicPr>
            <a:picLocks noChangeAspect="1"/>
          </p:cNvPicPr>
          <p:nvPr/>
        </p:nvPicPr>
        <p:blipFill rotWithShape="1">
          <a:blip r:embed="rId5" cstate="print">
            <a:lum bright="4000"/>
            <a:extLst>
              <a:ext uri="{BEBA8EAE-BF5A-486C-A8C5-ECC9F3942E4B}">
                <a14:imgProps xmlns:a14="http://schemas.microsoft.com/office/drawing/2010/main">
                  <a14:imgLayer r:embed="rId6">
                    <a14:imgEffect>
                      <a14:brightnessContrast bright="3000"/>
                    </a14:imgEffect>
                  </a14:imgLayer>
                </a14:imgProps>
              </a:ext>
              <a:ext uri="{28A0092B-C50C-407E-A947-70E740481C1C}">
                <a14:useLocalDpi xmlns:a14="http://schemas.microsoft.com/office/drawing/2010/main"/>
              </a:ext>
            </a:extLst>
          </a:blip>
          <a:srcRect/>
          <a:stretch/>
        </p:blipFill>
        <p:spPr>
          <a:xfrm>
            <a:off x="4761542" y="4069716"/>
            <a:ext cx="2682506" cy="2651760"/>
          </a:xfrm>
          <a:prstGeom prst="rect">
            <a:avLst/>
          </a:prstGeom>
          <a:ln>
            <a:solidFill>
              <a:schemeClr val="accent1"/>
            </a:solidFill>
          </a:ln>
        </p:spPr>
      </p:pic>
    </p:spTree>
    <p:extLst>
      <p:ext uri="{BB962C8B-B14F-4D97-AF65-F5344CB8AC3E}">
        <p14:creationId xmlns:p14="http://schemas.microsoft.com/office/powerpoint/2010/main" val="37326246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87834" y="925608"/>
            <a:ext cx="6354267" cy="3738748"/>
          </a:xfrm>
          <a:prstGeom prst="rect">
            <a:avLst/>
          </a:prstGeom>
          <a:ln>
            <a:solidFill>
              <a:schemeClr val="accent1"/>
            </a:solidFill>
          </a:ln>
        </p:spPr>
      </p:pic>
      <p:sp>
        <p:nvSpPr>
          <p:cNvPr id="2" name="TextBox 1">
            <a:extLst>
              <a:ext uri="{FF2B5EF4-FFF2-40B4-BE49-F238E27FC236}">
                <a16:creationId xmlns:a16="http://schemas.microsoft.com/office/drawing/2014/main" id="{1FE244B3-04CA-4124-8C6A-F9FA2CA13225}"/>
              </a:ext>
            </a:extLst>
          </p:cNvPr>
          <p:cNvSpPr txBox="1"/>
          <p:nvPr/>
        </p:nvSpPr>
        <p:spPr>
          <a:xfrm>
            <a:off x="1450017" y="205486"/>
            <a:ext cx="947310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Light" panose="020F0302020204030204"/>
                <a:ea typeface="+mn-ea"/>
                <a:cs typeface="+mn-cs"/>
              </a:rPr>
              <a:t>Plant Aromas Also Enhance Astronaut Experiences</a:t>
            </a:r>
          </a:p>
        </p:txBody>
      </p:sp>
      <p:cxnSp>
        <p:nvCxnSpPr>
          <p:cNvPr id="4" name="Straight Connector 3">
            <a:extLst>
              <a:ext uri="{FF2B5EF4-FFF2-40B4-BE49-F238E27FC236}">
                <a16:creationId xmlns:a16="http://schemas.microsoft.com/office/drawing/2014/main" id="{F8E73F8F-1339-4A83-BA95-B630AAA83999}"/>
              </a:ext>
            </a:extLst>
          </p:cNvPr>
          <p:cNvCxnSpPr/>
          <p:nvPr/>
        </p:nvCxnSpPr>
        <p:spPr>
          <a:xfrm>
            <a:off x="1866900" y="73953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695AC14-9F53-4209-A44A-F44A1979E55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198732" y="2632363"/>
            <a:ext cx="6814107" cy="3749040"/>
          </a:xfrm>
          <a:prstGeom prst="rect">
            <a:avLst/>
          </a:prstGeom>
          <a:ln>
            <a:solidFill>
              <a:schemeClr val="accent1"/>
            </a:solidFill>
          </a:ln>
        </p:spPr>
      </p:pic>
    </p:spTree>
    <p:extLst>
      <p:ext uri="{BB962C8B-B14F-4D97-AF65-F5344CB8AC3E}">
        <p14:creationId xmlns:p14="http://schemas.microsoft.com/office/powerpoint/2010/main" val="29386621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1422400" y="6155679"/>
            <a:ext cx="9347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Successful transplanting of ‘Extra Dwarf’ Pak Choi in VEG-03 I</a:t>
            </a:r>
          </a:p>
        </p:txBody>
      </p:sp>
      <p:pic>
        <p:nvPicPr>
          <p:cNvPr id="10" name="Picture 9" descr="A picture containing indoor&#10;&#10;Description automatically generated">
            <a:extLst>
              <a:ext uri="{FF2B5EF4-FFF2-40B4-BE49-F238E27FC236}">
                <a16:creationId xmlns:a16="http://schemas.microsoft.com/office/drawing/2014/main" id="{F333E62F-522C-46CF-9C44-ACE2BF4287B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9493" y="1382151"/>
            <a:ext cx="5760720" cy="3840480"/>
          </a:xfrm>
          <a:prstGeom prst="rect">
            <a:avLst/>
          </a:prstGeom>
          <a:ln>
            <a:solidFill>
              <a:srgbClr val="57D3FF"/>
            </a:solidFill>
          </a:ln>
        </p:spPr>
      </p:pic>
      <p:pic>
        <p:nvPicPr>
          <p:cNvPr id="12" name="Picture 11" descr="A picture containing vegetable, fresh, cluttered&#10;&#10;Description automatically generated">
            <a:extLst>
              <a:ext uri="{FF2B5EF4-FFF2-40B4-BE49-F238E27FC236}">
                <a16:creationId xmlns:a16="http://schemas.microsoft.com/office/drawing/2014/main" id="{1F8BB898-948E-45E1-B9F7-5636BBA96D1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119706" y="1382151"/>
            <a:ext cx="5892801" cy="3840480"/>
          </a:xfrm>
          <a:prstGeom prst="rect">
            <a:avLst/>
          </a:prstGeom>
          <a:ln>
            <a:solidFill>
              <a:srgbClr val="57D3FF"/>
            </a:solidFill>
          </a:ln>
        </p:spPr>
      </p:pic>
      <p:sp>
        <p:nvSpPr>
          <p:cNvPr id="13" name="TextBox 12">
            <a:extLst>
              <a:ext uri="{FF2B5EF4-FFF2-40B4-BE49-F238E27FC236}">
                <a16:creationId xmlns:a16="http://schemas.microsoft.com/office/drawing/2014/main" id="{083ED6D6-EFC1-4B53-BB67-4591C03347FE}"/>
              </a:ext>
            </a:extLst>
          </p:cNvPr>
          <p:cNvSpPr txBox="1"/>
          <p:nvPr/>
        </p:nvSpPr>
        <p:spPr>
          <a:xfrm>
            <a:off x="1249037" y="5302906"/>
            <a:ext cx="362163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Transplanting 10 Days after initiation</a:t>
            </a:r>
          </a:p>
        </p:txBody>
      </p:sp>
      <p:sp>
        <p:nvSpPr>
          <p:cNvPr id="14" name="TextBox 13">
            <a:extLst>
              <a:ext uri="{FF2B5EF4-FFF2-40B4-BE49-F238E27FC236}">
                <a16:creationId xmlns:a16="http://schemas.microsoft.com/office/drawing/2014/main" id="{14FB1048-0401-487A-A0C3-45D1AD5220BF}"/>
              </a:ext>
            </a:extLst>
          </p:cNvPr>
          <p:cNvSpPr txBox="1"/>
          <p:nvPr/>
        </p:nvSpPr>
        <p:spPr>
          <a:xfrm>
            <a:off x="7321333" y="5302906"/>
            <a:ext cx="917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Original</a:t>
            </a:r>
          </a:p>
        </p:txBody>
      </p:sp>
      <p:sp>
        <p:nvSpPr>
          <p:cNvPr id="15" name="TextBox 14">
            <a:extLst>
              <a:ext uri="{FF2B5EF4-FFF2-40B4-BE49-F238E27FC236}">
                <a16:creationId xmlns:a16="http://schemas.microsoft.com/office/drawing/2014/main" id="{A93E4B3D-EC69-4F63-B37C-93F8EEA6FCEE}"/>
              </a:ext>
            </a:extLst>
          </p:cNvPr>
          <p:cNvSpPr txBox="1"/>
          <p:nvPr/>
        </p:nvSpPr>
        <p:spPr>
          <a:xfrm>
            <a:off x="9744011" y="5338539"/>
            <a:ext cx="1162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Transplant</a:t>
            </a:r>
          </a:p>
        </p:txBody>
      </p:sp>
      <p:sp>
        <p:nvSpPr>
          <p:cNvPr id="16" name="TextBox 15">
            <a:extLst>
              <a:ext uri="{FF2B5EF4-FFF2-40B4-BE49-F238E27FC236}">
                <a16:creationId xmlns:a16="http://schemas.microsoft.com/office/drawing/2014/main" id="{89A0D555-FED1-454A-8C7C-DA4CAAA2CA55}"/>
              </a:ext>
            </a:extLst>
          </p:cNvPr>
          <p:cNvSpPr txBox="1"/>
          <p:nvPr/>
        </p:nvSpPr>
        <p:spPr>
          <a:xfrm>
            <a:off x="8115365" y="5635294"/>
            <a:ext cx="1901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Harvest at 29 days</a:t>
            </a:r>
          </a:p>
        </p:txBody>
      </p:sp>
      <p:cxnSp>
        <p:nvCxnSpPr>
          <p:cNvPr id="4" name="Straight Arrow Connector 3">
            <a:extLst>
              <a:ext uri="{FF2B5EF4-FFF2-40B4-BE49-F238E27FC236}">
                <a16:creationId xmlns:a16="http://schemas.microsoft.com/office/drawing/2014/main" id="{5E0E0003-B451-419D-B872-0198834EF9E0}"/>
              </a:ext>
            </a:extLst>
          </p:cNvPr>
          <p:cNvCxnSpPr>
            <a:cxnSpLocks/>
            <a:stCxn id="14" idx="0"/>
          </p:cNvCxnSpPr>
          <p:nvPr/>
        </p:nvCxnSpPr>
        <p:spPr>
          <a:xfrm flipV="1">
            <a:off x="7779953" y="4133088"/>
            <a:ext cx="0" cy="1169818"/>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E9BBBC7-1AE6-459E-806A-6127A06D8FC3}"/>
              </a:ext>
            </a:extLst>
          </p:cNvPr>
          <p:cNvCxnSpPr>
            <a:cxnSpLocks/>
          </p:cNvCxnSpPr>
          <p:nvPr/>
        </p:nvCxnSpPr>
        <p:spPr>
          <a:xfrm flipH="1" flipV="1">
            <a:off x="10311448" y="4250530"/>
            <a:ext cx="1" cy="1123154"/>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0057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Content Placeholder 6">
            <a:extLst>
              <a:ext uri="{FF2B5EF4-FFF2-40B4-BE49-F238E27FC236}">
                <a16:creationId xmlns:a16="http://schemas.microsoft.com/office/drawing/2014/main" id="{7EC893E7-EE71-4FAF-A2F1-C288982C0DB5}"/>
              </a:ext>
            </a:extLst>
          </p:cNvPr>
          <p:cNvPicPr>
            <a:picLocks noGrp="1" noChangeAspect="1"/>
          </p:cNvPicPr>
          <p:nvPr>
            <p:ph sz="half" idx="2"/>
          </p:nvPr>
        </p:nvPicPr>
        <p:blipFill rotWithShape="1">
          <a:blip r:embed="rId2" cstate="hqprint">
            <a:extLst>
              <a:ext uri="{28A0092B-C50C-407E-A947-70E740481C1C}">
                <a14:useLocalDpi xmlns:a14="http://schemas.microsoft.com/office/drawing/2010/main"/>
              </a:ext>
            </a:extLst>
          </a:blip>
          <a:srcRect/>
          <a:stretch/>
        </p:blipFill>
        <p:spPr>
          <a:xfrm>
            <a:off x="6513085" y="2059298"/>
            <a:ext cx="5181600" cy="1830935"/>
          </a:xfrm>
          <a:prstGeom prst="rect">
            <a:avLst/>
          </a:prstGeom>
          <a:ln>
            <a:solidFill>
              <a:srgbClr val="57D3FF"/>
            </a:solidFill>
          </a:ln>
        </p:spPr>
      </p:pic>
      <p:sp>
        <p:nvSpPr>
          <p:cNvPr id="8" name="TextBox 7">
            <a:extLst>
              <a:ext uri="{FF2B5EF4-FFF2-40B4-BE49-F238E27FC236}">
                <a16:creationId xmlns:a16="http://schemas.microsoft.com/office/drawing/2014/main" id="{523B5C36-3F63-4A9F-82D1-BA5D390FC15D}"/>
              </a:ext>
            </a:extLst>
          </p:cNvPr>
          <p:cNvSpPr txBox="1"/>
          <p:nvPr/>
        </p:nvSpPr>
        <p:spPr>
          <a:xfrm>
            <a:off x="6753653" y="4027377"/>
            <a:ext cx="469943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Seed Film technology tested successfully in VEG-03 J</a:t>
            </a:r>
          </a:p>
        </p:txBody>
      </p:sp>
      <p:pic>
        <p:nvPicPr>
          <p:cNvPr id="3" name="Picture 2">
            <a:extLst>
              <a:ext uri="{FF2B5EF4-FFF2-40B4-BE49-F238E27FC236}">
                <a16:creationId xmlns:a16="http://schemas.microsoft.com/office/drawing/2014/main" id="{A86FFAEA-83C7-4CA1-A2AC-664E40E23E74}"/>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38909" y="1127235"/>
            <a:ext cx="5222668" cy="5577840"/>
          </a:xfrm>
          <a:prstGeom prst="rect">
            <a:avLst/>
          </a:prstGeom>
          <a:ln>
            <a:solidFill>
              <a:srgbClr val="57D3FF"/>
            </a:solidFill>
          </a:ln>
        </p:spPr>
      </p:pic>
    </p:spTree>
    <p:extLst>
      <p:ext uri="{BB962C8B-B14F-4D97-AF65-F5344CB8AC3E}">
        <p14:creationId xmlns:p14="http://schemas.microsoft.com/office/powerpoint/2010/main" val="533495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7780"/>
            <a:ext cx="10515600" cy="1325563"/>
          </a:xfrm>
        </p:spPr>
        <p:txBody>
          <a:bodyPr/>
          <a:lstStyle/>
          <a:p>
            <a:pPr algn="ctr"/>
            <a:r>
              <a:rPr lang="en-US" dirty="0"/>
              <a:t>APH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8681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435391A-5E33-4E77-B8E9-8AA776E6C4D3}"/>
              </a:ext>
            </a:extLst>
          </p:cNvPr>
          <p:cNvSpPr txBox="1"/>
          <p:nvPr/>
        </p:nvSpPr>
        <p:spPr>
          <a:xfrm>
            <a:off x="2568198" y="6003676"/>
            <a:ext cx="705560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Radish Experiment</a:t>
            </a:r>
          </a:p>
        </p:txBody>
      </p:sp>
      <p:pic>
        <p:nvPicPr>
          <p:cNvPr id="4" name="Picture 3">
            <a:extLst>
              <a:ext uri="{FF2B5EF4-FFF2-40B4-BE49-F238E27FC236}">
                <a16:creationId xmlns:a16="http://schemas.microsoft.com/office/drawing/2014/main" id="{7546CD78-6DB7-4BE0-BCC4-BF607FE279CE}"/>
              </a:ext>
            </a:extLst>
          </p:cNvPr>
          <p:cNvPicPr>
            <a:picLocks noChangeAspect="1"/>
          </p:cNvPicPr>
          <p:nvPr/>
        </p:nvPicPr>
        <p:blipFill>
          <a:blip r:embed="rId2"/>
          <a:stretch>
            <a:fillRect/>
          </a:stretch>
        </p:blipFill>
        <p:spPr>
          <a:xfrm>
            <a:off x="220186" y="1860352"/>
            <a:ext cx="5770722" cy="3847148"/>
          </a:xfrm>
          <a:prstGeom prst="rect">
            <a:avLst/>
          </a:prstGeom>
          <a:ln>
            <a:solidFill>
              <a:srgbClr val="57D3FF"/>
            </a:solidFill>
          </a:ln>
        </p:spPr>
      </p:pic>
      <p:pic>
        <p:nvPicPr>
          <p:cNvPr id="12" name="Picture 11" descr="A picture containing indoor, engine&#10;&#10;Description automatically generated">
            <a:extLst>
              <a:ext uri="{FF2B5EF4-FFF2-40B4-BE49-F238E27FC236}">
                <a16:creationId xmlns:a16="http://schemas.microsoft.com/office/drawing/2014/main" id="{348DCA71-045C-456D-B2CC-BBBDCBB6197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11094" y="1867020"/>
            <a:ext cx="5760720" cy="3840480"/>
          </a:xfrm>
          <a:prstGeom prst="rect">
            <a:avLst/>
          </a:prstGeom>
          <a:ln>
            <a:solidFill>
              <a:srgbClr val="57D3FF"/>
            </a:solidFill>
          </a:ln>
        </p:spPr>
      </p:pic>
    </p:spTree>
    <p:extLst>
      <p:ext uri="{BB962C8B-B14F-4D97-AF65-F5344CB8AC3E}">
        <p14:creationId xmlns:p14="http://schemas.microsoft.com/office/powerpoint/2010/main" val="37175473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Space Chile!</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9195563" y="2199540"/>
            <a:ext cx="2854401" cy="3262432"/>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Española  Improved Hatch Chile Peppers in APH</a:t>
            </a:r>
          </a:p>
          <a:p>
            <a:pPr marL="457200" marR="0" lvl="0"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PH-04 mission July – Nov. 2021</a:t>
            </a:r>
          </a:p>
        </p:txBody>
      </p:sp>
      <p:pic>
        <p:nvPicPr>
          <p:cNvPr id="3" name="Picture 2">
            <a:extLst>
              <a:ext uri="{FF2B5EF4-FFF2-40B4-BE49-F238E27FC236}">
                <a16:creationId xmlns:a16="http://schemas.microsoft.com/office/drawing/2014/main" id="{30C54A05-9E3E-4D88-B85B-5547600E39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318" r="-11469"/>
          <a:stretch/>
        </p:blipFill>
        <p:spPr>
          <a:xfrm>
            <a:off x="409651" y="399253"/>
            <a:ext cx="9020466" cy="6059494"/>
          </a:xfrm>
          <a:prstGeom prst="rect">
            <a:avLst/>
          </a:prstGeom>
        </p:spPr>
      </p:pic>
      <p:pic>
        <p:nvPicPr>
          <p:cNvPr id="5" name="Picture 4">
            <a:extLst>
              <a:ext uri="{FF2B5EF4-FFF2-40B4-BE49-F238E27FC236}">
                <a16:creationId xmlns:a16="http://schemas.microsoft.com/office/drawing/2014/main" id="{CF8C3DEF-F531-4F6B-B0D5-AE4C16A496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6401" y="1080086"/>
            <a:ext cx="7686966" cy="5765225"/>
          </a:xfrm>
          <a:prstGeom prst="rect">
            <a:avLst/>
          </a:prstGeom>
        </p:spPr>
      </p:pic>
      <p:pic>
        <p:nvPicPr>
          <p:cNvPr id="9" name="Picture 8">
            <a:extLst>
              <a:ext uri="{FF2B5EF4-FFF2-40B4-BE49-F238E27FC236}">
                <a16:creationId xmlns:a16="http://schemas.microsoft.com/office/drawing/2014/main" id="{EFA980B7-C3FD-4F7F-A10C-18BCC05154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784" y="1062791"/>
            <a:ext cx="8458200" cy="5638800"/>
          </a:xfrm>
          <a:prstGeom prst="rect">
            <a:avLst/>
          </a:prstGeom>
        </p:spPr>
      </p:pic>
      <p:pic>
        <p:nvPicPr>
          <p:cNvPr id="4" name="Picture 3">
            <a:extLst>
              <a:ext uri="{FF2B5EF4-FFF2-40B4-BE49-F238E27FC236}">
                <a16:creationId xmlns:a16="http://schemas.microsoft.com/office/drawing/2014/main" id="{50CEF8AB-6ABC-27A2-2560-9CE2550D796D}"/>
              </a:ext>
            </a:extLst>
          </p:cNvPr>
          <p:cNvPicPr>
            <a:picLocks noChangeAspect="1"/>
          </p:cNvPicPr>
          <p:nvPr/>
        </p:nvPicPr>
        <p:blipFill>
          <a:blip r:embed="rId5"/>
          <a:stretch>
            <a:fillRect/>
          </a:stretch>
        </p:blipFill>
        <p:spPr>
          <a:xfrm>
            <a:off x="409651" y="1489088"/>
            <a:ext cx="9020466" cy="5071967"/>
          </a:xfrm>
          <a:prstGeom prst="rect">
            <a:avLst/>
          </a:prstGeom>
        </p:spPr>
      </p:pic>
    </p:spTree>
    <p:extLst>
      <p:ext uri="{BB962C8B-B14F-4D97-AF65-F5344CB8AC3E}">
        <p14:creationId xmlns:p14="http://schemas.microsoft.com/office/powerpoint/2010/main" val="233257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75A1A2B-8EE0-422E-B250-FF67A4F338C7}"/>
              </a:ext>
            </a:extLst>
          </p:cNvPr>
          <p:cNvSpPr txBox="1">
            <a:spLocks/>
          </p:cNvSpPr>
          <p:nvPr/>
        </p:nvSpPr>
        <p:spPr>
          <a:xfrm>
            <a:off x="838200" y="-2138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t>Recently grown - dwarf tomato in VEG-05!</a:t>
            </a:r>
          </a:p>
        </p:txBody>
      </p:sp>
      <p:cxnSp>
        <p:nvCxnSpPr>
          <p:cNvPr id="12" name="Straight Connector 11">
            <a:extLst>
              <a:ext uri="{FF2B5EF4-FFF2-40B4-BE49-F238E27FC236}">
                <a16:creationId xmlns:a16="http://schemas.microsoft.com/office/drawing/2014/main" id="{BAB2FBC9-1F00-4905-97F1-5A871BF80A12}"/>
              </a:ext>
            </a:extLst>
          </p:cNvPr>
          <p:cNvCxnSpPr/>
          <p:nvPr/>
        </p:nvCxnSpPr>
        <p:spPr>
          <a:xfrm>
            <a:off x="1866900" y="736740"/>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158702-57B5-43FB-8A0B-D9A7A21C3C0B}"/>
              </a:ext>
            </a:extLst>
          </p:cNvPr>
          <p:cNvSpPr txBox="1"/>
          <p:nvPr/>
        </p:nvSpPr>
        <p:spPr>
          <a:xfrm>
            <a:off x="4435763" y="899038"/>
            <a:ext cx="332047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Flight Plants at 79 DAI</a:t>
            </a:r>
          </a:p>
        </p:txBody>
      </p:sp>
      <p:pic>
        <p:nvPicPr>
          <p:cNvPr id="8" name="Picture 7">
            <a:extLst>
              <a:ext uri="{FF2B5EF4-FFF2-40B4-BE49-F238E27FC236}">
                <a16:creationId xmlns:a16="http://schemas.microsoft.com/office/drawing/2014/main" id="{73E8AEE3-F07D-4917-A3AA-F1A508A6D78C}"/>
              </a:ext>
            </a:extLst>
          </p:cNvPr>
          <p:cNvPicPr>
            <a:picLocks noChangeAspect="1"/>
          </p:cNvPicPr>
          <p:nvPr/>
        </p:nvPicPr>
        <p:blipFill rotWithShape="1">
          <a:blip r:embed="rId2"/>
          <a:srcRect r="9641"/>
          <a:stretch/>
        </p:blipFill>
        <p:spPr>
          <a:xfrm>
            <a:off x="467920" y="899038"/>
            <a:ext cx="7096826" cy="5943407"/>
          </a:xfrm>
          <a:prstGeom prst="rect">
            <a:avLst/>
          </a:prstGeom>
        </p:spPr>
      </p:pic>
      <p:pic>
        <p:nvPicPr>
          <p:cNvPr id="13" name="Picture 12">
            <a:extLst>
              <a:ext uri="{FF2B5EF4-FFF2-40B4-BE49-F238E27FC236}">
                <a16:creationId xmlns:a16="http://schemas.microsoft.com/office/drawing/2014/main" id="{874BF85E-EC7A-49C3-81AB-986AD58ADB39}"/>
              </a:ext>
            </a:extLst>
          </p:cNvPr>
          <p:cNvPicPr>
            <a:picLocks noChangeAspect="1"/>
          </p:cNvPicPr>
          <p:nvPr/>
        </p:nvPicPr>
        <p:blipFill rotWithShape="1">
          <a:blip r:embed="rId3"/>
          <a:srcRect l="4268" r="9840"/>
          <a:stretch/>
        </p:blipFill>
        <p:spPr>
          <a:xfrm>
            <a:off x="8075456" y="4048929"/>
            <a:ext cx="3648624" cy="2831948"/>
          </a:xfrm>
          <a:prstGeom prst="rect">
            <a:avLst/>
          </a:prstGeom>
        </p:spPr>
      </p:pic>
      <p:pic>
        <p:nvPicPr>
          <p:cNvPr id="3" name="Picture 2" descr="A picture containing indoor, purple&#10;&#10;Description automatically generated">
            <a:extLst>
              <a:ext uri="{FF2B5EF4-FFF2-40B4-BE49-F238E27FC236}">
                <a16:creationId xmlns:a16="http://schemas.microsoft.com/office/drawing/2014/main" id="{E6645762-0092-467E-AC5D-F8001C58F8C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2778"/>
          <a:stretch/>
        </p:blipFill>
        <p:spPr>
          <a:xfrm>
            <a:off x="8075456" y="899038"/>
            <a:ext cx="3648624" cy="3149891"/>
          </a:xfrm>
          <a:prstGeom prst="rect">
            <a:avLst/>
          </a:prstGeom>
        </p:spPr>
      </p:pic>
    </p:spTree>
    <p:extLst>
      <p:ext uri="{BB962C8B-B14F-4D97-AF65-F5344CB8AC3E}">
        <p14:creationId xmlns:p14="http://schemas.microsoft.com/office/powerpoint/2010/main" val="155095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8DD26-B48A-4B2F-A8D6-84708B8B4E86}"/>
              </a:ext>
            </a:extLst>
          </p:cNvPr>
          <p:cNvSpPr>
            <a:spLocks noGrp="1"/>
          </p:cNvSpPr>
          <p:nvPr>
            <p:ph type="title"/>
          </p:nvPr>
        </p:nvSpPr>
        <p:spPr>
          <a:xfrm>
            <a:off x="1217718" y="-87993"/>
            <a:ext cx="10515600" cy="1325563"/>
          </a:xfrm>
        </p:spPr>
        <p:txBody>
          <a:bodyPr/>
          <a:lstStyle/>
          <a:p>
            <a:pPr algn="ctr"/>
            <a:r>
              <a:rPr lang="en-US" dirty="0">
                <a:solidFill>
                  <a:schemeClr val="bg1"/>
                </a:solidFill>
                <a:latin typeface="+mn-lt"/>
              </a:rPr>
              <a:t>Why grow plants in space?</a:t>
            </a:r>
          </a:p>
        </p:txBody>
      </p:sp>
      <p:sp>
        <p:nvSpPr>
          <p:cNvPr id="3" name="Content Placeholder 2">
            <a:extLst>
              <a:ext uri="{FF2B5EF4-FFF2-40B4-BE49-F238E27FC236}">
                <a16:creationId xmlns:a16="http://schemas.microsoft.com/office/drawing/2014/main" id="{2227CBE6-8673-4E52-97C4-569C50787DE7}"/>
              </a:ext>
            </a:extLst>
          </p:cNvPr>
          <p:cNvSpPr>
            <a:spLocks noGrp="1"/>
          </p:cNvSpPr>
          <p:nvPr>
            <p:ph idx="1"/>
          </p:nvPr>
        </p:nvSpPr>
        <p:spPr>
          <a:xfrm>
            <a:off x="610624" y="759385"/>
            <a:ext cx="2759163" cy="708473"/>
          </a:xfrm>
        </p:spPr>
        <p:txBody>
          <a:bodyPr>
            <a:noAutofit/>
          </a:bodyPr>
          <a:lstStyle/>
          <a:p>
            <a:r>
              <a:rPr lang="en-US" sz="3200" dirty="0">
                <a:solidFill>
                  <a:schemeClr val="bg1"/>
                </a:solidFill>
              </a:rPr>
              <a:t>Fresh food supply</a:t>
            </a:r>
          </a:p>
        </p:txBody>
      </p:sp>
      <p:pic>
        <p:nvPicPr>
          <p:cNvPr id="6" name="Picture 5">
            <a:extLst>
              <a:ext uri="{FF2B5EF4-FFF2-40B4-BE49-F238E27FC236}">
                <a16:creationId xmlns:a16="http://schemas.microsoft.com/office/drawing/2014/main" id="{25C16B25-DE6B-4080-8280-DE047DABC3AC}"/>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3857292" y="940390"/>
            <a:ext cx="7707402" cy="5719342"/>
          </a:xfrm>
          <a:prstGeom prst="rect">
            <a:avLst/>
          </a:prstGeom>
          <a:ln>
            <a:solidFill>
              <a:srgbClr val="00B0F0"/>
            </a:solidFill>
          </a:ln>
        </p:spPr>
      </p:pic>
      <p:sp>
        <p:nvSpPr>
          <p:cNvPr id="4" name="TextBox 3">
            <a:extLst>
              <a:ext uri="{FF2B5EF4-FFF2-40B4-BE49-F238E27FC236}">
                <a16:creationId xmlns:a16="http://schemas.microsoft.com/office/drawing/2014/main" id="{7A81D57B-F16F-43FA-B2E9-B2E2B9CA62F5}"/>
              </a:ext>
            </a:extLst>
          </p:cNvPr>
          <p:cNvSpPr txBox="1"/>
          <p:nvPr/>
        </p:nvSpPr>
        <p:spPr>
          <a:xfrm>
            <a:off x="424365" y="4440529"/>
            <a:ext cx="3432927" cy="1354217"/>
          </a:xfrm>
          <a:prstGeom prst="rect">
            <a:avLst/>
          </a:prstGeom>
          <a:noFill/>
        </p:spPr>
        <p:txBody>
          <a:bodyPr wrap="non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Keep astronauts </a:t>
            </a:r>
          </a:p>
          <a:p>
            <a:pPr marR="0" lvl="0" algn="l" defTabSz="914400" rtl="0" eaLnBrk="1" fontAlgn="auto" latinLnBrk="0" hangingPunct="1">
              <a:lnSpc>
                <a:spcPct val="100000"/>
              </a:lnSpc>
              <a:spcBef>
                <a:spcPts val="0"/>
              </a:spcBef>
              <a:spcAft>
                <a:spcPts val="0"/>
              </a:spcAft>
              <a:buClrTx/>
              <a:buSzTx/>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happy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6E1BF94-44F8-4246-A421-7E9C32279145}"/>
              </a:ext>
            </a:extLst>
          </p:cNvPr>
          <p:cNvSpPr txBox="1"/>
          <p:nvPr/>
        </p:nvSpPr>
        <p:spPr>
          <a:xfrm>
            <a:off x="584095" y="1822345"/>
            <a:ext cx="6097044" cy="255454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solidFill>
                  <a:prstClr val="white"/>
                </a:solidFill>
                <a:latin typeface="Calibri" panose="020F0502020204030204"/>
              </a:rPr>
              <a:t>Revitalize the </a:t>
            </a:r>
          </a:p>
          <a:p>
            <a:pPr marR="0" lvl="0" algn="l" defTabSz="914400" rtl="0" eaLnBrk="1" fontAlgn="auto" latinLnBrk="0" hangingPunct="1">
              <a:lnSpc>
                <a:spcPct val="100000"/>
              </a:lnSpc>
              <a:spcBef>
                <a:spcPts val="0"/>
              </a:spcBef>
              <a:spcAft>
                <a:spcPts val="0"/>
              </a:spcAft>
              <a:buClrTx/>
              <a:buSzTx/>
              <a:tabLst/>
              <a:defRPr/>
            </a:pPr>
            <a:r>
              <a:rPr lang="en-US" sz="3200" dirty="0">
                <a:solidFill>
                  <a:prstClr val="white"/>
                </a:solidFill>
                <a:latin typeface="Calibri" panose="020F0502020204030204"/>
              </a:rPr>
              <a:t>   Atmosphere </a:t>
            </a:r>
          </a:p>
          <a:p>
            <a:pPr marR="0" lvl="0" algn="l" defTabSz="914400" rtl="0" eaLnBrk="1" fontAlgn="auto" latinLnBrk="0" hangingPunct="1">
              <a:lnSpc>
                <a:spcPct val="100000"/>
              </a:lnSpc>
              <a:spcBef>
                <a:spcPts val="0"/>
              </a:spcBef>
              <a:spcAft>
                <a:spcPts val="0"/>
              </a:spcAft>
              <a:buClrTx/>
              <a:buSzTx/>
              <a:tabLst/>
              <a:defRPr/>
            </a:pPr>
            <a:r>
              <a:rPr lang="en-US" sz="3200" dirty="0">
                <a:solidFill>
                  <a:prstClr val="white"/>
                </a:solidFill>
                <a:latin typeface="Calibri" panose="020F0502020204030204"/>
              </a:rPr>
              <a:t>   (provide O</a:t>
            </a:r>
            <a:r>
              <a:rPr lang="en-US" sz="3200" baseline="-25000" dirty="0">
                <a:solidFill>
                  <a:prstClr val="white"/>
                </a:solidFill>
                <a:latin typeface="Calibri" panose="020F0502020204030204"/>
              </a:rPr>
              <a:t>2</a:t>
            </a:r>
            <a:r>
              <a:rPr lang="en-US" sz="3200" dirty="0">
                <a:solidFill>
                  <a:prstClr val="white"/>
                </a:solidFill>
                <a:latin typeface="Calibri" panose="020F0502020204030204"/>
              </a:rPr>
              <a:t>, </a:t>
            </a:r>
          </a:p>
          <a:p>
            <a:pPr marR="0" lvl="0" algn="l" defTabSz="914400" rtl="0" eaLnBrk="1" fontAlgn="auto" latinLnBrk="0" hangingPunct="1">
              <a:lnSpc>
                <a:spcPct val="100000"/>
              </a:lnSpc>
              <a:spcBef>
                <a:spcPts val="0"/>
              </a:spcBef>
              <a:spcAft>
                <a:spcPts val="0"/>
              </a:spcAft>
              <a:buClrTx/>
              <a:buSzTx/>
              <a:tabLst/>
              <a:defRPr/>
            </a:pPr>
            <a:r>
              <a:rPr lang="en-US" sz="3200" dirty="0">
                <a:solidFill>
                  <a:prstClr val="white"/>
                </a:solidFill>
                <a:latin typeface="Calibri" panose="020F0502020204030204"/>
              </a:rPr>
              <a:t>   remove CO</a:t>
            </a:r>
            <a:r>
              <a:rPr lang="en-US" sz="3200" baseline="-25000" dirty="0">
                <a:solidFill>
                  <a:prstClr val="white"/>
                </a:solidFill>
                <a:latin typeface="Calibri" panose="020F0502020204030204"/>
              </a:rPr>
              <a:t>2</a:t>
            </a:r>
            <a:r>
              <a:rPr lang="en-US" sz="3200" dirty="0">
                <a:solidFill>
                  <a:prstClr val="white"/>
                </a:solidFill>
                <a:latin typeface="Calibri" panose="020F0502020204030204"/>
              </a:rPr>
              <a:t>)</a:t>
            </a:r>
          </a:p>
          <a:p>
            <a:pPr marR="0" lvl="0" algn="l" defTabSz="914400" rtl="0" eaLnBrk="1" fontAlgn="auto" latinLnBrk="0" hangingPunct="1">
              <a:lnSpc>
                <a:spcPct val="100000"/>
              </a:lnSpc>
              <a:spcBef>
                <a:spcPts val="0"/>
              </a:spcBef>
              <a:spcAft>
                <a:spcPts val="0"/>
              </a:spcAft>
              <a:buClrTx/>
              <a:buSzTx/>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4CA151F-A41B-9E38-247B-414373DF1D51}"/>
              </a:ext>
            </a:extLst>
          </p:cNvPr>
          <p:cNvSpPr txBox="1"/>
          <p:nvPr/>
        </p:nvSpPr>
        <p:spPr>
          <a:xfrm>
            <a:off x="424365" y="3855754"/>
            <a:ext cx="2945422" cy="584775"/>
          </a:xfrm>
          <a:prstGeom prst="rect">
            <a:avLst/>
          </a:prstGeom>
          <a:noFill/>
        </p:spPr>
        <p:txBody>
          <a:bodyPr wrap="none" rtlCol="0">
            <a:spAutoFit/>
          </a:bodyPr>
          <a:lstStyle/>
          <a:p>
            <a:pPr marL="457200" indent="-457200">
              <a:buFont typeface="Arial" panose="020B0604020202020204" pitchFamily="34" charset="0"/>
              <a:buChar char="•"/>
            </a:pPr>
            <a:r>
              <a:rPr lang="en-US" sz="3200" dirty="0">
                <a:solidFill>
                  <a:schemeClr val="bg1"/>
                </a:solidFill>
              </a:rPr>
              <a:t>Recycle water</a:t>
            </a:r>
          </a:p>
        </p:txBody>
      </p:sp>
      <p:sp>
        <p:nvSpPr>
          <p:cNvPr id="8" name="TextBox 7">
            <a:extLst>
              <a:ext uri="{FF2B5EF4-FFF2-40B4-BE49-F238E27FC236}">
                <a16:creationId xmlns:a16="http://schemas.microsoft.com/office/drawing/2014/main" id="{9C0939BC-9439-CB2B-A098-6204D8E7BB24}"/>
              </a:ext>
            </a:extLst>
          </p:cNvPr>
          <p:cNvSpPr txBox="1"/>
          <p:nvPr/>
        </p:nvSpPr>
        <p:spPr>
          <a:xfrm>
            <a:off x="424365" y="5560006"/>
            <a:ext cx="2741071" cy="1077218"/>
          </a:xfrm>
          <a:prstGeom prst="rect">
            <a:avLst/>
          </a:prstGeom>
          <a:noFill/>
        </p:spPr>
        <p:txBody>
          <a:bodyPr wrap="none" rtlCol="0">
            <a:spAutoFit/>
          </a:bodyPr>
          <a:lstStyle/>
          <a:p>
            <a:pPr marL="457200" indent="-457200">
              <a:buFont typeface="Arial" panose="020B0604020202020204" pitchFamily="34" charset="0"/>
              <a:buChar char="•"/>
            </a:pPr>
            <a:r>
              <a:rPr lang="en-US" sz="3200" dirty="0">
                <a:solidFill>
                  <a:schemeClr val="bg1"/>
                </a:solidFill>
              </a:rPr>
              <a:t>Produce </a:t>
            </a:r>
          </a:p>
          <a:p>
            <a:r>
              <a:rPr lang="en-US" sz="3200" dirty="0">
                <a:solidFill>
                  <a:schemeClr val="bg1"/>
                </a:solidFill>
              </a:rPr>
              <a:t>     therapeutics</a:t>
            </a:r>
          </a:p>
        </p:txBody>
      </p:sp>
      <p:pic>
        <p:nvPicPr>
          <p:cNvPr id="9" name="Picture 8" descr="Timeline&#10;&#10;Description automatically generated">
            <a:extLst>
              <a:ext uri="{FF2B5EF4-FFF2-40B4-BE49-F238E27FC236}">
                <a16:creationId xmlns:a16="http://schemas.microsoft.com/office/drawing/2014/main" id="{9641F147-9FC3-A00D-DD13-8AC68AF9F4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9746"/>
            <a:ext cx="12192000" cy="6678507"/>
          </a:xfrm>
          <a:prstGeom prst="rect">
            <a:avLst/>
          </a:prstGeom>
        </p:spPr>
      </p:pic>
    </p:spTree>
    <p:extLst>
      <p:ext uri="{BB962C8B-B14F-4D97-AF65-F5344CB8AC3E}">
        <p14:creationId xmlns:p14="http://schemas.microsoft.com/office/powerpoint/2010/main" val="14137150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38008"/>
            <a:ext cx="8229600" cy="1143000"/>
          </a:xfrm>
        </p:spPr>
        <p:txBody>
          <a:bodyPr/>
          <a:lstStyle/>
          <a:p>
            <a:endParaRPr lang="en-US" dirty="0"/>
          </a:p>
        </p:txBody>
      </p:sp>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r="-110" b="-1164"/>
          <a:stretch/>
        </p:blipFill>
        <p:spPr>
          <a:xfrm>
            <a:off x="923584" y="0"/>
            <a:ext cx="10344832" cy="6950075"/>
          </a:xfrm>
          <a:prstGeom prst="rect">
            <a:avLst/>
          </a:prstGeom>
          <a:ln>
            <a:solidFill>
              <a:schemeClr val="accent1"/>
            </a:solidFill>
          </a:ln>
        </p:spPr>
      </p:pic>
    </p:spTree>
    <p:extLst>
      <p:ext uri="{BB962C8B-B14F-4D97-AF65-F5344CB8AC3E}">
        <p14:creationId xmlns:p14="http://schemas.microsoft.com/office/powerpoint/2010/main" val="13837223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A03111-B1A5-9C9F-26F7-914E1AFDDB9A}"/>
              </a:ext>
            </a:extLst>
          </p:cNvPr>
          <p:cNvPicPr>
            <a:picLocks noChangeAspect="1"/>
          </p:cNvPicPr>
          <p:nvPr/>
        </p:nvPicPr>
        <p:blipFill rotWithShape="1">
          <a:blip r:embed="rId2"/>
          <a:srcRect l="1319" t="46467" r="1319"/>
          <a:stretch/>
        </p:blipFill>
        <p:spPr>
          <a:xfrm>
            <a:off x="0" y="-1"/>
            <a:ext cx="12192001" cy="2010401"/>
          </a:xfrm>
          <a:prstGeom prst="rect">
            <a:avLst/>
          </a:prstGeom>
        </p:spPr>
      </p:pic>
      <p:pic>
        <p:nvPicPr>
          <p:cNvPr id="4" name="Picture 3">
            <a:extLst>
              <a:ext uri="{FF2B5EF4-FFF2-40B4-BE49-F238E27FC236}">
                <a16:creationId xmlns:a16="http://schemas.microsoft.com/office/drawing/2014/main" id="{AFAEE2A5-6847-9961-AF53-D4E56658EED9}"/>
              </a:ext>
            </a:extLst>
          </p:cNvPr>
          <p:cNvPicPr>
            <a:picLocks noChangeAspect="1"/>
          </p:cNvPicPr>
          <p:nvPr/>
        </p:nvPicPr>
        <p:blipFill>
          <a:blip r:embed="rId3"/>
          <a:stretch>
            <a:fillRect/>
          </a:stretch>
        </p:blipFill>
        <p:spPr>
          <a:xfrm>
            <a:off x="2792077" y="1938981"/>
            <a:ext cx="3777533" cy="3393093"/>
          </a:xfrm>
          <a:prstGeom prst="rect">
            <a:avLst/>
          </a:prstGeom>
        </p:spPr>
      </p:pic>
      <p:grpSp>
        <p:nvGrpSpPr>
          <p:cNvPr id="7" name="Group 6">
            <a:extLst>
              <a:ext uri="{FF2B5EF4-FFF2-40B4-BE49-F238E27FC236}">
                <a16:creationId xmlns:a16="http://schemas.microsoft.com/office/drawing/2014/main" id="{1DE5435E-B400-5B68-E646-DF41A08FBEB9}"/>
              </a:ext>
            </a:extLst>
          </p:cNvPr>
          <p:cNvGrpSpPr/>
          <p:nvPr/>
        </p:nvGrpSpPr>
        <p:grpSpPr>
          <a:xfrm>
            <a:off x="6261436" y="2417662"/>
            <a:ext cx="5846409" cy="3596129"/>
            <a:chOff x="5576705" y="2204720"/>
            <a:chExt cx="5846409" cy="3596129"/>
          </a:xfrm>
        </p:grpSpPr>
        <p:pic>
          <p:nvPicPr>
            <p:cNvPr id="5" name="Picture 4">
              <a:extLst>
                <a:ext uri="{FF2B5EF4-FFF2-40B4-BE49-F238E27FC236}">
                  <a16:creationId xmlns:a16="http://schemas.microsoft.com/office/drawing/2014/main" id="{7D50C536-DC31-F332-3AD6-5F5DA7AFF06D}"/>
                </a:ext>
              </a:extLst>
            </p:cNvPr>
            <p:cNvPicPr>
              <a:picLocks noChangeAspect="1"/>
            </p:cNvPicPr>
            <p:nvPr/>
          </p:nvPicPr>
          <p:blipFill>
            <a:blip r:embed="rId4"/>
            <a:stretch>
              <a:fillRect/>
            </a:stretch>
          </p:blipFill>
          <p:spPr>
            <a:xfrm>
              <a:off x="6152310" y="2204720"/>
              <a:ext cx="4695199" cy="3490394"/>
            </a:xfrm>
            <a:prstGeom prst="rect">
              <a:avLst/>
            </a:prstGeom>
          </p:spPr>
        </p:pic>
        <p:sp>
          <p:nvSpPr>
            <p:cNvPr id="6" name="TextBox 5">
              <a:extLst>
                <a:ext uri="{FF2B5EF4-FFF2-40B4-BE49-F238E27FC236}">
                  <a16:creationId xmlns:a16="http://schemas.microsoft.com/office/drawing/2014/main" id="{3AD6A424-46E5-E425-C44B-F51F4D10BF5A}"/>
                </a:ext>
              </a:extLst>
            </p:cNvPr>
            <p:cNvSpPr txBox="1"/>
            <p:nvPr/>
          </p:nvSpPr>
          <p:spPr>
            <a:xfrm>
              <a:off x="5576705" y="5277629"/>
              <a:ext cx="5846409" cy="523220"/>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LEAF Model Crops &amp; Growth Chamber</a:t>
              </a:r>
            </a:p>
          </p:txBody>
        </p:sp>
      </p:grpSp>
      <p:sp>
        <p:nvSpPr>
          <p:cNvPr id="8" name="Title 7">
            <a:extLst>
              <a:ext uri="{FF2B5EF4-FFF2-40B4-BE49-F238E27FC236}">
                <a16:creationId xmlns:a16="http://schemas.microsoft.com/office/drawing/2014/main" id="{66D42CED-416E-E221-30A5-7486B495FC88}"/>
              </a:ext>
            </a:extLst>
          </p:cNvPr>
          <p:cNvSpPr>
            <a:spLocks noGrp="1"/>
          </p:cNvSpPr>
          <p:nvPr>
            <p:ph type="title"/>
          </p:nvPr>
        </p:nvSpPr>
        <p:spPr>
          <a:xfrm>
            <a:off x="2667000" y="170595"/>
            <a:ext cx="8845731" cy="1325563"/>
          </a:xfrm>
        </p:spPr>
        <p:txBody>
          <a:bodyPr>
            <a:normAutofit fontScale="90000"/>
          </a:bodyPr>
          <a:lstStyle/>
          <a:p>
            <a:r>
              <a:rPr lang="en-US">
                <a:solidFill>
                  <a:schemeClr val="bg1"/>
                </a:solidFill>
              </a:rPr>
              <a:t>COMING SOON – Plants on the Moon!</a:t>
            </a:r>
            <a:br>
              <a:rPr lang="en-US">
                <a:solidFill>
                  <a:schemeClr val="bg1"/>
                </a:solidFill>
              </a:rPr>
            </a:br>
            <a:r>
              <a:rPr lang="en-US">
                <a:solidFill>
                  <a:schemeClr val="bg1"/>
                </a:solidFill>
              </a:rPr>
              <a:t>LEAF – Lunar Effects on Agricultural Flora </a:t>
            </a:r>
          </a:p>
        </p:txBody>
      </p:sp>
      <p:sp>
        <p:nvSpPr>
          <p:cNvPr id="9" name="TextBox 8">
            <a:extLst>
              <a:ext uri="{FF2B5EF4-FFF2-40B4-BE49-F238E27FC236}">
                <a16:creationId xmlns:a16="http://schemas.microsoft.com/office/drawing/2014/main" id="{8F393C98-3E43-4955-DA01-11F1FF3BD80D}"/>
              </a:ext>
            </a:extLst>
          </p:cNvPr>
          <p:cNvSpPr txBox="1"/>
          <p:nvPr/>
        </p:nvSpPr>
        <p:spPr>
          <a:xfrm>
            <a:off x="191651" y="1866646"/>
            <a:ext cx="2908600" cy="42165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alibri" panose="020F0502020204030204"/>
                <a:ea typeface="+mn-ea"/>
                <a:cs typeface="+mn-cs"/>
              </a:rPr>
              <a:t>LEAF Team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Lead: Space Lab Technologies®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NASA Kennedy Space Center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Purdue University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University of Colorado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University of Adelaide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La Trobe University</a:t>
            </a:r>
          </a:p>
        </p:txBody>
      </p:sp>
      <p:sp>
        <p:nvSpPr>
          <p:cNvPr id="10" name="TextBox 9">
            <a:extLst>
              <a:ext uri="{FF2B5EF4-FFF2-40B4-BE49-F238E27FC236}">
                <a16:creationId xmlns:a16="http://schemas.microsoft.com/office/drawing/2014/main" id="{66B6A361-CCC3-AEEF-FA44-E3FEDAA4322D}"/>
              </a:ext>
            </a:extLst>
          </p:cNvPr>
          <p:cNvSpPr txBox="1"/>
          <p:nvPr/>
        </p:nvSpPr>
        <p:spPr>
          <a:xfrm rot="20077176">
            <a:off x="408311" y="675754"/>
            <a:ext cx="18503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rPr>
              <a:t>Lunar South Pole!</a:t>
            </a:r>
          </a:p>
        </p:txBody>
      </p:sp>
      <p:sp>
        <p:nvSpPr>
          <p:cNvPr id="11" name="TextBox 10">
            <a:extLst>
              <a:ext uri="{FF2B5EF4-FFF2-40B4-BE49-F238E27FC236}">
                <a16:creationId xmlns:a16="http://schemas.microsoft.com/office/drawing/2014/main" id="{B8BFF167-0ECC-ECE7-63A4-F1035CB9C58B}"/>
              </a:ext>
            </a:extLst>
          </p:cNvPr>
          <p:cNvSpPr txBox="1"/>
          <p:nvPr/>
        </p:nvSpPr>
        <p:spPr>
          <a:xfrm>
            <a:off x="191651" y="6035195"/>
            <a:ext cx="6524110" cy="46166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USDA Center for Agricultural Resources Research</a:t>
            </a:r>
          </a:p>
        </p:txBody>
      </p:sp>
      <p:pic>
        <p:nvPicPr>
          <p:cNvPr id="12" name="Picture 11">
            <a:extLst>
              <a:ext uri="{FF2B5EF4-FFF2-40B4-BE49-F238E27FC236}">
                <a16:creationId xmlns:a16="http://schemas.microsoft.com/office/drawing/2014/main" id="{6DA16D3F-3B66-E757-0B3B-8003958884D9}"/>
              </a:ext>
            </a:extLst>
          </p:cNvPr>
          <p:cNvPicPr>
            <a:picLocks noChangeAspect="1"/>
          </p:cNvPicPr>
          <p:nvPr/>
        </p:nvPicPr>
        <p:blipFill>
          <a:blip r:embed="rId5"/>
          <a:stretch>
            <a:fillRect/>
          </a:stretch>
        </p:blipFill>
        <p:spPr>
          <a:xfrm>
            <a:off x="10598331" y="1121643"/>
            <a:ext cx="1490005" cy="1490005"/>
          </a:xfrm>
          <a:prstGeom prst="rect">
            <a:avLst/>
          </a:prstGeom>
        </p:spPr>
      </p:pic>
    </p:spTree>
    <p:extLst>
      <p:ext uri="{BB962C8B-B14F-4D97-AF65-F5344CB8AC3E}">
        <p14:creationId xmlns:p14="http://schemas.microsoft.com/office/powerpoint/2010/main" val="352989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in a laboratory with a planet in the background&#10;&#10;Description automatically generated">
            <a:extLst>
              <a:ext uri="{FF2B5EF4-FFF2-40B4-BE49-F238E27FC236}">
                <a16:creationId xmlns:a16="http://schemas.microsoft.com/office/drawing/2014/main" id="{67366707-6A54-233F-CAEE-9B8DD1EAC1A4}"/>
              </a:ext>
            </a:extLst>
          </p:cNvPr>
          <p:cNvPicPr>
            <a:picLocks noChangeAspect="1"/>
          </p:cNvPicPr>
          <p:nvPr/>
        </p:nvPicPr>
        <p:blipFill rotWithShape="1">
          <a:blip r:embed="rId2"/>
          <a:srcRect t="12503" r="9089" b="15574"/>
          <a:stretch/>
        </p:blipFill>
        <p:spPr>
          <a:xfrm>
            <a:off x="3523488" y="10"/>
            <a:ext cx="8668512" cy="6857990"/>
          </a:xfrm>
          <a:prstGeom prst="rect">
            <a:avLst/>
          </a:prstGeom>
        </p:spPr>
      </p:pic>
      <p:sp>
        <p:nvSpPr>
          <p:cNvPr id="31" name="Rectangle 3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3" name="Rectangle 3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692AFFF0-FBAC-7DB4-0F2A-3D09632965EF}"/>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defRPr/>
            </a:pPr>
            <a:fld id="{E304FCE3-98A4-4385-9FA0-D7D495E5CB61}" type="slidenum">
              <a:rPr lang="en-US">
                <a:solidFill>
                  <a:schemeClr val="bg1"/>
                </a:solidFill>
                <a:latin typeface="Calibri" panose="020F0502020204030204"/>
              </a:rPr>
              <a:pPr>
                <a:spcAft>
                  <a:spcPts val="600"/>
                </a:spcAft>
                <a:defRPr/>
              </a:pPr>
              <a:t>38</a:t>
            </a:fld>
            <a:endParaRPr lang="en-US">
              <a:solidFill>
                <a:schemeClr val="bg1"/>
              </a:solidFill>
              <a:latin typeface="Calibri" panose="020F0502020204030204"/>
            </a:endParaRPr>
          </a:p>
        </p:txBody>
      </p:sp>
      <p:pic>
        <p:nvPicPr>
          <p:cNvPr id="6" name="Picture 5" descr="A picture containing text&#10;&#10;Description automatically generated">
            <a:extLst>
              <a:ext uri="{FF2B5EF4-FFF2-40B4-BE49-F238E27FC236}">
                <a16:creationId xmlns:a16="http://schemas.microsoft.com/office/drawing/2014/main" id="{FADB82EF-4596-EF8C-F6E3-168C830C8B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0809" y="1352804"/>
            <a:ext cx="3330177" cy="5328283"/>
          </a:xfrm>
          <a:prstGeom prst="rect">
            <a:avLst/>
          </a:prstGeom>
        </p:spPr>
      </p:pic>
      <p:sp>
        <p:nvSpPr>
          <p:cNvPr id="7" name="Title 1">
            <a:extLst>
              <a:ext uri="{FF2B5EF4-FFF2-40B4-BE49-F238E27FC236}">
                <a16:creationId xmlns:a16="http://schemas.microsoft.com/office/drawing/2014/main" id="{CC0AE968-C194-0A97-1AEB-A80E6E4AD8F8}"/>
              </a:ext>
            </a:extLst>
          </p:cNvPr>
          <p:cNvSpPr>
            <a:spLocks noGrp="1"/>
          </p:cNvSpPr>
          <p:nvPr>
            <p:ph type="title"/>
          </p:nvPr>
        </p:nvSpPr>
        <p:spPr>
          <a:xfrm>
            <a:off x="1981200" y="32891"/>
            <a:ext cx="8229600" cy="1143000"/>
          </a:xfrm>
        </p:spPr>
        <p:txBody>
          <a:bodyPr/>
          <a:lstStyle/>
          <a:p>
            <a:pPr algn="ctr"/>
            <a:r>
              <a:rPr lang="en-US" dirty="0">
                <a:solidFill>
                  <a:schemeClr val="bg1"/>
                </a:solidFill>
              </a:rPr>
              <a:t>Thank you!</a:t>
            </a:r>
          </a:p>
        </p:txBody>
      </p:sp>
      <p:cxnSp>
        <p:nvCxnSpPr>
          <p:cNvPr id="8" name="Straight Connector 7">
            <a:extLst>
              <a:ext uri="{FF2B5EF4-FFF2-40B4-BE49-F238E27FC236}">
                <a16:creationId xmlns:a16="http://schemas.microsoft.com/office/drawing/2014/main" id="{09370463-0327-6D96-0A94-7BA5F00E57C6}"/>
              </a:ext>
            </a:extLst>
          </p:cNvPr>
          <p:cNvCxnSpPr/>
          <p:nvPr/>
        </p:nvCxnSpPr>
        <p:spPr>
          <a:xfrm>
            <a:off x="1866900" y="1021688"/>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0684650"/>
      </p:ext>
    </p:extLst>
  </p:cSld>
  <p:clrMapOvr>
    <a:overrideClrMapping bg1="lt1" tx1="dk1" bg2="lt2" tx2="dk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TIMING" val="|25.1"/>
</p:tagLst>
</file>

<file path=ppt/tags/tag2.xml><?xml version="1.0" encoding="utf-8"?>
<p:tagLst xmlns:a="http://schemas.openxmlformats.org/drawingml/2006/main" xmlns:r="http://schemas.openxmlformats.org/officeDocument/2006/relationships" xmlns:p="http://schemas.openxmlformats.org/presentationml/2006/main">
  <p:tag name="TIMING" val="|25.2|3.3|22.3|6.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BPS_2024_gold">
      <a:dk1>
        <a:srgbClr val="061F49"/>
      </a:dk1>
      <a:lt1>
        <a:srgbClr val="FFFFFF"/>
      </a:lt1>
      <a:dk2>
        <a:srgbClr val="061F49"/>
      </a:dk2>
      <a:lt2>
        <a:srgbClr val="E7E6E6"/>
      </a:lt2>
      <a:accent1>
        <a:srgbClr val="061F48"/>
      </a:accent1>
      <a:accent2>
        <a:srgbClr val="276644"/>
      </a:accent2>
      <a:accent3>
        <a:srgbClr val="D47800"/>
      </a:accent3>
      <a:accent4>
        <a:srgbClr val="D4BF88"/>
      </a:accent4>
      <a:accent5>
        <a:srgbClr val="8F6725"/>
      </a:accent5>
      <a:accent6>
        <a:srgbClr val="205391"/>
      </a:accent6>
      <a:hlink>
        <a:srgbClr val="205391"/>
      </a:hlink>
      <a:folHlink>
        <a:srgbClr val="0B3C91"/>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51E9651-2DCB-004A-8FBE-B920D01541A0}" vid="{0AA99733-8491-4B49-8EC4-3BEE4CE726B0}"/>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6.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7D6C3E17-18A8-45D8-B197-A7D9AC7C66BE}" vid="{F38EB71B-D271-4F07-901B-CDF197FC6277}"/>
    </a:ext>
  </a:extLst>
</a:theme>
</file>

<file path=ppt/theme/theme8.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1645</TotalTime>
  <Words>1435</Words>
  <Application>Microsoft Macintosh PowerPoint</Application>
  <PresentationFormat>Widescreen</PresentationFormat>
  <Paragraphs>253</Paragraphs>
  <Slides>38</Slides>
  <Notes>13</Notes>
  <HiddenSlides>0</HiddenSlides>
  <MMClips>0</MMClips>
  <ScaleCrop>false</ScaleCrop>
  <HeadingPairs>
    <vt:vector size="8" baseType="variant">
      <vt:variant>
        <vt:lpstr>Fonts Used</vt:lpstr>
      </vt:variant>
      <vt:variant>
        <vt:i4>8</vt:i4>
      </vt:variant>
      <vt:variant>
        <vt:lpstr>Theme</vt:lpstr>
      </vt:variant>
      <vt:variant>
        <vt:i4>8</vt:i4>
      </vt:variant>
      <vt:variant>
        <vt:lpstr>Embedded OLE Servers</vt:lpstr>
      </vt:variant>
      <vt:variant>
        <vt:i4>0</vt:i4>
      </vt:variant>
      <vt:variant>
        <vt:lpstr>Slide Titles</vt:lpstr>
      </vt:variant>
      <vt:variant>
        <vt:i4>38</vt:i4>
      </vt:variant>
    </vt:vector>
  </HeadingPairs>
  <TitlesOfParts>
    <vt:vector size="54" baseType="lpstr">
      <vt:lpstr>Aptos</vt:lpstr>
      <vt:lpstr>Aptos Display</vt:lpstr>
      <vt:lpstr>Arial</vt:lpstr>
      <vt:lpstr>Arial Narrow</vt:lpstr>
      <vt:lpstr>Calibri</vt:lpstr>
      <vt:lpstr>Calibri Light</vt:lpstr>
      <vt:lpstr>Helvetica Neue</vt:lpstr>
      <vt:lpstr>Times New Roman</vt:lpstr>
      <vt:lpstr>Office Theme</vt:lpstr>
      <vt:lpstr>2_Office Theme</vt:lpstr>
      <vt:lpstr>1_Office Theme</vt:lpstr>
      <vt:lpstr>3_Office Theme</vt:lpstr>
      <vt:lpstr>4_Office Theme</vt:lpstr>
      <vt:lpstr>5_Office Theme</vt:lpstr>
      <vt:lpstr>6_Office Theme</vt:lpstr>
      <vt:lpstr>Custom Design</vt:lpstr>
      <vt:lpstr>Agriculture Beyond Low Earth Orbit</vt:lpstr>
      <vt:lpstr>History and Future of Space Crop Production</vt:lpstr>
      <vt:lpstr>NASA’s Biomass Production Chamber </vt:lpstr>
      <vt:lpstr>PowerPoint Presentation</vt:lpstr>
      <vt:lpstr>PowerPoint Presentation</vt:lpstr>
      <vt:lpstr>PowerPoint Presentation</vt:lpstr>
      <vt:lpstr>PowerPoint Presentation</vt:lpstr>
      <vt:lpstr>PowerPoint Presentation</vt:lpstr>
      <vt:lpstr>Why grow crop plants in space?</vt:lpstr>
      <vt:lpstr>PowerPoint Presentation</vt:lpstr>
      <vt:lpstr>Space Crop Production Challenges</vt:lpstr>
      <vt:lpstr>Plant Growth and the Environment</vt:lpstr>
      <vt:lpstr>The Space Environment</vt:lpstr>
      <vt:lpstr>PowerPoint Presentation</vt:lpstr>
      <vt:lpstr>PowerPoint Presentation</vt:lpstr>
      <vt:lpstr>PowerPoint Presentation</vt:lpstr>
      <vt:lpstr>The genomics (omics) age (2005 – present) ushered in the application of large-scale biology to plant research in space</vt:lpstr>
      <vt:lpstr>PowerPoint Presentation</vt:lpstr>
      <vt:lpstr>PowerPoint Presentation</vt:lpstr>
      <vt:lpstr>EDEN ISS Antarctic Greenhouse</vt:lpstr>
      <vt:lpstr>Space Crop Production Candidates</vt:lpstr>
      <vt:lpstr>PowerPoint Presentation</vt:lpstr>
      <vt:lpstr>PowerPoint Presentation</vt:lpstr>
      <vt:lpstr>PowerPoint Presentation</vt:lpstr>
      <vt:lpstr>Zinnia Action Shots</vt:lpstr>
      <vt:lpstr>A Tale of Two Veggies</vt:lpstr>
      <vt:lpstr>VEG-03 Crop Testing</vt:lpstr>
      <vt:lpstr>VEG-04 Crew Engagement</vt:lpstr>
      <vt:lpstr>PowerPoint Presentation</vt:lpstr>
      <vt:lpstr>Recent ISS Crop Research</vt:lpstr>
      <vt:lpstr>Recent ISS Crop Research</vt:lpstr>
      <vt:lpstr>APH Crop Research</vt:lpstr>
      <vt:lpstr>Space Chile!</vt:lpstr>
      <vt:lpstr>PowerPoint Presentation</vt:lpstr>
      <vt:lpstr>Why grow plants in space?</vt:lpstr>
      <vt:lpstr>PowerPoint Presentation</vt:lpstr>
      <vt:lpstr>COMING SOON – Plants on the Moon! LEAF – Lunar Effects on Agricultural Flora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Orourke, Aubrie E. (KSC-UBA00)</dc:creator>
  <cp:lastModifiedBy>Orourke, Aubrie E. (KSC-UBA00)</cp:lastModifiedBy>
  <cp:revision>13</cp:revision>
  <dcterms:created xsi:type="dcterms:W3CDTF">2024-05-06T13:28:29Z</dcterms:created>
  <dcterms:modified xsi:type="dcterms:W3CDTF">2024-05-07T16:53:54Z</dcterms:modified>
</cp:coreProperties>
</file>