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4.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5.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6.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7.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8.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9.xml" ContentType="application/vnd.openxmlformats-officedocument.theme+xml"/>
  <Override PartName="/ppt/slideLayouts/slideLayout71.xml" ContentType="application/vnd.openxmlformats-officedocument.presentationml.slideLayout+xml"/>
  <Override PartName="/ppt/theme/theme10.xml" ContentType="application/vnd.openxmlformats-officedocument.theme+xml"/>
  <Override PartName="/ppt/slideLayouts/slideLayout72.xml" ContentType="application/vnd.openxmlformats-officedocument.presentationml.slideLayout+xml"/>
  <Override PartName="/ppt/theme/theme11.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12.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13.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14.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6" r:id="rId4"/>
    <p:sldMasterId id="2147483681" r:id="rId5"/>
    <p:sldMasterId id="2147483723" r:id="rId6"/>
    <p:sldMasterId id="2147483726" r:id="rId7"/>
    <p:sldMasterId id="2147483737" r:id="rId8"/>
    <p:sldMasterId id="2147483743" r:id="rId9"/>
    <p:sldMasterId id="2147483794" r:id="rId10"/>
    <p:sldMasterId id="2147483750" r:id="rId11"/>
    <p:sldMasterId id="2147483761" r:id="rId12"/>
    <p:sldMasterId id="2147483767" r:id="rId13"/>
    <p:sldMasterId id="2147483770" r:id="rId14"/>
    <p:sldMasterId id="2147483773" r:id="rId15"/>
    <p:sldMasterId id="2147483777" r:id="rId16"/>
    <p:sldMasterId id="2147483781" r:id="rId17"/>
    <p:sldMasterId id="2147483800" r:id="rId18"/>
  </p:sldMasterIdLst>
  <p:notesMasterIdLst>
    <p:notesMasterId r:id="rId34"/>
  </p:notesMasterIdLst>
  <p:handoutMasterIdLst>
    <p:handoutMasterId r:id="rId35"/>
  </p:handoutMasterIdLst>
  <p:sldIdLst>
    <p:sldId id="256" r:id="rId19"/>
    <p:sldId id="389" r:id="rId20"/>
    <p:sldId id="399" r:id="rId21"/>
    <p:sldId id="368" r:id="rId22"/>
    <p:sldId id="388" r:id="rId23"/>
    <p:sldId id="398" r:id="rId24"/>
    <p:sldId id="385" r:id="rId25"/>
    <p:sldId id="401" r:id="rId26"/>
    <p:sldId id="400" r:id="rId27"/>
    <p:sldId id="407" r:id="rId28"/>
    <p:sldId id="406" r:id="rId29"/>
    <p:sldId id="404" r:id="rId30"/>
    <p:sldId id="402" r:id="rId31"/>
    <p:sldId id="403" r:id="rId32"/>
    <p:sldId id="348" r:id="rId33"/>
  </p:sldIdLst>
  <p:sldSz cx="12192000" cy="6858000"/>
  <p:notesSz cx="6858000" cy="9144000"/>
  <p:embeddedFontLst>
    <p:embeddedFont>
      <p:font typeface="Calibri" panose="020F0502020204030204" pitchFamily="34" charset="0"/>
      <p:regular r:id="rId36"/>
      <p:bold r:id="rId37"/>
      <p:italic r:id="rId38"/>
      <p:boldItalic r:id="rId39"/>
    </p:embeddedFont>
    <p:embeddedFont>
      <p:font typeface="Jacobs Chronos" panose="020B0604020202020204" charset="0"/>
      <p:regular r:id="rId40"/>
      <p:bold r:id="rId41"/>
      <p:italic r:id="rId42"/>
      <p:boldItalic r:id="rId43"/>
    </p:embeddedFont>
    <p:embeddedFont>
      <p:font typeface="Jacobs Chronos Light" panose="020B0604020202020204" charset="0"/>
      <p:regular r:id="rId44"/>
      <p: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B245842-6055-4FBB-7632-707B3064C067}" name="Zauber, Samantha (LARC-D327)[Jacobs Technology, Inc.]" initials="ZI" userId="S::soflaher@ndc.nasa.gov::1ffa5fa4-f423-4b1e-b4c6-7f3f898fed0f" providerId="AD"/>
  <p188:author id="{C9D2DEBE-9745-75E5-B92C-7B9724557634}" name="Saxer, Donald R. (LARC-D34)" initials="SDR(D" userId="S::dsaxer@ndc.nasa.gov::3daac0eb-5c5c-4f10-83ed-aca978efe1f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1EDC"/>
    <a:srgbClr val="0A7DFF"/>
    <a:srgbClr val="001E55"/>
    <a:srgbClr val="333333"/>
    <a:srgbClr val="FF5D5D"/>
    <a:srgbClr val="F5F6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C60F8704-076C-47E3-8B64-BA5440797084}">
  <a:tblStyle styleId="{C60F8704-076C-47E3-8B64-BA5440797084}" styleName="Jacobs Table Style 1">
    <a:wholeTbl>
      <a:tcTxStyle b="off">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noFill/>
        </a:fill>
      </a:tcStyle>
    </a:wholeTbl>
    <a:band2H>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4"/>
          </a:solidFill>
        </a:fill>
      </a:tcStyle>
    </a:band2H>
    <a:band2V>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4"/>
          </a:solidFill>
        </a:fill>
      </a:tcStyle>
    </a:band2V>
    <a:lastCol>
      <a:tcTxStyle b="on">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4"/>
          </a:solidFill>
        </a:fill>
      </a:tcStyle>
    </a:lastCol>
    <a:firstCol>
      <a:tcTxStyle b="on">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4"/>
          </a:solidFill>
        </a:fill>
      </a:tcStyle>
    </a:firstCol>
    <a:lastRow>
      <a:tcTxStyle b="on">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noFill/>
        </a:fill>
      </a:tcStyle>
    </a:lastRow>
    <a:seCell>
      <a:tcTxStyle b="on">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noFill/>
        </a:fill>
      </a:tcStyle>
    </a:seCell>
    <a:swCell>
      <a:tcTxStyle b="on">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noFill/>
        </a:fill>
      </a:tcStyle>
    </a:swCell>
    <a:firstRow>
      <a:tcTxStyle b="on">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4"/>
          </a:solidFill>
        </a:fill>
      </a:tcStyle>
    </a:firstRow>
    <a:neCell>
      <a:tcTxStyle b="on">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4"/>
          </a:solidFill>
        </a:fill>
      </a:tcStyle>
    </a:neCell>
    <a:nwCell>
      <a:tcTxStyle b="on">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4"/>
          </a:solidFill>
        </a:fill>
      </a:tcStyle>
    </a:nwCell>
  </a:tblStyle>
  <a:tblStyle styleId="{BFCAF012-7E69-4072-AFDE-7F0A5DE60C18}" styleName="Jacobs Table Style 2">
    <a:wholeTbl>
      <a:tcTxStyle b="off">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noFill/>
        </a:fill>
      </a:tcStyle>
    </a:wholeTbl>
    <a:band2H>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4"/>
          </a:solidFill>
        </a:fill>
      </a:tcStyle>
    </a:band2H>
    <a:band2V>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4"/>
          </a:solidFill>
        </a:fill>
      </a:tcStyle>
    </a:band2V>
    <a:lastCol>
      <a:tcTxStyle b="on">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4"/>
          </a:solidFill>
        </a:fill>
      </a:tcStyle>
    </a:lastCol>
    <a:firstCol>
      <a:tcTxStyle b="on">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4"/>
          </a:solidFill>
        </a:fill>
      </a:tcStyle>
    </a:firstCol>
    <a:lastRow>
      <a:tcTxStyle b="on">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noFill/>
        </a:fill>
      </a:tcStyle>
    </a:lastRow>
    <a:seCell>
      <a:tcTxStyle b="on">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noFill/>
        </a:fill>
      </a:tcStyle>
    </a:seCell>
    <a:swCell>
      <a:tcTxStyle b="on">
        <a:fontRef idx="minor">
          <a:prstClr val="black"/>
        </a:fontRef>
        <a:schemeClr val="dk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noFill/>
        </a:fill>
      </a:tcStyle>
    </a:swCell>
    <a:firstRow>
      <a:tcTxStyle b="on">
        <a:fontRef idx="minor">
          <a:prstClr val="black"/>
        </a:fontRef>
        <a:schemeClr val="lt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1"/>
          </a:solidFill>
        </a:fill>
      </a:tcStyle>
    </a:firstRow>
    <a:neCell>
      <a:tcTxStyle b="on">
        <a:fontRef idx="minor">
          <a:prstClr val="black"/>
        </a:fontRef>
        <a:schemeClr val="lt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1"/>
          </a:solidFill>
        </a:fill>
      </a:tcStyle>
    </a:neCell>
    <a:nwCell>
      <a:tcTxStyle b="on">
        <a:fontRef idx="minor">
          <a:prstClr val="black"/>
        </a:fontRef>
        <a:schemeClr val="lt1"/>
      </a:tcTxStyle>
      <a:tcStyle>
        <a:tcBdr>
          <a:left>
            <a:ln w="3175" cmpd="sng">
              <a:solidFill>
                <a:schemeClr val="accent2"/>
              </a:solidFill>
            </a:ln>
          </a:left>
          <a:right>
            <a:ln w="3175" cmpd="sng">
              <a:solidFill>
                <a:schemeClr val="accent2"/>
              </a:solidFill>
            </a:ln>
          </a:right>
          <a:top>
            <a:ln w="3175" cmpd="sng">
              <a:solidFill>
                <a:schemeClr val="accent2"/>
              </a:solidFill>
            </a:ln>
          </a:top>
          <a:bottom>
            <a:ln w="3175" cmpd="sng">
              <a:solidFill>
                <a:schemeClr val="accent2"/>
              </a:solidFill>
            </a:ln>
          </a:bottom>
          <a:insideH>
            <a:ln w="3175" cmpd="sng">
              <a:solidFill>
                <a:schemeClr val="accent2"/>
              </a:solidFill>
            </a:ln>
          </a:insideH>
          <a:insideV>
            <a:ln w="3175" cmpd="sng">
              <a:solidFill>
                <a:schemeClr val="accent2"/>
              </a:solidFill>
            </a:ln>
          </a:insideV>
        </a:tcBdr>
        <a:fill>
          <a:solidFill>
            <a:schemeClr val="accent1"/>
          </a:solidFill>
        </a:fill>
      </a:tcStyle>
    </a:nwCell>
  </a:tblStyle>
  <a:tblStyle styleId="{B1232FDD-9FA7-48EA-B9EF-A92EB47FDDB2}" styleName="Jacobs Table Style 3">
    <a:wholeTbl>
      <a:tcTxStyle b="off">
        <a:fontRef idx="minor">
          <a:prstClr val="black"/>
        </a:fontRef>
        <a:schemeClr val="dk1"/>
      </a:tcTxStyle>
      <a:tcStyle>
        <a:tcBdr>
          <a:left>
            <a:ln w="0" cmpd="sng">
              <a:solidFill>
                <a:schemeClr val="accent1"/>
              </a:solidFill>
            </a:ln>
          </a:left>
          <a:right>
            <a:ln w="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0" cmpd="sng">
              <a:solidFill>
                <a:schemeClr val="accent1"/>
              </a:solidFill>
            </a:ln>
          </a:insideV>
        </a:tcBdr>
        <a:fill>
          <a:noFill/>
        </a:fill>
      </a:tcStyle>
    </a:wholeTbl>
    <a:band2H>
      <a:tcTxStyle/>
      <a:tcStyle>
        <a:tcBdr>
          <a:left>
            <a:ln w="0" cmpd="sng">
              <a:solidFill>
                <a:schemeClr val="accent1"/>
              </a:solidFill>
            </a:ln>
          </a:left>
          <a:right>
            <a:ln w="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0" cmpd="sng">
              <a:solidFill>
                <a:schemeClr val="accent1"/>
              </a:solidFill>
            </a:ln>
          </a:insideV>
        </a:tcBdr>
        <a:fill>
          <a:solidFill>
            <a:schemeClr val="accent4"/>
          </a:solidFill>
        </a:fill>
      </a:tcStyle>
    </a:band2H>
    <a:band2V>
      <a:tcTxStyle/>
      <a:tcStyle>
        <a:tcBdr>
          <a:left>
            <a:ln w="0" cmpd="sng">
              <a:solidFill>
                <a:schemeClr val="accent1"/>
              </a:solidFill>
            </a:ln>
          </a:left>
          <a:right>
            <a:ln w="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4"/>
          </a:solidFill>
        </a:fill>
      </a:tcStyle>
    </a:band2V>
    <a:lastCol>
      <a:tcTxStyle b="on">
        <a:fontRef idx="minor">
          <a:prstClr val="black"/>
        </a:fontRef>
        <a:schemeClr val="dk1"/>
      </a:tcTxStyle>
      <a:tcStyle>
        <a:tcBdr>
          <a:left>
            <a:ln w="0" cmpd="sng">
              <a:solidFill>
                <a:schemeClr val="accent1"/>
              </a:solidFill>
            </a:ln>
          </a:left>
          <a:right>
            <a:ln w="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4"/>
          </a:solidFill>
        </a:fill>
      </a:tcStyle>
    </a:lastCol>
    <a:firstCol>
      <a:tcTxStyle b="on">
        <a:fontRef idx="minor">
          <a:prstClr val="black"/>
        </a:fontRef>
        <a:schemeClr val="dk1"/>
      </a:tcTxStyle>
      <a:tcStyle>
        <a:tcBdr>
          <a:left>
            <a:ln w="0" cmpd="sng">
              <a:solidFill>
                <a:schemeClr val="accent1"/>
              </a:solidFill>
            </a:ln>
          </a:left>
          <a:right>
            <a:ln w="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4"/>
          </a:solidFill>
        </a:fill>
      </a:tcStyle>
    </a:firstCol>
    <a:lastRow>
      <a:tcTxStyle b="on">
        <a:fontRef idx="minor">
          <a:prstClr val="black"/>
        </a:fontRef>
        <a:schemeClr val="dk1"/>
      </a:tcTxStyle>
      <a:tcStyle>
        <a:tcBdr>
          <a:left>
            <a:ln w="0" cmpd="sng">
              <a:solidFill>
                <a:schemeClr val="accent1"/>
              </a:solidFill>
            </a:ln>
          </a:left>
          <a:right>
            <a:ln w="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lastRow>
    <a:seCell>
      <a:tcTxStyle b="on">
        <a:fontRef idx="minor">
          <a:prstClr val="black"/>
        </a:fontRef>
        <a:schemeClr val="dk1"/>
      </a:tcTxStyle>
      <a:tcStyle>
        <a:tcBdr>
          <a:left>
            <a:ln w="0" cmpd="sng">
              <a:solidFill>
                <a:schemeClr val="accent1"/>
              </a:solidFill>
            </a:ln>
          </a:left>
          <a:right>
            <a:ln w="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seCell>
    <a:swCell>
      <a:tcTxStyle b="on">
        <a:fontRef idx="minor">
          <a:prstClr val="black"/>
        </a:fontRef>
        <a:schemeClr val="dk1"/>
      </a:tcTxStyle>
      <a:tcStyle>
        <a:tcBdr>
          <a:left>
            <a:ln w="0" cmpd="sng">
              <a:solidFill>
                <a:schemeClr val="accent1"/>
              </a:solidFill>
            </a:ln>
          </a:left>
          <a:right>
            <a:ln w="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swCell>
    <a:firstRow>
      <a:tcTxStyle b="on">
        <a:fontRef idx="minor">
          <a:prstClr val="black"/>
        </a:fontRef>
        <a:schemeClr val="lt1"/>
      </a:tcTxStyle>
      <a:tcStyle>
        <a:tcBdr>
          <a:left>
            <a:ln w="0" cmpd="sng">
              <a:solidFill>
                <a:schemeClr val="accent1"/>
              </a:solidFill>
            </a:ln>
          </a:left>
          <a:right>
            <a:ln w="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solidFill>
        </a:fill>
      </a:tcStyle>
    </a:firstRow>
    <a:neCell>
      <a:tcTxStyle b="on">
        <a:fontRef idx="minor">
          <a:prstClr val="black"/>
        </a:fontRef>
        <a:schemeClr val="lt1"/>
      </a:tcTxStyle>
      <a:tcStyle>
        <a:tcBdr>
          <a:left>
            <a:ln w="0" cmpd="sng">
              <a:solidFill>
                <a:schemeClr val="accent1"/>
              </a:solidFill>
            </a:ln>
          </a:left>
          <a:right>
            <a:ln w="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solidFill>
        </a:fill>
      </a:tcStyle>
    </a:neCell>
    <a:nwCell>
      <a:tcTxStyle b="on">
        <a:fontRef idx="minor">
          <a:prstClr val="black"/>
        </a:fontRef>
        <a:schemeClr val="lt1"/>
      </a:tcTxStyle>
      <a:tcStyle>
        <a:tcBdr>
          <a:left>
            <a:ln w="0" cmpd="sng">
              <a:solidFill>
                <a:schemeClr val="accent1"/>
              </a:solidFill>
            </a:ln>
          </a:left>
          <a:right>
            <a:ln w="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solidFill>
        </a:fill>
      </a:tcStyle>
    </a:nw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 Target="slides/slide8.xml"/><Relationship Id="rId39" Type="http://schemas.openxmlformats.org/officeDocument/2006/relationships/font" Target="fonts/font4.fntdata"/><Relationship Id="rId21" Type="http://schemas.openxmlformats.org/officeDocument/2006/relationships/slide" Target="slides/slide3.xml"/><Relationship Id="rId34" Type="http://schemas.openxmlformats.org/officeDocument/2006/relationships/notesMaster" Target="notesMasters/notesMaster1.xml"/><Relationship Id="rId42" Type="http://schemas.openxmlformats.org/officeDocument/2006/relationships/font" Target="fonts/font7.fntdata"/><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Master" Target="slideMasters/slideMaster13.xml"/><Relationship Id="rId29" Type="http://schemas.openxmlformats.org/officeDocument/2006/relationships/slide" Target="slides/slide11.xml"/><Relationship Id="rId11" Type="http://schemas.openxmlformats.org/officeDocument/2006/relationships/slideMaster" Target="slideMasters/slideMaster8.xml"/><Relationship Id="rId24" Type="http://schemas.openxmlformats.org/officeDocument/2006/relationships/slide" Target="slides/slide6.xml"/><Relationship Id="rId32" Type="http://schemas.openxmlformats.org/officeDocument/2006/relationships/slide" Target="slides/slide14.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font" Target="fonts/font1.fntdata"/><Relationship Id="rId49" Type="http://schemas.openxmlformats.org/officeDocument/2006/relationships/tableStyles" Target="tableStyles.xml"/><Relationship Id="rId10" Type="http://schemas.openxmlformats.org/officeDocument/2006/relationships/slideMaster" Target="slideMasters/slideMaster7.xml"/><Relationship Id="rId19" Type="http://schemas.openxmlformats.org/officeDocument/2006/relationships/slide" Target="slides/slide1.xml"/><Relationship Id="rId31" Type="http://schemas.openxmlformats.org/officeDocument/2006/relationships/slide" Target="slides/slide13.xml"/><Relationship Id="rId44" Type="http://schemas.openxmlformats.org/officeDocument/2006/relationships/font" Target="fonts/font9.fntdata"/><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handoutMaster" Target="handoutMasters/handoutMaster1.xml"/><Relationship Id="rId43" Type="http://schemas.openxmlformats.org/officeDocument/2006/relationships/font" Target="fonts/font8.fntdata"/><Relationship Id="rId48" Type="http://schemas.openxmlformats.org/officeDocument/2006/relationships/theme" Target="theme/theme1.xml"/><Relationship Id="rId8" Type="http://schemas.openxmlformats.org/officeDocument/2006/relationships/slideMaster" Target="slideMasters/slideMaster5.xml"/><Relationship Id="rId51"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7.xml"/><Relationship Id="rId33" Type="http://schemas.openxmlformats.org/officeDocument/2006/relationships/slide" Target="slides/slide15.xml"/><Relationship Id="rId38" Type="http://schemas.openxmlformats.org/officeDocument/2006/relationships/font" Target="fonts/font3.fntdata"/><Relationship Id="rId46" Type="http://schemas.openxmlformats.org/officeDocument/2006/relationships/presProps" Target="presProps.xml"/><Relationship Id="rId20" Type="http://schemas.openxmlformats.org/officeDocument/2006/relationships/slide" Target="slides/slide2.xml"/><Relationship Id="rId41" Type="http://schemas.openxmlformats.org/officeDocument/2006/relationships/font" Target="fonts/font6.fntdata"/><Relationship Id="rId1" Type="http://schemas.openxmlformats.org/officeDocument/2006/relationships/customXml" Target="../customXml/item1.xml"/><Relationship Id="rId6"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ramer, Christopher J. (LARC-D327)[Jacobs Technology, Inc.]" userId="9a7e8816-a59e-4fab-a6b7-362b8fa64899" providerId="ADAL" clId="{D66967AF-30E3-4B8D-90EF-79DA7A329FEF}"/>
    <pc:docChg chg="undo custSel modSld">
      <pc:chgData name="Cramer, Christopher J. (LARC-D327)[Jacobs Technology, Inc.]" userId="9a7e8816-a59e-4fab-a6b7-362b8fa64899" providerId="ADAL" clId="{D66967AF-30E3-4B8D-90EF-79DA7A329FEF}" dt="2024-05-17T14:35:05.446" v="432" actId="20577"/>
      <pc:docMkLst>
        <pc:docMk/>
      </pc:docMkLst>
      <pc:sldChg chg="modSp mod delCm">
        <pc:chgData name="Cramer, Christopher J. (LARC-D327)[Jacobs Technology, Inc.]" userId="9a7e8816-a59e-4fab-a6b7-362b8fa64899" providerId="ADAL" clId="{D66967AF-30E3-4B8D-90EF-79DA7A329FEF}" dt="2024-05-17T14:32:05.380" v="4" actId="1076"/>
        <pc:sldMkLst>
          <pc:docMk/>
          <pc:sldMk cId="1446504826" sldId="388"/>
        </pc:sldMkLst>
        <pc:spChg chg="mod">
          <ac:chgData name="Cramer, Christopher J. (LARC-D327)[Jacobs Technology, Inc.]" userId="9a7e8816-a59e-4fab-a6b7-362b8fa64899" providerId="ADAL" clId="{D66967AF-30E3-4B8D-90EF-79DA7A329FEF}" dt="2024-05-17T14:32:05.380" v="4" actId="1076"/>
          <ac:spMkLst>
            <pc:docMk/>
            <pc:sldMk cId="1446504826" sldId="388"/>
            <ac:spMk id="9" creationId="{56E97621-CA11-0C7D-E312-C4B2883C041E}"/>
          </ac:spMkLst>
        </pc:spChg>
        <pc:spChg chg="mod">
          <ac:chgData name="Cramer, Christopher J. (LARC-D327)[Jacobs Technology, Inc.]" userId="9a7e8816-a59e-4fab-a6b7-362b8fa64899" providerId="ADAL" clId="{D66967AF-30E3-4B8D-90EF-79DA7A329FEF}" dt="2024-05-17T14:31:55.757" v="2" actId="1076"/>
          <ac:spMkLst>
            <pc:docMk/>
            <pc:sldMk cId="1446504826" sldId="388"/>
            <ac:spMk id="11" creationId="{E9D97E53-58BC-DB4C-663B-0C933D5D0E62}"/>
          </ac:spMkLst>
        </pc:spChg>
        <pc:picChg chg="mod">
          <ac:chgData name="Cramer, Christopher J. (LARC-D327)[Jacobs Technology, Inc.]" userId="9a7e8816-a59e-4fab-a6b7-362b8fa64899" providerId="ADAL" clId="{D66967AF-30E3-4B8D-90EF-79DA7A329FEF}" dt="2024-05-17T14:32:02.694" v="3" actId="1076"/>
          <ac:picMkLst>
            <pc:docMk/>
            <pc:sldMk cId="1446504826" sldId="388"/>
            <ac:picMk id="8" creationId="{0ED25F4C-C9E5-C7A7-F7AF-E52A0ECF3C06}"/>
          </ac:picMkLst>
        </pc:picChg>
        <pc:picChg chg="mod">
          <ac:chgData name="Cramer, Christopher J. (LARC-D327)[Jacobs Technology, Inc.]" userId="9a7e8816-a59e-4fab-a6b7-362b8fa64899" providerId="ADAL" clId="{D66967AF-30E3-4B8D-90EF-79DA7A329FEF}" dt="2024-05-17T14:31:51.590" v="1" actId="1076"/>
          <ac:picMkLst>
            <pc:docMk/>
            <pc:sldMk cId="1446504826" sldId="388"/>
            <ac:picMk id="10" creationId="{917FD684-4E5A-2B0F-32D5-942975FE359E}"/>
          </ac:picMkLst>
        </pc:picChg>
      </pc:sldChg>
      <pc:sldChg chg="modSp mod modNotesTx">
        <pc:chgData name="Cramer, Christopher J. (LARC-D327)[Jacobs Technology, Inc.]" userId="9a7e8816-a59e-4fab-a6b7-362b8fa64899" providerId="ADAL" clId="{D66967AF-30E3-4B8D-90EF-79DA7A329FEF}" dt="2024-05-17T14:33:26.251" v="158" actId="20577"/>
        <pc:sldMkLst>
          <pc:docMk/>
          <pc:sldMk cId="664386202" sldId="401"/>
        </pc:sldMkLst>
        <pc:spChg chg="mod">
          <ac:chgData name="Cramer, Christopher J. (LARC-D327)[Jacobs Technology, Inc.]" userId="9a7e8816-a59e-4fab-a6b7-362b8fa64899" providerId="ADAL" clId="{D66967AF-30E3-4B8D-90EF-79DA7A329FEF}" dt="2024-05-17T14:32:30.467" v="58" actId="20577"/>
          <ac:spMkLst>
            <pc:docMk/>
            <pc:sldMk cId="664386202" sldId="401"/>
            <ac:spMk id="6" creationId="{2909609F-0853-5F77-85B7-7B0782DCAA6B}"/>
          </ac:spMkLst>
        </pc:spChg>
      </pc:sldChg>
      <pc:sldChg chg="modNotesTx">
        <pc:chgData name="Cramer, Christopher J. (LARC-D327)[Jacobs Technology, Inc.]" userId="9a7e8816-a59e-4fab-a6b7-362b8fa64899" providerId="ADAL" clId="{D66967AF-30E3-4B8D-90EF-79DA7A329FEF}" dt="2024-05-17T14:35:05.446" v="432" actId="20577"/>
        <pc:sldMkLst>
          <pc:docMk/>
          <pc:sldMk cId="2593567541" sldId="404"/>
        </pc:sldMkLst>
      </pc:sldChg>
      <pc:sldChg chg="modNotesTx">
        <pc:chgData name="Cramer, Christopher J. (LARC-D327)[Jacobs Technology, Inc.]" userId="9a7e8816-a59e-4fab-a6b7-362b8fa64899" providerId="ADAL" clId="{D66967AF-30E3-4B8D-90EF-79DA7A329FEF}" dt="2024-05-17T14:34:11.376" v="168" actId="20577"/>
        <pc:sldMkLst>
          <pc:docMk/>
          <pc:sldMk cId="4151725925" sldId="406"/>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7995EE2-31DA-4B38-81E8-187EBADA2B4B}" type="doc">
      <dgm:prSet loTypeId="urn:microsoft.com/office/officeart/2005/8/layout/chevron1" loCatId="process" qsTypeId="urn:microsoft.com/office/officeart/2005/8/quickstyle/simple5" qsCatId="simple" csTypeId="urn:microsoft.com/office/officeart/2005/8/colors/accent1_2" csCatId="accent1" phldr="1"/>
      <dgm:spPr/>
    </dgm:pt>
    <dgm:pt modelId="{3BA387FB-493E-43B4-9AB2-AFFEDA60DDD8}">
      <dgm:prSet phldrT="[Text]" custT="1"/>
      <dgm:spPr>
        <a:solidFill>
          <a:srgbClr val="0A7DFF"/>
        </a:solidFill>
      </dgm:spPr>
      <dgm:t>
        <a:bodyPr/>
        <a:lstStyle/>
        <a:p>
          <a:r>
            <a:rPr lang="en-US" sz="1600" b="1"/>
            <a:t>System Requirements Review</a:t>
          </a:r>
          <a:br>
            <a:rPr lang="en-US" sz="1400" b="1"/>
          </a:br>
          <a:r>
            <a:rPr lang="en-US" sz="1400" b="0" i="1"/>
            <a:t>Oct 2022</a:t>
          </a:r>
        </a:p>
      </dgm:t>
    </dgm:pt>
    <dgm:pt modelId="{970ECC20-5500-4F17-AE83-D35BD2A64659}" type="parTrans" cxnId="{ED1ECD4C-EB8B-4620-8311-851D9D945CCC}">
      <dgm:prSet/>
      <dgm:spPr/>
      <dgm:t>
        <a:bodyPr/>
        <a:lstStyle/>
        <a:p>
          <a:endParaRPr lang="en-US"/>
        </a:p>
      </dgm:t>
    </dgm:pt>
    <dgm:pt modelId="{F4CA694C-6F87-4A73-B5E7-FEDDAFEF75BC}" type="sibTrans" cxnId="{ED1ECD4C-EB8B-4620-8311-851D9D945CCC}">
      <dgm:prSet/>
      <dgm:spPr/>
      <dgm:t>
        <a:bodyPr/>
        <a:lstStyle/>
        <a:p>
          <a:endParaRPr lang="en-US"/>
        </a:p>
      </dgm:t>
    </dgm:pt>
    <dgm:pt modelId="{EC311AA0-A124-40E0-9546-E55457337F3C}">
      <dgm:prSet phldrT="[Text]" custT="1"/>
      <dgm:spPr>
        <a:solidFill>
          <a:srgbClr val="0A7DFF"/>
        </a:solidFill>
      </dgm:spPr>
      <dgm:t>
        <a:bodyPr/>
        <a:lstStyle/>
        <a:p>
          <a:r>
            <a:rPr lang="en-US" sz="1600" b="1"/>
            <a:t>Preliminary Design Review </a:t>
          </a:r>
          <a:br>
            <a:rPr lang="en-US" sz="1700" b="1"/>
          </a:br>
          <a:r>
            <a:rPr lang="en-US" sz="1400" b="0" i="1"/>
            <a:t>Dec 2022</a:t>
          </a:r>
          <a:endParaRPr lang="en-US" sz="1700" b="0" i="1"/>
        </a:p>
      </dgm:t>
    </dgm:pt>
    <dgm:pt modelId="{6FB6FF81-E49F-4083-82B0-C24CE883797C}" type="parTrans" cxnId="{59037782-4E96-42C4-AC1D-CF871629AC48}">
      <dgm:prSet/>
      <dgm:spPr/>
      <dgm:t>
        <a:bodyPr/>
        <a:lstStyle/>
        <a:p>
          <a:endParaRPr lang="en-US"/>
        </a:p>
      </dgm:t>
    </dgm:pt>
    <dgm:pt modelId="{81B69321-513D-48F5-80A1-AD52E51EC184}" type="sibTrans" cxnId="{59037782-4E96-42C4-AC1D-CF871629AC48}">
      <dgm:prSet/>
      <dgm:spPr/>
      <dgm:t>
        <a:bodyPr/>
        <a:lstStyle/>
        <a:p>
          <a:endParaRPr lang="en-US"/>
        </a:p>
      </dgm:t>
    </dgm:pt>
    <dgm:pt modelId="{6DFD4CB7-56DB-441B-8528-15060DF4393B}">
      <dgm:prSet phldrT="[Text]" custT="1"/>
      <dgm:spPr>
        <a:solidFill>
          <a:srgbClr val="0A7DFF"/>
        </a:solidFill>
      </dgm:spPr>
      <dgm:t>
        <a:bodyPr/>
        <a:lstStyle/>
        <a:p>
          <a:r>
            <a:rPr lang="en-US" sz="1600" b="1"/>
            <a:t>Critical Design Review</a:t>
          </a:r>
          <a:br>
            <a:rPr lang="en-US" sz="1600" b="1"/>
          </a:br>
          <a:r>
            <a:rPr lang="en-US" sz="1400" b="0" i="1"/>
            <a:t>May 2023</a:t>
          </a:r>
          <a:endParaRPr lang="en-US" sz="1600" b="0" i="1"/>
        </a:p>
      </dgm:t>
    </dgm:pt>
    <dgm:pt modelId="{8B32863F-61EC-4141-A16E-6BBEF6A9C1A3}" type="parTrans" cxnId="{D308F2EA-487E-4EA1-A37F-5D8DF13BAA11}">
      <dgm:prSet/>
      <dgm:spPr/>
      <dgm:t>
        <a:bodyPr/>
        <a:lstStyle/>
        <a:p>
          <a:endParaRPr lang="en-US"/>
        </a:p>
      </dgm:t>
    </dgm:pt>
    <dgm:pt modelId="{BE4D48A1-1875-4B95-9D69-7EC73ABA9D60}" type="sibTrans" cxnId="{D308F2EA-487E-4EA1-A37F-5D8DF13BAA11}">
      <dgm:prSet/>
      <dgm:spPr/>
      <dgm:t>
        <a:bodyPr/>
        <a:lstStyle/>
        <a:p>
          <a:endParaRPr lang="en-US"/>
        </a:p>
      </dgm:t>
    </dgm:pt>
    <dgm:pt modelId="{FE4C5B84-5736-481D-90F8-906871DA7BFC}">
      <dgm:prSet phldrT="[Text]" custT="1"/>
      <dgm:spPr>
        <a:solidFill>
          <a:srgbClr val="0A7DFF"/>
        </a:solidFill>
      </dgm:spPr>
      <dgm:t>
        <a:bodyPr/>
        <a:lstStyle/>
        <a:p>
          <a:r>
            <a:rPr lang="en-US" sz="1600" b="1"/>
            <a:t>Lab Development</a:t>
          </a:r>
          <a:br>
            <a:rPr lang="en-US" sz="1600" b="1"/>
          </a:br>
          <a:r>
            <a:rPr lang="en-US" sz="1400" b="0" i="1"/>
            <a:t>May 2023 – Sep 2023</a:t>
          </a:r>
          <a:endParaRPr lang="en-US" sz="1600" b="0" i="1"/>
        </a:p>
      </dgm:t>
    </dgm:pt>
    <dgm:pt modelId="{53EEF2DE-4267-417E-BF86-22D9CB97FD61}" type="parTrans" cxnId="{8BAD2ED5-4C15-413B-A822-CC076F20989A}">
      <dgm:prSet/>
      <dgm:spPr/>
      <dgm:t>
        <a:bodyPr/>
        <a:lstStyle/>
        <a:p>
          <a:endParaRPr lang="en-US"/>
        </a:p>
      </dgm:t>
    </dgm:pt>
    <dgm:pt modelId="{E74A6361-DA8A-42D0-B7F3-9E7B2B07D160}" type="sibTrans" cxnId="{8BAD2ED5-4C15-413B-A822-CC076F20989A}">
      <dgm:prSet/>
      <dgm:spPr/>
      <dgm:t>
        <a:bodyPr/>
        <a:lstStyle/>
        <a:p>
          <a:endParaRPr lang="en-US"/>
        </a:p>
      </dgm:t>
    </dgm:pt>
    <dgm:pt modelId="{042A0B0F-69E1-471B-AD00-90C9E47A82A7}" type="pres">
      <dgm:prSet presAssocID="{97995EE2-31DA-4B38-81E8-187EBADA2B4B}" presName="Name0" presStyleCnt="0">
        <dgm:presLayoutVars>
          <dgm:dir/>
          <dgm:animLvl val="lvl"/>
          <dgm:resizeHandles val="exact"/>
        </dgm:presLayoutVars>
      </dgm:prSet>
      <dgm:spPr/>
    </dgm:pt>
    <dgm:pt modelId="{9EB5A89C-6808-42A7-A110-8774FE95F10C}" type="pres">
      <dgm:prSet presAssocID="{3BA387FB-493E-43B4-9AB2-AFFEDA60DDD8}" presName="parTxOnly" presStyleLbl="node1" presStyleIdx="0" presStyleCnt="4" custScaleX="112639" custScaleY="115635">
        <dgm:presLayoutVars>
          <dgm:chMax val="0"/>
          <dgm:chPref val="0"/>
          <dgm:bulletEnabled val="1"/>
        </dgm:presLayoutVars>
      </dgm:prSet>
      <dgm:spPr/>
    </dgm:pt>
    <dgm:pt modelId="{1E9B78A8-3F06-46E5-BBF7-AE1EAC246CE5}" type="pres">
      <dgm:prSet presAssocID="{F4CA694C-6F87-4A73-B5E7-FEDDAFEF75BC}" presName="parTxOnlySpace" presStyleCnt="0"/>
      <dgm:spPr/>
    </dgm:pt>
    <dgm:pt modelId="{2CBE0550-9793-4EE5-8838-884B1D07CE7D}" type="pres">
      <dgm:prSet presAssocID="{EC311AA0-A124-40E0-9546-E55457337F3C}" presName="parTxOnly" presStyleLbl="node1" presStyleIdx="1" presStyleCnt="4" custScaleY="115635">
        <dgm:presLayoutVars>
          <dgm:chMax val="0"/>
          <dgm:chPref val="0"/>
          <dgm:bulletEnabled val="1"/>
        </dgm:presLayoutVars>
      </dgm:prSet>
      <dgm:spPr/>
    </dgm:pt>
    <dgm:pt modelId="{3410E73C-8C1E-426E-B123-421708E506F6}" type="pres">
      <dgm:prSet presAssocID="{81B69321-513D-48F5-80A1-AD52E51EC184}" presName="parTxOnlySpace" presStyleCnt="0"/>
      <dgm:spPr/>
    </dgm:pt>
    <dgm:pt modelId="{8F33CF84-368B-43C9-80E7-6CD9B3079E38}" type="pres">
      <dgm:prSet presAssocID="{6DFD4CB7-56DB-441B-8528-15060DF4393B}" presName="parTxOnly" presStyleLbl="node1" presStyleIdx="2" presStyleCnt="4" custScaleY="115635">
        <dgm:presLayoutVars>
          <dgm:chMax val="0"/>
          <dgm:chPref val="0"/>
          <dgm:bulletEnabled val="1"/>
        </dgm:presLayoutVars>
      </dgm:prSet>
      <dgm:spPr/>
    </dgm:pt>
    <dgm:pt modelId="{7097575B-377C-4B59-A355-5B0FFB7A6CD4}" type="pres">
      <dgm:prSet presAssocID="{BE4D48A1-1875-4B95-9D69-7EC73ABA9D60}" presName="parTxOnlySpace" presStyleCnt="0"/>
      <dgm:spPr/>
    </dgm:pt>
    <dgm:pt modelId="{EC507985-82C4-4BAA-9E91-84C719DB1258}" type="pres">
      <dgm:prSet presAssocID="{FE4C5B84-5736-481D-90F8-906871DA7BFC}" presName="parTxOnly" presStyleLbl="node1" presStyleIdx="3" presStyleCnt="4" custScaleX="208310">
        <dgm:presLayoutVars>
          <dgm:chMax val="0"/>
          <dgm:chPref val="0"/>
          <dgm:bulletEnabled val="1"/>
        </dgm:presLayoutVars>
      </dgm:prSet>
      <dgm:spPr/>
    </dgm:pt>
  </dgm:ptLst>
  <dgm:cxnLst>
    <dgm:cxn modelId="{9B4DC933-18CC-4312-912F-29D5391591C9}" type="presOf" srcId="{97995EE2-31DA-4B38-81E8-187EBADA2B4B}" destId="{042A0B0F-69E1-471B-AD00-90C9E47A82A7}" srcOrd="0" destOrd="0" presId="urn:microsoft.com/office/officeart/2005/8/layout/chevron1"/>
    <dgm:cxn modelId="{89599C63-1515-431C-A1D2-9966B73BED91}" type="presOf" srcId="{3BA387FB-493E-43B4-9AB2-AFFEDA60DDD8}" destId="{9EB5A89C-6808-42A7-A110-8774FE95F10C}" srcOrd="0" destOrd="0" presId="urn:microsoft.com/office/officeart/2005/8/layout/chevron1"/>
    <dgm:cxn modelId="{ED1ECD4C-EB8B-4620-8311-851D9D945CCC}" srcId="{97995EE2-31DA-4B38-81E8-187EBADA2B4B}" destId="{3BA387FB-493E-43B4-9AB2-AFFEDA60DDD8}" srcOrd="0" destOrd="0" parTransId="{970ECC20-5500-4F17-AE83-D35BD2A64659}" sibTransId="{F4CA694C-6F87-4A73-B5E7-FEDDAFEF75BC}"/>
    <dgm:cxn modelId="{B0BF3C76-AF3E-42CB-A1D8-95ACD144DA82}" type="presOf" srcId="{EC311AA0-A124-40E0-9546-E55457337F3C}" destId="{2CBE0550-9793-4EE5-8838-884B1D07CE7D}" srcOrd="0" destOrd="0" presId="urn:microsoft.com/office/officeart/2005/8/layout/chevron1"/>
    <dgm:cxn modelId="{59037782-4E96-42C4-AC1D-CF871629AC48}" srcId="{97995EE2-31DA-4B38-81E8-187EBADA2B4B}" destId="{EC311AA0-A124-40E0-9546-E55457337F3C}" srcOrd="1" destOrd="0" parTransId="{6FB6FF81-E49F-4083-82B0-C24CE883797C}" sibTransId="{81B69321-513D-48F5-80A1-AD52E51EC184}"/>
    <dgm:cxn modelId="{8BAD2ED5-4C15-413B-A822-CC076F20989A}" srcId="{97995EE2-31DA-4B38-81E8-187EBADA2B4B}" destId="{FE4C5B84-5736-481D-90F8-906871DA7BFC}" srcOrd="3" destOrd="0" parTransId="{53EEF2DE-4267-417E-BF86-22D9CB97FD61}" sibTransId="{E74A6361-DA8A-42D0-B7F3-9E7B2B07D160}"/>
    <dgm:cxn modelId="{A96F00D8-EFE8-42A3-8C7E-79833691EBF3}" type="presOf" srcId="{FE4C5B84-5736-481D-90F8-906871DA7BFC}" destId="{EC507985-82C4-4BAA-9E91-84C719DB1258}" srcOrd="0" destOrd="0" presId="urn:microsoft.com/office/officeart/2005/8/layout/chevron1"/>
    <dgm:cxn modelId="{D308F2EA-487E-4EA1-A37F-5D8DF13BAA11}" srcId="{97995EE2-31DA-4B38-81E8-187EBADA2B4B}" destId="{6DFD4CB7-56DB-441B-8528-15060DF4393B}" srcOrd="2" destOrd="0" parTransId="{8B32863F-61EC-4141-A16E-6BBEF6A9C1A3}" sibTransId="{BE4D48A1-1875-4B95-9D69-7EC73ABA9D60}"/>
    <dgm:cxn modelId="{1D0BC5FC-E4F5-4967-9F05-04590A8A4235}" type="presOf" srcId="{6DFD4CB7-56DB-441B-8528-15060DF4393B}" destId="{8F33CF84-368B-43C9-80E7-6CD9B3079E38}" srcOrd="0" destOrd="0" presId="urn:microsoft.com/office/officeart/2005/8/layout/chevron1"/>
    <dgm:cxn modelId="{481297C2-BE09-4B68-88EC-2B2759EA9F21}" type="presParOf" srcId="{042A0B0F-69E1-471B-AD00-90C9E47A82A7}" destId="{9EB5A89C-6808-42A7-A110-8774FE95F10C}" srcOrd="0" destOrd="0" presId="urn:microsoft.com/office/officeart/2005/8/layout/chevron1"/>
    <dgm:cxn modelId="{2EC3FBC0-4E91-4E18-9A90-E87A3CCB093D}" type="presParOf" srcId="{042A0B0F-69E1-471B-AD00-90C9E47A82A7}" destId="{1E9B78A8-3F06-46E5-BBF7-AE1EAC246CE5}" srcOrd="1" destOrd="0" presId="urn:microsoft.com/office/officeart/2005/8/layout/chevron1"/>
    <dgm:cxn modelId="{1A3E59A4-454D-4754-8F04-65895D493256}" type="presParOf" srcId="{042A0B0F-69E1-471B-AD00-90C9E47A82A7}" destId="{2CBE0550-9793-4EE5-8838-884B1D07CE7D}" srcOrd="2" destOrd="0" presId="urn:microsoft.com/office/officeart/2005/8/layout/chevron1"/>
    <dgm:cxn modelId="{5669831B-7EB2-4EB6-AF02-361B242C24B6}" type="presParOf" srcId="{042A0B0F-69E1-471B-AD00-90C9E47A82A7}" destId="{3410E73C-8C1E-426E-B123-421708E506F6}" srcOrd="3" destOrd="0" presId="urn:microsoft.com/office/officeart/2005/8/layout/chevron1"/>
    <dgm:cxn modelId="{652CDBB7-AB58-4C96-9991-54EE2A5F2822}" type="presParOf" srcId="{042A0B0F-69E1-471B-AD00-90C9E47A82A7}" destId="{8F33CF84-368B-43C9-80E7-6CD9B3079E38}" srcOrd="4" destOrd="0" presId="urn:microsoft.com/office/officeart/2005/8/layout/chevron1"/>
    <dgm:cxn modelId="{74E36B64-7312-4C76-9611-26291267872C}" type="presParOf" srcId="{042A0B0F-69E1-471B-AD00-90C9E47A82A7}" destId="{7097575B-377C-4B59-A355-5B0FFB7A6CD4}" srcOrd="5" destOrd="0" presId="urn:microsoft.com/office/officeart/2005/8/layout/chevron1"/>
    <dgm:cxn modelId="{E0D9A2E8-D8C0-47ED-A98F-679A855F99A0}" type="presParOf" srcId="{042A0B0F-69E1-471B-AD00-90C9E47A82A7}" destId="{EC507985-82C4-4BAA-9E91-84C719DB1258}"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7995EE2-31DA-4B38-81E8-187EBADA2B4B}" type="doc">
      <dgm:prSet loTypeId="urn:microsoft.com/office/officeart/2005/8/layout/chevron1" loCatId="process" qsTypeId="urn:microsoft.com/office/officeart/2005/8/quickstyle/simple5" qsCatId="simple" csTypeId="urn:microsoft.com/office/officeart/2005/8/colors/accent1_2" csCatId="accent1" phldr="1"/>
      <dgm:spPr/>
    </dgm:pt>
    <dgm:pt modelId="{F834D37D-2B65-4491-81C8-3F5234E3B231}">
      <dgm:prSet phldrT="[Text]" custT="1"/>
      <dgm:spPr>
        <a:solidFill>
          <a:srgbClr val="0A7DFF"/>
        </a:solidFill>
      </dgm:spPr>
      <dgm:t>
        <a:bodyPr/>
        <a:lstStyle/>
        <a:p>
          <a:r>
            <a:rPr lang="en-US" sz="1600" b="1"/>
            <a:t>Lab Validation Testing</a:t>
          </a:r>
          <a:br>
            <a:rPr lang="en-US" sz="1500" b="1"/>
          </a:br>
          <a:r>
            <a:rPr lang="en-US" sz="1400" b="0" i="1"/>
            <a:t>Sep 2023 – Jan 2024</a:t>
          </a:r>
          <a:endParaRPr lang="en-US" sz="1500" b="0" i="1"/>
        </a:p>
      </dgm:t>
    </dgm:pt>
    <dgm:pt modelId="{BABE4058-8279-41E0-A404-A5899B31AFB9}" type="sibTrans" cxnId="{C49929B5-1481-4142-BCE3-6B22D3174588}">
      <dgm:prSet/>
      <dgm:spPr/>
      <dgm:t>
        <a:bodyPr/>
        <a:lstStyle/>
        <a:p>
          <a:endParaRPr lang="en-US"/>
        </a:p>
      </dgm:t>
    </dgm:pt>
    <dgm:pt modelId="{AC9A5FEF-41A0-44E6-8C27-E06ABF8965EA}" type="parTrans" cxnId="{C49929B5-1481-4142-BCE3-6B22D3174588}">
      <dgm:prSet/>
      <dgm:spPr/>
      <dgm:t>
        <a:bodyPr/>
        <a:lstStyle/>
        <a:p>
          <a:endParaRPr lang="en-US"/>
        </a:p>
      </dgm:t>
    </dgm:pt>
    <dgm:pt modelId="{73730028-B08F-4EEB-A337-6499F674F5AD}">
      <dgm:prSet phldrT="[Text]" custT="1"/>
      <dgm:spPr>
        <a:solidFill>
          <a:srgbClr val="0A7DFF"/>
        </a:solidFill>
      </dgm:spPr>
      <dgm:t>
        <a:bodyPr/>
        <a:lstStyle/>
        <a:p>
          <a:r>
            <a:rPr lang="en-US" sz="1600" b="1"/>
            <a:t>Hardware Install</a:t>
          </a:r>
          <a:br>
            <a:rPr lang="en-US" sz="1500" b="1"/>
          </a:br>
          <a:r>
            <a:rPr lang="en-US" sz="1400" b="0" i="1"/>
            <a:t>Feb 2024</a:t>
          </a:r>
          <a:endParaRPr lang="en-US" sz="1500" b="0" i="1"/>
        </a:p>
      </dgm:t>
    </dgm:pt>
    <dgm:pt modelId="{10779495-94FC-4DC6-9DED-E8EEC0A9BDA1}" type="sibTrans" cxnId="{D2921098-3A4B-43B7-AAC7-05A2FCDBC919}">
      <dgm:prSet/>
      <dgm:spPr/>
      <dgm:t>
        <a:bodyPr/>
        <a:lstStyle/>
        <a:p>
          <a:endParaRPr lang="en-US"/>
        </a:p>
      </dgm:t>
    </dgm:pt>
    <dgm:pt modelId="{DCD7E1E2-6D67-4A84-9AED-8D75491E8EED}" type="parTrans" cxnId="{D2921098-3A4B-43B7-AAC7-05A2FCDBC919}">
      <dgm:prSet/>
      <dgm:spPr/>
      <dgm:t>
        <a:bodyPr/>
        <a:lstStyle/>
        <a:p>
          <a:endParaRPr lang="en-US"/>
        </a:p>
      </dgm:t>
    </dgm:pt>
    <dgm:pt modelId="{24796AF9-EAE3-4F9A-B489-2DCCABE359BF}">
      <dgm:prSet phldrT="[Text]" custT="1"/>
      <dgm:spPr>
        <a:solidFill>
          <a:srgbClr val="0A7DFF"/>
        </a:solidFill>
      </dgm:spPr>
      <dgm:t>
        <a:bodyPr/>
        <a:lstStyle/>
        <a:p>
          <a:r>
            <a:rPr lang="en-US" sz="1600" b="1"/>
            <a:t>Validation Testing</a:t>
          </a:r>
          <a:br>
            <a:rPr lang="en-US" sz="1500" b="1"/>
          </a:br>
          <a:r>
            <a:rPr lang="en-US" sz="1400" b="0" i="1"/>
            <a:t>Feb 2024 – Mar 2024</a:t>
          </a:r>
          <a:endParaRPr lang="en-US" sz="1500" b="0" i="1"/>
        </a:p>
      </dgm:t>
    </dgm:pt>
    <dgm:pt modelId="{CAD7C0EC-87D1-4914-A21A-C80057F723F6}" type="sibTrans" cxnId="{1954FB0D-0439-43A3-87AD-694294AC64DC}">
      <dgm:prSet/>
      <dgm:spPr/>
      <dgm:t>
        <a:bodyPr/>
        <a:lstStyle/>
        <a:p>
          <a:endParaRPr lang="en-US"/>
        </a:p>
      </dgm:t>
    </dgm:pt>
    <dgm:pt modelId="{340870AD-586B-41CB-8D30-957615B7786F}" type="parTrans" cxnId="{1954FB0D-0439-43A3-87AD-694294AC64DC}">
      <dgm:prSet/>
      <dgm:spPr/>
      <dgm:t>
        <a:bodyPr/>
        <a:lstStyle/>
        <a:p>
          <a:endParaRPr lang="en-US"/>
        </a:p>
      </dgm:t>
    </dgm:pt>
    <dgm:pt modelId="{4844C86B-0BF8-4B7D-B842-675AD0DBC1C4}">
      <dgm:prSet phldrT="[Text]" custT="1"/>
      <dgm:spPr>
        <a:solidFill>
          <a:srgbClr val="0A7DFF"/>
        </a:solidFill>
      </dgm:spPr>
      <dgm:t>
        <a:bodyPr/>
        <a:lstStyle/>
        <a:p>
          <a:r>
            <a:rPr lang="en-US" sz="1600" b="1"/>
            <a:t>Operational Readiness Review</a:t>
          </a:r>
          <a:br>
            <a:rPr lang="en-US" sz="1500" b="1"/>
          </a:br>
          <a:r>
            <a:rPr lang="en-US" sz="1400" b="0" i="1"/>
            <a:t>Apr 2024</a:t>
          </a:r>
          <a:endParaRPr lang="en-US" sz="1500" b="0" i="1"/>
        </a:p>
      </dgm:t>
    </dgm:pt>
    <dgm:pt modelId="{02645466-C2A6-4F9C-A567-73743CE7095F}" type="sibTrans" cxnId="{ADFC2E8D-769C-40AC-8535-B71D2954D192}">
      <dgm:prSet/>
      <dgm:spPr/>
      <dgm:t>
        <a:bodyPr/>
        <a:lstStyle/>
        <a:p>
          <a:endParaRPr lang="en-US"/>
        </a:p>
      </dgm:t>
    </dgm:pt>
    <dgm:pt modelId="{F0E50ABE-87FA-4DAE-9150-7B06863B5A52}" type="parTrans" cxnId="{ADFC2E8D-769C-40AC-8535-B71D2954D192}">
      <dgm:prSet/>
      <dgm:spPr/>
      <dgm:t>
        <a:bodyPr/>
        <a:lstStyle/>
        <a:p>
          <a:endParaRPr lang="en-US"/>
        </a:p>
      </dgm:t>
    </dgm:pt>
    <dgm:pt modelId="{042A0B0F-69E1-471B-AD00-90C9E47A82A7}" type="pres">
      <dgm:prSet presAssocID="{97995EE2-31DA-4B38-81E8-187EBADA2B4B}" presName="Name0" presStyleCnt="0">
        <dgm:presLayoutVars>
          <dgm:dir/>
          <dgm:animLvl val="lvl"/>
          <dgm:resizeHandles val="exact"/>
        </dgm:presLayoutVars>
      </dgm:prSet>
      <dgm:spPr/>
    </dgm:pt>
    <dgm:pt modelId="{CC9C1FFD-A652-4C8B-BFAD-0E7EE478F75D}" type="pres">
      <dgm:prSet presAssocID="{F834D37D-2B65-4491-81C8-3F5234E3B231}" presName="parTxOnly" presStyleLbl="node1" presStyleIdx="0" presStyleCnt="4" custScaleX="207900">
        <dgm:presLayoutVars>
          <dgm:chMax val="0"/>
          <dgm:chPref val="0"/>
          <dgm:bulletEnabled val="1"/>
        </dgm:presLayoutVars>
      </dgm:prSet>
      <dgm:spPr/>
    </dgm:pt>
    <dgm:pt modelId="{446F3D3B-0640-4BD1-AF4A-B4FB2CC3B731}" type="pres">
      <dgm:prSet presAssocID="{BABE4058-8279-41E0-A404-A5899B31AFB9}" presName="parTxOnlySpace" presStyleCnt="0"/>
      <dgm:spPr/>
    </dgm:pt>
    <dgm:pt modelId="{6A4ADB0A-AC94-400B-8B64-D491323C6288}" type="pres">
      <dgm:prSet presAssocID="{73730028-B08F-4EEB-A337-6499F674F5AD}" presName="parTxOnly" presStyleLbl="node1" presStyleIdx="1" presStyleCnt="4">
        <dgm:presLayoutVars>
          <dgm:chMax val="0"/>
          <dgm:chPref val="0"/>
          <dgm:bulletEnabled val="1"/>
        </dgm:presLayoutVars>
      </dgm:prSet>
      <dgm:spPr/>
    </dgm:pt>
    <dgm:pt modelId="{13B0E8BD-2B72-4F2B-A2F1-DF639C6A751E}" type="pres">
      <dgm:prSet presAssocID="{10779495-94FC-4DC6-9DED-E8EEC0A9BDA1}" presName="parTxOnlySpace" presStyleCnt="0"/>
      <dgm:spPr/>
    </dgm:pt>
    <dgm:pt modelId="{34B94223-76B1-4227-BB85-165C2662CC98}" type="pres">
      <dgm:prSet presAssocID="{24796AF9-EAE3-4F9A-B489-2DCCABE359BF}" presName="parTxOnly" presStyleLbl="node1" presStyleIdx="2" presStyleCnt="4" custScaleX="136960">
        <dgm:presLayoutVars>
          <dgm:chMax val="0"/>
          <dgm:chPref val="0"/>
          <dgm:bulletEnabled val="1"/>
        </dgm:presLayoutVars>
      </dgm:prSet>
      <dgm:spPr/>
    </dgm:pt>
    <dgm:pt modelId="{07CC575D-E949-4269-B085-48C43235BE98}" type="pres">
      <dgm:prSet presAssocID="{CAD7C0EC-87D1-4914-A21A-C80057F723F6}" presName="parTxOnlySpace" presStyleCnt="0"/>
      <dgm:spPr/>
    </dgm:pt>
    <dgm:pt modelId="{BFA870CF-2B6B-4CE4-B150-4E4142F4FED4}" type="pres">
      <dgm:prSet presAssocID="{4844C86B-0BF8-4B7D-B842-675AD0DBC1C4}" presName="parTxOnly" presStyleLbl="node1" presStyleIdx="3" presStyleCnt="4" custScaleX="104779" custScaleY="120565">
        <dgm:presLayoutVars>
          <dgm:chMax val="0"/>
          <dgm:chPref val="0"/>
          <dgm:bulletEnabled val="1"/>
        </dgm:presLayoutVars>
      </dgm:prSet>
      <dgm:spPr/>
    </dgm:pt>
  </dgm:ptLst>
  <dgm:cxnLst>
    <dgm:cxn modelId="{FD1E7F00-AB5C-45C4-AA11-8957087BBB11}" type="presOf" srcId="{4844C86B-0BF8-4B7D-B842-675AD0DBC1C4}" destId="{BFA870CF-2B6B-4CE4-B150-4E4142F4FED4}" srcOrd="0" destOrd="0" presId="urn:microsoft.com/office/officeart/2005/8/layout/chevron1"/>
    <dgm:cxn modelId="{1954FB0D-0439-43A3-87AD-694294AC64DC}" srcId="{97995EE2-31DA-4B38-81E8-187EBADA2B4B}" destId="{24796AF9-EAE3-4F9A-B489-2DCCABE359BF}" srcOrd="2" destOrd="0" parTransId="{340870AD-586B-41CB-8D30-957615B7786F}" sibTransId="{CAD7C0EC-87D1-4914-A21A-C80057F723F6}"/>
    <dgm:cxn modelId="{9B4DC933-18CC-4312-912F-29D5391591C9}" type="presOf" srcId="{97995EE2-31DA-4B38-81E8-187EBADA2B4B}" destId="{042A0B0F-69E1-471B-AD00-90C9E47A82A7}" srcOrd="0" destOrd="0" presId="urn:microsoft.com/office/officeart/2005/8/layout/chevron1"/>
    <dgm:cxn modelId="{9DA3B04D-7866-4A62-A1EC-7E3440787F92}" type="presOf" srcId="{24796AF9-EAE3-4F9A-B489-2DCCABE359BF}" destId="{34B94223-76B1-4227-BB85-165C2662CC98}" srcOrd="0" destOrd="0" presId="urn:microsoft.com/office/officeart/2005/8/layout/chevron1"/>
    <dgm:cxn modelId="{ADFC2E8D-769C-40AC-8535-B71D2954D192}" srcId="{97995EE2-31DA-4B38-81E8-187EBADA2B4B}" destId="{4844C86B-0BF8-4B7D-B842-675AD0DBC1C4}" srcOrd="3" destOrd="0" parTransId="{F0E50ABE-87FA-4DAE-9150-7B06863B5A52}" sibTransId="{02645466-C2A6-4F9C-A567-73743CE7095F}"/>
    <dgm:cxn modelId="{9F689E91-53B8-44B2-80F2-D9CA897466CF}" type="presOf" srcId="{73730028-B08F-4EEB-A337-6499F674F5AD}" destId="{6A4ADB0A-AC94-400B-8B64-D491323C6288}" srcOrd="0" destOrd="0" presId="urn:microsoft.com/office/officeart/2005/8/layout/chevron1"/>
    <dgm:cxn modelId="{D2921098-3A4B-43B7-AAC7-05A2FCDBC919}" srcId="{97995EE2-31DA-4B38-81E8-187EBADA2B4B}" destId="{73730028-B08F-4EEB-A337-6499F674F5AD}" srcOrd="1" destOrd="0" parTransId="{DCD7E1E2-6D67-4A84-9AED-8D75491E8EED}" sibTransId="{10779495-94FC-4DC6-9DED-E8EEC0A9BDA1}"/>
    <dgm:cxn modelId="{C49929B5-1481-4142-BCE3-6B22D3174588}" srcId="{97995EE2-31DA-4B38-81E8-187EBADA2B4B}" destId="{F834D37D-2B65-4491-81C8-3F5234E3B231}" srcOrd="0" destOrd="0" parTransId="{AC9A5FEF-41A0-44E6-8C27-E06ABF8965EA}" sibTransId="{BABE4058-8279-41E0-A404-A5899B31AFB9}"/>
    <dgm:cxn modelId="{3317EDE1-B8EE-4F1F-9D9C-2056B208BA13}" type="presOf" srcId="{F834D37D-2B65-4491-81C8-3F5234E3B231}" destId="{CC9C1FFD-A652-4C8B-BFAD-0E7EE478F75D}" srcOrd="0" destOrd="0" presId="urn:microsoft.com/office/officeart/2005/8/layout/chevron1"/>
    <dgm:cxn modelId="{9F14E28A-D222-4C8C-A21C-96A67BA09209}" type="presParOf" srcId="{042A0B0F-69E1-471B-AD00-90C9E47A82A7}" destId="{CC9C1FFD-A652-4C8B-BFAD-0E7EE478F75D}" srcOrd="0" destOrd="0" presId="urn:microsoft.com/office/officeart/2005/8/layout/chevron1"/>
    <dgm:cxn modelId="{EF490AF1-AD0D-4A89-9F15-8C639F8E00FB}" type="presParOf" srcId="{042A0B0F-69E1-471B-AD00-90C9E47A82A7}" destId="{446F3D3B-0640-4BD1-AF4A-B4FB2CC3B731}" srcOrd="1" destOrd="0" presId="urn:microsoft.com/office/officeart/2005/8/layout/chevron1"/>
    <dgm:cxn modelId="{C1A8B9DE-2B34-40EE-BFD6-A14E92899CBA}" type="presParOf" srcId="{042A0B0F-69E1-471B-AD00-90C9E47A82A7}" destId="{6A4ADB0A-AC94-400B-8B64-D491323C6288}" srcOrd="2" destOrd="0" presId="urn:microsoft.com/office/officeart/2005/8/layout/chevron1"/>
    <dgm:cxn modelId="{4C89F482-5C51-4829-9A68-C958B15B9D58}" type="presParOf" srcId="{042A0B0F-69E1-471B-AD00-90C9E47A82A7}" destId="{13B0E8BD-2B72-4F2B-A2F1-DF639C6A751E}" srcOrd="3" destOrd="0" presId="urn:microsoft.com/office/officeart/2005/8/layout/chevron1"/>
    <dgm:cxn modelId="{1D931011-6271-4817-AF66-0FEABAFCE163}" type="presParOf" srcId="{042A0B0F-69E1-471B-AD00-90C9E47A82A7}" destId="{34B94223-76B1-4227-BB85-165C2662CC98}" srcOrd="4" destOrd="0" presId="urn:microsoft.com/office/officeart/2005/8/layout/chevron1"/>
    <dgm:cxn modelId="{33E1B9EE-6BCF-4A7E-9B2E-D2A8F6CD5076}" type="presParOf" srcId="{042A0B0F-69E1-471B-AD00-90C9E47A82A7}" destId="{07CC575D-E949-4269-B085-48C43235BE98}" srcOrd="5" destOrd="0" presId="urn:microsoft.com/office/officeart/2005/8/layout/chevron1"/>
    <dgm:cxn modelId="{AF3C407E-9CA2-48C3-9784-E1745C8366EB}" type="presParOf" srcId="{042A0B0F-69E1-471B-AD00-90C9E47A82A7}" destId="{BFA870CF-2B6B-4CE4-B150-4E4142F4FED4}" srcOrd="6" destOrd="0" presId="urn:microsoft.com/office/officeart/2005/8/layout/chevro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B5A89C-6808-42A7-A110-8774FE95F10C}">
      <dsp:nvSpPr>
        <dsp:cNvPr id="0" name=""/>
        <dsp:cNvSpPr/>
      </dsp:nvSpPr>
      <dsp:spPr>
        <a:xfrm>
          <a:off x="2058" y="820127"/>
          <a:ext cx="2603447" cy="1069077"/>
        </a:xfrm>
        <a:prstGeom prst="chevron">
          <a:avLst/>
        </a:prstGeom>
        <a:solidFill>
          <a:srgbClr val="0A7DFF"/>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b="1" kern="1200"/>
            <a:t>System Requirements Review</a:t>
          </a:r>
          <a:br>
            <a:rPr lang="en-US" sz="1400" b="1" kern="1200"/>
          </a:br>
          <a:r>
            <a:rPr lang="en-US" sz="1400" b="0" i="1" kern="1200"/>
            <a:t>Oct 2022</a:t>
          </a:r>
        </a:p>
      </dsp:txBody>
      <dsp:txXfrm>
        <a:off x="536597" y="820127"/>
        <a:ext cx="1534370" cy="1069077"/>
      </dsp:txXfrm>
    </dsp:sp>
    <dsp:sp modelId="{2CBE0550-9793-4EE5-8838-884B1D07CE7D}">
      <dsp:nvSpPr>
        <dsp:cNvPr id="0" name=""/>
        <dsp:cNvSpPr/>
      </dsp:nvSpPr>
      <dsp:spPr>
        <a:xfrm>
          <a:off x="2374373" y="820127"/>
          <a:ext cx="2311320" cy="1069077"/>
        </a:xfrm>
        <a:prstGeom prst="chevron">
          <a:avLst/>
        </a:prstGeom>
        <a:solidFill>
          <a:srgbClr val="0A7DFF"/>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b="1" kern="1200"/>
            <a:t>Preliminary Design Review </a:t>
          </a:r>
          <a:br>
            <a:rPr lang="en-US" sz="1700" b="1" kern="1200"/>
          </a:br>
          <a:r>
            <a:rPr lang="en-US" sz="1400" b="0" i="1" kern="1200"/>
            <a:t>Dec 2022</a:t>
          </a:r>
          <a:endParaRPr lang="en-US" sz="1700" b="0" i="1" kern="1200"/>
        </a:p>
      </dsp:txBody>
      <dsp:txXfrm>
        <a:off x="2908912" y="820127"/>
        <a:ext cx="1242243" cy="1069077"/>
      </dsp:txXfrm>
    </dsp:sp>
    <dsp:sp modelId="{8F33CF84-368B-43C9-80E7-6CD9B3079E38}">
      <dsp:nvSpPr>
        <dsp:cNvPr id="0" name=""/>
        <dsp:cNvSpPr/>
      </dsp:nvSpPr>
      <dsp:spPr>
        <a:xfrm>
          <a:off x="4454562" y="820127"/>
          <a:ext cx="2311320" cy="1069077"/>
        </a:xfrm>
        <a:prstGeom prst="chevron">
          <a:avLst/>
        </a:prstGeom>
        <a:solidFill>
          <a:srgbClr val="0A7DFF"/>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b="1" kern="1200"/>
            <a:t>Critical Design Review</a:t>
          </a:r>
          <a:br>
            <a:rPr lang="en-US" sz="1600" b="1" kern="1200"/>
          </a:br>
          <a:r>
            <a:rPr lang="en-US" sz="1400" b="0" i="1" kern="1200"/>
            <a:t>May 2023</a:t>
          </a:r>
          <a:endParaRPr lang="en-US" sz="1600" b="0" i="1" kern="1200"/>
        </a:p>
      </dsp:txBody>
      <dsp:txXfrm>
        <a:off x="4989101" y="820127"/>
        <a:ext cx="1242243" cy="1069077"/>
      </dsp:txXfrm>
    </dsp:sp>
    <dsp:sp modelId="{EC507985-82C4-4BAA-9E91-84C719DB1258}">
      <dsp:nvSpPr>
        <dsp:cNvPr id="0" name=""/>
        <dsp:cNvSpPr/>
      </dsp:nvSpPr>
      <dsp:spPr>
        <a:xfrm>
          <a:off x="6534750" y="892402"/>
          <a:ext cx="4814710" cy="924528"/>
        </a:xfrm>
        <a:prstGeom prst="chevron">
          <a:avLst/>
        </a:prstGeom>
        <a:solidFill>
          <a:srgbClr val="0A7DFF"/>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b="1" kern="1200"/>
            <a:t>Lab Development</a:t>
          </a:r>
          <a:br>
            <a:rPr lang="en-US" sz="1600" b="1" kern="1200"/>
          </a:br>
          <a:r>
            <a:rPr lang="en-US" sz="1400" b="0" i="1" kern="1200"/>
            <a:t>May 2023 – Sep 2023</a:t>
          </a:r>
          <a:endParaRPr lang="en-US" sz="1600" b="0" i="1" kern="1200"/>
        </a:p>
      </dsp:txBody>
      <dsp:txXfrm>
        <a:off x="6997014" y="892402"/>
        <a:ext cx="3890182" cy="92452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9C1FFD-A652-4C8B-BFAD-0E7EE478F75D}">
      <dsp:nvSpPr>
        <dsp:cNvPr id="0" name=""/>
        <dsp:cNvSpPr/>
      </dsp:nvSpPr>
      <dsp:spPr>
        <a:xfrm>
          <a:off x="1724" y="604546"/>
          <a:ext cx="4540197" cy="873534"/>
        </a:xfrm>
        <a:prstGeom prst="chevron">
          <a:avLst/>
        </a:prstGeom>
        <a:solidFill>
          <a:srgbClr val="0A7DFF"/>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b="1" kern="1200"/>
            <a:t>Lab Validation Testing</a:t>
          </a:r>
          <a:br>
            <a:rPr lang="en-US" sz="1500" b="1" kern="1200"/>
          </a:br>
          <a:r>
            <a:rPr lang="en-US" sz="1400" b="0" i="1" kern="1200"/>
            <a:t>Sep 2023 – Jan 2024</a:t>
          </a:r>
          <a:endParaRPr lang="en-US" sz="1500" b="0" i="1" kern="1200"/>
        </a:p>
      </dsp:txBody>
      <dsp:txXfrm>
        <a:off x="438491" y="604546"/>
        <a:ext cx="3666663" cy="873534"/>
      </dsp:txXfrm>
    </dsp:sp>
    <dsp:sp modelId="{6A4ADB0A-AC94-400B-8B64-D491323C6288}">
      <dsp:nvSpPr>
        <dsp:cNvPr id="0" name=""/>
        <dsp:cNvSpPr/>
      </dsp:nvSpPr>
      <dsp:spPr>
        <a:xfrm>
          <a:off x="4323538" y="604546"/>
          <a:ext cx="2183837" cy="873534"/>
        </a:xfrm>
        <a:prstGeom prst="chevron">
          <a:avLst/>
        </a:prstGeom>
        <a:solidFill>
          <a:srgbClr val="0A7DFF"/>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b="1" kern="1200"/>
            <a:t>Hardware Install</a:t>
          </a:r>
          <a:br>
            <a:rPr lang="en-US" sz="1500" b="1" kern="1200"/>
          </a:br>
          <a:r>
            <a:rPr lang="en-US" sz="1400" b="0" i="1" kern="1200"/>
            <a:t>Feb 2024</a:t>
          </a:r>
          <a:endParaRPr lang="en-US" sz="1500" b="0" i="1" kern="1200"/>
        </a:p>
      </dsp:txBody>
      <dsp:txXfrm>
        <a:off x="4760305" y="604546"/>
        <a:ext cx="1310303" cy="873534"/>
      </dsp:txXfrm>
    </dsp:sp>
    <dsp:sp modelId="{34B94223-76B1-4227-BB85-165C2662CC98}">
      <dsp:nvSpPr>
        <dsp:cNvPr id="0" name=""/>
        <dsp:cNvSpPr/>
      </dsp:nvSpPr>
      <dsp:spPr>
        <a:xfrm>
          <a:off x="6288991" y="604546"/>
          <a:ext cx="2990983" cy="873534"/>
        </a:xfrm>
        <a:prstGeom prst="chevron">
          <a:avLst/>
        </a:prstGeom>
        <a:solidFill>
          <a:srgbClr val="0A7DFF"/>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b="1" kern="1200"/>
            <a:t>Validation Testing</a:t>
          </a:r>
          <a:br>
            <a:rPr lang="en-US" sz="1500" b="1" kern="1200"/>
          </a:br>
          <a:r>
            <a:rPr lang="en-US" sz="1400" b="0" i="1" kern="1200"/>
            <a:t>Feb 2024 – Mar 2024</a:t>
          </a:r>
          <a:endParaRPr lang="en-US" sz="1500" b="0" i="1" kern="1200"/>
        </a:p>
      </dsp:txBody>
      <dsp:txXfrm>
        <a:off x="6725758" y="604546"/>
        <a:ext cx="2117449" cy="873534"/>
      </dsp:txXfrm>
    </dsp:sp>
    <dsp:sp modelId="{BFA870CF-2B6B-4CE4-B150-4E4142F4FED4}">
      <dsp:nvSpPr>
        <dsp:cNvPr id="0" name=""/>
        <dsp:cNvSpPr/>
      </dsp:nvSpPr>
      <dsp:spPr>
        <a:xfrm>
          <a:off x="9061591" y="514724"/>
          <a:ext cx="2288202" cy="1053177"/>
        </a:xfrm>
        <a:prstGeom prst="chevron">
          <a:avLst/>
        </a:prstGeom>
        <a:solidFill>
          <a:srgbClr val="0A7DFF"/>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b="1" kern="1200"/>
            <a:t>Operational Readiness Review</a:t>
          </a:r>
          <a:br>
            <a:rPr lang="en-US" sz="1500" b="1" kern="1200"/>
          </a:br>
          <a:r>
            <a:rPr lang="en-US" sz="1400" b="0" i="1" kern="1200"/>
            <a:t>Apr 2024</a:t>
          </a:r>
          <a:endParaRPr lang="en-US" sz="1500" b="0" i="1" kern="1200"/>
        </a:p>
      </dsp:txBody>
      <dsp:txXfrm>
        <a:off x="9588180" y="514724"/>
        <a:ext cx="1235025" cy="1053177"/>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E334D18-2AE5-4FB2-88C0-AC58763A791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2A895A56-5745-40EA-9D7E-9B96F495197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797A51D-465D-438D-BB65-13C4828FA74D}" type="datetimeFigureOut">
              <a:rPr lang="en-US" smtClean="0"/>
              <a:t>5/17/2024</a:t>
            </a:fld>
            <a:endParaRPr lang="en-US"/>
          </a:p>
        </p:txBody>
      </p:sp>
      <p:sp>
        <p:nvSpPr>
          <p:cNvPr id="4" name="Footer Placeholder 3">
            <a:extLst>
              <a:ext uri="{FF2B5EF4-FFF2-40B4-BE49-F238E27FC236}">
                <a16:creationId xmlns:a16="http://schemas.microsoft.com/office/drawing/2014/main" id="{4E649E76-723B-461F-840E-22BB8484500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8C24E38-3B7A-4AE2-89B3-57702F01E66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E3B27A0-9A40-4F0B-9547-846E5088B7C6}" type="slidenum">
              <a:rPr lang="en-US" smtClean="0"/>
              <a:t>‹#›</a:t>
            </a:fld>
            <a:endParaRPr lang="en-US"/>
          </a:p>
        </p:txBody>
      </p:sp>
    </p:spTree>
    <p:extLst>
      <p:ext uri="{BB962C8B-B14F-4D97-AF65-F5344CB8AC3E}">
        <p14:creationId xmlns:p14="http://schemas.microsoft.com/office/powerpoint/2010/main" val="42680685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F82567-BB9E-4E87-B24B-87AB2D30DD49}" type="datetimeFigureOut">
              <a:rPr lang="en-US" smtClean="0"/>
              <a:t>5/17/2024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35426C-CA4F-4579-8ACE-2CDAEC2AB0CD}" type="slidenum">
              <a:rPr lang="en-US" smtClean="0"/>
              <a:t>‹#›</a:t>
            </a:fld>
            <a:endParaRPr lang="en-US"/>
          </a:p>
        </p:txBody>
      </p:sp>
    </p:spTree>
    <p:extLst>
      <p:ext uri="{BB962C8B-B14F-4D97-AF65-F5344CB8AC3E}">
        <p14:creationId xmlns:p14="http://schemas.microsoft.com/office/powerpoint/2010/main" val="65663334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Scalability – reason we did not go with something like </a:t>
            </a:r>
            <a:r>
              <a:rPr lang="en-US" dirty="0" err="1"/>
              <a:t>Scanivalve</a:t>
            </a:r>
            <a:endParaRPr lang="en-US" dirty="0"/>
          </a:p>
        </p:txBody>
      </p:sp>
      <p:sp>
        <p:nvSpPr>
          <p:cNvPr id="4" name="Slide Number Placeholder 3"/>
          <p:cNvSpPr>
            <a:spLocks noGrp="1"/>
          </p:cNvSpPr>
          <p:nvPr>
            <p:ph type="sldNum" sz="quarter" idx="5"/>
          </p:nvPr>
        </p:nvSpPr>
        <p:spPr/>
        <p:txBody>
          <a:bodyPr/>
          <a:lstStyle/>
          <a:p>
            <a:fld id="{2435426C-CA4F-4579-8ACE-2CDAEC2AB0CD}" type="slidenum">
              <a:rPr lang="en-US" smtClean="0"/>
              <a:t>6</a:t>
            </a:fld>
            <a:endParaRPr lang="en-US"/>
          </a:p>
        </p:txBody>
      </p:sp>
    </p:spTree>
    <p:extLst>
      <p:ext uri="{BB962C8B-B14F-4D97-AF65-F5344CB8AC3E}">
        <p14:creationId xmlns:p14="http://schemas.microsoft.com/office/powerpoint/2010/main" val="314672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Mentioning that GDS programmed custom Test SLATE drivers specifically for 14x22’s data system</a:t>
            </a:r>
          </a:p>
        </p:txBody>
      </p:sp>
      <p:sp>
        <p:nvSpPr>
          <p:cNvPr id="4" name="Slide Number Placeholder 3"/>
          <p:cNvSpPr>
            <a:spLocks noGrp="1"/>
          </p:cNvSpPr>
          <p:nvPr>
            <p:ph type="sldNum" sz="quarter" idx="5"/>
          </p:nvPr>
        </p:nvSpPr>
        <p:spPr/>
        <p:txBody>
          <a:bodyPr/>
          <a:lstStyle/>
          <a:p>
            <a:fld id="{2435426C-CA4F-4579-8ACE-2CDAEC2AB0CD}" type="slidenum">
              <a:rPr lang="en-US" smtClean="0"/>
              <a:t>8</a:t>
            </a:fld>
            <a:endParaRPr lang="en-US"/>
          </a:p>
        </p:txBody>
      </p:sp>
    </p:spTree>
    <p:extLst>
      <p:ext uri="{BB962C8B-B14F-4D97-AF65-F5344CB8AC3E}">
        <p14:creationId xmlns:p14="http://schemas.microsoft.com/office/powerpoint/2010/main" val="30010712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435426C-CA4F-4579-8ACE-2CDAEC2AB0CD}" type="slidenum">
              <a:rPr lang="en-US" smtClean="0"/>
              <a:t>11</a:t>
            </a:fld>
            <a:endParaRPr lang="en-US"/>
          </a:p>
        </p:txBody>
      </p:sp>
    </p:spTree>
    <p:extLst>
      <p:ext uri="{BB962C8B-B14F-4D97-AF65-F5344CB8AC3E}">
        <p14:creationId xmlns:p14="http://schemas.microsoft.com/office/powerpoint/2010/main" val="15530377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Potential for increased data quality via signal stability and temperature compensation, but not a major goal of the project – discuss that future enhancement include better understanding of the system’s capabilities.</a:t>
            </a:r>
          </a:p>
        </p:txBody>
      </p:sp>
      <p:sp>
        <p:nvSpPr>
          <p:cNvPr id="4" name="Slide Number Placeholder 3"/>
          <p:cNvSpPr>
            <a:spLocks noGrp="1"/>
          </p:cNvSpPr>
          <p:nvPr>
            <p:ph type="sldNum" sz="quarter" idx="5"/>
          </p:nvPr>
        </p:nvSpPr>
        <p:spPr/>
        <p:txBody>
          <a:bodyPr/>
          <a:lstStyle/>
          <a:p>
            <a:fld id="{2435426C-CA4F-4579-8ACE-2CDAEC2AB0CD}" type="slidenum">
              <a:rPr lang="en-US" smtClean="0"/>
              <a:t>12</a:t>
            </a:fld>
            <a:endParaRPr lang="en-US"/>
          </a:p>
        </p:txBody>
      </p:sp>
    </p:spTree>
    <p:extLst>
      <p:ext uri="{BB962C8B-B14F-4D97-AF65-F5344CB8AC3E}">
        <p14:creationId xmlns:p14="http://schemas.microsoft.com/office/powerpoint/2010/main" val="8932621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1.png"/><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2.jpeg"/><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3.jpeg"/><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4.jpeg"/><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15.jpeg"/><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1.jpeg"/><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Master" Target="../slideMasters/slideMaster13.xml"/><Relationship Id="rId4" Type="http://schemas.openxmlformats.org/officeDocument/2006/relationships/image" Target="../media/image30.png"/></Relationships>
</file>

<file path=ppt/slideLayouts/_rels/slideLayout78.xml.rels><?xml version="1.0" encoding="UTF-8" standalone="yes"?>
<Relationships xmlns="http://schemas.openxmlformats.org/package/2006/relationships"><Relationship Id="rId3" Type="http://schemas.openxmlformats.org/officeDocument/2006/relationships/hyperlink" Target="https://jacobsconnect.jacobs.com/community/company/about-jacobs/brand-central/content?filterID=contentstatus%5Bpublished%5D~category%5Bdocument-template-system%5D" TargetMode="External"/><Relationship Id="rId2" Type="http://schemas.openxmlformats.org/officeDocument/2006/relationships/image" Target="../media/image31.png"/><Relationship Id="rId1" Type="http://schemas.openxmlformats.org/officeDocument/2006/relationships/slideMaster" Target="../slideMasters/slideMaster13.xml"/></Relationships>
</file>

<file path=ppt/slideLayouts/_rels/slideLayout79.xml.rels><?xml version="1.0" encoding="UTF-8" standalone="yes"?>
<Relationships xmlns="http://schemas.openxmlformats.org/package/2006/relationships"><Relationship Id="rId2" Type="http://schemas.openxmlformats.org/officeDocument/2006/relationships/hyperlink" Target="https://jacobsconnect.jacobs.com/docs/DOC-304232" TargetMode="External"/><Relationship Id="rId1" Type="http://schemas.openxmlformats.org/officeDocument/2006/relationships/slideMaster" Target="../slideMasters/slideMaster1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14.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Master" Target="../slideMasters/slideMaster14.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14.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14.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14.xml"/></Relationships>
</file>

<file path=ppt/slideLayouts/_rels/slideLayout86.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49.png"/><Relationship Id="rId3" Type="http://schemas.openxmlformats.org/officeDocument/2006/relationships/hyperlink" Target="https://twitter.com/JacobsConnects" TargetMode="External"/><Relationship Id="rId7" Type="http://schemas.openxmlformats.org/officeDocument/2006/relationships/hyperlink" Target="https://www.instagram.com/jacobsconnects/" TargetMode="External"/><Relationship Id="rId12" Type="http://schemas.openxmlformats.org/officeDocument/2006/relationships/image" Target="../media/image48.png"/><Relationship Id="rId2" Type="http://schemas.openxmlformats.org/officeDocument/2006/relationships/image" Target="../media/image43.png"/><Relationship Id="rId1" Type="http://schemas.openxmlformats.org/officeDocument/2006/relationships/slideMaster" Target="../slideMasters/slideMaster14.xml"/><Relationship Id="rId6" Type="http://schemas.openxmlformats.org/officeDocument/2006/relationships/image" Target="../media/image45.png"/><Relationship Id="rId11" Type="http://schemas.openxmlformats.org/officeDocument/2006/relationships/hyperlink" Target="https://www.linkedin.com/company/jacobs/" TargetMode="External"/><Relationship Id="rId5" Type="http://schemas.openxmlformats.org/officeDocument/2006/relationships/hyperlink" Target="https://www.facebook.com/JacobsConnects/" TargetMode="External"/><Relationship Id="rId10" Type="http://schemas.openxmlformats.org/officeDocument/2006/relationships/image" Target="../media/image47.png"/><Relationship Id="rId4" Type="http://schemas.openxmlformats.org/officeDocument/2006/relationships/image" Target="../media/image44.png"/><Relationship Id="rId9" Type="http://schemas.openxmlformats.org/officeDocument/2006/relationships/hyperlink" Target="https://www.youtube.com/user/jacobsworldwide" TargetMode="External"/></Relationships>
</file>

<file path=ppt/slideLayouts/_rels/slideLayout87.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hyperlink" Target="https://twitter.com/JacobsConnects" TargetMode="External"/><Relationship Id="rId7" Type="http://schemas.openxmlformats.org/officeDocument/2006/relationships/hyperlink" Target="https://www.instagram.com/jacobsconnects/" TargetMode="External"/><Relationship Id="rId12" Type="http://schemas.openxmlformats.org/officeDocument/2006/relationships/image" Target="../media/image48.png"/><Relationship Id="rId2" Type="http://schemas.openxmlformats.org/officeDocument/2006/relationships/image" Target="../media/image49.png"/><Relationship Id="rId1" Type="http://schemas.openxmlformats.org/officeDocument/2006/relationships/slideMaster" Target="../slideMasters/slideMaster14.xml"/><Relationship Id="rId6" Type="http://schemas.openxmlformats.org/officeDocument/2006/relationships/image" Target="../media/image45.png"/><Relationship Id="rId11" Type="http://schemas.openxmlformats.org/officeDocument/2006/relationships/hyperlink" Target="https://www.linkedin.com/company/jacobs/" TargetMode="External"/><Relationship Id="rId5" Type="http://schemas.openxmlformats.org/officeDocument/2006/relationships/hyperlink" Target="https://www.facebook.com/JacobsConnects/" TargetMode="External"/><Relationship Id="rId10" Type="http://schemas.openxmlformats.org/officeDocument/2006/relationships/image" Target="../media/image47.png"/><Relationship Id="rId4" Type="http://schemas.openxmlformats.org/officeDocument/2006/relationships/image" Target="../media/image44.png"/><Relationship Id="rId9" Type="http://schemas.openxmlformats.org/officeDocument/2006/relationships/hyperlink" Target="https://www.youtube.com/user/jacobsworldwide" TargetMode="External"/></Relationships>
</file>

<file path=ppt/slideLayouts/_rels/slideLayout88.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hyperlink" Target="https://twitter.com/JacobsConnects" TargetMode="External"/><Relationship Id="rId7" Type="http://schemas.openxmlformats.org/officeDocument/2006/relationships/hyperlink" Target="https://www.instagram.com/jacobsconnects/" TargetMode="External"/><Relationship Id="rId12" Type="http://schemas.openxmlformats.org/officeDocument/2006/relationships/image" Target="../media/image48.png"/><Relationship Id="rId2" Type="http://schemas.openxmlformats.org/officeDocument/2006/relationships/image" Target="../media/image49.png"/><Relationship Id="rId1" Type="http://schemas.openxmlformats.org/officeDocument/2006/relationships/slideMaster" Target="../slideMasters/slideMaster14.xml"/><Relationship Id="rId6" Type="http://schemas.openxmlformats.org/officeDocument/2006/relationships/image" Target="../media/image45.png"/><Relationship Id="rId11" Type="http://schemas.openxmlformats.org/officeDocument/2006/relationships/hyperlink" Target="https://www.linkedin.com/company/jacobs/" TargetMode="External"/><Relationship Id="rId5" Type="http://schemas.openxmlformats.org/officeDocument/2006/relationships/hyperlink" Target="https://www.facebook.com/JacobsConnects/" TargetMode="External"/><Relationship Id="rId10" Type="http://schemas.openxmlformats.org/officeDocument/2006/relationships/image" Target="../media/image47.png"/><Relationship Id="rId4" Type="http://schemas.openxmlformats.org/officeDocument/2006/relationships/image" Target="../media/image44.png"/><Relationship Id="rId9" Type="http://schemas.openxmlformats.org/officeDocument/2006/relationships/hyperlink" Target="https://www.youtube.com/user/jacobsworldwide" TargetMode="External"/></Relationships>
</file>

<file path=ppt/slideLayouts/_rels/slideLayout89.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hyperlink" Target="https://twitter.com/JacobsConnects" TargetMode="External"/><Relationship Id="rId7" Type="http://schemas.openxmlformats.org/officeDocument/2006/relationships/hyperlink" Target="https://www.instagram.com/jacobsconnects/" TargetMode="External"/><Relationship Id="rId12" Type="http://schemas.openxmlformats.org/officeDocument/2006/relationships/image" Target="../media/image48.png"/><Relationship Id="rId2" Type="http://schemas.openxmlformats.org/officeDocument/2006/relationships/image" Target="../media/image49.png"/><Relationship Id="rId1" Type="http://schemas.openxmlformats.org/officeDocument/2006/relationships/slideMaster" Target="../slideMasters/slideMaster14.xml"/><Relationship Id="rId6" Type="http://schemas.openxmlformats.org/officeDocument/2006/relationships/image" Target="../media/image45.png"/><Relationship Id="rId11" Type="http://schemas.openxmlformats.org/officeDocument/2006/relationships/hyperlink" Target="https://www.linkedin.com/company/jacobs/" TargetMode="External"/><Relationship Id="rId5" Type="http://schemas.openxmlformats.org/officeDocument/2006/relationships/hyperlink" Target="https://www.facebook.com/JacobsConnects/" TargetMode="External"/><Relationship Id="rId10" Type="http://schemas.openxmlformats.org/officeDocument/2006/relationships/image" Target="../media/image47.png"/><Relationship Id="rId4" Type="http://schemas.openxmlformats.org/officeDocument/2006/relationships/image" Target="../media/image44.png"/><Relationship Id="rId9" Type="http://schemas.openxmlformats.org/officeDocument/2006/relationships/hyperlink" Target="https://www.youtube.com/user/jacobsworldwide" TargetMode="External"/></Relationships>
</file>

<file path=ppt/slideLayouts/_rels/slideLayout90.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hyperlink" Target="https://twitter.com/JacobsConnects" TargetMode="External"/><Relationship Id="rId7" Type="http://schemas.openxmlformats.org/officeDocument/2006/relationships/hyperlink" Target="https://www.instagram.com/jacobsconnects/" TargetMode="External"/><Relationship Id="rId12" Type="http://schemas.openxmlformats.org/officeDocument/2006/relationships/image" Target="../media/image48.png"/><Relationship Id="rId2" Type="http://schemas.openxmlformats.org/officeDocument/2006/relationships/image" Target="../media/image49.png"/><Relationship Id="rId1" Type="http://schemas.openxmlformats.org/officeDocument/2006/relationships/slideMaster" Target="../slideMasters/slideMaster14.xml"/><Relationship Id="rId6" Type="http://schemas.openxmlformats.org/officeDocument/2006/relationships/image" Target="../media/image45.png"/><Relationship Id="rId11" Type="http://schemas.openxmlformats.org/officeDocument/2006/relationships/hyperlink" Target="https://www.linkedin.com/company/jacobs/" TargetMode="External"/><Relationship Id="rId5" Type="http://schemas.openxmlformats.org/officeDocument/2006/relationships/hyperlink" Target="https://www.facebook.com/JacobsConnects/" TargetMode="External"/><Relationship Id="rId10" Type="http://schemas.openxmlformats.org/officeDocument/2006/relationships/image" Target="../media/image47.png"/><Relationship Id="rId4" Type="http://schemas.openxmlformats.org/officeDocument/2006/relationships/image" Target="../media/image44.png"/><Relationship Id="rId9" Type="http://schemas.openxmlformats.org/officeDocument/2006/relationships/hyperlink" Target="https://www.youtube.com/user/jacobsworldwide" TargetMode="Externa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eg"/><Relationship Id="rId1" Type="http://schemas.openxmlformats.org/officeDocument/2006/relationships/slideMaster" Target="../slideMasters/slideMaster15.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2.png"/><Relationship Id="rId1" Type="http://schemas.openxmlformats.org/officeDocument/2006/relationships/slideMaster" Target="../slideMasters/slideMaster15.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Master" Target="../slideMasters/slideMaster15.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3.jpeg"/><Relationship Id="rId1" Type="http://schemas.openxmlformats.org/officeDocument/2006/relationships/slideMaster" Target="../slideMasters/slideMaster15.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4.png"/><Relationship Id="rId1" Type="http://schemas.openxmlformats.org/officeDocument/2006/relationships/slideMaster" Target="../slideMasters/slideMaster15.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5.jpeg"/><Relationship Id="rId1" Type="http://schemas.openxmlformats.org/officeDocument/2006/relationships/slideMaster" Target="../slideMasters/slideMaster15.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Master" Target="../slideMasters/slideMaster15.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8.jpeg"/><Relationship Id="rId1" Type="http://schemas.openxmlformats.org/officeDocument/2006/relationships/slideMaster" Target="../slideMasters/slideMaster15.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9.jpeg"/><Relationship Id="rId1" Type="http://schemas.openxmlformats.org/officeDocument/2006/relationships/slideMaster" Target="../slideMasters/slideMaster15.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60.jpeg"/><Relationship Id="rId1" Type="http://schemas.openxmlformats.org/officeDocument/2006/relationships/slideMaster" Target="../slideMasters/slideMaster15.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61.png"/><Relationship Id="rId1" Type="http://schemas.openxmlformats.org/officeDocument/2006/relationships/slideMaster" Target="../slideMasters/slideMaster15.xml"/></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62.png"/><Relationship Id="rId1" Type="http://schemas.openxmlformats.org/officeDocument/2006/relationships/slideMaster" Target="../slideMasters/slideMaster15.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Master" Target="../slideMasters/slideMaster15.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Master" Target="../slideMasters/slideMaster15.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Master" Target="../slideMasters/slideMaster15.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Master" Target="../slideMasters/slideMaster15.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vider Blue 1">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D1A4D0B-0DB5-48CB-A20C-756557E4CFF2}"/>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8865467" y="-6182"/>
            <a:ext cx="3326533" cy="6864182"/>
          </a:xfrm>
          <a:prstGeom prst="rect">
            <a:avLst/>
          </a:prstGeom>
        </p:spPr>
      </p:pic>
      <p:sp>
        <p:nvSpPr>
          <p:cNvPr id="8" name="Title 1">
            <a:extLst>
              <a:ext uri="{FF2B5EF4-FFF2-40B4-BE49-F238E27FC236}">
                <a16:creationId xmlns:a16="http://schemas.microsoft.com/office/drawing/2014/main" id="{2D882184-E550-4860-A9DA-423B5B546456}"/>
              </a:ext>
            </a:extLst>
          </p:cNvPr>
          <p:cNvSpPr>
            <a:spLocks noGrp="1"/>
          </p:cNvSpPr>
          <p:nvPr>
            <p:ph type="ctrTitle" hasCustomPrompt="1"/>
          </p:nvPr>
        </p:nvSpPr>
        <p:spPr>
          <a:xfrm>
            <a:off x="640080" y="3383280"/>
            <a:ext cx="8075295" cy="1371600"/>
          </a:xfrm>
          <a:prstGeom prst="rect">
            <a:avLst/>
          </a:prstGeom>
        </p:spPr>
        <p:txBody>
          <a:bodyPr anchor="b"/>
          <a:lstStyle>
            <a:lvl1pPr algn="l">
              <a:defRPr sz="4200">
                <a:solidFill>
                  <a:schemeClr val="tx1"/>
                </a:solidFill>
                <a:latin typeface="Jacobs Chronos" panose="010B0603030503030204" pitchFamily="34" charset="0"/>
                <a:cs typeface="Jacobs Chronos" panose="010B0603030503030204" pitchFamily="34" charset="0"/>
              </a:defRPr>
            </a:lvl1pPr>
          </a:lstStyle>
          <a:p>
            <a:r>
              <a:rPr lang="en-US"/>
              <a:t>Section/divider title, 42pt bold,</a:t>
            </a:r>
            <a:br>
              <a:rPr lang="en-US"/>
            </a:br>
            <a:r>
              <a:rPr lang="en-US"/>
              <a:t>two line limit</a:t>
            </a:r>
          </a:p>
        </p:txBody>
      </p:sp>
      <p:sp>
        <p:nvSpPr>
          <p:cNvPr id="9" name="Subtitle 2">
            <a:extLst>
              <a:ext uri="{FF2B5EF4-FFF2-40B4-BE49-F238E27FC236}">
                <a16:creationId xmlns:a16="http://schemas.microsoft.com/office/drawing/2014/main" id="{C4408A91-5A5E-4803-9FED-E9862C527184}"/>
              </a:ext>
            </a:extLst>
          </p:cNvPr>
          <p:cNvSpPr>
            <a:spLocks noGrp="1"/>
          </p:cNvSpPr>
          <p:nvPr>
            <p:ph type="subTitle" idx="1" hasCustomPrompt="1"/>
          </p:nvPr>
        </p:nvSpPr>
        <p:spPr>
          <a:xfrm>
            <a:off x="640080" y="5168580"/>
            <a:ext cx="8075295" cy="618270"/>
          </a:xfrm>
          <a:prstGeom prst="rect">
            <a:avLst/>
          </a:prstGeom>
        </p:spPr>
        <p:txBody>
          <a:bodyPr/>
          <a:lstStyle>
            <a:lvl1pPr marL="0" indent="0" algn="l">
              <a:buNone/>
              <a:defRPr sz="2400">
                <a:solidFill>
                  <a:schemeClr val="tx1"/>
                </a:solidFill>
                <a:latin typeface="Jacobs Chronos" panose="010B0603030503030204" pitchFamily="34" charset="0"/>
                <a:cs typeface="Jacobs Chronos" panose="010B0603030503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Other information, 24pt  </a:t>
            </a:r>
          </a:p>
        </p:txBody>
      </p:sp>
    </p:spTree>
    <p:extLst>
      <p:ext uri="{BB962C8B-B14F-4D97-AF65-F5344CB8AC3E}">
        <p14:creationId xmlns:p14="http://schemas.microsoft.com/office/powerpoint/2010/main" val="23269084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der Purple 1">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4BA4D47-3971-4A44-88BD-6925DFA29917}"/>
              </a:ext>
            </a:extLst>
          </p:cNvPr>
          <p:cNvSpPr>
            <a:spLocks noGrp="1"/>
          </p:cNvSpPr>
          <p:nvPr>
            <p:ph type="ctrTitle" hasCustomPrompt="1"/>
          </p:nvPr>
        </p:nvSpPr>
        <p:spPr>
          <a:xfrm>
            <a:off x="640080" y="3383280"/>
            <a:ext cx="8037195" cy="1371600"/>
          </a:xfrm>
          <a:prstGeom prst="rect">
            <a:avLst/>
          </a:prstGeom>
        </p:spPr>
        <p:txBody>
          <a:bodyPr anchor="b"/>
          <a:lstStyle>
            <a:lvl1pPr algn="l">
              <a:defRPr sz="4200">
                <a:solidFill>
                  <a:schemeClr val="tx1"/>
                </a:solidFill>
              </a:defRPr>
            </a:lvl1pPr>
          </a:lstStyle>
          <a:p>
            <a:r>
              <a:rPr lang="en-US"/>
              <a:t>Section/divider title, 42pt bold,</a:t>
            </a:r>
            <a:br>
              <a:rPr lang="en-US"/>
            </a:br>
            <a:r>
              <a:rPr lang="en-US"/>
              <a:t>two line limit</a:t>
            </a:r>
          </a:p>
        </p:txBody>
      </p:sp>
      <p:pic>
        <p:nvPicPr>
          <p:cNvPr id="4" name="Picture 3">
            <a:extLst>
              <a:ext uri="{FF2B5EF4-FFF2-40B4-BE49-F238E27FC236}">
                <a16:creationId xmlns:a16="http://schemas.microsoft.com/office/drawing/2014/main" id="{3F4E1C2D-17D5-4352-A9F5-68F90828E0B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863365" y="8708"/>
            <a:ext cx="3325459" cy="6849292"/>
          </a:xfrm>
          <a:prstGeom prst="rect">
            <a:avLst/>
          </a:prstGeom>
        </p:spPr>
      </p:pic>
      <p:sp>
        <p:nvSpPr>
          <p:cNvPr id="5" name="Subtitle 2">
            <a:extLst>
              <a:ext uri="{FF2B5EF4-FFF2-40B4-BE49-F238E27FC236}">
                <a16:creationId xmlns:a16="http://schemas.microsoft.com/office/drawing/2014/main" id="{7DE65974-6479-469B-9D12-DDD231E0AE47}"/>
              </a:ext>
            </a:extLst>
          </p:cNvPr>
          <p:cNvSpPr>
            <a:spLocks noGrp="1"/>
          </p:cNvSpPr>
          <p:nvPr>
            <p:ph type="subTitle" idx="1" hasCustomPrompt="1"/>
          </p:nvPr>
        </p:nvSpPr>
        <p:spPr>
          <a:xfrm>
            <a:off x="640080" y="5168580"/>
            <a:ext cx="8037195" cy="618270"/>
          </a:xfrm>
          <a:prstGeom prst="rect">
            <a:avLst/>
          </a:prstGeom>
        </p:spPr>
        <p:txBody>
          <a:bodyPr/>
          <a:lstStyle>
            <a:lvl1pPr marL="0" indent="0" algn="l">
              <a:buNone/>
              <a:defRPr sz="2400">
                <a:solidFill>
                  <a:schemeClr val="tx1"/>
                </a:solidFill>
                <a:latin typeface="Jacobs Chronos" panose="010B0603030503030204" pitchFamily="34" charset="0"/>
                <a:cs typeface="Jacobs Chronos" panose="010B0603030503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Other information, 24pt</a:t>
            </a:r>
          </a:p>
        </p:txBody>
      </p:sp>
    </p:spTree>
    <p:extLst>
      <p:ext uri="{BB962C8B-B14F-4D97-AF65-F5344CB8AC3E}">
        <p14:creationId xmlns:p14="http://schemas.microsoft.com/office/powerpoint/2010/main" val="3114165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Red 1">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C97B5AF6-E0BF-4698-904E-69E3440E60FF}"/>
              </a:ext>
            </a:extLst>
          </p:cNvPr>
          <p:cNvSpPr>
            <a:spLocks noGrp="1"/>
          </p:cNvSpPr>
          <p:nvPr>
            <p:ph type="ctrTitle" hasCustomPrompt="1"/>
          </p:nvPr>
        </p:nvSpPr>
        <p:spPr>
          <a:xfrm>
            <a:off x="640080" y="3383280"/>
            <a:ext cx="8037195" cy="1371600"/>
          </a:xfrm>
          <a:prstGeom prst="rect">
            <a:avLst/>
          </a:prstGeom>
        </p:spPr>
        <p:txBody>
          <a:bodyPr anchor="b"/>
          <a:lstStyle>
            <a:lvl1pPr algn="l">
              <a:defRPr sz="4200">
                <a:solidFill>
                  <a:schemeClr val="tx1"/>
                </a:solidFill>
              </a:defRPr>
            </a:lvl1pPr>
          </a:lstStyle>
          <a:p>
            <a:r>
              <a:rPr lang="en-US"/>
              <a:t>Section/divider title, 42pt bold,</a:t>
            </a:r>
            <a:br>
              <a:rPr lang="en-US"/>
            </a:br>
            <a:r>
              <a:rPr lang="en-US"/>
              <a:t>two line limit</a:t>
            </a:r>
          </a:p>
        </p:txBody>
      </p:sp>
      <p:pic>
        <p:nvPicPr>
          <p:cNvPr id="4" name="Picture 3">
            <a:extLst>
              <a:ext uri="{FF2B5EF4-FFF2-40B4-BE49-F238E27FC236}">
                <a16:creationId xmlns:a16="http://schemas.microsoft.com/office/drawing/2014/main" id="{385B63B5-9AAF-459D-8F06-41DD453B279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863365" y="8707"/>
            <a:ext cx="3325460" cy="6849293"/>
          </a:xfrm>
          <a:prstGeom prst="rect">
            <a:avLst/>
          </a:prstGeom>
        </p:spPr>
      </p:pic>
      <p:sp>
        <p:nvSpPr>
          <p:cNvPr id="5" name="Subtitle 2">
            <a:extLst>
              <a:ext uri="{FF2B5EF4-FFF2-40B4-BE49-F238E27FC236}">
                <a16:creationId xmlns:a16="http://schemas.microsoft.com/office/drawing/2014/main" id="{5BA2BD47-3DF5-48EC-941E-51EAF96AF5F6}"/>
              </a:ext>
            </a:extLst>
          </p:cNvPr>
          <p:cNvSpPr>
            <a:spLocks noGrp="1"/>
          </p:cNvSpPr>
          <p:nvPr>
            <p:ph type="subTitle" idx="1" hasCustomPrompt="1"/>
          </p:nvPr>
        </p:nvSpPr>
        <p:spPr>
          <a:xfrm>
            <a:off x="640080" y="5168580"/>
            <a:ext cx="8037195" cy="618270"/>
          </a:xfrm>
          <a:prstGeom prst="rect">
            <a:avLst/>
          </a:prstGeom>
        </p:spPr>
        <p:txBody>
          <a:bodyPr/>
          <a:lstStyle>
            <a:lvl1pPr marL="0" indent="0" algn="l">
              <a:buNone/>
              <a:defRPr sz="2400">
                <a:solidFill>
                  <a:schemeClr val="tx1"/>
                </a:solidFill>
                <a:latin typeface="Jacobs Chronos" panose="010B0603030503030204" pitchFamily="34" charset="0"/>
                <a:cs typeface="Jacobs Chronos" panose="010B0603030503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AU"/>
              <a:t>O</a:t>
            </a:r>
            <a:r>
              <a:rPr lang="en-US" err="1"/>
              <a:t>ther</a:t>
            </a:r>
            <a:r>
              <a:rPr lang="en-US"/>
              <a:t> information, 24pt</a:t>
            </a:r>
          </a:p>
        </p:txBody>
      </p:sp>
    </p:spTree>
    <p:extLst>
      <p:ext uri="{BB962C8B-B14F-4D97-AF65-F5344CB8AC3E}">
        <p14:creationId xmlns:p14="http://schemas.microsoft.com/office/powerpoint/2010/main" val="1744647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Yellow 1">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CB85CC7-27E3-4E49-BBC0-3FC5122DDBE4}"/>
              </a:ext>
            </a:extLst>
          </p:cNvPr>
          <p:cNvSpPr>
            <a:spLocks noGrp="1"/>
          </p:cNvSpPr>
          <p:nvPr>
            <p:ph type="ctrTitle" hasCustomPrompt="1"/>
          </p:nvPr>
        </p:nvSpPr>
        <p:spPr>
          <a:xfrm>
            <a:off x="640080" y="3383280"/>
            <a:ext cx="7999095" cy="1371600"/>
          </a:xfrm>
          <a:prstGeom prst="rect">
            <a:avLst/>
          </a:prstGeom>
        </p:spPr>
        <p:txBody>
          <a:bodyPr anchor="b"/>
          <a:lstStyle>
            <a:lvl1pPr algn="l">
              <a:defRPr sz="4200">
                <a:solidFill>
                  <a:schemeClr val="tx1"/>
                </a:solidFill>
              </a:defRPr>
            </a:lvl1pPr>
          </a:lstStyle>
          <a:p>
            <a:r>
              <a:rPr lang="en-US"/>
              <a:t>Section/divider title, 42pt bold,</a:t>
            </a:r>
            <a:br>
              <a:rPr lang="en-US"/>
            </a:br>
            <a:r>
              <a:rPr lang="en-US"/>
              <a:t>two line limit</a:t>
            </a:r>
          </a:p>
        </p:txBody>
      </p:sp>
      <p:pic>
        <p:nvPicPr>
          <p:cNvPr id="4" name="Picture 3">
            <a:extLst>
              <a:ext uri="{FF2B5EF4-FFF2-40B4-BE49-F238E27FC236}">
                <a16:creationId xmlns:a16="http://schemas.microsoft.com/office/drawing/2014/main" id="{84AB34F3-2E10-44C6-94FF-D6C1FD0CD43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863365" y="8707"/>
            <a:ext cx="3325460" cy="6849293"/>
          </a:xfrm>
          <a:prstGeom prst="rect">
            <a:avLst/>
          </a:prstGeom>
        </p:spPr>
      </p:pic>
      <p:sp>
        <p:nvSpPr>
          <p:cNvPr id="5" name="Subtitle 2">
            <a:extLst>
              <a:ext uri="{FF2B5EF4-FFF2-40B4-BE49-F238E27FC236}">
                <a16:creationId xmlns:a16="http://schemas.microsoft.com/office/drawing/2014/main" id="{52020565-85B0-488F-8894-E88098A94A30}"/>
              </a:ext>
            </a:extLst>
          </p:cNvPr>
          <p:cNvSpPr>
            <a:spLocks noGrp="1"/>
          </p:cNvSpPr>
          <p:nvPr>
            <p:ph type="subTitle" idx="1" hasCustomPrompt="1"/>
          </p:nvPr>
        </p:nvSpPr>
        <p:spPr>
          <a:xfrm>
            <a:off x="640080" y="5168580"/>
            <a:ext cx="7999095" cy="618270"/>
          </a:xfrm>
          <a:prstGeom prst="rect">
            <a:avLst/>
          </a:prstGeom>
        </p:spPr>
        <p:txBody>
          <a:bodyPr/>
          <a:lstStyle>
            <a:lvl1pPr marL="0" indent="0" algn="l">
              <a:buNone/>
              <a:defRPr sz="2400">
                <a:solidFill>
                  <a:schemeClr val="tx1"/>
                </a:solidFill>
                <a:latin typeface="Jacobs Chronos" panose="010B0603030503030204" pitchFamily="34" charset="0"/>
                <a:cs typeface="Jacobs Chronos" panose="010B0603030503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Other information, 24pt</a:t>
            </a:r>
          </a:p>
        </p:txBody>
      </p:sp>
    </p:spTree>
    <p:extLst>
      <p:ext uri="{BB962C8B-B14F-4D97-AF65-F5344CB8AC3E}">
        <p14:creationId xmlns:p14="http://schemas.microsoft.com/office/powerpoint/2010/main" val="1852349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Green 1">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380B3BC-441E-4FF7-86E2-43165EE033C3}"/>
              </a:ext>
            </a:extLst>
          </p:cNvPr>
          <p:cNvSpPr>
            <a:spLocks noGrp="1"/>
          </p:cNvSpPr>
          <p:nvPr>
            <p:ph type="ctrTitle" hasCustomPrompt="1"/>
          </p:nvPr>
        </p:nvSpPr>
        <p:spPr>
          <a:xfrm>
            <a:off x="640080" y="3383280"/>
            <a:ext cx="7999095" cy="1371600"/>
          </a:xfrm>
          <a:prstGeom prst="rect">
            <a:avLst/>
          </a:prstGeom>
        </p:spPr>
        <p:txBody>
          <a:bodyPr anchor="b"/>
          <a:lstStyle>
            <a:lvl1pPr algn="l">
              <a:defRPr sz="4200">
                <a:solidFill>
                  <a:schemeClr val="tx1"/>
                </a:solidFill>
              </a:defRPr>
            </a:lvl1pPr>
          </a:lstStyle>
          <a:p>
            <a:r>
              <a:rPr lang="en-US"/>
              <a:t>Section/divider title, 42pt bold,</a:t>
            </a:r>
            <a:br>
              <a:rPr lang="en-US"/>
            </a:br>
            <a:r>
              <a:rPr lang="en-US"/>
              <a:t>two line limit</a:t>
            </a:r>
          </a:p>
        </p:txBody>
      </p:sp>
      <p:pic>
        <p:nvPicPr>
          <p:cNvPr id="4" name="Picture 3">
            <a:extLst>
              <a:ext uri="{FF2B5EF4-FFF2-40B4-BE49-F238E27FC236}">
                <a16:creationId xmlns:a16="http://schemas.microsoft.com/office/drawing/2014/main" id="{6D6A72B0-86CF-4D06-80D7-B61AE5F999D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863365" y="8708"/>
            <a:ext cx="3325459" cy="6849292"/>
          </a:xfrm>
          <a:prstGeom prst="rect">
            <a:avLst/>
          </a:prstGeom>
        </p:spPr>
      </p:pic>
      <p:sp>
        <p:nvSpPr>
          <p:cNvPr id="5" name="Subtitle 2">
            <a:extLst>
              <a:ext uri="{FF2B5EF4-FFF2-40B4-BE49-F238E27FC236}">
                <a16:creationId xmlns:a16="http://schemas.microsoft.com/office/drawing/2014/main" id="{FC8CFA28-5851-4F2E-8C76-2A6A3A9A1D2A}"/>
              </a:ext>
            </a:extLst>
          </p:cNvPr>
          <p:cNvSpPr>
            <a:spLocks noGrp="1"/>
          </p:cNvSpPr>
          <p:nvPr>
            <p:ph type="subTitle" idx="1" hasCustomPrompt="1"/>
          </p:nvPr>
        </p:nvSpPr>
        <p:spPr>
          <a:xfrm>
            <a:off x="640080" y="5168580"/>
            <a:ext cx="7999095" cy="618270"/>
          </a:xfrm>
          <a:prstGeom prst="rect">
            <a:avLst/>
          </a:prstGeom>
        </p:spPr>
        <p:txBody>
          <a:bodyPr/>
          <a:lstStyle>
            <a:lvl1pPr marL="0" indent="0" algn="l">
              <a:buNone/>
              <a:defRPr sz="2400">
                <a:solidFill>
                  <a:schemeClr val="tx1"/>
                </a:solidFill>
                <a:latin typeface="Jacobs Chronos" panose="010B0603030503030204" pitchFamily="34" charset="0"/>
                <a:cs typeface="Jacobs Chronos" panose="010B0603030503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Other information, 24pt</a:t>
            </a:r>
          </a:p>
        </p:txBody>
      </p:sp>
    </p:spTree>
    <p:extLst>
      <p:ext uri="{BB962C8B-B14F-4D97-AF65-F5344CB8AC3E}">
        <p14:creationId xmlns:p14="http://schemas.microsoft.com/office/powerpoint/2010/main" val="26691143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Blue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58B7805-C5DF-474A-A262-A5456C627F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3" y="56"/>
            <a:ext cx="8873910" cy="6857944"/>
          </a:xfrm>
          <a:prstGeom prst="rect">
            <a:avLst/>
          </a:prstGeom>
        </p:spPr>
      </p:pic>
      <p:sp>
        <p:nvSpPr>
          <p:cNvPr id="5" name="Rectangle 4">
            <a:extLst>
              <a:ext uri="{FF2B5EF4-FFF2-40B4-BE49-F238E27FC236}">
                <a16:creationId xmlns:a16="http://schemas.microsoft.com/office/drawing/2014/main" id="{C7C54FB5-545C-4233-9D06-B4B3C52DED50}"/>
              </a:ext>
            </a:extLst>
          </p:cNvPr>
          <p:cNvSpPr/>
          <p:nvPr userDrawn="1"/>
        </p:nvSpPr>
        <p:spPr>
          <a:xfrm>
            <a:off x="8869680" y="0"/>
            <a:ext cx="3063240" cy="6858000"/>
          </a:xfrm>
          <a:prstGeom prst="rect">
            <a:avLst/>
          </a:prstGeom>
          <a:solidFill>
            <a:srgbClr val="231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 name="Rectangle 5">
            <a:extLst>
              <a:ext uri="{FF2B5EF4-FFF2-40B4-BE49-F238E27FC236}">
                <a16:creationId xmlns:a16="http://schemas.microsoft.com/office/drawing/2014/main" id="{AA9A9B0B-AE61-4C88-BE0F-088E67120268}"/>
              </a:ext>
            </a:extLst>
          </p:cNvPr>
          <p:cNvSpPr/>
          <p:nvPr userDrawn="1"/>
        </p:nvSpPr>
        <p:spPr>
          <a:xfrm>
            <a:off x="11887072" y="0"/>
            <a:ext cx="304927" cy="6858000"/>
          </a:xfrm>
          <a:prstGeom prst="rect">
            <a:avLst/>
          </a:prstGeom>
          <a:solidFill>
            <a:srgbClr val="001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B7F1B9FD-67E2-402A-A497-9C0BD1DFC0E9}"/>
              </a:ext>
            </a:extLst>
          </p:cNvPr>
          <p:cNvSpPr>
            <a:spLocks noGrp="1"/>
          </p:cNvSpPr>
          <p:nvPr userDrawn="1">
            <p:ph type="ctrTitle" hasCustomPrompt="1"/>
          </p:nvPr>
        </p:nvSpPr>
        <p:spPr>
          <a:xfrm>
            <a:off x="640080" y="2465828"/>
            <a:ext cx="7970521" cy="1371600"/>
          </a:xfrm>
          <a:prstGeom prst="rect">
            <a:avLst/>
          </a:prstGeom>
        </p:spPr>
        <p:txBody>
          <a:bodyPr anchor="b"/>
          <a:lstStyle>
            <a:lvl1pPr algn="l">
              <a:defRPr sz="4200">
                <a:solidFill>
                  <a:schemeClr val="bg1"/>
                </a:solidFill>
              </a:defRPr>
            </a:lvl1pPr>
          </a:lstStyle>
          <a:p>
            <a:r>
              <a:rPr lang="en-US"/>
              <a:t>Section/divider title, 42pt bold,</a:t>
            </a:r>
            <a:br>
              <a:rPr lang="en-US"/>
            </a:br>
            <a:r>
              <a:rPr lang="en-US"/>
              <a:t>two line limit</a:t>
            </a:r>
          </a:p>
        </p:txBody>
      </p:sp>
      <p:sp>
        <p:nvSpPr>
          <p:cNvPr id="8" name="Subtitle 2">
            <a:extLst>
              <a:ext uri="{FF2B5EF4-FFF2-40B4-BE49-F238E27FC236}">
                <a16:creationId xmlns:a16="http://schemas.microsoft.com/office/drawing/2014/main" id="{E0F38626-826F-4A04-BBCA-F4F056D65FE8}"/>
              </a:ext>
            </a:extLst>
          </p:cNvPr>
          <p:cNvSpPr>
            <a:spLocks noGrp="1"/>
          </p:cNvSpPr>
          <p:nvPr userDrawn="1">
            <p:ph type="subTitle" idx="1" hasCustomPrompt="1"/>
          </p:nvPr>
        </p:nvSpPr>
        <p:spPr>
          <a:xfrm>
            <a:off x="640080" y="4218669"/>
            <a:ext cx="7970522" cy="618270"/>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Other information, 24pt light</a:t>
            </a:r>
          </a:p>
        </p:txBody>
      </p:sp>
    </p:spTree>
    <p:extLst>
      <p:ext uri="{BB962C8B-B14F-4D97-AF65-F5344CB8AC3E}">
        <p14:creationId xmlns:p14="http://schemas.microsoft.com/office/powerpoint/2010/main" val="19563793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Purple 2">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598CEADB-1AD4-417A-A1F0-722A632D7BD6}"/>
              </a:ext>
            </a:extLst>
          </p:cNvPr>
          <p:cNvGrpSpPr/>
          <p:nvPr userDrawn="1"/>
        </p:nvGrpSpPr>
        <p:grpSpPr>
          <a:xfrm>
            <a:off x="0" y="0"/>
            <a:ext cx="12188825" cy="6858000"/>
            <a:chOff x="0" y="0"/>
            <a:chExt cx="12188825" cy="6858000"/>
          </a:xfrm>
        </p:grpSpPr>
        <p:pic>
          <p:nvPicPr>
            <p:cNvPr id="4" name="Picture 3">
              <a:extLst>
                <a:ext uri="{FF2B5EF4-FFF2-40B4-BE49-F238E27FC236}">
                  <a16:creationId xmlns:a16="http://schemas.microsoft.com/office/drawing/2014/main" id="{DC868718-AA3B-4D81-A3D6-3F2AC791E0F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8875776" cy="6858000"/>
            </a:xfrm>
            <a:prstGeom prst="rect">
              <a:avLst/>
            </a:prstGeom>
          </p:spPr>
        </p:pic>
        <p:sp>
          <p:nvSpPr>
            <p:cNvPr id="5" name="Rectangle 4">
              <a:extLst>
                <a:ext uri="{FF2B5EF4-FFF2-40B4-BE49-F238E27FC236}">
                  <a16:creationId xmlns:a16="http://schemas.microsoft.com/office/drawing/2014/main" id="{9E9F2D89-206B-4BAB-AE31-8F57F56DBB3B}"/>
                </a:ext>
              </a:extLst>
            </p:cNvPr>
            <p:cNvSpPr/>
            <p:nvPr userDrawn="1"/>
          </p:nvSpPr>
          <p:spPr>
            <a:xfrm>
              <a:off x="8869680" y="0"/>
              <a:ext cx="3063240" cy="6858000"/>
            </a:xfrm>
            <a:prstGeom prst="rect">
              <a:avLst/>
            </a:prstGeom>
            <a:solidFill>
              <a:srgbClr val="6E0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37CC3D76-ABB7-4319-80D3-554308D21E91}"/>
                </a:ext>
              </a:extLst>
            </p:cNvPr>
            <p:cNvSpPr/>
            <p:nvPr userDrawn="1"/>
          </p:nvSpPr>
          <p:spPr>
            <a:xfrm>
              <a:off x="11887073" y="0"/>
              <a:ext cx="301752" cy="6858000"/>
            </a:xfrm>
            <a:prstGeom prst="rect">
              <a:avLst/>
            </a:prstGeom>
            <a:solidFill>
              <a:srgbClr val="460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itle 1">
            <a:extLst>
              <a:ext uri="{FF2B5EF4-FFF2-40B4-BE49-F238E27FC236}">
                <a16:creationId xmlns:a16="http://schemas.microsoft.com/office/drawing/2014/main" id="{A386FE12-D8B1-464A-8652-072E60798C95}"/>
              </a:ext>
            </a:extLst>
          </p:cNvPr>
          <p:cNvSpPr>
            <a:spLocks noGrp="1"/>
          </p:cNvSpPr>
          <p:nvPr>
            <p:ph type="ctrTitle" hasCustomPrompt="1"/>
          </p:nvPr>
        </p:nvSpPr>
        <p:spPr>
          <a:xfrm>
            <a:off x="640080" y="2465828"/>
            <a:ext cx="7973695" cy="1371600"/>
          </a:xfrm>
          <a:prstGeom prst="rect">
            <a:avLst/>
          </a:prstGeom>
        </p:spPr>
        <p:txBody>
          <a:bodyPr anchor="b"/>
          <a:lstStyle>
            <a:lvl1pPr algn="l">
              <a:defRPr sz="4200">
                <a:solidFill>
                  <a:schemeClr val="bg1"/>
                </a:solidFill>
              </a:defRPr>
            </a:lvl1pPr>
          </a:lstStyle>
          <a:p>
            <a:r>
              <a:rPr lang="en-US"/>
              <a:t>Section/divider title, 42pt bold,</a:t>
            </a:r>
            <a:br>
              <a:rPr lang="en-US"/>
            </a:br>
            <a:r>
              <a:rPr lang="en-US"/>
              <a:t>two line limit</a:t>
            </a:r>
          </a:p>
        </p:txBody>
      </p:sp>
      <p:sp>
        <p:nvSpPr>
          <p:cNvPr id="8" name="Subtitle 2">
            <a:extLst>
              <a:ext uri="{FF2B5EF4-FFF2-40B4-BE49-F238E27FC236}">
                <a16:creationId xmlns:a16="http://schemas.microsoft.com/office/drawing/2014/main" id="{08BA4E40-0D4F-4796-8B29-7D8491152C86}"/>
              </a:ext>
            </a:extLst>
          </p:cNvPr>
          <p:cNvSpPr>
            <a:spLocks noGrp="1"/>
          </p:cNvSpPr>
          <p:nvPr>
            <p:ph type="subTitle" idx="1" hasCustomPrompt="1"/>
          </p:nvPr>
        </p:nvSpPr>
        <p:spPr>
          <a:xfrm>
            <a:off x="640079" y="4218669"/>
            <a:ext cx="7973695" cy="618270"/>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Other information, 24pt</a:t>
            </a:r>
          </a:p>
        </p:txBody>
      </p:sp>
    </p:spTree>
    <p:extLst>
      <p:ext uri="{BB962C8B-B14F-4D97-AF65-F5344CB8AC3E}">
        <p14:creationId xmlns:p14="http://schemas.microsoft.com/office/powerpoint/2010/main" val="26635523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vider Red 2">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28A5FE3-041D-4DF1-B3E5-F60473968D3C}"/>
              </a:ext>
            </a:extLst>
          </p:cNvPr>
          <p:cNvGrpSpPr/>
          <p:nvPr userDrawn="1"/>
        </p:nvGrpSpPr>
        <p:grpSpPr>
          <a:xfrm>
            <a:off x="933" y="0"/>
            <a:ext cx="12187892" cy="6858000"/>
            <a:chOff x="933" y="0"/>
            <a:chExt cx="12187892" cy="6858000"/>
          </a:xfrm>
        </p:grpSpPr>
        <p:pic>
          <p:nvPicPr>
            <p:cNvPr id="4" name="Picture 3">
              <a:extLst>
                <a:ext uri="{FF2B5EF4-FFF2-40B4-BE49-F238E27FC236}">
                  <a16:creationId xmlns:a16="http://schemas.microsoft.com/office/drawing/2014/main" id="{CEDCEBB1-A3AA-4CA0-9BA6-56BB5D5F676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3" y="57"/>
              <a:ext cx="8873910" cy="6857943"/>
            </a:xfrm>
            <a:prstGeom prst="rect">
              <a:avLst/>
            </a:prstGeom>
          </p:spPr>
        </p:pic>
        <p:sp>
          <p:nvSpPr>
            <p:cNvPr id="5" name="Rectangle 4">
              <a:extLst>
                <a:ext uri="{FF2B5EF4-FFF2-40B4-BE49-F238E27FC236}">
                  <a16:creationId xmlns:a16="http://schemas.microsoft.com/office/drawing/2014/main" id="{62177EF2-5F7A-4B2E-94B0-CC9D5F19230B}"/>
                </a:ext>
              </a:extLst>
            </p:cNvPr>
            <p:cNvSpPr/>
            <p:nvPr userDrawn="1"/>
          </p:nvSpPr>
          <p:spPr>
            <a:xfrm>
              <a:off x="8869680" y="0"/>
              <a:ext cx="3063240" cy="6858000"/>
            </a:xfrm>
            <a:prstGeom prst="rect">
              <a:avLst/>
            </a:prstGeom>
            <a:solidFill>
              <a:srgbClr val="D72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 name="Rectangle 5">
              <a:extLst>
                <a:ext uri="{FF2B5EF4-FFF2-40B4-BE49-F238E27FC236}">
                  <a16:creationId xmlns:a16="http://schemas.microsoft.com/office/drawing/2014/main" id="{71A9399C-8515-47D8-BEDD-574E57E61CA5}"/>
                </a:ext>
              </a:extLst>
            </p:cNvPr>
            <p:cNvSpPr/>
            <p:nvPr userDrawn="1"/>
          </p:nvSpPr>
          <p:spPr>
            <a:xfrm>
              <a:off x="11887073" y="0"/>
              <a:ext cx="301752" cy="6858000"/>
            </a:xfrm>
            <a:prstGeom prst="rect">
              <a:avLst/>
            </a:prstGeom>
            <a:solidFill>
              <a:srgbClr val="69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itle 1">
            <a:extLst>
              <a:ext uri="{FF2B5EF4-FFF2-40B4-BE49-F238E27FC236}">
                <a16:creationId xmlns:a16="http://schemas.microsoft.com/office/drawing/2014/main" id="{C8D1B57D-1C69-46B6-890A-AA019A190A99}"/>
              </a:ext>
            </a:extLst>
          </p:cNvPr>
          <p:cNvSpPr>
            <a:spLocks noGrp="1"/>
          </p:cNvSpPr>
          <p:nvPr>
            <p:ph type="ctrTitle" hasCustomPrompt="1"/>
          </p:nvPr>
        </p:nvSpPr>
        <p:spPr>
          <a:xfrm>
            <a:off x="640080" y="2465828"/>
            <a:ext cx="7973695" cy="1371600"/>
          </a:xfrm>
          <a:prstGeom prst="rect">
            <a:avLst/>
          </a:prstGeom>
        </p:spPr>
        <p:txBody>
          <a:bodyPr anchor="b"/>
          <a:lstStyle>
            <a:lvl1pPr algn="l">
              <a:defRPr sz="4200">
                <a:solidFill>
                  <a:schemeClr val="bg1"/>
                </a:solidFill>
              </a:defRPr>
            </a:lvl1pPr>
          </a:lstStyle>
          <a:p>
            <a:r>
              <a:rPr lang="en-US"/>
              <a:t>Section/divider title, 42pt bold,</a:t>
            </a:r>
            <a:br>
              <a:rPr lang="en-US"/>
            </a:br>
            <a:r>
              <a:rPr lang="en-US"/>
              <a:t>two line limit</a:t>
            </a:r>
          </a:p>
        </p:txBody>
      </p:sp>
      <p:sp>
        <p:nvSpPr>
          <p:cNvPr id="8" name="Subtitle 2">
            <a:extLst>
              <a:ext uri="{FF2B5EF4-FFF2-40B4-BE49-F238E27FC236}">
                <a16:creationId xmlns:a16="http://schemas.microsoft.com/office/drawing/2014/main" id="{E8BEEFC3-DF49-43BC-9F9B-9ABACC205F9E}"/>
              </a:ext>
            </a:extLst>
          </p:cNvPr>
          <p:cNvSpPr>
            <a:spLocks noGrp="1"/>
          </p:cNvSpPr>
          <p:nvPr>
            <p:ph type="subTitle" idx="1" hasCustomPrompt="1"/>
          </p:nvPr>
        </p:nvSpPr>
        <p:spPr>
          <a:xfrm>
            <a:off x="640079" y="4218669"/>
            <a:ext cx="7973695" cy="618270"/>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Other information, 24pt</a:t>
            </a:r>
          </a:p>
        </p:txBody>
      </p:sp>
    </p:spTree>
    <p:extLst>
      <p:ext uri="{BB962C8B-B14F-4D97-AF65-F5344CB8AC3E}">
        <p14:creationId xmlns:p14="http://schemas.microsoft.com/office/powerpoint/2010/main" val="15912435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vider Yellow 2">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36E20838-A3B3-4924-ABEE-74D55A54F58E}"/>
              </a:ext>
            </a:extLst>
          </p:cNvPr>
          <p:cNvGrpSpPr/>
          <p:nvPr userDrawn="1"/>
        </p:nvGrpSpPr>
        <p:grpSpPr>
          <a:xfrm>
            <a:off x="896" y="0"/>
            <a:ext cx="12187929" cy="6858000"/>
            <a:chOff x="896" y="0"/>
            <a:chExt cx="12187929" cy="6858000"/>
          </a:xfrm>
        </p:grpSpPr>
        <p:pic>
          <p:nvPicPr>
            <p:cNvPr id="4" name="Picture 3">
              <a:extLst>
                <a:ext uri="{FF2B5EF4-FFF2-40B4-BE49-F238E27FC236}">
                  <a16:creationId xmlns:a16="http://schemas.microsoft.com/office/drawing/2014/main" id="{8545219E-0B92-461B-B007-870E49A06C8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96" y="57"/>
              <a:ext cx="8873984" cy="6857943"/>
            </a:xfrm>
            <a:prstGeom prst="rect">
              <a:avLst/>
            </a:prstGeom>
          </p:spPr>
        </p:pic>
        <p:sp>
          <p:nvSpPr>
            <p:cNvPr id="5" name="Rectangle 4">
              <a:extLst>
                <a:ext uri="{FF2B5EF4-FFF2-40B4-BE49-F238E27FC236}">
                  <a16:creationId xmlns:a16="http://schemas.microsoft.com/office/drawing/2014/main" id="{9DCB12D7-745B-48CF-942F-C01EE8F26D1A}"/>
                </a:ext>
              </a:extLst>
            </p:cNvPr>
            <p:cNvSpPr/>
            <p:nvPr userDrawn="1"/>
          </p:nvSpPr>
          <p:spPr>
            <a:xfrm>
              <a:off x="8869680" y="0"/>
              <a:ext cx="3063240" cy="6858000"/>
            </a:xfrm>
            <a:prstGeom prst="rect">
              <a:avLst/>
            </a:prstGeom>
            <a:solidFill>
              <a:srgbClr val="FFA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 name="Rectangle 5">
              <a:extLst>
                <a:ext uri="{FF2B5EF4-FFF2-40B4-BE49-F238E27FC236}">
                  <a16:creationId xmlns:a16="http://schemas.microsoft.com/office/drawing/2014/main" id="{0547C744-EF2D-4E41-A6F6-1D5CFEC06B4C}"/>
                </a:ext>
              </a:extLst>
            </p:cNvPr>
            <p:cNvSpPr/>
            <p:nvPr userDrawn="1"/>
          </p:nvSpPr>
          <p:spPr>
            <a:xfrm>
              <a:off x="11887073" y="0"/>
              <a:ext cx="301752" cy="6858000"/>
            </a:xfrm>
            <a:prstGeom prst="rect">
              <a:avLst/>
            </a:prstGeom>
            <a:solidFill>
              <a:srgbClr val="A04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itle 1">
            <a:extLst>
              <a:ext uri="{FF2B5EF4-FFF2-40B4-BE49-F238E27FC236}">
                <a16:creationId xmlns:a16="http://schemas.microsoft.com/office/drawing/2014/main" id="{3FA40252-B691-413D-9083-5E5C784A02C7}"/>
              </a:ext>
            </a:extLst>
          </p:cNvPr>
          <p:cNvSpPr>
            <a:spLocks noGrp="1"/>
          </p:cNvSpPr>
          <p:nvPr>
            <p:ph type="ctrTitle" hasCustomPrompt="1"/>
          </p:nvPr>
        </p:nvSpPr>
        <p:spPr>
          <a:xfrm>
            <a:off x="640080" y="2465828"/>
            <a:ext cx="7973695" cy="1371600"/>
          </a:xfrm>
          <a:prstGeom prst="rect">
            <a:avLst/>
          </a:prstGeom>
        </p:spPr>
        <p:txBody>
          <a:bodyPr anchor="b"/>
          <a:lstStyle>
            <a:lvl1pPr algn="l">
              <a:defRPr sz="4200">
                <a:solidFill>
                  <a:schemeClr val="tx1"/>
                </a:solidFill>
              </a:defRPr>
            </a:lvl1pPr>
          </a:lstStyle>
          <a:p>
            <a:r>
              <a:rPr lang="en-US"/>
              <a:t>Section/divider title, 42pt bold,</a:t>
            </a:r>
            <a:br>
              <a:rPr lang="en-US"/>
            </a:br>
            <a:r>
              <a:rPr lang="en-US"/>
              <a:t>two line limit</a:t>
            </a:r>
          </a:p>
        </p:txBody>
      </p:sp>
      <p:sp>
        <p:nvSpPr>
          <p:cNvPr id="8" name="Subtitle 2">
            <a:extLst>
              <a:ext uri="{FF2B5EF4-FFF2-40B4-BE49-F238E27FC236}">
                <a16:creationId xmlns:a16="http://schemas.microsoft.com/office/drawing/2014/main" id="{0B376950-3ADD-422B-838C-B5647AD6C5AD}"/>
              </a:ext>
            </a:extLst>
          </p:cNvPr>
          <p:cNvSpPr>
            <a:spLocks noGrp="1"/>
          </p:cNvSpPr>
          <p:nvPr>
            <p:ph type="subTitle" idx="1" hasCustomPrompt="1"/>
          </p:nvPr>
        </p:nvSpPr>
        <p:spPr>
          <a:xfrm>
            <a:off x="640079" y="4218669"/>
            <a:ext cx="7973695" cy="618270"/>
          </a:xfrm>
          <a:prstGeom prst="rect">
            <a:avLst/>
          </a:prstGeo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Other information, 24pt</a:t>
            </a:r>
          </a:p>
        </p:txBody>
      </p:sp>
    </p:spTree>
    <p:extLst>
      <p:ext uri="{BB962C8B-B14F-4D97-AF65-F5344CB8AC3E}">
        <p14:creationId xmlns:p14="http://schemas.microsoft.com/office/powerpoint/2010/main" val="5509153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ivider Green 2">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6F5776E-8393-449F-BE8D-7AFCF398DD29}"/>
              </a:ext>
            </a:extLst>
          </p:cNvPr>
          <p:cNvGrpSpPr/>
          <p:nvPr userDrawn="1"/>
        </p:nvGrpSpPr>
        <p:grpSpPr>
          <a:xfrm>
            <a:off x="896" y="0"/>
            <a:ext cx="12187929" cy="6858000"/>
            <a:chOff x="896" y="0"/>
            <a:chExt cx="12187929" cy="6858000"/>
          </a:xfrm>
        </p:grpSpPr>
        <p:pic>
          <p:nvPicPr>
            <p:cNvPr id="4" name="Picture 3">
              <a:extLst>
                <a:ext uri="{FF2B5EF4-FFF2-40B4-BE49-F238E27FC236}">
                  <a16:creationId xmlns:a16="http://schemas.microsoft.com/office/drawing/2014/main" id="{90EC998E-4944-4291-A514-0AE57A1D349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96" y="0"/>
              <a:ext cx="8873984" cy="6858000"/>
            </a:xfrm>
            <a:prstGeom prst="rect">
              <a:avLst/>
            </a:prstGeom>
          </p:spPr>
        </p:pic>
        <p:sp>
          <p:nvSpPr>
            <p:cNvPr id="5" name="Rectangle 4">
              <a:extLst>
                <a:ext uri="{FF2B5EF4-FFF2-40B4-BE49-F238E27FC236}">
                  <a16:creationId xmlns:a16="http://schemas.microsoft.com/office/drawing/2014/main" id="{74E1D409-D374-4F6F-86C0-6FD0C7EFD351}"/>
                </a:ext>
              </a:extLst>
            </p:cNvPr>
            <p:cNvSpPr/>
            <p:nvPr userDrawn="1"/>
          </p:nvSpPr>
          <p:spPr>
            <a:xfrm>
              <a:off x="8869680" y="0"/>
              <a:ext cx="3063240" cy="6858000"/>
            </a:xfrm>
            <a:prstGeom prst="rect">
              <a:avLst/>
            </a:prstGeom>
            <a:solidFill>
              <a:srgbClr val="007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 name="Rectangle 5">
              <a:extLst>
                <a:ext uri="{FF2B5EF4-FFF2-40B4-BE49-F238E27FC236}">
                  <a16:creationId xmlns:a16="http://schemas.microsoft.com/office/drawing/2014/main" id="{FD744022-562F-4AFC-867E-A7D2DB7CAD1E}"/>
                </a:ext>
              </a:extLst>
            </p:cNvPr>
            <p:cNvSpPr/>
            <p:nvPr userDrawn="1"/>
          </p:nvSpPr>
          <p:spPr>
            <a:xfrm>
              <a:off x="11887073" y="0"/>
              <a:ext cx="301752" cy="6858000"/>
            </a:xfrm>
            <a:prstGeom prst="rect">
              <a:avLst/>
            </a:prstGeom>
            <a:solidFill>
              <a:srgbClr val="003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itle 1">
            <a:extLst>
              <a:ext uri="{FF2B5EF4-FFF2-40B4-BE49-F238E27FC236}">
                <a16:creationId xmlns:a16="http://schemas.microsoft.com/office/drawing/2014/main" id="{B25DF448-AEA3-4B23-A494-179B53AB767D}"/>
              </a:ext>
            </a:extLst>
          </p:cNvPr>
          <p:cNvSpPr>
            <a:spLocks noGrp="1"/>
          </p:cNvSpPr>
          <p:nvPr>
            <p:ph type="ctrTitle" hasCustomPrompt="1"/>
          </p:nvPr>
        </p:nvSpPr>
        <p:spPr>
          <a:xfrm>
            <a:off x="640080" y="2465828"/>
            <a:ext cx="7973695" cy="1371600"/>
          </a:xfrm>
          <a:prstGeom prst="rect">
            <a:avLst/>
          </a:prstGeom>
        </p:spPr>
        <p:txBody>
          <a:bodyPr anchor="b"/>
          <a:lstStyle>
            <a:lvl1pPr algn="l">
              <a:defRPr sz="4200">
                <a:solidFill>
                  <a:schemeClr val="bg1"/>
                </a:solidFill>
              </a:defRPr>
            </a:lvl1pPr>
          </a:lstStyle>
          <a:p>
            <a:r>
              <a:rPr lang="en-US"/>
              <a:t>Section/divider title, 42pt bold,</a:t>
            </a:r>
            <a:br>
              <a:rPr lang="en-US"/>
            </a:br>
            <a:r>
              <a:rPr lang="en-US"/>
              <a:t>two line limit</a:t>
            </a:r>
          </a:p>
        </p:txBody>
      </p:sp>
      <p:sp>
        <p:nvSpPr>
          <p:cNvPr id="8" name="Subtitle 2">
            <a:extLst>
              <a:ext uri="{FF2B5EF4-FFF2-40B4-BE49-F238E27FC236}">
                <a16:creationId xmlns:a16="http://schemas.microsoft.com/office/drawing/2014/main" id="{EE3B5861-1656-41EF-9595-DC16142CB556}"/>
              </a:ext>
            </a:extLst>
          </p:cNvPr>
          <p:cNvSpPr>
            <a:spLocks noGrp="1"/>
          </p:cNvSpPr>
          <p:nvPr>
            <p:ph type="subTitle" idx="1" hasCustomPrompt="1"/>
          </p:nvPr>
        </p:nvSpPr>
        <p:spPr>
          <a:xfrm>
            <a:off x="640080" y="4218669"/>
            <a:ext cx="7973696" cy="618270"/>
          </a:xfrm>
          <a:prstGeom prst="rect">
            <a:avLst/>
          </a:prstGeo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Other information, 24pt</a:t>
            </a:r>
          </a:p>
        </p:txBody>
      </p:sp>
    </p:spTree>
    <p:extLst>
      <p:ext uri="{BB962C8B-B14F-4D97-AF65-F5344CB8AC3E}">
        <p14:creationId xmlns:p14="http://schemas.microsoft.com/office/powerpoint/2010/main" val="2055181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vider Blue 3">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F62B794D-D60C-4E83-87C3-1E15F245D02D}"/>
              </a:ext>
            </a:extLst>
          </p:cNvPr>
          <p:cNvSpPr>
            <a:spLocks noGrp="1"/>
          </p:cNvSpPr>
          <p:nvPr>
            <p:ph type="pic" sz="quarter" idx="11" hasCustomPrompt="1"/>
          </p:nvPr>
        </p:nvSpPr>
        <p:spPr>
          <a:xfrm>
            <a:off x="9308465" y="0"/>
            <a:ext cx="2880360" cy="6858000"/>
          </a:xfrm>
          <a:prstGeom prst="rect">
            <a:avLst/>
          </a:prstGeom>
          <a:solidFill>
            <a:srgbClr val="BFBFBF"/>
          </a:solidFill>
        </p:spPr>
        <p:txBody>
          <a:bodyPr lIns="182880" tIns="182880" rIns="182880"/>
          <a:lstStyle>
            <a:lvl1pPr marL="0" indent="0">
              <a:buFontTx/>
              <a:buNone/>
              <a:defRPr sz="1400"/>
            </a:lvl1pPr>
          </a:lstStyle>
          <a:p>
            <a:r>
              <a:rPr lang="en-US"/>
              <a:t>Drag picture to placeholder or click icon to add, then send to back</a:t>
            </a:r>
          </a:p>
        </p:txBody>
      </p:sp>
      <p:sp>
        <p:nvSpPr>
          <p:cNvPr id="4" name="Rectangle 3">
            <a:extLst>
              <a:ext uri="{FF2B5EF4-FFF2-40B4-BE49-F238E27FC236}">
                <a16:creationId xmlns:a16="http://schemas.microsoft.com/office/drawing/2014/main" id="{7F100554-8306-498B-9080-D08D03E34399}"/>
              </a:ext>
            </a:extLst>
          </p:cNvPr>
          <p:cNvSpPr/>
          <p:nvPr userDrawn="1"/>
        </p:nvSpPr>
        <p:spPr>
          <a:xfrm>
            <a:off x="8025618" y="0"/>
            <a:ext cx="1287194" cy="6858000"/>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D5949928-36CA-45E6-8D3E-B7B83E969331}"/>
              </a:ext>
            </a:extLst>
          </p:cNvPr>
          <p:cNvSpPr>
            <a:spLocks noGrp="1"/>
          </p:cNvSpPr>
          <p:nvPr>
            <p:ph type="ctrTitle" hasCustomPrompt="1"/>
          </p:nvPr>
        </p:nvSpPr>
        <p:spPr>
          <a:xfrm>
            <a:off x="1554480" y="2156384"/>
            <a:ext cx="6303645" cy="1371600"/>
          </a:xfrm>
          <a:prstGeom prst="rect">
            <a:avLst/>
          </a:prstGeom>
        </p:spPr>
        <p:txBody>
          <a:bodyPr anchor="b"/>
          <a:lstStyle>
            <a:lvl1pPr algn="l">
              <a:defRPr sz="4200">
                <a:solidFill>
                  <a:schemeClr val="tx1"/>
                </a:solidFill>
              </a:defRPr>
            </a:lvl1pPr>
          </a:lstStyle>
          <a:p>
            <a:r>
              <a:rPr lang="en-US"/>
              <a:t>Section title, 42pt bold,</a:t>
            </a:r>
            <a:br>
              <a:rPr lang="en-US"/>
            </a:br>
            <a:r>
              <a:rPr lang="en-US"/>
              <a:t>two line limit</a:t>
            </a:r>
          </a:p>
        </p:txBody>
      </p:sp>
      <p:sp>
        <p:nvSpPr>
          <p:cNvPr id="6" name="Subtitle 2">
            <a:extLst>
              <a:ext uri="{FF2B5EF4-FFF2-40B4-BE49-F238E27FC236}">
                <a16:creationId xmlns:a16="http://schemas.microsoft.com/office/drawing/2014/main" id="{A8FF613C-9C66-4623-8282-FEA2951CD111}"/>
              </a:ext>
            </a:extLst>
          </p:cNvPr>
          <p:cNvSpPr>
            <a:spLocks noGrp="1"/>
          </p:cNvSpPr>
          <p:nvPr>
            <p:ph type="subTitle" idx="1" hasCustomPrompt="1"/>
          </p:nvPr>
        </p:nvSpPr>
        <p:spPr>
          <a:xfrm>
            <a:off x="1554480" y="3852907"/>
            <a:ext cx="6303645" cy="618270"/>
          </a:xfrm>
          <a:prstGeom prst="rect">
            <a:avLst/>
          </a:prstGeo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Other information, 24pt light</a:t>
            </a:r>
          </a:p>
        </p:txBody>
      </p:sp>
      <p:sp>
        <p:nvSpPr>
          <p:cNvPr id="7" name="Rectangle 6">
            <a:extLst>
              <a:ext uri="{FF2B5EF4-FFF2-40B4-BE49-F238E27FC236}">
                <a16:creationId xmlns:a16="http://schemas.microsoft.com/office/drawing/2014/main" id="{EA8E2420-1291-415F-BEBD-AD57ECA13976}"/>
              </a:ext>
            </a:extLst>
          </p:cNvPr>
          <p:cNvSpPr/>
          <p:nvPr userDrawn="1"/>
        </p:nvSpPr>
        <p:spPr>
          <a:xfrm>
            <a:off x="0" y="0"/>
            <a:ext cx="731520" cy="6858000"/>
          </a:xfrm>
          <a:prstGeom prst="rect">
            <a:avLst/>
          </a:prstGeom>
          <a:solidFill>
            <a:srgbClr val="231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654820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vider Purple 3">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A6CF49FC-C33B-4AFA-981F-37159946ECA5}"/>
              </a:ext>
            </a:extLst>
          </p:cNvPr>
          <p:cNvSpPr>
            <a:spLocks noGrp="1"/>
          </p:cNvSpPr>
          <p:nvPr>
            <p:ph type="pic" sz="quarter" idx="11" hasCustomPrompt="1"/>
          </p:nvPr>
        </p:nvSpPr>
        <p:spPr>
          <a:xfrm>
            <a:off x="9308465" y="0"/>
            <a:ext cx="2880360" cy="6858000"/>
          </a:xfrm>
          <a:prstGeom prst="rect">
            <a:avLst/>
          </a:prstGeom>
          <a:solidFill>
            <a:srgbClr val="BFBFBF"/>
          </a:solidFill>
        </p:spPr>
        <p:txBody>
          <a:bodyPr lIns="182880" tIns="182880" rIns="182880"/>
          <a:lstStyle>
            <a:lvl1pPr marL="0" indent="0">
              <a:buFontTx/>
              <a:buNone/>
              <a:defRPr sz="1400"/>
            </a:lvl1pPr>
          </a:lstStyle>
          <a:p>
            <a:r>
              <a:rPr lang="en-US"/>
              <a:t>Drag picture to placeholder or click icon to add, then send to back</a:t>
            </a:r>
          </a:p>
        </p:txBody>
      </p:sp>
      <p:sp>
        <p:nvSpPr>
          <p:cNvPr id="4" name="Rectangle 3">
            <a:extLst>
              <a:ext uri="{FF2B5EF4-FFF2-40B4-BE49-F238E27FC236}">
                <a16:creationId xmlns:a16="http://schemas.microsoft.com/office/drawing/2014/main" id="{1BB9579E-EC73-480E-A3D4-438463995D21}"/>
              </a:ext>
            </a:extLst>
          </p:cNvPr>
          <p:cNvSpPr/>
          <p:nvPr userDrawn="1"/>
        </p:nvSpPr>
        <p:spPr>
          <a:xfrm>
            <a:off x="8025618" y="0"/>
            <a:ext cx="1287194" cy="6858000"/>
          </a:xfrm>
          <a:prstGeom prst="rect">
            <a:avLst/>
          </a:prstGeom>
          <a:solidFill>
            <a:srgbClr val="A80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33B76BA6-F0F1-4451-B2F2-7E075856DEDD}"/>
              </a:ext>
            </a:extLst>
          </p:cNvPr>
          <p:cNvSpPr>
            <a:spLocks noGrp="1"/>
          </p:cNvSpPr>
          <p:nvPr>
            <p:ph type="ctrTitle" hasCustomPrompt="1"/>
          </p:nvPr>
        </p:nvSpPr>
        <p:spPr>
          <a:xfrm>
            <a:off x="1554480" y="2156384"/>
            <a:ext cx="6294120" cy="1371600"/>
          </a:xfrm>
          <a:prstGeom prst="rect">
            <a:avLst/>
          </a:prstGeom>
        </p:spPr>
        <p:txBody>
          <a:bodyPr anchor="b"/>
          <a:lstStyle>
            <a:lvl1pPr algn="l">
              <a:defRPr sz="4200">
                <a:solidFill>
                  <a:schemeClr val="tx1"/>
                </a:solidFill>
              </a:defRPr>
            </a:lvl1pPr>
          </a:lstStyle>
          <a:p>
            <a:r>
              <a:rPr lang="en-US"/>
              <a:t>Section title, 42pt bold,</a:t>
            </a:r>
            <a:br>
              <a:rPr lang="en-US"/>
            </a:br>
            <a:r>
              <a:rPr lang="en-US"/>
              <a:t>two line limit</a:t>
            </a:r>
          </a:p>
        </p:txBody>
      </p:sp>
      <p:sp>
        <p:nvSpPr>
          <p:cNvPr id="6" name="Rectangle 5">
            <a:extLst>
              <a:ext uri="{FF2B5EF4-FFF2-40B4-BE49-F238E27FC236}">
                <a16:creationId xmlns:a16="http://schemas.microsoft.com/office/drawing/2014/main" id="{65BA01F5-3803-497F-A95A-B59FAF1D0B95}"/>
              </a:ext>
            </a:extLst>
          </p:cNvPr>
          <p:cNvSpPr/>
          <p:nvPr userDrawn="1"/>
        </p:nvSpPr>
        <p:spPr>
          <a:xfrm>
            <a:off x="0" y="0"/>
            <a:ext cx="731520" cy="6858000"/>
          </a:xfrm>
          <a:prstGeom prst="rect">
            <a:avLst/>
          </a:prstGeom>
          <a:solidFill>
            <a:srgbClr val="6F0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ubtitle 2">
            <a:extLst>
              <a:ext uri="{FF2B5EF4-FFF2-40B4-BE49-F238E27FC236}">
                <a16:creationId xmlns:a16="http://schemas.microsoft.com/office/drawing/2014/main" id="{C3EBF496-B88E-4C83-A8C1-733BA8D73422}"/>
              </a:ext>
            </a:extLst>
          </p:cNvPr>
          <p:cNvSpPr>
            <a:spLocks noGrp="1"/>
          </p:cNvSpPr>
          <p:nvPr>
            <p:ph type="subTitle" idx="1" hasCustomPrompt="1"/>
          </p:nvPr>
        </p:nvSpPr>
        <p:spPr>
          <a:xfrm>
            <a:off x="1554480" y="3852907"/>
            <a:ext cx="6294120" cy="618270"/>
          </a:xfrm>
          <a:prstGeom prst="rect">
            <a:avLst/>
          </a:prstGeo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Other information, 24pt</a:t>
            </a:r>
          </a:p>
        </p:txBody>
      </p:sp>
    </p:spTree>
    <p:extLst>
      <p:ext uri="{BB962C8B-B14F-4D97-AF65-F5344CB8AC3E}">
        <p14:creationId xmlns:p14="http://schemas.microsoft.com/office/powerpoint/2010/main" val="8174018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vider Red 3">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8A52EA41-04B0-4F1A-90D4-DB772972EF57}"/>
              </a:ext>
            </a:extLst>
          </p:cNvPr>
          <p:cNvSpPr>
            <a:spLocks noGrp="1"/>
          </p:cNvSpPr>
          <p:nvPr>
            <p:ph type="pic" sz="quarter" idx="11" hasCustomPrompt="1"/>
          </p:nvPr>
        </p:nvSpPr>
        <p:spPr>
          <a:xfrm>
            <a:off x="9308465" y="0"/>
            <a:ext cx="2880360" cy="6858000"/>
          </a:xfrm>
          <a:prstGeom prst="rect">
            <a:avLst/>
          </a:prstGeom>
          <a:solidFill>
            <a:srgbClr val="BFBFBF"/>
          </a:solidFill>
        </p:spPr>
        <p:txBody>
          <a:bodyPr lIns="182880" tIns="182880" rIns="182880"/>
          <a:lstStyle>
            <a:lvl1pPr marL="0" indent="0">
              <a:buFontTx/>
              <a:buNone/>
              <a:defRPr sz="1400"/>
            </a:lvl1pPr>
          </a:lstStyle>
          <a:p>
            <a:r>
              <a:rPr lang="en-US"/>
              <a:t>Drag picture to placeholder or click icon to add, then send to back</a:t>
            </a:r>
          </a:p>
        </p:txBody>
      </p:sp>
      <p:sp>
        <p:nvSpPr>
          <p:cNvPr id="4" name="Rectangle 3">
            <a:extLst>
              <a:ext uri="{FF2B5EF4-FFF2-40B4-BE49-F238E27FC236}">
                <a16:creationId xmlns:a16="http://schemas.microsoft.com/office/drawing/2014/main" id="{72D06D34-024F-4400-ABB7-8901E4B2EBED}"/>
              </a:ext>
            </a:extLst>
          </p:cNvPr>
          <p:cNvSpPr/>
          <p:nvPr userDrawn="1"/>
        </p:nvSpPr>
        <p:spPr>
          <a:xfrm>
            <a:off x="8025618" y="0"/>
            <a:ext cx="1287194" cy="6858000"/>
          </a:xfrm>
          <a:prstGeom prst="rect">
            <a:avLst/>
          </a:prstGeom>
          <a:solidFill>
            <a:srgbClr val="FF46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CBAE34AD-940E-4A64-BB0A-BF267CD7A1A4}"/>
              </a:ext>
            </a:extLst>
          </p:cNvPr>
          <p:cNvSpPr>
            <a:spLocks noGrp="1"/>
          </p:cNvSpPr>
          <p:nvPr>
            <p:ph type="ctrTitle" hasCustomPrompt="1"/>
          </p:nvPr>
        </p:nvSpPr>
        <p:spPr>
          <a:xfrm>
            <a:off x="1554480" y="2156384"/>
            <a:ext cx="6284595" cy="1371600"/>
          </a:xfrm>
          <a:prstGeom prst="rect">
            <a:avLst/>
          </a:prstGeom>
        </p:spPr>
        <p:txBody>
          <a:bodyPr anchor="b"/>
          <a:lstStyle>
            <a:lvl1pPr algn="l">
              <a:defRPr sz="4200">
                <a:solidFill>
                  <a:schemeClr val="tx1"/>
                </a:solidFill>
              </a:defRPr>
            </a:lvl1pPr>
          </a:lstStyle>
          <a:p>
            <a:r>
              <a:rPr lang="en-US"/>
              <a:t>Section title, 42pt bold,</a:t>
            </a:r>
            <a:br>
              <a:rPr lang="en-US"/>
            </a:br>
            <a:r>
              <a:rPr lang="en-US"/>
              <a:t>two line limit</a:t>
            </a:r>
          </a:p>
        </p:txBody>
      </p:sp>
      <p:sp>
        <p:nvSpPr>
          <p:cNvPr id="6" name="Rectangle 5">
            <a:extLst>
              <a:ext uri="{FF2B5EF4-FFF2-40B4-BE49-F238E27FC236}">
                <a16:creationId xmlns:a16="http://schemas.microsoft.com/office/drawing/2014/main" id="{72A4E926-E6DD-4445-A2B7-16435D43885D}"/>
              </a:ext>
            </a:extLst>
          </p:cNvPr>
          <p:cNvSpPr/>
          <p:nvPr userDrawn="1"/>
        </p:nvSpPr>
        <p:spPr>
          <a:xfrm>
            <a:off x="0" y="0"/>
            <a:ext cx="731520" cy="6858000"/>
          </a:xfrm>
          <a:prstGeom prst="rect">
            <a:avLst/>
          </a:prstGeom>
          <a:solidFill>
            <a:srgbClr val="D72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ubtitle 2">
            <a:extLst>
              <a:ext uri="{FF2B5EF4-FFF2-40B4-BE49-F238E27FC236}">
                <a16:creationId xmlns:a16="http://schemas.microsoft.com/office/drawing/2014/main" id="{DC28D724-ABC2-43F1-B7FB-6D0FCC14C42B}"/>
              </a:ext>
            </a:extLst>
          </p:cNvPr>
          <p:cNvSpPr>
            <a:spLocks noGrp="1"/>
          </p:cNvSpPr>
          <p:nvPr>
            <p:ph type="subTitle" idx="1" hasCustomPrompt="1"/>
          </p:nvPr>
        </p:nvSpPr>
        <p:spPr>
          <a:xfrm>
            <a:off x="1554480" y="3852907"/>
            <a:ext cx="6284595" cy="618270"/>
          </a:xfrm>
          <a:prstGeom prst="rect">
            <a:avLst/>
          </a:prstGeo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Other information, 24pt</a:t>
            </a:r>
          </a:p>
        </p:txBody>
      </p:sp>
    </p:spTree>
    <p:extLst>
      <p:ext uri="{BB962C8B-B14F-4D97-AF65-F5344CB8AC3E}">
        <p14:creationId xmlns:p14="http://schemas.microsoft.com/office/powerpoint/2010/main" val="11673839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vider Yellow 3">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E2F044E3-ABA8-4FCA-8DB3-9D2A3AF5A9B2}"/>
              </a:ext>
            </a:extLst>
          </p:cNvPr>
          <p:cNvSpPr>
            <a:spLocks noGrp="1"/>
          </p:cNvSpPr>
          <p:nvPr>
            <p:ph type="pic" sz="quarter" idx="11" hasCustomPrompt="1"/>
          </p:nvPr>
        </p:nvSpPr>
        <p:spPr>
          <a:xfrm>
            <a:off x="9308465" y="0"/>
            <a:ext cx="2880360" cy="6858000"/>
          </a:xfrm>
          <a:prstGeom prst="rect">
            <a:avLst/>
          </a:prstGeom>
          <a:solidFill>
            <a:srgbClr val="BFBFBF"/>
          </a:solidFill>
        </p:spPr>
        <p:txBody>
          <a:bodyPr lIns="182880" tIns="182880" rIns="182880"/>
          <a:lstStyle>
            <a:lvl1pPr marL="0" indent="0">
              <a:buFontTx/>
              <a:buNone/>
              <a:defRPr sz="1400"/>
            </a:lvl1pPr>
          </a:lstStyle>
          <a:p>
            <a:r>
              <a:rPr lang="en-US"/>
              <a:t>Drag picture to placeholder or click icon to add, then send to back</a:t>
            </a:r>
          </a:p>
        </p:txBody>
      </p:sp>
      <p:sp>
        <p:nvSpPr>
          <p:cNvPr id="4" name="Rectangle 3">
            <a:extLst>
              <a:ext uri="{FF2B5EF4-FFF2-40B4-BE49-F238E27FC236}">
                <a16:creationId xmlns:a16="http://schemas.microsoft.com/office/drawing/2014/main" id="{1761BC7D-F6A8-4B8C-8988-78A8B2B3A641}"/>
              </a:ext>
            </a:extLst>
          </p:cNvPr>
          <p:cNvSpPr/>
          <p:nvPr userDrawn="1"/>
        </p:nvSpPr>
        <p:spPr>
          <a:xfrm>
            <a:off x="8025618" y="0"/>
            <a:ext cx="1287194" cy="6858000"/>
          </a:xfrm>
          <a:prstGeom prst="rect">
            <a:avLst/>
          </a:prstGeom>
          <a:solidFill>
            <a:srgbClr val="FFB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DE10D0F1-8F2C-4DDA-9888-4013DEBE3F5A}"/>
              </a:ext>
            </a:extLst>
          </p:cNvPr>
          <p:cNvSpPr>
            <a:spLocks noGrp="1"/>
          </p:cNvSpPr>
          <p:nvPr>
            <p:ph type="ctrTitle" hasCustomPrompt="1"/>
          </p:nvPr>
        </p:nvSpPr>
        <p:spPr>
          <a:xfrm>
            <a:off x="1554480" y="2156384"/>
            <a:ext cx="6246495" cy="1371600"/>
          </a:xfrm>
          <a:prstGeom prst="rect">
            <a:avLst/>
          </a:prstGeom>
        </p:spPr>
        <p:txBody>
          <a:bodyPr anchor="b"/>
          <a:lstStyle>
            <a:lvl1pPr algn="l">
              <a:defRPr sz="4200">
                <a:solidFill>
                  <a:schemeClr val="tx1"/>
                </a:solidFill>
              </a:defRPr>
            </a:lvl1pPr>
          </a:lstStyle>
          <a:p>
            <a:r>
              <a:rPr lang="en-US"/>
              <a:t>Section title, 42pt bold,</a:t>
            </a:r>
            <a:br>
              <a:rPr lang="en-US"/>
            </a:br>
            <a:r>
              <a:rPr lang="en-US"/>
              <a:t>two line limit</a:t>
            </a:r>
          </a:p>
        </p:txBody>
      </p:sp>
      <p:sp>
        <p:nvSpPr>
          <p:cNvPr id="6" name="Rectangle 5">
            <a:extLst>
              <a:ext uri="{FF2B5EF4-FFF2-40B4-BE49-F238E27FC236}">
                <a16:creationId xmlns:a16="http://schemas.microsoft.com/office/drawing/2014/main" id="{7E9BE650-88FB-4C28-A8AF-D711AFE8B77B}"/>
              </a:ext>
            </a:extLst>
          </p:cNvPr>
          <p:cNvSpPr/>
          <p:nvPr userDrawn="1"/>
        </p:nvSpPr>
        <p:spPr>
          <a:xfrm>
            <a:off x="0" y="0"/>
            <a:ext cx="731520" cy="6858000"/>
          </a:xfrm>
          <a:prstGeom prst="rect">
            <a:avLst/>
          </a:prstGeom>
          <a:solidFill>
            <a:srgbClr val="FFA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ubtitle 2">
            <a:extLst>
              <a:ext uri="{FF2B5EF4-FFF2-40B4-BE49-F238E27FC236}">
                <a16:creationId xmlns:a16="http://schemas.microsoft.com/office/drawing/2014/main" id="{28F98B98-D7C6-46EC-9267-729CE83E3102}"/>
              </a:ext>
            </a:extLst>
          </p:cNvPr>
          <p:cNvSpPr>
            <a:spLocks noGrp="1"/>
          </p:cNvSpPr>
          <p:nvPr>
            <p:ph type="subTitle" idx="1" hasCustomPrompt="1"/>
          </p:nvPr>
        </p:nvSpPr>
        <p:spPr>
          <a:xfrm>
            <a:off x="1554480" y="3852907"/>
            <a:ext cx="6246495" cy="618270"/>
          </a:xfrm>
          <a:prstGeom prst="rect">
            <a:avLst/>
          </a:prstGeo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Other information, 24pt</a:t>
            </a:r>
          </a:p>
        </p:txBody>
      </p:sp>
    </p:spTree>
    <p:extLst>
      <p:ext uri="{BB962C8B-B14F-4D97-AF65-F5344CB8AC3E}">
        <p14:creationId xmlns:p14="http://schemas.microsoft.com/office/powerpoint/2010/main" val="11020956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vider Green 3">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77C92325-AE63-4CDE-A517-75A321318A86}"/>
              </a:ext>
            </a:extLst>
          </p:cNvPr>
          <p:cNvSpPr>
            <a:spLocks noGrp="1"/>
          </p:cNvSpPr>
          <p:nvPr>
            <p:ph type="pic" sz="quarter" idx="11" hasCustomPrompt="1"/>
          </p:nvPr>
        </p:nvSpPr>
        <p:spPr>
          <a:xfrm>
            <a:off x="9308465" y="0"/>
            <a:ext cx="2880360" cy="6858000"/>
          </a:xfrm>
          <a:prstGeom prst="rect">
            <a:avLst/>
          </a:prstGeom>
          <a:solidFill>
            <a:srgbClr val="BFBFBF"/>
          </a:solidFill>
        </p:spPr>
        <p:txBody>
          <a:bodyPr lIns="182880" tIns="182880" rIns="182880"/>
          <a:lstStyle>
            <a:lvl1pPr marL="0" indent="0">
              <a:buFontTx/>
              <a:buNone/>
              <a:defRPr sz="1400"/>
            </a:lvl1pPr>
          </a:lstStyle>
          <a:p>
            <a:r>
              <a:rPr lang="en-US"/>
              <a:t>Drag picture to placeholder or click icon to add, then send to back</a:t>
            </a:r>
          </a:p>
        </p:txBody>
      </p:sp>
      <p:sp>
        <p:nvSpPr>
          <p:cNvPr id="4" name="Rectangle 3">
            <a:extLst>
              <a:ext uri="{FF2B5EF4-FFF2-40B4-BE49-F238E27FC236}">
                <a16:creationId xmlns:a16="http://schemas.microsoft.com/office/drawing/2014/main" id="{4A846A63-40AE-4B26-9CA9-D4B7A2D44BC7}"/>
              </a:ext>
            </a:extLst>
          </p:cNvPr>
          <p:cNvSpPr/>
          <p:nvPr userDrawn="1"/>
        </p:nvSpPr>
        <p:spPr>
          <a:xfrm>
            <a:off x="8025618" y="0"/>
            <a:ext cx="1287194" cy="6858000"/>
          </a:xfrm>
          <a:prstGeom prst="rect">
            <a:avLst/>
          </a:prstGeom>
          <a:solidFill>
            <a:srgbClr val="0AD2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E7EA203E-F39D-4213-BA5B-302BDBD2B48C}"/>
              </a:ext>
            </a:extLst>
          </p:cNvPr>
          <p:cNvSpPr>
            <a:spLocks noGrp="1"/>
          </p:cNvSpPr>
          <p:nvPr>
            <p:ph type="ctrTitle" hasCustomPrompt="1"/>
          </p:nvPr>
        </p:nvSpPr>
        <p:spPr>
          <a:xfrm>
            <a:off x="1554480" y="2156384"/>
            <a:ext cx="6236970" cy="1371600"/>
          </a:xfrm>
          <a:prstGeom prst="rect">
            <a:avLst/>
          </a:prstGeom>
        </p:spPr>
        <p:txBody>
          <a:bodyPr anchor="b"/>
          <a:lstStyle>
            <a:lvl1pPr algn="l">
              <a:defRPr sz="4200">
                <a:solidFill>
                  <a:schemeClr val="tx1"/>
                </a:solidFill>
              </a:defRPr>
            </a:lvl1pPr>
          </a:lstStyle>
          <a:p>
            <a:r>
              <a:rPr lang="en-US"/>
              <a:t>Section title, 42pt bold,</a:t>
            </a:r>
            <a:br>
              <a:rPr lang="en-US"/>
            </a:br>
            <a:r>
              <a:rPr lang="en-US"/>
              <a:t>two line limit</a:t>
            </a:r>
          </a:p>
        </p:txBody>
      </p:sp>
      <p:sp>
        <p:nvSpPr>
          <p:cNvPr id="6" name="Rectangle 5">
            <a:extLst>
              <a:ext uri="{FF2B5EF4-FFF2-40B4-BE49-F238E27FC236}">
                <a16:creationId xmlns:a16="http://schemas.microsoft.com/office/drawing/2014/main" id="{62D3AC56-2BA2-4FE0-B500-1DB245CD0075}"/>
              </a:ext>
            </a:extLst>
          </p:cNvPr>
          <p:cNvSpPr/>
          <p:nvPr userDrawn="1"/>
        </p:nvSpPr>
        <p:spPr>
          <a:xfrm>
            <a:off x="0" y="0"/>
            <a:ext cx="731520" cy="6858000"/>
          </a:xfrm>
          <a:prstGeom prst="rect">
            <a:avLst/>
          </a:prstGeom>
          <a:solidFill>
            <a:srgbClr val="007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ubtitle 2">
            <a:extLst>
              <a:ext uri="{FF2B5EF4-FFF2-40B4-BE49-F238E27FC236}">
                <a16:creationId xmlns:a16="http://schemas.microsoft.com/office/drawing/2014/main" id="{BF58D9EC-57DC-4898-A547-C71390CAAD99}"/>
              </a:ext>
            </a:extLst>
          </p:cNvPr>
          <p:cNvSpPr>
            <a:spLocks noGrp="1"/>
          </p:cNvSpPr>
          <p:nvPr>
            <p:ph type="subTitle" idx="1" hasCustomPrompt="1"/>
          </p:nvPr>
        </p:nvSpPr>
        <p:spPr>
          <a:xfrm>
            <a:off x="1554480" y="3852907"/>
            <a:ext cx="6236970" cy="618270"/>
          </a:xfrm>
          <a:prstGeom prst="rect">
            <a:avLst/>
          </a:prstGeo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Other information, 24pt</a:t>
            </a:r>
          </a:p>
        </p:txBody>
      </p:sp>
    </p:spTree>
    <p:extLst>
      <p:ext uri="{BB962C8B-B14F-4D97-AF65-F5344CB8AC3E}">
        <p14:creationId xmlns:p14="http://schemas.microsoft.com/office/powerpoint/2010/main" val="18262820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Black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a:t>Slide title, 28pt bold</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p:nvPr>
        </p:nvSpPr>
        <p:spPr>
          <a:xfrm>
            <a:off x="319723" y="1243013"/>
            <a:ext cx="11521440" cy="4935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Rectangle 13">
            <a:extLst>
              <a:ext uri="{FF2B5EF4-FFF2-40B4-BE49-F238E27FC236}">
                <a16:creationId xmlns:a16="http://schemas.microsoft.com/office/drawing/2014/main" id="{9F5B10BB-2279-444D-A69E-B8C415407EFF}"/>
              </a:ext>
            </a:extLst>
          </p:cNvPr>
          <p:cNvSpPr/>
          <p:nvPr userDrawn="1"/>
        </p:nvSpPr>
        <p:spPr>
          <a:xfrm>
            <a:off x="0" y="0"/>
            <a:ext cx="18288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197C72B8-85D1-40F1-943D-22DB1FC9F4C8}"/>
              </a:ext>
            </a:extLst>
          </p:cNvPr>
          <p:cNvCxnSpPr/>
          <p:nvPr userDrawn="1"/>
        </p:nvCxnSpPr>
        <p:spPr>
          <a:xfrm>
            <a:off x="320040" y="6217920"/>
            <a:ext cx="1152144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Footer Placeholder 3">
            <a:extLst>
              <a:ext uri="{FF2B5EF4-FFF2-40B4-BE49-F238E27FC236}">
                <a16:creationId xmlns:a16="http://schemas.microsoft.com/office/drawing/2014/main" id="{EBBF6FD8-93AB-40D1-89BC-64079E728A18}"/>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12771465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 Black Lis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a:t>Slide title, 28pt bold</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p:nvPr>
        </p:nvSpPr>
        <p:spPr>
          <a:xfrm>
            <a:off x="319723" y="1243013"/>
            <a:ext cx="11521440" cy="4935537"/>
          </a:xfrm>
        </p:spPr>
        <p:txBody>
          <a:bodyPr/>
          <a:lstStyle>
            <a:lvl1pPr marL="0" indent="-360000">
              <a:buFont typeface="+mj-lt"/>
              <a:buAutoNum type="arabicPeriod"/>
              <a:defRPr/>
            </a:lvl1pPr>
            <a:lvl2pPr marL="720000" indent="-360000">
              <a:buFont typeface="+mj-lt"/>
              <a:buAutoNum type="arabicPeriod"/>
              <a:defRPr/>
            </a:lvl2pPr>
            <a:lvl3pPr marL="1080000" indent="-360000">
              <a:buFont typeface="+mj-lt"/>
              <a:buAutoNum type="arabicPeriod"/>
              <a:defRPr/>
            </a:lvl3pPr>
            <a:lvl4pPr marL="1440000" indent="-360000">
              <a:buFont typeface="+mj-lt"/>
              <a:buAutoNum type="arabicPeriod"/>
              <a:defRPr/>
            </a:lvl4pPr>
            <a:lvl5pPr marL="1800000" indent="-360000">
              <a:buFont typeface="+mj-lt"/>
              <a:buAutoNum type="arabicPeriod"/>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a:extLst>
              <a:ext uri="{FF2B5EF4-FFF2-40B4-BE49-F238E27FC236}">
                <a16:creationId xmlns:a16="http://schemas.microsoft.com/office/drawing/2014/main" id="{90AEB58B-EBCB-4D36-8CF5-FCD945DA552F}"/>
              </a:ext>
            </a:extLst>
          </p:cNvPr>
          <p:cNvSpPr/>
          <p:nvPr userDrawn="1"/>
        </p:nvSpPr>
        <p:spPr>
          <a:xfrm>
            <a:off x="0" y="0"/>
            <a:ext cx="18288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611E7636-01DC-40CA-9BAD-ABDBEE6B7EF3}"/>
              </a:ext>
            </a:extLst>
          </p:cNvPr>
          <p:cNvCxnSpPr/>
          <p:nvPr userDrawn="1"/>
        </p:nvCxnSpPr>
        <p:spPr>
          <a:xfrm>
            <a:off x="320040" y="6217920"/>
            <a:ext cx="1152144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Footer Placeholder 3">
            <a:extLst>
              <a:ext uri="{FF2B5EF4-FFF2-40B4-BE49-F238E27FC236}">
                <a16:creationId xmlns:a16="http://schemas.microsoft.com/office/drawing/2014/main" id="{0AADA94E-2998-4848-A32A-FEEB14EC8ACB}"/>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23420929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Blu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a:t>Slide title, 28pt bold</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p:nvPr>
        </p:nvSpPr>
        <p:spPr>
          <a:xfrm>
            <a:off x="319723" y="1243013"/>
            <a:ext cx="11521440" cy="4935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a:extLst>
              <a:ext uri="{FF2B5EF4-FFF2-40B4-BE49-F238E27FC236}">
                <a16:creationId xmlns:a16="http://schemas.microsoft.com/office/drawing/2014/main" id="{FB5378AA-48D0-49EA-BE9B-95BC597EFC4C}"/>
              </a:ext>
            </a:extLst>
          </p:cNvPr>
          <p:cNvCxnSpPr/>
          <p:nvPr userDrawn="1"/>
        </p:nvCxnSpPr>
        <p:spPr>
          <a:xfrm>
            <a:off x="320040" y="6217920"/>
            <a:ext cx="1152144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EED51E53-C704-4648-A432-C3D579C368E5}"/>
              </a:ext>
            </a:extLst>
          </p:cNvPr>
          <p:cNvGrpSpPr/>
          <p:nvPr userDrawn="1"/>
        </p:nvGrpSpPr>
        <p:grpSpPr>
          <a:xfrm>
            <a:off x="0" y="-2"/>
            <a:ext cx="182880" cy="6858002"/>
            <a:chOff x="0" y="-2"/>
            <a:chExt cx="182880" cy="6858002"/>
          </a:xfrm>
        </p:grpSpPr>
        <p:sp>
          <p:nvSpPr>
            <p:cNvPr id="11" name="Rectangle 10">
              <a:extLst>
                <a:ext uri="{FF2B5EF4-FFF2-40B4-BE49-F238E27FC236}">
                  <a16:creationId xmlns:a16="http://schemas.microsoft.com/office/drawing/2014/main" id="{EADC94DF-CF22-48A4-BA0A-C4C38A013B84}"/>
                </a:ext>
              </a:extLst>
            </p:cNvPr>
            <p:cNvSpPr/>
            <p:nvPr userDrawn="1"/>
          </p:nvSpPr>
          <p:spPr>
            <a:xfrm>
              <a:off x="0" y="6210887"/>
              <a:ext cx="182880" cy="647113"/>
            </a:xfrm>
            <a:prstGeom prst="rect">
              <a:avLst/>
            </a:prstGeom>
            <a:solidFill>
              <a:srgbClr val="5AE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2AFE780-91D7-411E-9616-15D5F7F95B48}"/>
                </a:ext>
              </a:extLst>
            </p:cNvPr>
            <p:cNvSpPr/>
            <p:nvPr userDrawn="1"/>
          </p:nvSpPr>
          <p:spPr>
            <a:xfrm>
              <a:off x="0" y="-2"/>
              <a:ext cx="182880" cy="4572000"/>
            </a:xfrm>
            <a:prstGeom prst="rect">
              <a:avLst/>
            </a:prstGeom>
            <a:solidFill>
              <a:srgbClr val="231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18CE3C64-85E4-4847-9D32-67A911A0EBFE}"/>
                </a:ext>
              </a:extLst>
            </p:cNvPr>
            <p:cNvSpPr/>
            <p:nvPr userDrawn="1"/>
          </p:nvSpPr>
          <p:spPr>
            <a:xfrm>
              <a:off x="0" y="4517053"/>
              <a:ext cx="182880" cy="1709928"/>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Footer Placeholder 3">
            <a:extLst>
              <a:ext uri="{FF2B5EF4-FFF2-40B4-BE49-F238E27FC236}">
                <a16:creationId xmlns:a16="http://schemas.microsoft.com/office/drawing/2014/main" id="{65E7D23C-7957-4E52-96BE-108FF9D401F4}"/>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11574359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Purpl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a:t>Slide title, 28pt bold</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p:nvPr>
        </p:nvSpPr>
        <p:spPr>
          <a:xfrm>
            <a:off x="319723" y="1243013"/>
            <a:ext cx="11521440" cy="4935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4" name="Straight Connector 13">
            <a:extLst>
              <a:ext uri="{FF2B5EF4-FFF2-40B4-BE49-F238E27FC236}">
                <a16:creationId xmlns:a16="http://schemas.microsoft.com/office/drawing/2014/main" id="{B907F687-555F-42F3-931D-36B1D43F7B7A}"/>
              </a:ext>
            </a:extLst>
          </p:cNvPr>
          <p:cNvCxnSpPr/>
          <p:nvPr userDrawn="1"/>
        </p:nvCxnSpPr>
        <p:spPr>
          <a:xfrm>
            <a:off x="320040" y="6217920"/>
            <a:ext cx="11521440" cy="0"/>
          </a:xfrm>
          <a:prstGeom prst="line">
            <a:avLst/>
          </a:prstGeom>
          <a:ln/>
        </p:spPr>
        <p:style>
          <a:lnRef idx="1">
            <a:schemeClr val="accent2"/>
          </a:lnRef>
          <a:fillRef idx="0">
            <a:schemeClr val="accent2"/>
          </a:fillRef>
          <a:effectRef idx="0">
            <a:schemeClr val="accent2"/>
          </a:effectRef>
          <a:fontRef idx="minor">
            <a:schemeClr val="tx1"/>
          </a:fontRef>
        </p:style>
      </p:cxnSp>
      <p:grpSp>
        <p:nvGrpSpPr>
          <p:cNvPr id="15" name="Group 14">
            <a:extLst>
              <a:ext uri="{FF2B5EF4-FFF2-40B4-BE49-F238E27FC236}">
                <a16:creationId xmlns:a16="http://schemas.microsoft.com/office/drawing/2014/main" id="{4CA72A78-4C30-4C03-A06D-DA1FF4F7AC07}"/>
              </a:ext>
            </a:extLst>
          </p:cNvPr>
          <p:cNvGrpSpPr/>
          <p:nvPr userDrawn="1"/>
        </p:nvGrpSpPr>
        <p:grpSpPr>
          <a:xfrm>
            <a:off x="0" y="-2"/>
            <a:ext cx="182880" cy="6858002"/>
            <a:chOff x="0" y="-2"/>
            <a:chExt cx="182880" cy="6858002"/>
          </a:xfrm>
        </p:grpSpPr>
        <p:sp>
          <p:nvSpPr>
            <p:cNvPr id="16" name="Rectangle 15">
              <a:extLst>
                <a:ext uri="{FF2B5EF4-FFF2-40B4-BE49-F238E27FC236}">
                  <a16:creationId xmlns:a16="http://schemas.microsoft.com/office/drawing/2014/main" id="{B555AB02-14EC-4DB4-A3C8-0D9A8157AFF4}"/>
                </a:ext>
              </a:extLst>
            </p:cNvPr>
            <p:cNvSpPr/>
            <p:nvPr userDrawn="1"/>
          </p:nvSpPr>
          <p:spPr>
            <a:xfrm>
              <a:off x="0" y="6210887"/>
              <a:ext cx="182880" cy="647113"/>
            </a:xfrm>
            <a:prstGeom prst="rect">
              <a:avLst/>
            </a:prstGeom>
            <a:solidFill>
              <a:srgbClr val="D7A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75C5320F-164D-4C85-8156-0F5DC144649D}"/>
                </a:ext>
              </a:extLst>
            </p:cNvPr>
            <p:cNvSpPr/>
            <p:nvPr userDrawn="1"/>
          </p:nvSpPr>
          <p:spPr>
            <a:xfrm>
              <a:off x="0" y="-2"/>
              <a:ext cx="182880" cy="4572000"/>
            </a:xfrm>
            <a:prstGeom prst="rect">
              <a:avLst/>
            </a:prstGeom>
            <a:solidFill>
              <a:srgbClr val="6F0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9448BF6-A9B1-4435-9787-4CFEFE2B3C13}"/>
                </a:ext>
              </a:extLst>
            </p:cNvPr>
            <p:cNvSpPr/>
            <p:nvPr userDrawn="1"/>
          </p:nvSpPr>
          <p:spPr>
            <a:xfrm>
              <a:off x="0" y="4517053"/>
              <a:ext cx="182880" cy="1709928"/>
            </a:xfrm>
            <a:prstGeom prst="rect">
              <a:avLst/>
            </a:prstGeom>
            <a:solidFill>
              <a:srgbClr val="A80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ooter Placeholder 3">
            <a:extLst>
              <a:ext uri="{FF2B5EF4-FFF2-40B4-BE49-F238E27FC236}">
                <a16:creationId xmlns:a16="http://schemas.microsoft.com/office/drawing/2014/main" id="{3AC64AE5-B574-414A-A026-D2F3AC48A032}"/>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30532734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Red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a:t>Slide title, 28pt bold</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p:nvPr>
        </p:nvSpPr>
        <p:spPr>
          <a:xfrm>
            <a:off x="319723" y="1243013"/>
            <a:ext cx="11521440" cy="4935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4" name="Straight Connector 13">
            <a:extLst>
              <a:ext uri="{FF2B5EF4-FFF2-40B4-BE49-F238E27FC236}">
                <a16:creationId xmlns:a16="http://schemas.microsoft.com/office/drawing/2014/main" id="{B907F687-555F-42F3-931D-36B1D43F7B7A}"/>
              </a:ext>
            </a:extLst>
          </p:cNvPr>
          <p:cNvCxnSpPr/>
          <p:nvPr userDrawn="1"/>
        </p:nvCxnSpPr>
        <p:spPr>
          <a:xfrm>
            <a:off x="320040" y="6217920"/>
            <a:ext cx="11521440" cy="0"/>
          </a:xfrm>
          <a:prstGeom prst="line">
            <a:avLst/>
          </a:prstGeom>
          <a:ln>
            <a:solidFill>
              <a:schemeClr val="accent3"/>
            </a:solidFill>
          </a:ln>
        </p:spPr>
        <p:style>
          <a:lnRef idx="1">
            <a:schemeClr val="accent2"/>
          </a:lnRef>
          <a:fillRef idx="0">
            <a:schemeClr val="accent2"/>
          </a:fillRef>
          <a:effectRef idx="0">
            <a:schemeClr val="accent2"/>
          </a:effectRef>
          <a:fontRef idx="minor">
            <a:schemeClr val="tx1"/>
          </a:fontRef>
        </p:style>
      </p:cxnSp>
      <p:grpSp>
        <p:nvGrpSpPr>
          <p:cNvPr id="12" name="Group 11">
            <a:extLst>
              <a:ext uri="{FF2B5EF4-FFF2-40B4-BE49-F238E27FC236}">
                <a16:creationId xmlns:a16="http://schemas.microsoft.com/office/drawing/2014/main" id="{1C240F09-DD7C-4C8C-8DAD-8BC809392125}"/>
              </a:ext>
            </a:extLst>
          </p:cNvPr>
          <p:cNvGrpSpPr/>
          <p:nvPr userDrawn="1"/>
        </p:nvGrpSpPr>
        <p:grpSpPr>
          <a:xfrm>
            <a:off x="0" y="-2"/>
            <a:ext cx="182880" cy="6858002"/>
            <a:chOff x="0" y="-2"/>
            <a:chExt cx="182880" cy="6858002"/>
          </a:xfrm>
        </p:grpSpPr>
        <p:sp>
          <p:nvSpPr>
            <p:cNvPr id="13" name="Rectangle 12">
              <a:extLst>
                <a:ext uri="{FF2B5EF4-FFF2-40B4-BE49-F238E27FC236}">
                  <a16:creationId xmlns:a16="http://schemas.microsoft.com/office/drawing/2014/main" id="{D4A91B95-0BE4-4F1C-91A7-56D87D69E7D1}"/>
                </a:ext>
              </a:extLst>
            </p:cNvPr>
            <p:cNvSpPr/>
            <p:nvPr userDrawn="1"/>
          </p:nvSpPr>
          <p:spPr>
            <a:xfrm>
              <a:off x="0" y="6210887"/>
              <a:ext cx="182880" cy="647113"/>
            </a:xfrm>
            <a:prstGeom prst="rect">
              <a:avLst/>
            </a:prstGeom>
            <a:solidFill>
              <a:srgbClr val="FF91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C7B9BDB8-BECF-451A-A4D3-80341F2150FB}"/>
                </a:ext>
              </a:extLst>
            </p:cNvPr>
            <p:cNvSpPr/>
            <p:nvPr userDrawn="1"/>
          </p:nvSpPr>
          <p:spPr>
            <a:xfrm>
              <a:off x="0" y="-2"/>
              <a:ext cx="182880" cy="4572000"/>
            </a:xfrm>
            <a:prstGeom prst="rect">
              <a:avLst/>
            </a:prstGeom>
            <a:solidFill>
              <a:srgbClr val="D72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53581BC-072A-4FF4-A41A-C4969ED95D61}"/>
                </a:ext>
              </a:extLst>
            </p:cNvPr>
            <p:cNvSpPr/>
            <p:nvPr userDrawn="1"/>
          </p:nvSpPr>
          <p:spPr>
            <a:xfrm>
              <a:off x="0" y="4517053"/>
              <a:ext cx="182880" cy="1709928"/>
            </a:xfrm>
            <a:prstGeom prst="rect">
              <a:avLst/>
            </a:prstGeom>
            <a:solidFill>
              <a:srgbClr val="FF46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ooter Placeholder 3">
            <a:extLst>
              <a:ext uri="{FF2B5EF4-FFF2-40B4-BE49-F238E27FC236}">
                <a16:creationId xmlns:a16="http://schemas.microsoft.com/office/drawing/2014/main" id="{5860C422-4407-4AB9-A063-9D3BE9C87221}"/>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4843224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Yellow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a:t>Slide title, 28pt bold</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p:nvPr>
        </p:nvSpPr>
        <p:spPr>
          <a:xfrm>
            <a:off x="319723" y="1243013"/>
            <a:ext cx="11521440" cy="4935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1" name="Straight Connector 10">
            <a:extLst>
              <a:ext uri="{FF2B5EF4-FFF2-40B4-BE49-F238E27FC236}">
                <a16:creationId xmlns:a16="http://schemas.microsoft.com/office/drawing/2014/main" id="{7755056D-1B7D-47BE-B9C1-919DD1AE7AEC}"/>
              </a:ext>
            </a:extLst>
          </p:cNvPr>
          <p:cNvCxnSpPr/>
          <p:nvPr userDrawn="1"/>
        </p:nvCxnSpPr>
        <p:spPr>
          <a:xfrm>
            <a:off x="320040" y="6217920"/>
            <a:ext cx="11521440" cy="0"/>
          </a:xfrm>
          <a:prstGeom prst="line">
            <a:avLst/>
          </a:prstGeom>
          <a:ln/>
        </p:spPr>
        <p:style>
          <a:lnRef idx="1">
            <a:schemeClr val="accent4"/>
          </a:lnRef>
          <a:fillRef idx="0">
            <a:schemeClr val="accent4"/>
          </a:fillRef>
          <a:effectRef idx="0">
            <a:schemeClr val="accent4"/>
          </a:effectRef>
          <a:fontRef idx="minor">
            <a:schemeClr val="tx1"/>
          </a:fontRef>
        </p:style>
      </p:cxnSp>
      <p:grpSp>
        <p:nvGrpSpPr>
          <p:cNvPr id="15" name="Group 14">
            <a:extLst>
              <a:ext uri="{FF2B5EF4-FFF2-40B4-BE49-F238E27FC236}">
                <a16:creationId xmlns:a16="http://schemas.microsoft.com/office/drawing/2014/main" id="{9E34328E-B1C6-4BE7-A077-911C6B42267B}"/>
              </a:ext>
            </a:extLst>
          </p:cNvPr>
          <p:cNvGrpSpPr/>
          <p:nvPr userDrawn="1"/>
        </p:nvGrpSpPr>
        <p:grpSpPr>
          <a:xfrm>
            <a:off x="0" y="0"/>
            <a:ext cx="182880" cy="6858832"/>
            <a:chOff x="0" y="-2"/>
            <a:chExt cx="182880" cy="6923319"/>
          </a:xfrm>
        </p:grpSpPr>
        <p:sp>
          <p:nvSpPr>
            <p:cNvPr id="16" name="Rectangle 15">
              <a:extLst>
                <a:ext uri="{FF2B5EF4-FFF2-40B4-BE49-F238E27FC236}">
                  <a16:creationId xmlns:a16="http://schemas.microsoft.com/office/drawing/2014/main" id="{58E1AD2A-72E1-41C3-A8C7-1E05E5A1C80F}"/>
                </a:ext>
              </a:extLst>
            </p:cNvPr>
            <p:cNvSpPr/>
            <p:nvPr userDrawn="1"/>
          </p:nvSpPr>
          <p:spPr>
            <a:xfrm>
              <a:off x="0" y="6276204"/>
              <a:ext cx="182880" cy="647113"/>
            </a:xfrm>
            <a:prstGeom prst="rect">
              <a:avLst/>
            </a:prstGeom>
            <a:solidFill>
              <a:srgbClr val="FFDC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0137D73-4F1E-4A64-9A95-EC0B5FC68BC2}"/>
                </a:ext>
              </a:extLst>
            </p:cNvPr>
            <p:cNvSpPr/>
            <p:nvPr userDrawn="1"/>
          </p:nvSpPr>
          <p:spPr>
            <a:xfrm>
              <a:off x="0" y="-2"/>
              <a:ext cx="182880" cy="4572000"/>
            </a:xfrm>
            <a:prstGeom prst="rect">
              <a:avLst/>
            </a:prstGeom>
            <a:solidFill>
              <a:srgbClr val="FFA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0444ABFA-4863-4BAD-83D2-E9328E5E3C37}"/>
                </a:ext>
              </a:extLst>
            </p:cNvPr>
            <p:cNvSpPr/>
            <p:nvPr userDrawn="1"/>
          </p:nvSpPr>
          <p:spPr>
            <a:xfrm>
              <a:off x="0" y="4573039"/>
              <a:ext cx="182880" cy="1709928"/>
            </a:xfrm>
            <a:prstGeom prst="rect">
              <a:avLst/>
            </a:prstGeom>
            <a:solidFill>
              <a:srgbClr val="FFB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Footer Placeholder 3">
            <a:extLst>
              <a:ext uri="{FF2B5EF4-FFF2-40B4-BE49-F238E27FC236}">
                <a16:creationId xmlns:a16="http://schemas.microsoft.com/office/drawing/2014/main" id="{ABDE239D-999D-4C6D-854B-BD2716F439B0}"/>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24493459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Green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a:t>Slide title, 28pt bold</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p:nvPr>
        </p:nvSpPr>
        <p:spPr>
          <a:xfrm>
            <a:off x="319723" y="1243013"/>
            <a:ext cx="11521440" cy="4935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A7D4838C-2ED6-416D-BA07-57109830E0FE}"/>
              </a:ext>
            </a:extLst>
          </p:cNvPr>
          <p:cNvCxnSpPr/>
          <p:nvPr userDrawn="1"/>
        </p:nvCxnSpPr>
        <p:spPr>
          <a:xfrm>
            <a:off x="320040" y="6217920"/>
            <a:ext cx="11521440" cy="0"/>
          </a:xfrm>
          <a:prstGeom prst="line">
            <a:avLst/>
          </a:prstGeom>
          <a:ln/>
        </p:spPr>
        <p:style>
          <a:lnRef idx="1">
            <a:schemeClr val="accent5"/>
          </a:lnRef>
          <a:fillRef idx="0">
            <a:schemeClr val="accent5"/>
          </a:fillRef>
          <a:effectRef idx="0">
            <a:schemeClr val="accent5"/>
          </a:effectRef>
          <a:fontRef idx="minor">
            <a:schemeClr val="tx1"/>
          </a:fontRef>
        </p:style>
      </p:cxnSp>
      <p:grpSp>
        <p:nvGrpSpPr>
          <p:cNvPr id="13" name="Group 12">
            <a:extLst>
              <a:ext uri="{FF2B5EF4-FFF2-40B4-BE49-F238E27FC236}">
                <a16:creationId xmlns:a16="http://schemas.microsoft.com/office/drawing/2014/main" id="{14466649-CD9C-476C-918B-BEB28E180304}"/>
              </a:ext>
            </a:extLst>
          </p:cNvPr>
          <p:cNvGrpSpPr/>
          <p:nvPr userDrawn="1"/>
        </p:nvGrpSpPr>
        <p:grpSpPr>
          <a:xfrm>
            <a:off x="0" y="-2"/>
            <a:ext cx="182880" cy="6858002"/>
            <a:chOff x="0" y="-2"/>
            <a:chExt cx="182880" cy="6858002"/>
          </a:xfrm>
        </p:grpSpPr>
        <p:sp>
          <p:nvSpPr>
            <p:cNvPr id="14" name="Rectangle 13">
              <a:extLst>
                <a:ext uri="{FF2B5EF4-FFF2-40B4-BE49-F238E27FC236}">
                  <a16:creationId xmlns:a16="http://schemas.microsoft.com/office/drawing/2014/main" id="{AE9D4282-E4E1-4CDD-9678-C1191C5B3FE7}"/>
                </a:ext>
              </a:extLst>
            </p:cNvPr>
            <p:cNvSpPr/>
            <p:nvPr userDrawn="1"/>
          </p:nvSpPr>
          <p:spPr>
            <a:xfrm>
              <a:off x="0" y="6210887"/>
              <a:ext cx="182880" cy="647113"/>
            </a:xfrm>
            <a:prstGeom prst="rect">
              <a:avLst/>
            </a:prstGeom>
            <a:solidFill>
              <a:srgbClr val="78FA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BB522D8A-7AFE-42B3-8DA1-7172318C8885}"/>
                </a:ext>
              </a:extLst>
            </p:cNvPr>
            <p:cNvSpPr/>
            <p:nvPr userDrawn="1"/>
          </p:nvSpPr>
          <p:spPr>
            <a:xfrm>
              <a:off x="0" y="-2"/>
              <a:ext cx="182880" cy="4572000"/>
            </a:xfrm>
            <a:prstGeom prst="rect">
              <a:avLst/>
            </a:prstGeom>
            <a:solidFill>
              <a:srgbClr val="007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6AC92C7-D5B4-48F1-9A89-5250A640A3F4}"/>
                </a:ext>
              </a:extLst>
            </p:cNvPr>
            <p:cNvSpPr/>
            <p:nvPr userDrawn="1"/>
          </p:nvSpPr>
          <p:spPr>
            <a:xfrm>
              <a:off x="0" y="4517053"/>
              <a:ext cx="182880" cy="1709928"/>
            </a:xfrm>
            <a:prstGeom prst="rect">
              <a:avLst/>
            </a:prstGeom>
            <a:solidFill>
              <a:srgbClr val="0AD2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ooter Placeholder 3">
            <a:extLst>
              <a:ext uri="{FF2B5EF4-FFF2-40B4-BE49-F238E27FC236}">
                <a16:creationId xmlns:a16="http://schemas.microsoft.com/office/drawing/2014/main" id="{9C3AB7BD-7069-4AC6-8540-C7CD6191E4BE}"/>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35606835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Blu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a:t>Slide title, 28pt bold</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p:nvPr>
        </p:nvSpPr>
        <p:spPr>
          <a:xfrm>
            <a:off x="319723" y="1243013"/>
            <a:ext cx="11521440" cy="4935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1" name="Group 10">
            <a:extLst>
              <a:ext uri="{FF2B5EF4-FFF2-40B4-BE49-F238E27FC236}">
                <a16:creationId xmlns:a16="http://schemas.microsoft.com/office/drawing/2014/main" id="{C62D149B-FB3E-4F3C-91FC-502E6E33681F}"/>
              </a:ext>
            </a:extLst>
          </p:cNvPr>
          <p:cNvGrpSpPr/>
          <p:nvPr userDrawn="1"/>
        </p:nvGrpSpPr>
        <p:grpSpPr>
          <a:xfrm>
            <a:off x="0" y="6675120"/>
            <a:ext cx="12202796" cy="182880"/>
            <a:chOff x="0" y="5303520"/>
            <a:chExt cx="12202796" cy="594360"/>
          </a:xfrm>
        </p:grpSpPr>
        <p:sp>
          <p:nvSpPr>
            <p:cNvPr id="15" name="Rectangle 14">
              <a:extLst>
                <a:ext uri="{FF2B5EF4-FFF2-40B4-BE49-F238E27FC236}">
                  <a16:creationId xmlns:a16="http://schemas.microsoft.com/office/drawing/2014/main" id="{0B253A9E-4157-4649-9B03-BC26F137140A}"/>
                </a:ext>
              </a:extLst>
            </p:cNvPr>
            <p:cNvSpPr/>
            <p:nvPr userDrawn="1"/>
          </p:nvSpPr>
          <p:spPr>
            <a:xfrm>
              <a:off x="9245604" y="5303520"/>
              <a:ext cx="2651760" cy="594360"/>
            </a:xfrm>
            <a:prstGeom prst="rect">
              <a:avLst/>
            </a:prstGeom>
            <a:solidFill>
              <a:srgbClr val="231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D63FB71-8D46-41BB-99AC-A9B032B64908}"/>
                </a:ext>
              </a:extLst>
            </p:cNvPr>
            <p:cNvSpPr/>
            <p:nvPr userDrawn="1"/>
          </p:nvSpPr>
          <p:spPr>
            <a:xfrm>
              <a:off x="11868149" y="5303520"/>
              <a:ext cx="334647" cy="594360"/>
            </a:xfrm>
            <a:prstGeom prst="rect">
              <a:avLst/>
            </a:prstGeom>
            <a:solidFill>
              <a:srgbClr val="001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13CB1E7-BEDB-4F9E-B40E-BE0317677C35}"/>
                </a:ext>
              </a:extLst>
            </p:cNvPr>
            <p:cNvSpPr/>
            <p:nvPr userDrawn="1"/>
          </p:nvSpPr>
          <p:spPr>
            <a:xfrm>
              <a:off x="0" y="5303520"/>
              <a:ext cx="9323754" cy="594360"/>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ooter Placeholder 3">
            <a:extLst>
              <a:ext uri="{FF2B5EF4-FFF2-40B4-BE49-F238E27FC236}">
                <a16:creationId xmlns:a16="http://schemas.microsoft.com/office/drawing/2014/main" id="{EBB91046-8A44-4B84-BA28-A6ADC5D18E70}"/>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12652114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Purp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a:t>Slide title, 28pt bold</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p:nvPr>
        </p:nvSpPr>
        <p:spPr>
          <a:xfrm>
            <a:off x="319723" y="1243013"/>
            <a:ext cx="11521440" cy="4935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0" name="Group 9">
            <a:extLst>
              <a:ext uri="{FF2B5EF4-FFF2-40B4-BE49-F238E27FC236}">
                <a16:creationId xmlns:a16="http://schemas.microsoft.com/office/drawing/2014/main" id="{F48F4A85-93A7-4E9A-B2AF-E4854A2ED6B1}"/>
              </a:ext>
            </a:extLst>
          </p:cNvPr>
          <p:cNvGrpSpPr/>
          <p:nvPr userDrawn="1"/>
        </p:nvGrpSpPr>
        <p:grpSpPr>
          <a:xfrm>
            <a:off x="0" y="6675120"/>
            <a:ext cx="12202796" cy="182880"/>
            <a:chOff x="0" y="5303520"/>
            <a:chExt cx="12202796" cy="594360"/>
          </a:xfrm>
        </p:grpSpPr>
        <p:sp>
          <p:nvSpPr>
            <p:cNvPr id="12" name="Rectangle 11">
              <a:extLst>
                <a:ext uri="{FF2B5EF4-FFF2-40B4-BE49-F238E27FC236}">
                  <a16:creationId xmlns:a16="http://schemas.microsoft.com/office/drawing/2014/main" id="{1B3F44AD-7398-4AE5-BB40-4B9469CB3ADE}"/>
                </a:ext>
              </a:extLst>
            </p:cNvPr>
            <p:cNvSpPr/>
            <p:nvPr userDrawn="1"/>
          </p:nvSpPr>
          <p:spPr>
            <a:xfrm>
              <a:off x="9245604" y="5303520"/>
              <a:ext cx="2651760" cy="594360"/>
            </a:xfrm>
            <a:prstGeom prst="rect">
              <a:avLst/>
            </a:prstGeom>
            <a:solidFill>
              <a:srgbClr val="6F0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4A65855-B2BA-447C-8767-3120D35E2D4F}"/>
                </a:ext>
              </a:extLst>
            </p:cNvPr>
            <p:cNvSpPr/>
            <p:nvPr userDrawn="1"/>
          </p:nvSpPr>
          <p:spPr>
            <a:xfrm>
              <a:off x="11868149" y="5303520"/>
              <a:ext cx="334647" cy="594360"/>
            </a:xfrm>
            <a:prstGeom prst="rect">
              <a:avLst/>
            </a:prstGeom>
            <a:solidFill>
              <a:srgbClr val="460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3F468E7-8400-47A0-9794-F53ECD440439}"/>
                </a:ext>
              </a:extLst>
            </p:cNvPr>
            <p:cNvSpPr/>
            <p:nvPr userDrawn="1"/>
          </p:nvSpPr>
          <p:spPr>
            <a:xfrm>
              <a:off x="0" y="5303520"/>
              <a:ext cx="9323754" cy="594360"/>
            </a:xfrm>
            <a:prstGeom prst="rect">
              <a:avLst/>
            </a:prstGeom>
            <a:solidFill>
              <a:srgbClr val="A80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ooter Placeholder 3">
            <a:extLst>
              <a:ext uri="{FF2B5EF4-FFF2-40B4-BE49-F238E27FC236}">
                <a16:creationId xmlns:a16="http://schemas.microsoft.com/office/drawing/2014/main" id="{5EDC1514-27DF-444E-84C3-86247DDDFD96}"/>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32645168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Red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a:t>Slide title, 28pt bold</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p:nvPr>
        </p:nvSpPr>
        <p:spPr>
          <a:xfrm>
            <a:off x="319723" y="1243013"/>
            <a:ext cx="11521440" cy="4935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1" name="Group 10">
            <a:extLst>
              <a:ext uri="{FF2B5EF4-FFF2-40B4-BE49-F238E27FC236}">
                <a16:creationId xmlns:a16="http://schemas.microsoft.com/office/drawing/2014/main" id="{3942DA99-6BA4-4DA7-8651-80752B5462FE}"/>
              </a:ext>
            </a:extLst>
          </p:cNvPr>
          <p:cNvGrpSpPr/>
          <p:nvPr userDrawn="1"/>
        </p:nvGrpSpPr>
        <p:grpSpPr>
          <a:xfrm>
            <a:off x="0" y="6675120"/>
            <a:ext cx="12202796" cy="182880"/>
            <a:chOff x="0" y="5303520"/>
            <a:chExt cx="12202796" cy="594360"/>
          </a:xfrm>
        </p:grpSpPr>
        <p:sp>
          <p:nvSpPr>
            <p:cNvPr id="15" name="Rectangle 14">
              <a:extLst>
                <a:ext uri="{FF2B5EF4-FFF2-40B4-BE49-F238E27FC236}">
                  <a16:creationId xmlns:a16="http://schemas.microsoft.com/office/drawing/2014/main" id="{9FC97499-E988-4B11-B114-5E15CA266BF8}"/>
                </a:ext>
              </a:extLst>
            </p:cNvPr>
            <p:cNvSpPr/>
            <p:nvPr userDrawn="1"/>
          </p:nvSpPr>
          <p:spPr>
            <a:xfrm>
              <a:off x="9245604" y="5303520"/>
              <a:ext cx="2651760" cy="594360"/>
            </a:xfrm>
            <a:prstGeom prst="rect">
              <a:avLst/>
            </a:prstGeom>
            <a:solidFill>
              <a:srgbClr val="D72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BB952E0-2CF7-48F8-8262-7CE47CD99877}"/>
                </a:ext>
              </a:extLst>
            </p:cNvPr>
            <p:cNvSpPr/>
            <p:nvPr userDrawn="1"/>
          </p:nvSpPr>
          <p:spPr>
            <a:xfrm>
              <a:off x="11868149" y="5303520"/>
              <a:ext cx="334647" cy="594360"/>
            </a:xfrm>
            <a:prstGeom prst="rect">
              <a:avLst/>
            </a:prstGeom>
            <a:solidFill>
              <a:srgbClr val="69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3AC656F-3F0C-49A2-81C1-78C572069D73}"/>
                </a:ext>
              </a:extLst>
            </p:cNvPr>
            <p:cNvSpPr/>
            <p:nvPr userDrawn="1"/>
          </p:nvSpPr>
          <p:spPr>
            <a:xfrm>
              <a:off x="0" y="5303520"/>
              <a:ext cx="9323754" cy="594360"/>
            </a:xfrm>
            <a:prstGeom prst="rect">
              <a:avLst/>
            </a:prstGeom>
            <a:solidFill>
              <a:srgbClr val="FF46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ooter Placeholder 3">
            <a:extLst>
              <a:ext uri="{FF2B5EF4-FFF2-40B4-BE49-F238E27FC236}">
                <a16:creationId xmlns:a16="http://schemas.microsoft.com/office/drawing/2014/main" id="{5AA6BF44-A0EB-4D68-94B2-CEEE877AEC63}"/>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38512905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Yellow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a:t>Slide title, 28pt bold</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p:nvPr>
        </p:nvSpPr>
        <p:spPr>
          <a:xfrm>
            <a:off x="319723" y="1243013"/>
            <a:ext cx="11521440" cy="4935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0" name="Group 9">
            <a:extLst>
              <a:ext uri="{FF2B5EF4-FFF2-40B4-BE49-F238E27FC236}">
                <a16:creationId xmlns:a16="http://schemas.microsoft.com/office/drawing/2014/main" id="{C35AFC50-E6B6-4E43-B4E7-F9E2A95E63EC}"/>
              </a:ext>
            </a:extLst>
          </p:cNvPr>
          <p:cNvGrpSpPr/>
          <p:nvPr userDrawn="1"/>
        </p:nvGrpSpPr>
        <p:grpSpPr>
          <a:xfrm>
            <a:off x="0" y="6675120"/>
            <a:ext cx="12202796" cy="182880"/>
            <a:chOff x="0" y="5303520"/>
            <a:chExt cx="12202796" cy="594360"/>
          </a:xfrm>
        </p:grpSpPr>
        <p:sp>
          <p:nvSpPr>
            <p:cNvPr id="12" name="Rectangle 11">
              <a:extLst>
                <a:ext uri="{FF2B5EF4-FFF2-40B4-BE49-F238E27FC236}">
                  <a16:creationId xmlns:a16="http://schemas.microsoft.com/office/drawing/2014/main" id="{1A2B86E2-F045-4370-94FD-B80A57E52011}"/>
                </a:ext>
              </a:extLst>
            </p:cNvPr>
            <p:cNvSpPr/>
            <p:nvPr userDrawn="1"/>
          </p:nvSpPr>
          <p:spPr>
            <a:xfrm>
              <a:off x="9245604" y="5303520"/>
              <a:ext cx="2651760" cy="594360"/>
            </a:xfrm>
            <a:prstGeom prst="rect">
              <a:avLst/>
            </a:prstGeom>
            <a:solidFill>
              <a:srgbClr val="FFA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C6F66FD7-E36D-4A8C-9C0D-409917212467}"/>
                </a:ext>
              </a:extLst>
            </p:cNvPr>
            <p:cNvSpPr/>
            <p:nvPr userDrawn="1"/>
          </p:nvSpPr>
          <p:spPr>
            <a:xfrm>
              <a:off x="11868149" y="5303520"/>
              <a:ext cx="334647" cy="594360"/>
            </a:xfrm>
            <a:prstGeom prst="rect">
              <a:avLst/>
            </a:prstGeom>
            <a:solidFill>
              <a:srgbClr val="A04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4169620-5373-445A-839E-0A597466E92E}"/>
                </a:ext>
              </a:extLst>
            </p:cNvPr>
            <p:cNvSpPr/>
            <p:nvPr userDrawn="1"/>
          </p:nvSpPr>
          <p:spPr>
            <a:xfrm>
              <a:off x="0" y="5303520"/>
              <a:ext cx="9323754" cy="594360"/>
            </a:xfrm>
            <a:prstGeom prst="rect">
              <a:avLst/>
            </a:prstGeom>
            <a:solidFill>
              <a:srgbClr val="FFB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ooter Placeholder 3">
            <a:extLst>
              <a:ext uri="{FF2B5EF4-FFF2-40B4-BE49-F238E27FC236}">
                <a16:creationId xmlns:a16="http://schemas.microsoft.com/office/drawing/2014/main" id="{18B52625-9CC4-4023-8A91-7E8B546B2F7A}"/>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17758858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Gree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a:t>Slide title, 28pt bold</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p:nvPr>
        </p:nvSpPr>
        <p:spPr>
          <a:xfrm>
            <a:off x="319723" y="1243013"/>
            <a:ext cx="11521440" cy="4935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1" name="Group 10">
            <a:extLst>
              <a:ext uri="{FF2B5EF4-FFF2-40B4-BE49-F238E27FC236}">
                <a16:creationId xmlns:a16="http://schemas.microsoft.com/office/drawing/2014/main" id="{F90E0E93-EEE6-4D51-9F5C-4F52ACDE3916}"/>
              </a:ext>
            </a:extLst>
          </p:cNvPr>
          <p:cNvGrpSpPr/>
          <p:nvPr userDrawn="1"/>
        </p:nvGrpSpPr>
        <p:grpSpPr>
          <a:xfrm>
            <a:off x="0" y="6675120"/>
            <a:ext cx="12202796" cy="182880"/>
            <a:chOff x="0" y="5303520"/>
            <a:chExt cx="12202796" cy="594360"/>
          </a:xfrm>
        </p:grpSpPr>
        <p:sp>
          <p:nvSpPr>
            <p:cNvPr id="15" name="Rectangle 14">
              <a:extLst>
                <a:ext uri="{FF2B5EF4-FFF2-40B4-BE49-F238E27FC236}">
                  <a16:creationId xmlns:a16="http://schemas.microsoft.com/office/drawing/2014/main" id="{26A910FC-EEC9-4E32-9C79-04B4D2C5033B}"/>
                </a:ext>
              </a:extLst>
            </p:cNvPr>
            <p:cNvSpPr/>
            <p:nvPr userDrawn="1"/>
          </p:nvSpPr>
          <p:spPr>
            <a:xfrm>
              <a:off x="9245604" y="5303520"/>
              <a:ext cx="2651760" cy="594360"/>
            </a:xfrm>
            <a:prstGeom prst="rect">
              <a:avLst/>
            </a:prstGeom>
            <a:solidFill>
              <a:srgbClr val="007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D262B7C-8609-4D89-A827-E2F2D0992C62}"/>
                </a:ext>
              </a:extLst>
            </p:cNvPr>
            <p:cNvSpPr/>
            <p:nvPr userDrawn="1"/>
          </p:nvSpPr>
          <p:spPr>
            <a:xfrm>
              <a:off x="11868149" y="5303520"/>
              <a:ext cx="334647" cy="594360"/>
            </a:xfrm>
            <a:prstGeom prst="rect">
              <a:avLst/>
            </a:prstGeom>
            <a:solidFill>
              <a:srgbClr val="003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888E613-23F0-43B0-BB12-5224CC248F1C}"/>
                </a:ext>
              </a:extLst>
            </p:cNvPr>
            <p:cNvSpPr/>
            <p:nvPr userDrawn="1"/>
          </p:nvSpPr>
          <p:spPr>
            <a:xfrm>
              <a:off x="0" y="5303520"/>
              <a:ext cx="9323754" cy="594360"/>
            </a:xfrm>
            <a:prstGeom prst="rect">
              <a:avLst/>
            </a:prstGeom>
            <a:solidFill>
              <a:srgbClr val="0AD2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ooter Placeholder 3">
            <a:extLst>
              <a:ext uri="{FF2B5EF4-FFF2-40B4-BE49-F238E27FC236}">
                <a16:creationId xmlns:a16="http://schemas.microsoft.com/office/drawing/2014/main" id="{9E0253C4-BF1F-48BC-8665-CAC86A4D5063}"/>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254423662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74950-21BB-435D-896A-3799293EC7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2A66DE9-B3C6-45B3-B1C5-D5C8B3E465C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D4C3B0-33AC-4414-A367-0BC5FFBF7E5A}"/>
              </a:ext>
            </a:extLst>
          </p:cNvPr>
          <p:cNvSpPr>
            <a:spLocks noGrp="1"/>
          </p:cNvSpPr>
          <p:nvPr>
            <p:ph type="dt" sz="half" idx="10"/>
          </p:nvPr>
        </p:nvSpPr>
        <p:spPr/>
        <p:txBody>
          <a:bodyPr/>
          <a:lstStyle/>
          <a:p>
            <a:fld id="{C8AFFA29-6E42-4D6D-877E-707AB8537F64}" type="datetimeFigureOut">
              <a:rPr lang="en-US" smtClean="0"/>
              <a:t>5/17/2024</a:t>
            </a:fld>
            <a:endParaRPr lang="en-US"/>
          </a:p>
        </p:txBody>
      </p:sp>
      <p:sp>
        <p:nvSpPr>
          <p:cNvPr id="5" name="Footer Placeholder 4">
            <a:extLst>
              <a:ext uri="{FF2B5EF4-FFF2-40B4-BE49-F238E27FC236}">
                <a16:creationId xmlns:a16="http://schemas.microsoft.com/office/drawing/2014/main" id="{8244AE67-3F6B-4A55-8F5C-4DAC30AA65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0B4544-4D6D-4194-A034-582945687F4F}"/>
              </a:ext>
            </a:extLst>
          </p:cNvPr>
          <p:cNvSpPr>
            <a:spLocks noGrp="1"/>
          </p:cNvSpPr>
          <p:nvPr>
            <p:ph type="sldNum" sz="quarter" idx="12"/>
          </p:nvPr>
        </p:nvSpPr>
        <p:spPr/>
        <p:txBody>
          <a:bodyPr/>
          <a:lstStyle/>
          <a:p>
            <a:fld id="{E34FC03D-C748-40D3-B94E-C2CBC73867D4}" type="slidenum">
              <a:rPr lang="en-US" smtClean="0"/>
              <a:t>‹#›</a:t>
            </a:fld>
            <a:endParaRPr lang="en-US"/>
          </a:p>
        </p:txBody>
      </p:sp>
    </p:spTree>
    <p:extLst>
      <p:ext uri="{BB962C8B-B14F-4D97-AF65-F5344CB8AC3E}">
        <p14:creationId xmlns:p14="http://schemas.microsoft.com/office/powerpoint/2010/main" val="7165400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Content Color Blu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a:t>Slide title, 28pt bold</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a:p>
        </p:txBody>
      </p:sp>
      <p:cxnSp>
        <p:nvCxnSpPr>
          <p:cNvPr id="15" name="Straight Connector 14">
            <a:extLst>
              <a:ext uri="{FF2B5EF4-FFF2-40B4-BE49-F238E27FC236}">
                <a16:creationId xmlns:a16="http://schemas.microsoft.com/office/drawing/2014/main" id="{197C72B8-85D1-40F1-943D-22DB1FC9F4C8}"/>
              </a:ext>
            </a:extLst>
          </p:cNvPr>
          <p:cNvCxnSpPr/>
          <p:nvPr userDrawn="1"/>
        </p:nvCxnSpPr>
        <p:spPr>
          <a:xfrm>
            <a:off x="320040" y="6217920"/>
            <a:ext cx="1152144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Content Placeholder 3">
            <a:extLst>
              <a:ext uri="{FF2B5EF4-FFF2-40B4-BE49-F238E27FC236}">
                <a16:creationId xmlns:a16="http://schemas.microsoft.com/office/drawing/2014/main" id="{FC504A2D-EBE1-4848-A939-CC44403D1D7E}"/>
              </a:ext>
            </a:extLst>
          </p:cNvPr>
          <p:cNvSpPr>
            <a:spLocks noGrp="1"/>
          </p:cNvSpPr>
          <p:nvPr>
            <p:ph sz="half" idx="2" hasCustomPrompt="1"/>
          </p:nvPr>
        </p:nvSpPr>
        <p:spPr>
          <a:xfrm>
            <a:off x="4507865" y="1126874"/>
            <a:ext cx="7680960" cy="5120640"/>
          </a:xfrm>
          <a:prstGeom prst="rect">
            <a:avLst/>
          </a:prstGeom>
          <a:solidFill>
            <a:srgbClr val="0A7DFF"/>
          </a:solidFill>
        </p:spPr>
        <p:txBody>
          <a:bodyPr lIns="274320" tIns="360000" rIns="274320">
            <a:noAutofit/>
          </a:bodyPr>
          <a:lstStyle>
            <a:lvl1pPr marL="270000" indent="-270000">
              <a:buClr>
                <a:schemeClr val="bg1"/>
              </a:buClr>
              <a:defRPr sz="2200">
                <a:solidFill>
                  <a:schemeClr val="bg1"/>
                </a:solidFill>
                <a:latin typeface="Jacobs Chronos" panose="010B0603030503030204" pitchFamily="34" charset="0"/>
                <a:cs typeface="Jacobs Chronos" panose="010B0603030503030204" pitchFamily="34" charset="0"/>
              </a:defRPr>
            </a:lvl1pPr>
            <a:lvl2pPr marL="540000" marR="0" indent="-270000" algn="l" defTabSz="914400" rtl="0" eaLnBrk="1" fontAlgn="auto" latinLnBrk="0" hangingPunct="1">
              <a:lnSpc>
                <a:spcPct val="90000"/>
              </a:lnSpc>
              <a:spcBef>
                <a:spcPts val="600"/>
              </a:spcBef>
              <a:spcAft>
                <a:spcPts val="0"/>
              </a:spcAft>
              <a:buClr>
                <a:schemeClr val="bg1"/>
              </a:buClr>
              <a:buSzTx/>
              <a:buFont typeface="Jacobs Chronos Light" panose="010B0403030503030204" pitchFamily="34" charset="0"/>
              <a:buChar char="–"/>
              <a:tabLst/>
              <a:defRPr sz="2000">
                <a:solidFill>
                  <a:schemeClr val="bg1"/>
                </a:solidFill>
                <a:latin typeface="Jacobs Chronos" panose="010B0603030503030204" pitchFamily="34" charset="0"/>
                <a:cs typeface="Jacobs Chronos" panose="010B0603030503030204" pitchFamily="34" charset="0"/>
              </a:defRPr>
            </a:lvl2pPr>
            <a:lvl3pPr marL="810000" indent="-270000">
              <a:spcBef>
                <a:spcPts val="600"/>
              </a:spcBef>
              <a:spcAft>
                <a:spcPts val="0"/>
              </a:spcAft>
              <a:buClr>
                <a:schemeClr val="bg1"/>
              </a:buClr>
              <a:defRPr sz="1800">
                <a:solidFill>
                  <a:schemeClr val="bg1"/>
                </a:solidFill>
                <a:latin typeface="Jacobs Chronos" panose="010B0603030503030204" pitchFamily="34" charset="0"/>
                <a:cs typeface="Jacobs Chronos" panose="010B0603030503030204" pitchFamily="34" charset="0"/>
              </a:defRPr>
            </a:lvl3pPr>
            <a:lvl4pPr marL="1080000" indent="-270000">
              <a:spcBef>
                <a:spcPts val="600"/>
              </a:spcBef>
              <a:spcAft>
                <a:spcPts val="0"/>
              </a:spcAft>
              <a:buClr>
                <a:schemeClr val="bg1"/>
              </a:buClr>
              <a:defRPr sz="1600">
                <a:solidFill>
                  <a:schemeClr val="bg1"/>
                </a:solidFill>
                <a:latin typeface="Jacobs Chronos" panose="010B0603030503030204" pitchFamily="34" charset="0"/>
                <a:cs typeface="Jacobs Chronos" panose="010B0603030503030204" pitchFamily="34" charset="0"/>
              </a:defRPr>
            </a:lvl4pPr>
            <a:lvl5pPr marL="1350000" indent="-270000">
              <a:spcBef>
                <a:spcPts val="600"/>
              </a:spcBef>
              <a:spcAft>
                <a:spcPts val="0"/>
              </a:spcAft>
              <a:buClr>
                <a:schemeClr val="bg1"/>
              </a:buClr>
              <a:defRPr sz="1400">
                <a:solidFill>
                  <a:schemeClr val="bg1"/>
                </a:solidFill>
                <a:latin typeface="Jacobs Chronos" panose="010B0603030503030204" pitchFamily="34" charset="0"/>
                <a:cs typeface="Jacobs Chronos" panose="010B0603030503030204" pitchFamily="34" charset="0"/>
              </a:defRPr>
            </a:lvl5pPr>
            <a:lvl6pPr>
              <a:defRPr sz="1800"/>
            </a:lvl6pPr>
            <a:lvl7pPr>
              <a:defRPr sz="1800"/>
            </a:lvl7pPr>
            <a:lvl8pPr>
              <a:defRPr sz="1800"/>
            </a:lvl8pPr>
            <a:lvl9pPr>
              <a:defRPr sz="1800"/>
            </a:lvl9pPr>
          </a:lstStyle>
          <a:p>
            <a:pPr lvl="0"/>
            <a:r>
              <a:rPr lang="en-US"/>
              <a:t>First level, 22pt bold </a:t>
            </a:r>
          </a:p>
          <a:p>
            <a:pPr lvl="1"/>
            <a:r>
              <a:rPr lang="en-US"/>
              <a:t>Second level, 20pt  </a:t>
            </a:r>
          </a:p>
          <a:p>
            <a:pPr lvl="2"/>
            <a:r>
              <a:rPr lang="en-US"/>
              <a:t>Third level, 18pt  </a:t>
            </a:r>
          </a:p>
          <a:p>
            <a:pPr lvl="3"/>
            <a:r>
              <a:rPr lang="en-US"/>
              <a:t>Fourth level, 16pt  </a:t>
            </a:r>
          </a:p>
          <a:p>
            <a:pPr lvl="4"/>
            <a:r>
              <a:rPr lang="en-US"/>
              <a:t>Fifth level, 14pt  </a:t>
            </a:r>
            <a:endParaRPr lang="en-AU"/>
          </a:p>
        </p:txBody>
      </p:sp>
      <p:sp>
        <p:nvSpPr>
          <p:cNvPr id="8" name="Rectangle 7">
            <a:extLst>
              <a:ext uri="{FF2B5EF4-FFF2-40B4-BE49-F238E27FC236}">
                <a16:creationId xmlns:a16="http://schemas.microsoft.com/office/drawing/2014/main" id="{2BE5D50F-9DD7-47F6-A0EF-8386381565D4}"/>
              </a:ext>
            </a:extLst>
          </p:cNvPr>
          <p:cNvSpPr/>
          <p:nvPr userDrawn="1"/>
        </p:nvSpPr>
        <p:spPr>
          <a:xfrm>
            <a:off x="0" y="1126875"/>
            <a:ext cx="320040" cy="5120640"/>
          </a:xfrm>
          <a:prstGeom prst="rect">
            <a:avLst/>
          </a:prstGeom>
          <a:solidFill>
            <a:srgbClr val="001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3">
            <a:extLst>
              <a:ext uri="{FF2B5EF4-FFF2-40B4-BE49-F238E27FC236}">
                <a16:creationId xmlns:a16="http://schemas.microsoft.com/office/drawing/2014/main" id="{C8C33CEE-DFF7-48E6-BEEE-CAF0B01795ED}"/>
              </a:ext>
            </a:extLst>
          </p:cNvPr>
          <p:cNvSpPr>
            <a:spLocks noGrp="1"/>
          </p:cNvSpPr>
          <p:nvPr>
            <p:ph sz="half" idx="14" hasCustomPrompt="1"/>
          </p:nvPr>
        </p:nvSpPr>
        <p:spPr>
          <a:xfrm>
            <a:off x="320040" y="1126874"/>
            <a:ext cx="4187825" cy="5120640"/>
          </a:xfrm>
          <a:prstGeom prst="rect">
            <a:avLst/>
          </a:prstGeom>
          <a:solidFill>
            <a:schemeClr val="tx1"/>
          </a:solidFill>
        </p:spPr>
        <p:txBody>
          <a:bodyPr lIns="274320" tIns="360000" rIns="274320">
            <a:noAutofit/>
          </a:bodyPr>
          <a:lstStyle>
            <a:lvl1pPr marL="270000" indent="-270000">
              <a:buClr>
                <a:schemeClr val="bg1"/>
              </a:buClr>
              <a:defRPr sz="2200">
                <a:solidFill>
                  <a:schemeClr val="bg1"/>
                </a:solidFill>
                <a:latin typeface="Jacobs Chronos" panose="010B0603030503030204" pitchFamily="34" charset="0"/>
                <a:cs typeface="Jacobs Chronos" panose="010B0603030503030204" pitchFamily="34" charset="0"/>
              </a:defRPr>
            </a:lvl1pPr>
            <a:lvl2pPr marL="540000" marR="0" indent="-270000" algn="l" defTabSz="914400" rtl="0" eaLnBrk="1" fontAlgn="auto" latinLnBrk="0" hangingPunct="1">
              <a:lnSpc>
                <a:spcPct val="90000"/>
              </a:lnSpc>
              <a:spcBef>
                <a:spcPts val="600"/>
              </a:spcBef>
              <a:spcAft>
                <a:spcPts val="0"/>
              </a:spcAft>
              <a:buClr>
                <a:schemeClr val="bg1"/>
              </a:buClr>
              <a:buSzTx/>
              <a:buFont typeface="Jacobs Chronos Light" panose="010B0403030503030204" pitchFamily="34" charset="0"/>
              <a:buChar char="–"/>
              <a:tabLst/>
              <a:defRPr sz="2000">
                <a:solidFill>
                  <a:schemeClr val="bg1"/>
                </a:solidFill>
                <a:latin typeface="Jacobs Chronos" panose="010B0603030503030204" pitchFamily="34" charset="0"/>
                <a:cs typeface="Jacobs Chronos" panose="010B0603030503030204" pitchFamily="34" charset="0"/>
              </a:defRPr>
            </a:lvl2pPr>
            <a:lvl3pPr marL="810000" indent="-270000">
              <a:spcBef>
                <a:spcPts val="600"/>
              </a:spcBef>
              <a:spcAft>
                <a:spcPts val="0"/>
              </a:spcAft>
              <a:buClr>
                <a:schemeClr val="bg1"/>
              </a:buClr>
              <a:defRPr sz="1800">
                <a:solidFill>
                  <a:schemeClr val="bg1"/>
                </a:solidFill>
                <a:latin typeface="Jacobs Chronos" panose="010B0603030503030204" pitchFamily="34" charset="0"/>
                <a:cs typeface="Jacobs Chronos" panose="010B0603030503030204" pitchFamily="34" charset="0"/>
              </a:defRPr>
            </a:lvl3pPr>
            <a:lvl4pPr marL="1080000" indent="-270000">
              <a:spcBef>
                <a:spcPts val="600"/>
              </a:spcBef>
              <a:spcAft>
                <a:spcPts val="0"/>
              </a:spcAft>
              <a:buClr>
                <a:schemeClr val="bg1"/>
              </a:buClr>
              <a:defRPr sz="1600">
                <a:solidFill>
                  <a:schemeClr val="bg1"/>
                </a:solidFill>
                <a:latin typeface="Jacobs Chronos" panose="010B0603030503030204" pitchFamily="34" charset="0"/>
                <a:cs typeface="Jacobs Chronos" panose="010B0603030503030204" pitchFamily="34" charset="0"/>
              </a:defRPr>
            </a:lvl4pPr>
            <a:lvl5pPr marL="1350000" indent="-270000">
              <a:spcBef>
                <a:spcPts val="600"/>
              </a:spcBef>
              <a:spcAft>
                <a:spcPts val="0"/>
              </a:spcAft>
              <a:buClr>
                <a:schemeClr val="bg1"/>
              </a:buClr>
              <a:defRPr sz="1400">
                <a:solidFill>
                  <a:schemeClr val="bg1"/>
                </a:solidFill>
                <a:latin typeface="Jacobs Chronos" panose="010B0603030503030204" pitchFamily="34" charset="0"/>
                <a:cs typeface="Jacobs Chronos" panose="010B0603030503030204" pitchFamily="34" charset="0"/>
              </a:defRPr>
            </a:lvl5pPr>
            <a:lvl6pPr>
              <a:defRPr sz="1800"/>
            </a:lvl6pPr>
            <a:lvl7pPr>
              <a:defRPr sz="1800"/>
            </a:lvl7pPr>
            <a:lvl8pPr>
              <a:defRPr sz="1800"/>
            </a:lvl8pPr>
            <a:lvl9pPr>
              <a:defRPr sz="1800"/>
            </a:lvl9pPr>
          </a:lstStyle>
          <a:p>
            <a:pPr lvl="0"/>
            <a:r>
              <a:rPr lang="en-US"/>
              <a:t>First level, 22pt bold </a:t>
            </a:r>
          </a:p>
          <a:p>
            <a:pPr lvl="1"/>
            <a:r>
              <a:rPr lang="en-US"/>
              <a:t>Second level, 20pt  </a:t>
            </a:r>
          </a:p>
          <a:p>
            <a:pPr lvl="2"/>
            <a:r>
              <a:rPr lang="en-US"/>
              <a:t>Third level, 18pt  </a:t>
            </a:r>
          </a:p>
          <a:p>
            <a:pPr lvl="3"/>
            <a:r>
              <a:rPr lang="en-US"/>
              <a:t>Fourth level, 16pt  </a:t>
            </a:r>
          </a:p>
          <a:p>
            <a:pPr lvl="4"/>
            <a:r>
              <a:rPr lang="en-US"/>
              <a:t>Fifth level, 14pt  </a:t>
            </a:r>
            <a:endParaRPr lang="en-AU"/>
          </a:p>
        </p:txBody>
      </p:sp>
      <p:sp>
        <p:nvSpPr>
          <p:cNvPr id="10" name="Footer Placeholder 3">
            <a:extLst>
              <a:ext uri="{FF2B5EF4-FFF2-40B4-BE49-F238E27FC236}">
                <a16:creationId xmlns:a16="http://schemas.microsoft.com/office/drawing/2014/main" id="{20B95C9C-34AC-44FA-A8E4-CF51D6330E8D}"/>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2906140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genda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a:t>Agenda	</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hasCustomPrompt="1"/>
          </p:nvPr>
        </p:nvSpPr>
        <p:spPr>
          <a:xfrm>
            <a:off x="319723" y="1243013"/>
            <a:ext cx="11521440" cy="4935537"/>
          </a:xfrm>
        </p:spPr>
        <p:txBody>
          <a:bodyPr/>
          <a:lstStyle>
            <a:lvl1pPr marL="0" indent="-360000">
              <a:buFont typeface="+mj-lt"/>
              <a:buAutoNum type="arabicPeriod"/>
              <a:defRPr b="1"/>
            </a:lvl1pPr>
            <a:lvl2pPr marL="720000" indent="-360000">
              <a:buFont typeface="+mj-lt"/>
              <a:buAutoNum type="arabicPeriod"/>
              <a:defRPr/>
            </a:lvl2pPr>
            <a:lvl3pPr marL="1080000" indent="-360000">
              <a:buFont typeface="+mj-lt"/>
              <a:buAutoNum type="arabicPeriod"/>
              <a:defRPr/>
            </a:lvl3pPr>
            <a:lvl4pPr marL="1440000" indent="-360000">
              <a:buFont typeface="+mj-lt"/>
              <a:buAutoNum type="arabicPeriod"/>
              <a:defRPr/>
            </a:lvl4pPr>
            <a:lvl5pPr marL="1800000" indent="-360000">
              <a:buFont typeface="+mj-lt"/>
              <a:buAutoNum type="arabicPeriod"/>
              <a:defRPr/>
            </a:lvl5pPr>
          </a:lstStyle>
          <a:p>
            <a:pPr lvl="0"/>
            <a:r>
              <a:rPr lang="en-US"/>
              <a:t>Numbered list, 24pt bold</a:t>
            </a:r>
          </a:p>
          <a:p>
            <a:pPr lvl="1"/>
            <a:r>
              <a:rPr lang="en-US"/>
              <a:t>Second level</a:t>
            </a:r>
          </a:p>
          <a:p>
            <a:pPr lvl="2"/>
            <a:r>
              <a:rPr lang="en-US"/>
              <a:t>Third level</a:t>
            </a:r>
          </a:p>
          <a:p>
            <a:pPr lvl="3"/>
            <a:r>
              <a:rPr lang="en-US"/>
              <a:t>Fourth level</a:t>
            </a:r>
          </a:p>
          <a:p>
            <a:pPr lvl="4"/>
            <a:r>
              <a:rPr lang="en-US"/>
              <a:t>Fifth level</a:t>
            </a:r>
          </a:p>
        </p:txBody>
      </p:sp>
      <p:cxnSp>
        <p:nvCxnSpPr>
          <p:cNvPr id="15" name="Straight Connector 14">
            <a:extLst>
              <a:ext uri="{FF2B5EF4-FFF2-40B4-BE49-F238E27FC236}">
                <a16:creationId xmlns:a16="http://schemas.microsoft.com/office/drawing/2014/main" id="{197C72B8-85D1-40F1-943D-22DB1FC9F4C8}"/>
              </a:ext>
            </a:extLst>
          </p:cNvPr>
          <p:cNvCxnSpPr/>
          <p:nvPr userDrawn="1"/>
        </p:nvCxnSpPr>
        <p:spPr>
          <a:xfrm>
            <a:off x="320040" y="6217920"/>
            <a:ext cx="1152144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Footer Placeholder 3">
            <a:extLst>
              <a:ext uri="{FF2B5EF4-FFF2-40B4-BE49-F238E27FC236}">
                <a16:creationId xmlns:a16="http://schemas.microsoft.com/office/drawing/2014/main" id="{DBAADC93-EE37-464D-AFD2-8DA8A8279D0E}"/>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339693633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Agenda Blac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a:t>Agenda	</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a:xfrm>
            <a:off x="9281159" y="6309360"/>
            <a:ext cx="2560320" cy="274320"/>
          </a:xfrm>
          <a:prstGeom prst="rect">
            <a:avLst/>
          </a:prstGeom>
        </p:spPr>
        <p:txBody>
          <a:bodyPr/>
          <a:lstStyle>
            <a:lvl1pPr>
              <a:defRPr/>
            </a:lvl1pPr>
          </a:lstStyle>
          <a:p>
            <a:r>
              <a:rPr lang="en-AU"/>
              <a:t>©Jacobs 2021</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hasCustomPrompt="1"/>
          </p:nvPr>
        </p:nvSpPr>
        <p:spPr>
          <a:xfrm>
            <a:off x="319723" y="1243013"/>
            <a:ext cx="11521440" cy="4935537"/>
          </a:xfrm>
        </p:spPr>
        <p:txBody>
          <a:bodyPr/>
          <a:lstStyle>
            <a:lvl1pPr marL="0" indent="-360000">
              <a:buFont typeface="+mj-lt"/>
              <a:buAutoNum type="arabicPeriod"/>
              <a:defRPr b="1"/>
            </a:lvl1pPr>
            <a:lvl2pPr marL="720000" indent="-360000">
              <a:buFont typeface="+mj-lt"/>
              <a:buAutoNum type="arabicPeriod"/>
              <a:defRPr/>
            </a:lvl2pPr>
            <a:lvl3pPr marL="1080000" indent="-360000">
              <a:buFont typeface="+mj-lt"/>
              <a:buAutoNum type="arabicPeriod"/>
              <a:defRPr/>
            </a:lvl3pPr>
            <a:lvl4pPr marL="1440000" indent="-360000">
              <a:buFont typeface="+mj-lt"/>
              <a:buAutoNum type="arabicPeriod"/>
              <a:defRPr/>
            </a:lvl4pPr>
            <a:lvl5pPr marL="1800000" indent="-360000">
              <a:buFont typeface="+mj-lt"/>
              <a:buAutoNum type="arabicPeriod"/>
              <a:defRPr/>
            </a:lvl5pPr>
          </a:lstStyle>
          <a:p>
            <a:pPr lvl="0"/>
            <a:r>
              <a:rPr lang="en-US"/>
              <a:t>Numbered list, 24pt bold</a:t>
            </a:r>
          </a:p>
          <a:p>
            <a:pPr lvl="1"/>
            <a:r>
              <a:rPr lang="en-US"/>
              <a:t>Second level</a:t>
            </a:r>
          </a:p>
          <a:p>
            <a:pPr lvl="2"/>
            <a:r>
              <a:rPr lang="en-US"/>
              <a:t>Third level</a:t>
            </a:r>
          </a:p>
          <a:p>
            <a:pPr lvl="3"/>
            <a:r>
              <a:rPr lang="en-US"/>
              <a:t>Fourth level</a:t>
            </a:r>
          </a:p>
          <a:p>
            <a:pPr lvl="4"/>
            <a:r>
              <a:rPr lang="en-US"/>
              <a:t>Fifth level</a:t>
            </a:r>
          </a:p>
        </p:txBody>
      </p:sp>
      <p:cxnSp>
        <p:nvCxnSpPr>
          <p:cNvPr id="15" name="Straight Connector 14">
            <a:extLst>
              <a:ext uri="{FF2B5EF4-FFF2-40B4-BE49-F238E27FC236}">
                <a16:creationId xmlns:a16="http://schemas.microsoft.com/office/drawing/2014/main" id="{197C72B8-85D1-40F1-943D-22DB1FC9F4C8}"/>
              </a:ext>
            </a:extLst>
          </p:cNvPr>
          <p:cNvCxnSpPr/>
          <p:nvPr userDrawn="1"/>
        </p:nvCxnSpPr>
        <p:spPr>
          <a:xfrm>
            <a:off x="320040" y="6217920"/>
            <a:ext cx="1152144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9782427"/>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Color Blu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a:t>Slide title, 28pt bold</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a:p>
        </p:txBody>
      </p:sp>
      <p:cxnSp>
        <p:nvCxnSpPr>
          <p:cNvPr id="15" name="Straight Connector 14">
            <a:extLst>
              <a:ext uri="{FF2B5EF4-FFF2-40B4-BE49-F238E27FC236}">
                <a16:creationId xmlns:a16="http://schemas.microsoft.com/office/drawing/2014/main" id="{197C72B8-85D1-40F1-943D-22DB1FC9F4C8}"/>
              </a:ext>
            </a:extLst>
          </p:cNvPr>
          <p:cNvCxnSpPr/>
          <p:nvPr userDrawn="1"/>
        </p:nvCxnSpPr>
        <p:spPr>
          <a:xfrm>
            <a:off x="320040" y="6217920"/>
            <a:ext cx="1152144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Content Placeholder 3">
            <a:extLst>
              <a:ext uri="{FF2B5EF4-FFF2-40B4-BE49-F238E27FC236}">
                <a16:creationId xmlns:a16="http://schemas.microsoft.com/office/drawing/2014/main" id="{FC504A2D-EBE1-4848-A939-CC44403D1D7E}"/>
              </a:ext>
            </a:extLst>
          </p:cNvPr>
          <p:cNvSpPr>
            <a:spLocks noGrp="1"/>
          </p:cNvSpPr>
          <p:nvPr>
            <p:ph sz="half" idx="2" hasCustomPrompt="1"/>
          </p:nvPr>
        </p:nvSpPr>
        <p:spPr>
          <a:xfrm>
            <a:off x="4507865" y="1126874"/>
            <a:ext cx="7680960" cy="5120640"/>
          </a:xfrm>
          <a:prstGeom prst="rect">
            <a:avLst/>
          </a:prstGeom>
          <a:solidFill>
            <a:srgbClr val="0A7DFF"/>
          </a:solidFill>
        </p:spPr>
        <p:txBody>
          <a:bodyPr lIns="274320" tIns="360000" rIns="274320">
            <a:noAutofit/>
          </a:bodyPr>
          <a:lstStyle>
            <a:lvl1pPr marL="270000" indent="-270000">
              <a:buClr>
                <a:schemeClr val="bg1"/>
              </a:buClr>
              <a:defRPr sz="2200">
                <a:solidFill>
                  <a:schemeClr val="bg1"/>
                </a:solidFill>
                <a:latin typeface="Jacobs Chronos" panose="010B0603030503030204" pitchFamily="34" charset="0"/>
                <a:cs typeface="Jacobs Chronos" panose="010B0603030503030204" pitchFamily="34" charset="0"/>
              </a:defRPr>
            </a:lvl1pPr>
            <a:lvl2pPr marL="540000" marR="0" indent="-270000" algn="l" defTabSz="914400" rtl="0" eaLnBrk="1" fontAlgn="auto" latinLnBrk="0" hangingPunct="1">
              <a:lnSpc>
                <a:spcPct val="90000"/>
              </a:lnSpc>
              <a:spcBef>
                <a:spcPts val="600"/>
              </a:spcBef>
              <a:spcAft>
                <a:spcPts val="0"/>
              </a:spcAft>
              <a:buClr>
                <a:schemeClr val="bg1"/>
              </a:buClr>
              <a:buSzTx/>
              <a:buFont typeface="Jacobs Chronos Light" panose="010B0403030503030204" pitchFamily="34" charset="0"/>
              <a:buChar char="–"/>
              <a:tabLst/>
              <a:defRPr sz="2000">
                <a:solidFill>
                  <a:schemeClr val="bg1"/>
                </a:solidFill>
                <a:latin typeface="Jacobs Chronos" panose="010B0603030503030204" pitchFamily="34" charset="0"/>
                <a:cs typeface="Jacobs Chronos" panose="010B0603030503030204" pitchFamily="34" charset="0"/>
              </a:defRPr>
            </a:lvl2pPr>
            <a:lvl3pPr marL="810000" indent="-270000">
              <a:spcBef>
                <a:spcPts val="600"/>
              </a:spcBef>
              <a:spcAft>
                <a:spcPts val="0"/>
              </a:spcAft>
              <a:buClr>
                <a:schemeClr val="bg1"/>
              </a:buClr>
              <a:defRPr sz="1800">
                <a:solidFill>
                  <a:schemeClr val="bg1"/>
                </a:solidFill>
                <a:latin typeface="Jacobs Chronos" panose="010B0603030503030204" pitchFamily="34" charset="0"/>
                <a:cs typeface="Jacobs Chronos" panose="010B0603030503030204" pitchFamily="34" charset="0"/>
              </a:defRPr>
            </a:lvl3pPr>
            <a:lvl4pPr marL="1080000" indent="-270000">
              <a:spcBef>
                <a:spcPts val="600"/>
              </a:spcBef>
              <a:spcAft>
                <a:spcPts val="0"/>
              </a:spcAft>
              <a:buClr>
                <a:schemeClr val="bg1"/>
              </a:buClr>
              <a:defRPr sz="1600">
                <a:solidFill>
                  <a:schemeClr val="bg1"/>
                </a:solidFill>
                <a:latin typeface="Jacobs Chronos" panose="010B0603030503030204" pitchFamily="34" charset="0"/>
                <a:cs typeface="Jacobs Chronos" panose="010B0603030503030204" pitchFamily="34" charset="0"/>
              </a:defRPr>
            </a:lvl4pPr>
            <a:lvl5pPr marL="1350000" indent="-270000">
              <a:spcBef>
                <a:spcPts val="600"/>
              </a:spcBef>
              <a:spcAft>
                <a:spcPts val="0"/>
              </a:spcAft>
              <a:buClr>
                <a:schemeClr val="bg1"/>
              </a:buClr>
              <a:defRPr sz="1400">
                <a:solidFill>
                  <a:schemeClr val="bg1"/>
                </a:solidFill>
                <a:latin typeface="Jacobs Chronos" panose="010B0603030503030204" pitchFamily="34" charset="0"/>
                <a:cs typeface="Jacobs Chronos" panose="010B0603030503030204" pitchFamily="34" charset="0"/>
              </a:defRPr>
            </a:lvl5pPr>
            <a:lvl6pPr>
              <a:defRPr sz="1800"/>
            </a:lvl6pPr>
            <a:lvl7pPr>
              <a:defRPr sz="1800"/>
            </a:lvl7pPr>
            <a:lvl8pPr>
              <a:defRPr sz="1800"/>
            </a:lvl8pPr>
            <a:lvl9pPr>
              <a:defRPr sz="1800"/>
            </a:lvl9pPr>
          </a:lstStyle>
          <a:p>
            <a:pPr lvl="0"/>
            <a:r>
              <a:rPr lang="en-US"/>
              <a:t>First level, 22pt bold </a:t>
            </a:r>
          </a:p>
          <a:p>
            <a:pPr lvl="1"/>
            <a:r>
              <a:rPr lang="en-US"/>
              <a:t>Second level, 20pt  </a:t>
            </a:r>
          </a:p>
          <a:p>
            <a:pPr lvl="2"/>
            <a:r>
              <a:rPr lang="en-US"/>
              <a:t>Third level, 18pt  </a:t>
            </a:r>
          </a:p>
          <a:p>
            <a:pPr lvl="3"/>
            <a:r>
              <a:rPr lang="en-US"/>
              <a:t>Fourth level, 16pt  </a:t>
            </a:r>
          </a:p>
          <a:p>
            <a:pPr lvl="4"/>
            <a:r>
              <a:rPr lang="en-US"/>
              <a:t>Fifth level, 14pt  </a:t>
            </a:r>
            <a:endParaRPr lang="en-AU"/>
          </a:p>
        </p:txBody>
      </p:sp>
      <p:sp>
        <p:nvSpPr>
          <p:cNvPr id="8" name="Rectangle 7">
            <a:extLst>
              <a:ext uri="{FF2B5EF4-FFF2-40B4-BE49-F238E27FC236}">
                <a16:creationId xmlns:a16="http://schemas.microsoft.com/office/drawing/2014/main" id="{2BE5D50F-9DD7-47F6-A0EF-8386381565D4}"/>
              </a:ext>
            </a:extLst>
          </p:cNvPr>
          <p:cNvSpPr/>
          <p:nvPr userDrawn="1"/>
        </p:nvSpPr>
        <p:spPr>
          <a:xfrm>
            <a:off x="0" y="1126875"/>
            <a:ext cx="320040" cy="5120640"/>
          </a:xfrm>
          <a:prstGeom prst="rect">
            <a:avLst/>
          </a:prstGeom>
          <a:solidFill>
            <a:srgbClr val="001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3">
            <a:extLst>
              <a:ext uri="{FF2B5EF4-FFF2-40B4-BE49-F238E27FC236}">
                <a16:creationId xmlns:a16="http://schemas.microsoft.com/office/drawing/2014/main" id="{C8C33CEE-DFF7-48E6-BEEE-CAF0B01795ED}"/>
              </a:ext>
            </a:extLst>
          </p:cNvPr>
          <p:cNvSpPr>
            <a:spLocks noGrp="1"/>
          </p:cNvSpPr>
          <p:nvPr>
            <p:ph sz="half" idx="14" hasCustomPrompt="1"/>
          </p:nvPr>
        </p:nvSpPr>
        <p:spPr>
          <a:xfrm>
            <a:off x="320040" y="1126874"/>
            <a:ext cx="4187825" cy="5120640"/>
          </a:xfrm>
          <a:prstGeom prst="rect">
            <a:avLst/>
          </a:prstGeom>
          <a:solidFill>
            <a:schemeClr val="tx1"/>
          </a:solidFill>
        </p:spPr>
        <p:txBody>
          <a:bodyPr lIns="274320" tIns="360000" rIns="274320">
            <a:noAutofit/>
          </a:bodyPr>
          <a:lstStyle>
            <a:lvl1pPr marL="270000" indent="-270000">
              <a:buClr>
                <a:schemeClr val="bg1"/>
              </a:buClr>
              <a:defRPr sz="2200">
                <a:solidFill>
                  <a:schemeClr val="bg1"/>
                </a:solidFill>
                <a:latin typeface="Jacobs Chronos" panose="010B0603030503030204" pitchFamily="34" charset="0"/>
                <a:cs typeface="Jacobs Chronos" panose="010B0603030503030204" pitchFamily="34" charset="0"/>
              </a:defRPr>
            </a:lvl1pPr>
            <a:lvl2pPr marL="540000" marR="0" indent="-270000" algn="l" defTabSz="914400" rtl="0" eaLnBrk="1" fontAlgn="auto" latinLnBrk="0" hangingPunct="1">
              <a:lnSpc>
                <a:spcPct val="90000"/>
              </a:lnSpc>
              <a:spcBef>
                <a:spcPts val="600"/>
              </a:spcBef>
              <a:spcAft>
                <a:spcPts val="0"/>
              </a:spcAft>
              <a:buClr>
                <a:schemeClr val="bg1"/>
              </a:buClr>
              <a:buSzTx/>
              <a:buFont typeface="Jacobs Chronos Light" panose="010B0403030503030204" pitchFamily="34" charset="0"/>
              <a:buChar char="–"/>
              <a:tabLst/>
              <a:defRPr sz="2000">
                <a:solidFill>
                  <a:schemeClr val="bg1"/>
                </a:solidFill>
                <a:latin typeface="Jacobs Chronos" panose="010B0603030503030204" pitchFamily="34" charset="0"/>
                <a:cs typeface="Jacobs Chronos" panose="010B0603030503030204" pitchFamily="34" charset="0"/>
              </a:defRPr>
            </a:lvl2pPr>
            <a:lvl3pPr marL="810000" indent="-270000">
              <a:spcBef>
                <a:spcPts val="600"/>
              </a:spcBef>
              <a:spcAft>
                <a:spcPts val="0"/>
              </a:spcAft>
              <a:buClr>
                <a:schemeClr val="bg1"/>
              </a:buClr>
              <a:defRPr sz="1800">
                <a:solidFill>
                  <a:schemeClr val="bg1"/>
                </a:solidFill>
                <a:latin typeface="Jacobs Chronos" panose="010B0603030503030204" pitchFamily="34" charset="0"/>
                <a:cs typeface="Jacobs Chronos" panose="010B0603030503030204" pitchFamily="34" charset="0"/>
              </a:defRPr>
            </a:lvl3pPr>
            <a:lvl4pPr marL="1080000" indent="-270000">
              <a:spcBef>
                <a:spcPts val="600"/>
              </a:spcBef>
              <a:spcAft>
                <a:spcPts val="0"/>
              </a:spcAft>
              <a:buClr>
                <a:schemeClr val="bg1"/>
              </a:buClr>
              <a:defRPr sz="1600">
                <a:solidFill>
                  <a:schemeClr val="bg1"/>
                </a:solidFill>
                <a:latin typeface="Jacobs Chronos" panose="010B0603030503030204" pitchFamily="34" charset="0"/>
                <a:cs typeface="Jacobs Chronos" panose="010B0603030503030204" pitchFamily="34" charset="0"/>
              </a:defRPr>
            </a:lvl4pPr>
            <a:lvl5pPr marL="1350000" indent="-270000">
              <a:spcBef>
                <a:spcPts val="600"/>
              </a:spcBef>
              <a:spcAft>
                <a:spcPts val="0"/>
              </a:spcAft>
              <a:buClr>
                <a:schemeClr val="bg1"/>
              </a:buClr>
              <a:defRPr sz="1400">
                <a:solidFill>
                  <a:schemeClr val="bg1"/>
                </a:solidFill>
                <a:latin typeface="Jacobs Chronos" panose="010B0603030503030204" pitchFamily="34" charset="0"/>
                <a:cs typeface="Jacobs Chronos" panose="010B0603030503030204" pitchFamily="34" charset="0"/>
              </a:defRPr>
            </a:lvl5pPr>
            <a:lvl6pPr>
              <a:defRPr sz="1800"/>
            </a:lvl6pPr>
            <a:lvl7pPr>
              <a:defRPr sz="1800"/>
            </a:lvl7pPr>
            <a:lvl8pPr>
              <a:defRPr sz="1800"/>
            </a:lvl8pPr>
            <a:lvl9pPr>
              <a:defRPr sz="1800"/>
            </a:lvl9pPr>
          </a:lstStyle>
          <a:p>
            <a:pPr lvl="0"/>
            <a:r>
              <a:rPr lang="en-US"/>
              <a:t>First level, 22pt bold </a:t>
            </a:r>
          </a:p>
          <a:p>
            <a:pPr lvl="1"/>
            <a:r>
              <a:rPr lang="en-US"/>
              <a:t>Second level, 20pt  </a:t>
            </a:r>
          </a:p>
          <a:p>
            <a:pPr lvl="2"/>
            <a:r>
              <a:rPr lang="en-US"/>
              <a:t>Third level, 18pt  </a:t>
            </a:r>
          </a:p>
          <a:p>
            <a:pPr lvl="3"/>
            <a:r>
              <a:rPr lang="en-US"/>
              <a:t>Fourth level, 16pt  </a:t>
            </a:r>
          </a:p>
          <a:p>
            <a:pPr lvl="4"/>
            <a:r>
              <a:rPr lang="en-US"/>
              <a:t>Fifth level, 14pt  </a:t>
            </a:r>
            <a:endParaRPr lang="en-AU"/>
          </a:p>
        </p:txBody>
      </p:sp>
      <p:sp>
        <p:nvSpPr>
          <p:cNvPr id="10" name="Footer Placeholder 3">
            <a:extLst>
              <a:ext uri="{FF2B5EF4-FFF2-40B4-BE49-F238E27FC236}">
                <a16:creationId xmlns:a16="http://schemas.microsoft.com/office/drawing/2014/main" id="{20B95C9C-34AC-44FA-A8E4-CF51D6330E8D}"/>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11151133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Color Purpl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B0A4D-9D56-4165-9557-720F54732398}"/>
              </a:ext>
            </a:extLst>
          </p:cNvPr>
          <p:cNvSpPr>
            <a:spLocks noGrp="1"/>
          </p:cNvSpPr>
          <p:nvPr>
            <p:ph type="title" hasCustomPrompt="1"/>
          </p:nvPr>
        </p:nvSpPr>
        <p:spPr/>
        <p:txBody>
          <a:bodyPr/>
          <a:lstStyle>
            <a:lvl1pPr>
              <a:defRPr/>
            </a:lvl1pPr>
          </a:lstStyle>
          <a:p>
            <a:r>
              <a:rPr lang="en-US"/>
              <a:t>Slide title, 28pt bold</a:t>
            </a:r>
          </a:p>
        </p:txBody>
      </p:sp>
      <p:sp>
        <p:nvSpPr>
          <p:cNvPr id="4" name="Slide Number Placeholder 3">
            <a:extLst>
              <a:ext uri="{FF2B5EF4-FFF2-40B4-BE49-F238E27FC236}">
                <a16:creationId xmlns:a16="http://schemas.microsoft.com/office/drawing/2014/main" id="{CF3520F3-3961-47F8-84D9-B22A176EF1C0}"/>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5" name="Content Placeholder 3">
            <a:extLst>
              <a:ext uri="{FF2B5EF4-FFF2-40B4-BE49-F238E27FC236}">
                <a16:creationId xmlns:a16="http://schemas.microsoft.com/office/drawing/2014/main" id="{3C76AA32-E79B-4A13-ABCB-448991E1E50C}"/>
              </a:ext>
            </a:extLst>
          </p:cNvPr>
          <p:cNvSpPr>
            <a:spLocks noGrp="1"/>
          </p:cNvSpPr>
          <p:nvPr>
            <p:ph sz="half" idx="2" hasCustomPrompt="1"/>
          </p:nvPr>
        </p:nvSpPr>
        <p:spPr>
          <a:xfrm>
            <a:off x="4507865" y="1126874"/>
            <a:ext cx="7680960" cy="5120640"/>
          </a:xfrm>
          <a:prstGeom prst="rect">
            <a:avLst/>
          </a:prstGeom>
          <a:solidFill>
            <a:srgbClr val="A800A8"/>
          </a:solidFill>
        </p:spPr>
        <p:txBody>
          <a:bodyPr lIns="274320" tIns="360000" rIns="274320">
            <a:noAutofit/>
          </a:bodyPr>
          <a:lstStyle>
            <a:lvl1pPr marL="270000" indent="-270000">
              <a:buClr>
                <a:schemeClr val="bg1"/>
              </a:buClr>
              <a:defRPr sz="2200">
                <a:solidFill>
                  <a:schemeClr val="bg1"/>
                </a:solidFill>
                <a:latin typeface="Jacobs Chronos" panose="010B0603030503030204" pitchFamily="34" charset="0"/>
                <a:cs typeface="Jacobs Chronos" panose="010B0603030503030204" pitchFamily="34" charset="0"/>
              </a:defRPr>
            </a:lvl1pPr>
            <a:lvl2pPr marL="540000" marR="0" indent="-270000" algn="l" defTabSz="914400" rtl="0" eaLnBrk="1" fontAlgn="auto" latinLnBrk="0" hangingPunct="1">
              <a:lnSpc>
                <a:spcPct val="90000"/>
              </a:lnSpc>
              <a:spcBef>
                <a:spcPts val="600"/>
              </a:spcBef>
              <a:spcAft>
                <a:spcPts val="0"/>
              </a:spcAft>
              <a:buClr>
                <a:schemeClr val="bg1"/>
              </a:buClr>
              <a:buSzTx/>
              <a:buFont typeface="Jacobs Chronos Light" panose="010B0403030503030204" pitchFamily="34" charset="0"/>
              <a:buChar char="–"/>
              <a:tabLst/>
              <a:defRPr sz="2000">
                <a:solidFill>
                  <a:schemeClr val="bg1"/>
                </a:solidFill>
                <a:latin typeface="Jacobs Chronos" panose="010B0603030503030204" pitchFamily="34" charset="0"/>
                <a:cs typeface="Jacobs Chronos" panose="010B0603030503030204" pitchFamily="34" charset="0"/>
              </a:defRPr>
            </a:lvl2pPr>
            <a:lvl3pPr marL="810000" indent="-270000">
              <a:spcBef>
                <a:spcPts val="600"/>
              </a:spcBef>
              <a:spcAft>
                <a:spcPts val="0"/>
              </a:spcAft>
              <a:buClr>
                <a:schemeClr val="bg1"/>
              </a:buClr>
              <a:defRPr sz="1800">
                <a:solidFill>
                  <a:schemeClr val="bg1"/>
                </a:solidFill>
                <a:latin typeface="Jacobs Chronos" panose="010B0603030503030204" pitchFamily="34" charset="0"/>
                <a:cs typeface="Jacobs Chronos" panose="010B0603030503030204" pitchFamily="34" charset="0"/>
              </a:defRPr>
            </a:lvl3pPr>
            <a:lvl4pPr marL="1080000" indent="-270000">
              <a:spcBef>
                <a:spcPts val="600"/>
              </a:spcBef>
              <a:spcAft>
                <a:spcPts val="0"/>
              </a:spcAft>
              <a:buClr>
                <a:schemeClr val="bg1"/>
              </a:buClr>
              <a:defRPr sz="1600">
                <a:solidFill>
                  <a:schemeClr val="bg1"/>
                </a:solidFill>
                <a:latin typeface="Jacobs Chronos" panose="010B0603030503030204" pitchFamily="34" charset="0"/>
                <a:cs typeface="Jacobs Chronos" panose="010B0603030503030204" pitchFamily="34" charset="0"/>
              </a:defRPr>
            </a:lvl4pPr>
            <a:lvl5pPr marL="1350000" indent="-270000">
              <a:spcBef>
                <a:spcPts val="600"/>
              </a:spcBef>
              <a:spcAft>
                <a:spcPts val="0"/>
              </a:spcAft>
              <a:buClr>
                <a:schemeClr val="bg1"/>
              </a:buClr>
              <a:defRPr sz="1400">
                <a:solidFill>
                  <a:schemeClr val="bg1"/>
                </a:solidFill>
                <a:latin typeface="Jacobs Chronos" panose="010B0603030503030204" pitchFamily="34" charset="0"/>
                <a:cs typeface="Jacobs Chronos" panose="010B0603030503030204" pitchFamily="34" charset="0"/>
              </a:defRPr>
            </a:lvl5pPr>
            <a:lvl6pPr>
              <a:defRPr sz="1800"/>
            </a:lvl6pPr>
            <a:lvl7pPr>
              <a:defRPr sz="1800"/>
            </a:lvl7pPr>
            <a:lvl8pPr>
              <a:defRPr sz="1800"/>
            </a:lvl8pPr>
            <a:lvl9pPr>
              <a:defRPr sz="1800"/>
            </a:lvl9pPr>
          </a:lstStyle>
          <a:p>
            <a:pPr lvl="0"/>
            <a:r>
              <a:rPr lang="en-US"/>
              <a:t>First level, 22pt bold </a:t>
            </a:r>
          </a:p>
          <a:p>
            <a:pPr lvl="1"/>
            <a:r>
              <a:rPr lang="en-US"/>
              <a:t>Second level, 20pt  </a:t>
            </a:r>
          </a:p>
          <a:p>
            <a:pPr lvl="2"/>
            <a:r>
              <a:rPr lang="en-US"/>
              <a:t>Third level, 18pt  </a:t>
            </a:r>
          </a:p>
          <a:p>
            <a:pPr lvl="3"/>
            <a:r>
              <a:rPr lang="en-US"/>
              <a:t>Fourth level, 16pt  </a:t>
            </a:r>
          </a:p>
          <a:p>
            <a:pPr lvl="4"/>
            <a:r>
              <a:rPr lang="en-US"/>
              <a:t>Fifth level, 14pt  </a:t>
            </a:r>
            <a:endParaRPr lang="en-AU"/>
          </a:p>
        </p:txBody>
      </p:sp>
      <p:sp>
        <p:nvSpPr>
          <p:cNvPr id="6" name="Rectangle 5">
            <a:extLst>
              <a:ext uri="{FF2B5EF4-FFF2-40B4-BE49-F238E27FC236}">
                <a16:creationId xmlns:a16="http://schemas.microsoft.com/office/drawing/2014/main" id="{00ABDB4F-3DD5-44CE-9C04-358B614283A0}"/>
              </a:ext>
            </a:extLst>
          </p:cNvPr>
          <p:cNvSpPr/>
          <p:nvPr userDrawn="1"/>
        </p:nvSpPr>
        <p:spPr>
          <a:xfrm>
            <a:off x="0" y="1126875"/>
            <a:ext cx="320040" cy="5120640"/>
          </a:xfrm>
          <a:prstGeom prst="rect">
            <a:avLst/>
          </a:prstGeom>
          <a:solidFill>
            <a:srgbClr val="460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3">
            <a:extLst>
              <a:ext uri="{FF2B5EF4-FFF2-40B4-BE49-F238E27FC236}">
                <a16:creationId xmlns:a16="http://schemas.microsoft.com/office/drawing/2014/main" id="{CFF4907C-EF3B-471C-966C-612D3AD81A6F}"/>
              </a:ext>
            </a:extLst>
          </p:cNvPr>
          <p:cNvSpPr>
            <a:spLocks noGrp="1"/>
          </p:cNvSpPr>
          <p:nvPr>
            <p:ph sz="half" idx="14" hasCustomPrompt="1"/>
          </p:nvPr>
        </p:nvSpPr>
        <p:spPr>
          <a:xfrm>
            <a:off x="320040" y="1126874"/>
            <a:ext cx="4187825" cy="5120640"/>
          </a:xfrm>
          <a:prstGeom prst="rect">
            <a:avLst/>
          </a:prstGeom>
          <a:solidFill>
            <a:schemeClr val="tx2"/>
          </a:solidFill>
        </p:spPr>
        <p:txBody>
          <a:bodyPr lIns="274320" tIns="360000" rIns="274320">
            <a:noAutofit/>
          </a:bodyPr>
          <a:lstStyle>
            <a:lvl1pPr marL="270000" indent="-270000">
              <a:buClr>
                <a:schemeClr val="bg1"/>
              </a:buClr>
              <a:defRPr sz="2200">
                <a:solidFill>
                  <a:schemeClr val="bg1"/>
                </a:solidFill>
                <a:latin typeface="Jacobs Chronos" panose="010B0603030503030204" pitchFamily="34" charset="0"/>
                <a:cs typeface="Jacobs Chronos" panose="010B0603030503030204" pitchFamily="34" charset="0"/>
              </a:defRPr>
            </a:lvl1pPr>
            <a:lvl2pPr marL="540000" marR="0" indent="-270000" algn="l" defTabSz="914400" rtl="0" eaLnBrk="1" fontAlgn="auto" latinLnBrk="0" hangingPunct="1">
              <a:lnSpc>
                <a:spcPct val="90000"/>
              </a:lnSpc>
              <a:spcBef>
                <a:spcPts val="600"/>
              </a:spcBef>
              <a:spcAft>
                <a:spcPts val="0"/>
              </a:spcAft>
              <a:buClr>
                <a:schemeClr val="bg1"/>
              </a:buClr>
              <a:buSzTx/>
              <a:buFont typeface="Jacobs Chronos Light" panose="010B0403030503030204" pitchFamily="34" charset="0"/>
              <a:buChar char="–"/>
              <a:tabLst/>
              <a:defRPr sz="2000">
                <a:solidFill>
                  <a:schemeClr val="bg1"/>
                </a:solidFill>
                <a:latin typeface="Jacobs Chronos" panose="010B0603030503030204" pitchFamily="34" charset="0"/>
                <a:cs typeface="Jacobs Chronos" panose="010B0603030503030204" pitchFamily="34" charset="0"/>
              </a:defRPr>
            </a:lvl2pPr>
            <a:lvl3pPr marL="810000" indent="-270000">
              <a:spcBef>
                <a:spcPts val="600"/>
              </a:spcBef>
              <a:spcAft>
                <a:spcPts val="0"/>
              </a:spcAft>
              <a:buClr>
                <a:schemeClr val="bg1"/>
              </a:buClr>
              <a:defRPr sz="1800">
                <a:solidFill>
                  <a:schemeClr val="bg1"/>
                </a:solidFill>
                <a:latin typeface="Jacobs Chronos" panose="010B0603030503030204" pitchFamily="34" charset="0"/>
                <a:cs typeface="Jacobs Chronos" panose="010B0603030503030204" pitchFamily="34" charset="0"/>
              </a:defRPr>
            </a:lvl3pPr>
            <a:lvl4pPr marL="1080000" indent="-270000">
              <a:spcBef>
                <a:spcPts val="600"/>
              </a:spcBef>
              <a:spcAft>
                <a:spcPts val="0"/>
              </a:spcAft>
              <a:buClr>
                <a:schemeClr val="bg1"/>
              </a:buClr>
              <a:defRPr sz="1600">
                <a:solidFill>
                  <a:schemeClr val="bg1"/>
                </a:solidFill>
                <a:latin typeface="Jacobs Chronos" panose="010B0603030503030204" pitchFamily="34" charset="0"/>
                <a:cs typeface="Jacobs Chronos" panose="010B0603030503030204" pitchFamily="34" charset="0"/>
              </a:defRPr>
            </a:lvl4pPr>
            <a:lvl5pPr marL="1350000" indent="-270000">
              <a:spcBef>
                <a:spcPts val="600"/>
              </a:spcBef>
              <a:spcAft>
                <a:spcPts val="0"/>
              </a:spcAft>
              <a:buClr>
                <a:schemeClr val="bg1"/>
              </a:buClr>
              <a:defRPr sz="1400">
                <a:solidFill>
                  <a:schemeClr val="bg1"/>
                </a:solidFill>
                <a:latin typeface="Jacobs Chronos" panose="010B0603030503030204" pitchFamily="34" charset="0"/>
                <a:cs typeface="Jacobs Chronos" panose="010B0603030503030204" pitchFamily="34" charset="0"/>
              </a:defRPr>
            </a:lvl5pPr>
            <a:lvl6pPr>
              <a:defRPr sz="1800"/>
            </a:lvl6pPr>
            <a:lvl7pPr>
              <a:defRPr sz="1800"/>
            </a:lvl7pPr>
            <a:lvl8pPr>
              <a:defRPr sz="1800"/>
            </a:lvl8pPr>
            <a:lvl9pPr>
              <a:defRPr sz="1800"/>
            </a:lvl9pPr>
          </a:lstStyle>
          <a:p>
            <a:pPr lvl="0"/>
            <a:r>
              <a:rPr lang="en-US"/>
              <a:t>First level, 22pt bold </a:t>
            </a:r>
          </a:p>
          <a:p>
            <a:pPr lvl="1"/>
            <a:r>
              <a:rPr lang="en-US"/>
              <a:t>Second level, 20pt  </a:t>
            </a:r>
          </a:p>
          <a:p>
            <a:pPr lvl="2"/>
            <a:r>
              <a:rPr lang="en-US"/>
              <a:t>Third level, 18pt  </a:t>
            </a:r>
          </a:p>
          <a:p>
            <a:pPr lvl="3"/>
            <a:r>
              <a:rPr lang="en-US"/>
              <a:t>Fourth level, 16pt  </a:t>
            </a:r>
          </a:p>
          <a:p>
            <a:pPr lvl="4"/>
            <a:r>
              <a:rPr lang="en-US"/>
              <a:t>Fifth level, 14pt  </a:t>
            </a:r>
            <a:endParaRPr lang="en-AU"/>
          </a:p>
        </p:txBody>
      </p:sp>
      <p:sp>
        <p:nvSpPr>
          <p:cNvPr id="8" name="Footer Placeholder 3">
            <a:extLst>
              <a:ext uri="{FF2B5EF4-FFF2-40B4-BE49-F238E27FC236}">
                <a16:creationId xmlns:a16="http://schemas.microsoft.com/office/drawing/2014/main" id="{698D5DA3-D2E9-4597-BB1A-B05A179D12A8}"/>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319095237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Color Red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7546C-AA31-44C6-A507-C4CCC4BDC186}"/>
              </a:ext>
            </a:extLst>
          </p:cNvPr>
          <p:cNvSpPr>
            <a:spLocks noGrp="1"/>
          </p:cNvSpPr>
          <p:nvPr>
            <p:ph type="title" hasCustomPrompt="1"/>
          </p:nvPr>
        </p:nvSpPr>
        <p:spPr/>
        <p:txBody>
          <a:bodyPr/>
          <a:lstStyle>
            <a:lvl1pPr>
              <a:defRPr/>
            </a:lvl1pPr>
          </a:lstStyle>
          <a:p>
            <a:r>
              <a:rPr lang="en-US"/>
              <a:t>Slide title, 28pt bold</a:t>
            </a:r>
          </a:p>
        </p:txBody>
      </p:sp>
      <p:sp>
        <p:nvSpPr>
          <p:cNvPr id="4" name="Slide Number Placeholder 3">
            <a:extLst>
              <a:ext uri="{FF2B5EF4-FFF2-40B4-BE49-F238E27FC236}">
                <a16:creationId xmlns:a16="http://schemas.microsoft.com/office/drawing/2014/main" id="{AA9F4050-7218-460E-803D-CA5CD58AF317}"/>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5" name="Rectangle 4">
            <a:extLst>
              <a:ext uri="{FF2B5EF4-FFF2-40B4-BE49-F238E27FC236}">
                <a16:creationId xmlns:a16="http://schemas.microsoft.com/office/drawing/2014/main" id="{19F47226-DC19-4F60-8DE3-956E7F034FCF}"/>
              </a:ext>
            </a:extLst>
          </p:cNvPr>
          <p:cNvSpPr/>
          <p:nvPr userDrawn="1"/>
        </p:nvSpPr>
        <p:spPr>
          <a:xfrm>
            <a:off x="0" y="1126875"/>
            <a:ext cx="320040" cy="5120640"/>
          </a:xfrm>
          <a:prstGeom prst="rect">
            <a:avLst/>
          </a:prstGeom>
          <a:solidFill>
            <a:srgbClr val="69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3">
            <a:extLst>
              <a:ext uri="{FF2B5EF4-FFF2-40B4-BE49-F238E27FC236}">
                <a16:creationId xmlns:a16="http://schemas.microsoft.com/office/drawing/2014/main" id="{5E59097B-AE21-45C2-8D52-AC080C2CC0EB}"/>
              </a:ext>
            </a:extLst>
          </p:cNvPr>
          <p:cNvSpPr>
            <a:spLocks noGrp="1"/>
          </p:cNvSpPr>
          <p:nvPr>
            <p:ph sz="half" idx="2" hasCustomPrompt="1"/>
          </p:nvPr>
        </p:nvSpPr>
        <p:spPr>
          <a:xfrm>
            <a:off x="4507865" y="1126874"/>
            <a:ext cx="7680960" cy="5120640"/>
          </a:xfrm>
          <a:prstGeom prst="rect">
            <a:avLst/>
          </a:prstGeom>
          <a:solidFill>
            <a:srgbClr val="FF465F"/>
          </a:solidFill>
        </p:spPr>
        <p:txBody>
          <a:bodyPr lIns="274320" tIns="360000" rIns="274320">
            <a:noAutofit/>
          </a:bodyPr>
          <a:lstStyle>
            <a:lvl1pPr marL="270000" indent="-270000">
              <a:buClr>
                <a:schemeClr val="bg1"/>
              </a:buClr>
              <a:defRPr sz="2200">
                <a:solidFill>
                  <a:schemeClr val="bg1"/>
                </a:solidFill>
                <a:latin typeface="Jacobs Chronos" panose="010B0603030503030204" pitchFamily="34" charset="0"/>
                <a:cs typeface="Jacobs Chronos" panose="010B0603030503030204" pitchFamily="34" charset="0"/>
              </a:defRPr>
            </a:lvl1pPr>
            <a:lvl2pPr marL="540000" marR="0" indent="-270000" algn="l" defTabSz="914400" rtl="0" eaLnBrk="1" fontAlgn="auto" latinLnBrk="0" hangingPunct="1">
              <a:lnSpc>
                <a:spcPct val="90000"/>
              </a:lnSpc>
              <a:spcBef>
                <a:spcPts val="600"/>
              </a:spcBef>
              <a:spcAft>
                <a:spcPts val="0"/>
              </a:spcAft>
              <a:buClr>
                <a:schemeClr val="bg1"/>
              </a:buClr>
              <a:buSzTx/>
              <a:buFont typeface="Jacobs Chronos Light" panose="010B0403030503030204" pitchFamily="34" charset="0"/>
              <a:buChar char="–"/>
              <a:tabLst/>
              <a:defRPr sz="2000">
                <a:solidFill>
                  <a:schemeClr val="bg1"/>
                </a:solidFill>
                <a:latin typeface="Jacobs Chronos" panose="010B0603030503030204" pitchFamily="34" charset="0"/>
                <a:cs typeface="Jacobs Chronos" panose="010B0603030503030204" pitchFamily="34" charset="0"/>
              </a:defRPr>
            </a:lvl2pPr>
            <a:lvl3pPr marL="810000" indent="-270000">
              <a:spcBef>
                <a:spcPts val="600"/>
              </a:spcBef>
              <a:spcAft>
                <a:spcPts val="0"/>
              </a:spcAft>
              <a:buClr>
                <a:schemeClr val="bg1"/>
              </a:buClr>
              <a:defRPr sz="1800">
                <a:solidFill>
                  <a:schemeClr val="bg1"/>
                </a:solidFill>
                <a:latin typeface="Jacobs Chronos" panose="010B0603030503030204" pitchFamily="34" charset="0"/>
                <a:cs typeface="Jacobs Chronos" panose="010B0603030503030204" pitchFamily="34" charset="0"/>
              </a:defRPr>
            </a:lvl3pPr>
            <a:lvl4pPr marL="1080000" indent="-270000">
              <a:spcBef>
                <a:spcPts val="600"/>
              </a:spcBef>
              <a:spcAft>
                <a:spcPts val="0"/>
              </a:spcAft>
              <a:buClr>
                <a:schemeClr val="bg1"/>
              </a:buClr>
              <a:defRPr sz="1600">
                <a:solidFill>
                  <a:schemeClr val="bg1"/>
                </a:solidFill>
                <a:latin typeface="Jacobs Chronos" panose="010B0603030503030204" pitchFamily="34" charset="0"/>
                <a:cs typeface="Jacobs Chronos" panose="010B0603030503030204" pitchFamily="34" charset="0"/>
              </a:defRPr>
            </a:lvl4pPr>
            <a:lvl5pPr marL="1350000" indent="-270000">
              <a:spcBef>
                <a:spcPts val="600"/>
              </a:spcBef>
              <a:spcAft>
                <a:spcPts val="0"/>
              </a:spcAft>
              <a:buClr>
                <a:schemeClr val="bg1"/>
              </a:buClr>
              <a:defRPr sz="1400">
                <a:solidFill>
                  <a:schemeClr val="bg1"/>
                </a:solidFill>
                <a:latin typeface="Jacobs Chronos" panose="010B0603030503030204" pitchFamily="34" charset="0"/>
                <a:cs typeface="Jacobs Chronos" panose="010B0603030503030204" pitchFamily="34" charset="0"/>
              </a:defRPr>
            </a:lvl5pPr>
            <a:lvl6pPr>
              <a:defRPr sz="1800"/>
            </a:lvl6pPr>
            <a:lvl7pPr>
              <a:defRPr sz="1800"/>
            </a:lvl7pPr>
            <a:lvl8pPr>
              <a:defRPr sz="1800"/>
            </a:lvl8pPr>
            <a:lvl9pPr>
              <a:defRPr sz="1800"/>
            </a:lvl9pPr>
          </a:lstStyle>
          <a:p>
            <a:pPr lvl="0"/>
            <a:r>
              <a:rPr lang="en-US"/>
              <a:t>First level, 22pt bold </a:t>
            </a:r>
          </a:p>
          <a:p>
            <a:pPr lvl="1"/>
            <a:r>
              <a:rPr lang="en-US"/>
              <a:t>Second level, 20pt  </a:t>
            </a:r>
          </a:p>
          <a:p>
            <a:pPr lvl="2"/>
            <a:r>
              <a:rPr lang="en-US"/>
              <a:t>Third level, 18pt  </a:t>
            </a:r>
          </a:p>
          <a:p>
            <a:pPr lvl="3"/>
            <a:r>
              <a:rPr lang="en-US"/>
              <a:t>Fourth level, 16pt  </a:t>
            </a:r>
          </a:p>
          <a:p>
            <a:pPr lvl="4"/>
            <a:r>
              <a:rPr lang="en-US"/>
              <a:t>Fifth level, 14pt  </a:t>
            </a:r>
            <a:endParaRPr lang="en-AU"/>
          </a:p>
        </p:txBody>
      </p:sp>
      <p:sp>
        <p:nvSpPr>
          <p:cNvPr id="7" name="Content Placeholder 3">
            <a:extLst>
              <a:ext uri="{FF2B5EF4-FFF2-40B4-BE49-F238E27FC236}">
                <a16:creationId xmlns:a16="http://schemas.microsoft.com/office/drawing/2014/main" id="{B5A0D3E8-6D4F-477B-AE8B-98BA0E478BD1}"/>
              </a:ext>
            </a:extLst>
          </p:cNvPr>
          <p:cNvSpPr>
            <a:spLocks noGrp="1"/>
          </p:cNvSpPr>
          <p:nvPr>
            <p:ph sz="half" idx="14" hasCustomPrompt="1"/>
          </p:nvPr>
        </p:nvSpPr>
        <p:spPr>
          <a:xfrm>
            <a:off x="320040" y="1126874"/>
            <a:ext cx="4187825" cy="5120640"/>
          </a:xfrm>
          <a:prstGeom prst="rect">
            <a:avLst/>
          </a:prstGeom>
          <a:solidFill>
            <a:schemeClr val="tx2"/>
          </a:solidFill>
        </p:spPr>
        <p:txBody>
          <a:bodyPr lIns="274320" tIns="360000" rIns="274320">
            <a:noAutofit/>
          </a:bodyPr>
          <a:lstStyle>
            <a:lvl1pPr marL="270000" indent="-270000">
              <a:buClr>
                <a:schemeClr val="bg1"/>
              </a:buClr>
              <a:defRPr sz="2200">
                <a:solidFill>
                  <a:schemeClr val="bg1"/>
                </a:solidFill>
                <a:latin typeface="Jacobs Chronos" panose="010B0603030503030204" pitchFamily="34" charset="0"/>
                <a:cs typeface="Jacobs Chronos" panose="010B0603030503030204" pitchFamily="34" charset="0"/>
              </a:defRPr>
            </a:lvl1pPr>
            <a:lvl2pPr marL="540000" marR="0" indent="-270000" algn="l" defTabSz="914400" rtl="0" eaLnBrk="1" fontAlgn="auto" latinLnBrk="0" hangingPunct="1">
              <a:lnSpc>
                <a:spcPct val="90000"/>
              </a:lnSpc>
              <a:spcBef>
                <a:spcPts val="600"/>
              </a:spcBef>
              <a:spcAft>
                <a:spcPts val="0"/>
              </a:spcAft>
              <a:buClr>
                <a:schemeClr val="bg1"/>
              </a:buClr>
              <a:buSzTx/>
              <a:buFont typeface="Jacobs Chronos Light" panose="010B0403030503030204" pitchFamily="34" charset="0"/>
              <a:buChar char="–"/>
              <a:tabLst/>
              <a:defRPr sz="2000">
                <a:solidFill>
                  <a:schemeClr val="bg1"/>
                </a:solidFill>
                <a:latin typeface="Jacobs Chronos" panose="010B0603030503030204" pitchFamily="34" charset="0"/>
                <a:cs typeface="Jacobs Chronos" panose="010B0603030503030204" pitchFamily="34" charset="0"/>
              </a:defRPr>
            </a:lvl2pPr>
            <a:lvl3pPr marL="810000" indent="-270000">
              <a:spcBef>
                <a:spcPts val="600"/>
              </a:spcBef>
              <a:spcAft>
                <a:spcPts val="0"/>
              </a:spcAft>
              <a:buClr>
                <a:schemeClr val="bg1"/>
              </a:buClr>
              <a:defRPr sz="1800">
                <a:solidFill>
                  <a:schemeClr val="bg1"/>
                </a:solidFill>
                <a:latin typeface="Jacobs Chronos" panose="010B0603030503030204" pitchFamily="34" charset="0"/>
                <a:cs typeface="Jacobs Chronos" panose="010B0603030503030204" pitchFamily="34" charset="0"/>
              </a:defRPr>
            </a:lvl3pPr>
            <a:lvl4pPr marL="1080000" indent="-270000">
              <a:spcBef>
                <a:spcPts val="600"/>
              </a:spcBef>
              <a:spcAft>
                <a:spcPts val="0"/>
              </a:spcAft>
              <a:buClr>
                <a:schemeClr val="bg1"/>
              </a:buClr>
              <a:defRPr sz="1600">
                <a:solidFill>
                  <a:schemeClr val="bg1"/>
                </a:solidFill>
                <a:latin typeface="Jacobs Chronos" panose="010B0603030503030204" pitchFamily="34" charset="0"/>
                <a:cs typeface="Jacobs Chronos" panose="010B0603030503030204" pitchFamily="34" charset="0"/>
              </a:defRPr>
            </a:lvl4pPr>
            <a:lvl5pPr marL="1350000" indent="-270000">
              <a:spcBef>
                <a:spcPts val="600"/>
              </a:spcBef>
              <a:spcAft>
                <a:spcPts val="0"/>
              </a:spcAft>
              <a:buClr>
                <a:schemeClr val="bg1"/>
              </a:buClr>
              <a:defRPr sz="1400">
                <a:solidFill>
                  <a:schemeClr val="bg1"/>
                </a:solidFill>
                <a:latin typeface="Jacobs Chronos" panose="010B0603030503030204" pitchFamily="34" charset="0"/>
                <a:cs typeface="Jacobs Chronos" panose="010B0603030503030204" pitchFamily="34" charset="0"/>
              </a:defRPr>
            </a:lvl5pPr>
            <a:lvl6pPr>
              <a:defRPr sz="1800"/>
            </a:lvl6pPr>
            <a:lvl7pPr>
              <a:defRPr sz="1800"/>
            </a:lvl7pPr>
            <a:lvl8pPr>
              <a:defRPr sz="1800"/>
            </a:lvl8pPr>
            <a:lvl9pPr>
              <a:defRPr sz="1800"/>
            </a:lvl9pPr>
          </a:lstStyle>
          <a:p>
            <a:pPr lvl="0"/>
            <a:r>
              <a:rPr lang="en-US"/>
              <a:t>First level, 22pt bold </a:t>
            </a:r>
          </a:p>
          <a:p>
            <a:pPr lvl="1"/>
            <a:r>
              <a:rPr lang="en-US"/>
              <a:t>Second level, 20pt  </a:t>
            </a:r>
          </a:p>
          <a:p>
            <a:pPr lvl="2"/>
            <a:r>
              <a:rPr lang="en-US"/>
              <a:t>Third level, 18pt  </a:t>
            </a:r>
          </a:p>
          <a:p>
            <a:pPr lvl="3"/>
            <a:r>
              <a:rPr lang="en-US"/>
              <a:t>Fourth level, 16pt  </a:t>
            </a:r>
          </a:p>
          <a:p>
            <a:pPr lvl="4"/>
            <a:r>
              <a:rPr lang="en-US"/>
              <a:t>Fifth level, 14pt  </a:t>
            </a:r>
            <a:endParaRPr lang="en-AU"/>
          </a:p>
        </p:txBody>
      </p:sp>
      <p:sp>
        <p:nvSpPr>
          <p:cNvPr id="8" name="Footer Placeholder 3">
            <a:extLst>
              <a:ext uri="{FF2B5EF4-FFF2-40B4-BE49-F238E27FC236}">
                <a16:creationId xmlns:a16="http://schemas.microsoft.com/office/drawing/2014/main" id="{E7C86CBB-FC51-4D69-8B54-2CF66DA442AC}"/>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308872477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Color Yellow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92E1D-868C-4F82-A8F2-29C589BEB913}"/>
              </a:ext>
            </a:extLst>
          </p:cNvPr>
          <p:cNvSpPr>
            <a:spLocks noGrp="1"/>
          </p:cNvSpPr>
          <p:nvPr>
            <p:ph type="title" hasCustomPrompt="1"/>
          </p:nvPr>
        </p:nvSpPr>
        <p:spPr/>
        <p:txBody>
          <a:bodyPr/>
          <a:lstStyle>
            <a:lvl1pPr>
              <a:defRPr/>
            </a:lvl1pPr>
          </a:lstStyle>
          <a:p>
            <a:r>
              <a:rPr lang="en-US"/>
              <a:t>Slide title, 28pt bold</a:t>
            </a:r>
          </a:p>
        </p:txBody>
      </p:sp>
      <p:sp>
        <p:nvSpPr>
          <p:cNvPr id="4" name="Slide Number Placeholder 3">
            <a:extLst>
              <a:ext uri="{FF2B5EF4-FFF2-40B4-BE49-F238E27FC236}">
                <a16:creationId xmlns:a16="http://schemas.microsoft.com/office/drawing/2014/main" id="{4DB6E415-43F8-4322-AECB-A83D59AA4CD8}"/>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5" name="Rectangle 4">
            <a:extLst>
              <a:ext uri="{FF2B5EF4-FFF2-40B4-BE49-F238E27FC236}">
                <a16:creationId xmlns:a16="http://schemas.microsoft.com/office/drawing/2014/main" id="{584ED94D-E337-425D-AC8A-55AFCB83D678}"/>
              </a:ext>
            </a:extLst>
          </p:cNvPr>
          <p:cNvSpPr/>
          <p:nvPr userDrawn="1"/>
        </p:nvSpPr>
        <p:spPr>
          <a:xfrm>
            <a:off x="0" y="1126875"/>
            <a:ext cx="320040" cy="5120640"/>
          </a:xfrm>
          <a:prstGeom prst="rect">
            <a:avLst/>
          </a:prstGeom>
          <a:solidFill>
            <a:srgbClr val="A04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3">
            <a:extLst>
              <a:ext uri="{FF2B5EF4-FFF2-40B4-BE49-F238E27FC236}">
                <a16:creationId xmlns:a16="http://schemas.microsoft.com/office/drawing/2014/main" id="{0B5BD8DB-25C6-49DC-AEF6-1471B8490B45}"/>
              </a:ext>
            </a:extLst>
          </p:cNvPr>
          <p:cNvSpPr>
            <a:spLocks noGrp="1"/>
          </p:cNvSpPr>
          <p:nvPr>
            <p:ph sz="half" idx="2" hasCustomPrompt="1"/>
          </p:nvPr>
        </p:nvSpPr>
        <p:spPr>
          <a:xfrm>
            <a:off x="4507865" y="1126874"/>
            <a:ext cx="7680960" cy="5120640"/>
          </a:xfrm>
          <a:prstGeom prst="rect">
            <a:avLst/>
          </a:prstGeom>
          <a:solidFill>
            <a:srgbClr val="FFB41E"/>
          </a:solidFill>
        </p:spPr>
        <p:txBody>
          <a:bodyPr lIns="274320" tIns="360000" rIns="274320">
            <a:noAutofit/>
          </a:bodyPr>
          <a:lstStyle>
            <a:lvl1pPr marL="270000" indent="-270000">
              <a:buClr>
                <a:schemeClr val="bg1"/>
              </a:buClr>
              <a:defRPr sz="2200">
                <a:solidFill>
                  <a:schemeClr val="bg1"/>
                </a:solidFill>
                <a:latin typeface="Jacobs Chronos" panose="010B0603030503030204" pitchFamily="34" charset="0"/>
                <a:cs typeface="Jacobs Chronos" panose="010B0603030503030204" pitchFamily="34" charset="0"/>
              </a:defRPr>
            </a:lvl1pPr>
            <a:lvl2pPr marL="540000" marR="0" indent="-270000" algn="l" defTabSz="914400" rtl="0" eaLnBrk="1" fontAlgn="auto" latinLnBrk="0" hangingPunct="1">
              <a:lnSpc>
                <a:spcPct val="90000"/>
              </a:lnSpc>
              <a:spcBef>
                <a:spcPts val="600"/>
              </a:spcBef>
              <a:spcAft>
                <a:spcPts val="0"/>
              </a:spcAft>
              <a:buClr>
                <a:schemeClr val="bg1"/>
              </a:buClr>
              <a:buSzTx/>
              <a:buFont typeface="Jacobs Chronos Light" panose="010B0403030503030204" pitchFamily="34" charset="0"/>
              <a:buChar char="–"/>
              <a:tabLst/>
              <a:defRPr sz="2000">
                <a:solidFill>
                  <a:schemeClr val="bg1"/>
                </a:solidFill>
                <a:latin typeface="Jacobs Chronos" panose="010B0603030503030204" pitchFamily="34" charset="0"/>
                <a:cs typeface="Jacobs Chronos" panose="010B0603030503030204" pitchFamily="34" charset="0"/>
              </a:defRPr>
            </a:lvl2pPr>
            <a:lvl3pPr marL="810000" indent="-270000">
              <a:spcBef>
                <a:spcPts val="600"/>
              </a:spcBef>
              <a:spcAft>
                <a:spcPts val="0"/>
              </a:spcAft>
              <a:buClr>
                <a:schemeClr val="bg1"/>
              </a:buClr>
              <a:defRPr sz="1800">
                <a:solidFill>
                  <a:schemeClr val="bg1"/>
                </a:solidFill>
                <a:latin typeface="Jacobs Chronos" panose="010B0603030503030204" pitchFamily="34" charset="0"/>
                <a:cs typeface="Jacobs Chronos" panose="010B0603030503030204" pitchFamily="34" charset="0"/>
              </a:defRPr>
            </a:lvl3pPr>
            <a:lvl4pPr marL="1080000" indent="-270000">
              <a:spcBef>
                <a:spcPts val="600"/>
              </a:spcBef>
              <a:spcAft>
                <a:spcPts val="0"/>
              </a:spcAft>
              <a:buClr>
                <a:schemeClr val="bg1"/>
              </a:buClr>
              <a:defRPr sz="1600">
                <a:solidFill>
                  <a:schemeClr val="bg1"/>
                </a:solidFill>
                <a:latin typeface="Jacobs Chronos" panose="010B0603030503030204" pitchFamily="34" charset="0"/>
                <a:cs typeface="Jacobs Chronos" panose="010B0603030503030204" pitchFamily="34" charset="0"/>
              </a:defRPr>
            </a:lvl4pPr>
            <a:lvl5pPr marL="1350000" indent="-270000">
              <a:spcBef>
                <a:spcPts val="600"/>
              </a:spcBef>
              <a:spcAft>
                <a:spcPts val="0"/>
              </a:spcAft>
              <a:buClr>
                <a:schemeClr val="bg1"/>
              </a:buClr>
              <a:defRPr sz="1400">
                <a:solidFill>
                  <a:schemeClr val="bg1"/>
                </a:solidFill>
                <a:latin typeface="Jacobs Chronos" panose="010B0603030503030204" pitchFamily="34" charset="0"/>
                <a:cs typeface="Jacobs Chronos" panose="010B0603030503030204" pitchFamily="34" charset="0"/>
              </a:defRPr>
            </a:lvl5pPr>
            <a:lvl6pPr>
              <a:defRPr sz="1800"/>
            </a:lvl6pPr>
            <a:lvl7pPr>
              <a:defRPr sz="1800"/>
            </a:lvl7pPr>
            <a:lvl8pPr>
              <a:defRPr sz="1800"/>
            </a:lvl8pPr>
            <a:lvl9pPr>
              <a:defRPr sz="1800"/>
            </a:lvl9pPr>
          </a:lstStyle>
          <a:p>
            <a:pPr lvl="0"/>
            <a:r>
              <a:rPr lang="en-US"/>
              <a:t>First level, 22pt bold </a:t>
            </a:r>
          </a:p>
          <a:p>
            <a:pPr lvl="1"/>
            <a:r>
              <a:rPr lang="en-US"/>
              <a:t>Second level, 20pt  </a:t>
            </a:r>
          </a:p>
          <a:p>
            <a:pPr lvl="2"/>
            <a:r>
              <a:rPr lang="en-US"/>
              <a:t>Third level, 18pt  </a:t>
            </a:r>
          </a:p>
          <a:p>
            <a:pPr lvl="3"/>
            <a:r>
              <a:rPr lang="en-US"/>
              <a:t>Fourth level, 16pt  </a:t>
            </a:r>
          </a:p>
          <a:p>
            <a:pPr lvl="4"/>
            <a:r>
              <a:rPr lang="en-US"/>
              <a:t>Fifth level, 14pt  </a:t>
            </a:r>
            <a:endParaRPr lang="en-AU"/>
          </a:p>
        </p:txBody>
      </p:sp>
      <p:sp>
        <p:nvSpPr>
          <p:cNvPr id="7" name="Content Placeholder 3">
            <a:extLst>
              <a:ext uri="{FF2B5EF4-FFF2-40B4-BE49-F238E27FC236}">
                <a16:creationId xmlns:a16="http://schemas.microsoft.com/office/drawing/2014/main" id="{74E1538C-9B5E-4081-90C6-83F733F393E5}"/>
              </a:ext>
            </a:extLst>
          </p:cNvPr>
          <p:cNvSpPr>
            <a:spLocks noGrp="1"/>
          </p:cNvSpPr>
          <p:nvPr>
            <p:ph sz="half" idx="14" hasCustomPrompt="1"/>
          </p:nvPr>
        </p:nvSpPr>
        <p:spPr>
          <a:xfrm>
            <a:off x="320040" y="1126874"/>
            <a:ext cx="4187825" cy="5120640"/>
          </a:xfrm>
          <a:prstGeom prst="rect">
            <a:avLst/>
          </a:prstGeom>
          <a:solidFill>
            <a:schemeClr val="tx2"/>
          </a:solidFill>
        </p:spPr>
        <p:txBody>
          <a:bodyPr lIns="274320" tIns="360000" rIns="274320">
            <a:noAutofit/>
          </a:bodyPr>
          <a:lstStyle>
            <a:lvl1pPr marL="270000" indent="-270000">
              <a:buClr>
                <a:schemeClr val="bg1"/>
              </a:buClr>
              <a:defRPr sz="2200">
                <a:solidFill>
                  <a:schemeClr val="bg1"/>
                </a:solidFill>
                <a:latin typeface="Jacobs Chronos" panose="010B0603030503030204" pitchFamily="34" charset="0"/>
                <a:cs typeface="Jacobs Chronos" panose="010B0603030503030204" pitchFamily="34" charset="0"/>
              </a:defRPr>
            </a:lvl1pPr>
            <a:lvl2pPr marL="540000" marR="0" indent="-270000" algn="l" defTabSz="914400" rtl="0" eaLnBrk="1" fontAlgn="auto" latinLnBrk="0" hangingPunct="1">
              <a:lnSpc>
                <a:spcPct val="90000"/>
              </a:lnSpc>
              <a:spcBef>
                <a:spcPts val="600"/>
              </a:spcBef>
              <a:spcAft>
                <a:spcPts val="0"/>
              </a:spcAft>
              <a:buClr>
                <a:schemeClr val="bg1"/>
              </a:buClr>
              <a:buSzTx/>
              <a:buFont typeface="Jacobs Chronos Light" panose="010B0403030503030204" pitchFamily="34" charset="0"/>
              <a:buChar char="–"/>
              <a:tabLst/>
              <a:defRPr sz="2000">
                <a:solidFill>
                  <a:schemeClr val="bg1"/>
                </a:solidFill>
                <a:latin typeface="Jacobs Chronos" panose="010B0603030503030204" pitchFamily="34" charset="0"/>
                <a:cs typeface="Jacobs Chronos" panose="010B0603030503030204" pitchFamily="34" charset="0"/>
              </a:defRPr>
            </a:lvl2pPr>
            <a:lvl3pPr marL="810000" indent="-270000">
              <a:spcBef>
                <a:spcPts val="600"/>
              </a:spcBef>
              <a:spcAft>
                <a:spcPts val="0"/>
              </a:spcAft>
              <a:buClr>
                <a:schemeClr val="bg1"/>
              </a:buClr>
              <a:defRPr sz="1800">
                <a:solidFill>
                  <a:schemeClr val="bg1"/>
                </a:solidFill>
                <a:latin typeface="Jacobs Chronos" panose="010B0603030503030204" pitchFamily="34" charset="0"/>
                <a:cs typeface="Jacobs Chronos" panose="010B0603030503030204" pitchFamily="34" charset="0"/>
              </a:defRPr>
            </a:lvl3pPr>
            <a:lvl4pPr marL="1080000" indent="-270000">
              <a:spcBef>
                <a:spcPts val="600"/>
              </a:spcBef>
              <a:spcAft>
                <a:spcPts val="0"/>
              </a:spcAft>
              <a:buClr>
                <a:schemeClr val="bg1"/>
              </a:buClr>
              <a:defRPr sz="1600">
                <a:solidFill>
                  <a:schemeClr val="bg1"/>
                </a:solidFill>
                <a:latin typeface="Jacobs Chronos" panose="010B0603030503030204" pitchFamily="34" charset="0"/>
                <a:cs typeface="Jacobs Chronos" panose="010B0603030503030204" pitchFamily="34" charset="0"/>
              </a:defRPr>
            </a:lvl4pPr>
            <a:lvl5pPr marL="1350000" indent="-270000">
              <a:spcBef>
                <a:spcPts val="600"/>
              </a:spcBef>
              <a:spcAft>
                <a:spcPts val="0"/>
              </a:spcAft>
              <a:buClr>
                <a:schemeClr val="bg1"/>
              </a:buClr>
              <a:defRPr sz="1400">
                <a:solidFill>
                  <a:schemeClr val="bg1"/>
                </a:solidFill>
                <a:latin typeface="Jacobs Chronos" panose="010B0603030503030204" pitchFamily="34" charset="0"/>
                <a:cs typeface="Jacobs Chronos" panose="010B0603030503030204" pitchFamily="34" charset="0"/>
              </a:defRPr>
            </a:lvl5pPr>
            <a:lvl6pPr>
              <a:defRPr sz="1800"/>
            </a:lvl6pPr>
            <a:lvl7pPr>
              <a:defRPr sz="1800"/>
            </a:lvl7pPr>
            <a:lvl8pPr>
              <a:defRPr sz="1800"/>
            </a:lvl8pPr>
            <a:lvl9pPr>
              <a:defRPr sz="1800"/>
            </a:lvl9pPr>
          </a:lstStyle>
          <a:p>
            <a:pPr lvl="0"/>
            <a:r>
              <a:rPr lang="en-US"/>
              <a:t>First level, 22pt bold </a:t>
            </a:r>
          </a:p>
          <a:p>
            <a:pPr lvl="1"/>
            <a:r>
              <a:rPr lang="en-US"/>
              <a:t>Second level, 20pt  </a:t>
            </a:r>
          </a:p>
          <a:p>
            <a:pPr lvl="2"/>
            <a:r>
              <a:rPr lang="en-US"/>
              <a:t>Third level, 18pt  </a:t>
            </a:r>
          </a:p>
          <a:p>
            <a:pPr lvl="3"/>
            <a:r>
              <a:rPr lang="en-US"/>
              <a:t>Fourth level, 16pt  </a:t>
            </a:r>
          </a:p>
          <a:p>
            <a:pPr lvl="4"/>
            <a:r>
              <a:rPr lang="en-US"/>
              <a:t>Fifth level, 14pt  </a:t>
            </a:r>
            <a:endParaRPr lang="en-AU"/>
          </a:p>
        </p:txBody>
      </p:sp>
      <p:sp>
        <p:nvSpPr>
          <p:cNvPr id="8" name="Footer Placeholder 3">
            <a:extLst>
              <a:ext uri="{FF2B5EF4-FFF2-40B4-BE49-F238E27FC236}">
                <a16:creationId xmlns:a16="http://schemas.microsoft.com/office/drawing/2014/main" id="{C107F270-32DF-499F-ABFF-25CF0D825FC6}"/>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184318538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Color Green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C635E-CB0F-4086-87A1-AD36DB2A18E7}"/>
              </a:ext>
            </a:extLst>
          </p:cNvPr>
          <p:cNvSpPr>
            <a:spLocks noGrp="1"/>
          </p:cNvSpPr>
          <p:nvPr>
            <p:ph type="title" hasCustomPrompt="1"/>
          </p:nvPr>
        </p:nvSpPr>
        <p:spPr/>
        <p:txBody>
          <a:bodyPr/>
          <a:lstStyle>
            <a:lvl1pPr>
              <a:defRPr/>
            </a:lvl1pPr>
          </a:lstStyle>
          <a:p>
            <a:r>
              <a:rPr lang="en-US"/>
              <a:t>Slide title, 28pt bold</a:t>
            </a:r>
          </a:p>
        </p:txBody>
      </p:sp>
      <p:sp>
        <p:nvSpPr>
          <p:cNvPr id="4" name="Slide Number Placeholder 3">
            <a:extLst>
              <a:ext uri="{FF2B5EF4-FFF2-40B4-BE49-F238E27FC236}">
                <a16:creationId xmlns:a16="http://schemas.microsoft.com/office/drawing/2014/main" id="{442F51AF-CEB8-4779-8C78-CE079FBBB69C}"/>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5" name="Rectangle 4">
            <a:extLst>
              <a:ext uri="{FF2B5EF4-FFF2-40B4-BE49-F238E27FC236}">
                <a16:creationId xmlns:a16="http://schemas.microsoft.com/office/drawing/2014/main" id="{355AD2E3-0CC0-461B-9591-CD4119DAA857}"/>
              </a:ext>
            </a:extLst>
          </p:cNvPr>
          <p:cNvSpPr/>
          <p:nvPr userDrawn="1"/>
        </p:nvSpPr>
        <p:spPr>
          <a:xfrm>
            <a:off x="0" y="1126874"/>
            <a:ext cx="320040" cy="5120640"/>
          </a:xfrm>
          <a:prstGeom prst="rect">
            <a:avLst/>
          </a:prstGeom>
          <a:solidFill>
            <a:srgbClr val="003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3">
            <a:extLst>
              <a:ext uri="{FF2B5EF4-FFF2-40B4-BE49-F238E27FC236}">
                <a16:creationId xmlns:a16="http://schemas.microsoft.com/office/drawing/2014/main" id="{9BA9E910-13C2-428E-BF6D-B95C99E2AD0C}"/>
              </a:ext>
            </a:extLst>
          </p:cNvPr>
          <p:cNvSpPr>
            <a:spLocks noGrp="1"/>
          </p:cNvSpPr>
          <p:nvPr>
            <p:ph sz="half" idx="2" hasCustomPrompt="1"/>
          </p:nvPr>
        </p:nvSpPr>
        <p:spPr>
          <a:xfrm>
            <a:off x="4507865" y="1126874"/>
            <a:ext cx="7680960" cy="5120640"/>
          </a:xfrm>
          <a:prstGeom prst="rect">
            <a:avLst/>
          </a:prstGeom>
          <a:solidFill>
            <a:srgbClr val="0AD287"/>
          </a:solidFill>
        </p:spPr>
        <p:txBody>
          <a:bodyPr lIns="274320" tIns="360000" rIns="274320">
            <a:noAutofit/>
          </a:bodyPr>
          <a:lstStyle>
            <a:lvl1pPr marL="270000" indent="-270000">
              <a:buClr>
                <a:schemeClr val="bg1"/>
              </a:buClr>
              <a:defRPr sz="2200">
                <a:solidFill>
                  <a:schemeClr val="bg1"/>
                </a:solidFill>
                <a:latin typeface="Jacobs Chronos" panose="010B0603030503030204" pitchFamily="34" charset="0"/>
                <a:cs typeface="Jacobs Chronos" panose="010B0603030503030204" pitchFamily="34" charset="0"/>
              </a:defRPr>
            </a:lvl1pPr>
            <a:lvl2pPr marL="540000" marR="0" indent="-270000" algn="l" defTabSz="914400" rtl="0" eaLnBrk="1" fontAlgn="auto" latinLnBrk="0" hangingPunct="1">
              <a:lnSpc>
                <a:spcPct val="90000"/>
              </a:lnSpc>
              <a:spcBef>
                <a:spcPts val="600"/>
              </a:spcBef>
              <a:spcAft>
                <a:spcPts val="0"/>
              </a:spcAft>
              <a:buClr>
                <a:schemeClr val="bg1"/>
              </a:buClr>
              <a:buSzTx/>
              <a:buFont typeface="Jacobs Chronos Light" panose="010B0403030503030204" pitchFamily="34" charset="0"/>
              <a:buChar char="–"/>
              <a:tabLst/>
              <a:defRPr sz="2000">
                <a:solidFill>
                  <a:schemeClr val="bg1"/>
                </a:solidFill>
                <a:latin typeface="Jacobs Chronos" panose="010B0603030503030204" pitchFamily="34" charset="0"/>
                <a:cs typeface="Jacobs Chronos" panose="010B0603030503030204" pitchFamily="34" charset="0"/>
              </a:defRPr>
            </a:lvl2pPr>
            <a:lvl3pPr marL="810000" indent="-270000">
              <a:spcBef>
                <a:spcPts val="600"/>
              </a:spcBef>
              <a:spcAft>
                <a:spcPts val="0"/>
              </a:spcAft>
              <a:buClr>
                <a:schemeClr val="bg1"/>
              </a:buClr>
              <a:defRPr sz="1800">
                <a:solidFill>
                  <a:schemeClr val="bg1"/>
                </a:solidFill>
                <a:latin typeface="Jacobs Chronos" panose="010B0603030503030204" pitchFamily="34" charset="0"/>
                <a:cs typeface="Jacobs Chronos" panose="010B0603030503030204" pitchFamily="34" charset="0"/>
              </a:defRPr>
            </a:lvl3pPr>
            <a:lvl4pPr marL="1080000" indent="-270000">
              <a:spcBef>
                <a:spcPts val="600"/>
              </a:spcBef>
              <a:spcAft>
                <a:spcPts val="0"/>
              </a:spcAft>
              <a:buClr>
                <a:schemeClr val="bg1"/>
              </a:buClr>
              <a:defRPr sz="1600">
                <a:solidFill>
                  <a:schemeClr val="bg1"/>
                </a:solidFill>
                <a:latin typeface="Jacobs Chronos" panose="010B0603030503030204" pitchFamily="34" charset="0"/>
                <a:cs typeface="Jacobs Chronos" panose="010B0603030503030204" pitchFamily="34" charset="0"/>
              </a:defRPr>
            </a:lvl4pPr>
            <a:lvl5pPr marL="1350000" indent="-270000">
              <a:spcBef>
                <a:spcPts val="600"/>
              </a:spcBef>
              <a:spcAft>
                <a:spcPts val="0"/>
              </a:spcAft>
              <a:buClr>
                <a:schemeClr val="bg1"/>
              </a:buClr>
              <a:defRPr sz="1400">
                <a:solidFill>
                  <a:schemeClr val="bg1"/>
                </a:solidFill>
                <a:latin typeface="Jacobs Chronos" panose="010B0603030503030204" pitchFamily="34" charset="0"/>
                <a:cs typeface="Jacobs Chronos" panose="010B0603030503030204" pitchFamily="34" charset="0"/>
              </a:defRPr>
            </a:lvl5pPr>
            <a:lvl6pPr>
              <a:defRPr sz="1800"/>
            </a:lvl6pPr>
            <a:lvl7pPr>
              <a:defRPr sz="1800"/>
            </a:lvl7pPr>
            <a:lvl8pPr>
              <a:defRPr sz="1800"/>
            </a:lvl8pPr>
            <a:lvl9pPr>
              <a:defRPr sz="1800"/>
            </a:lvl9pPr>
          </a:lstStyle>
          <a:p>
            <a:pPr lvl="0"/>
            <a:r>
              <a:rPr lang="en-US"/>
              <a:t>First level, 22pt bold </a:t>
            </a:r>
          </a:p>
          <a:p>
            <a:pPr lvl="1"/>
            <a:r>
              <a:rPr lang="en-US"/>
              <a:t>Second level, 20pt  </a:t>
            </a:r>
          </a:p>
          <a:p>
            <a:pPr lvl="2"/>
            <a:r>
              <a:rPr lang="en-US"/>
              <a:t>Third level, 18pt  </a:t>
            </a:r>
          </a:p>
          <a:p>
            <a:pPr lvl="3"/>
            <a:r>
              <a:rPr lang="en-US"/>
              <a:t>Fourth level, 16pt  </a:t>
            </a:r>
          </a:p>
          <a:p>
            <a:pPr lvl="4"/>
            <a:r>
              <a:rPr lang="en-US"/>
              <a:t>Fifth level, 14pt  </a:t>
            </a:r>
            <a:endParaRPr lang="en-AU"/>
          </a:p>
        </p:txBody>
      </p:sp>
      <p:sp>
        <p:nvSpPr>
          <p:cNvPr id="7" name="Content Placeholder 3">
            <a:extLst>
              <a:ext uri="{FF2B5EF4-FFF2-40B4-BE49-F238E27FC236}">
                <a16:creationId xmlns:a16="http://schemas.microsoft.com/office/drawing/2014/main" id="{E990F653-4E00-43A3-9411-6A823C5405FF}"/>
              </a:ext>
            </a:extLst>
          </p:cNvPr>
          <p:cNvSpPr>
            <a:spLocks noGrp="1"/>
          </p:cNvSpPr>
          <p:nvPr>
            <p:ph sz="half" idx="14" hasCustomPrompt="1"/>
          </p:nvPr>
        </p:nvSpPr>
        <p:spPr>
          <a:xfrm>
            <a:off x="320040" y="1126874"/>
            <a:ext cx="4187825" cy="5120640"/>
          </a:xfrm>
          <a:prstGeom prst="rect">
            <a:avLst/>
          </a:prstGeom>
          <a:solidFill>
            <a:schemeClr val="tx2"/>
          </a:solidFill>
        </p:spPr>
        <p:txBody>
          <a:bodyPr lIns="274320" tIns="360000" rIns="274320">
            <a:noAutofit/>
          </a:bodyPr>
          <a:lstStyle>
            <a:lvl1pPr marL="270000" indent="-270000">
              <a:buClr>
                <a:schemeClr val="bg1"/>
              </a:buClr>
              <a:defRPr sz="2200">
                <a:solidFill>
                  <a:schemeClr val="bg1"/>
                </a:solidFill>
                <a:latin typeface="Jacobs Chronos" panose="010B0603030503030204" pitchFamily="34" charset="0"/>
                <a:cs typeface="Jacobs Chronos" panose="010B0603030503030204" pitchFamily="34" charset="0"/>
              </a:defRPr>
            </a:lvl1pPr>
            <a:lvl2pPr marL="540000" marR="0" indent="-270000" algn="l" defTabSz="914400" rtl="0" eaLnBrk="1" fontAlgn="auto" latinLnBrk="0" hangingPunct="1">
              <a:lnSpc>
                <a:spcPct val="90000"/>
              </a:lnSpc>
              <a:spcBef>
                <a:spcPts val="600"/>
              </a:spcBef>
              <a:spcAft>
                <a:spcPts val="0"/>
              </a:spcAft>
              <a:buClr>
                <a:schemeClr val="bg1"/>
              </a:buClr>
              <a:buSzTx/>
              <a:buFont typeface="Jacobs Chronos Light" panose="010B0403030503030204" pitchFamily="34" charset="0"/>
              <a:buChar char="–"/>
              <a:tabLst/>
              <a:defRPr sz="2000">
                <a:solidFill>
                  <a:schemeClr val="bg1"/>
                </a:solidFill>
                <a:latin typeface="Jacobs Chronos" panose="010B0603030503030204" pitchFamily="34" charset="0"/>
                <a:cs typeface="Jacobs Chronos" panose="010B0603030503030204" pitchFamily="34" charset="0"/>
              </a:defRPr>
            </a:lvl2pPr>
            <a:lvl3pPr marL="810000" indent="-270000">
              <a:spcBef>
                <a:spcPts val="600"/>
              </a:spcBef>
              <a:spcAft>
                <a:spcPts val="0"/>
              </a:spcAft>
              <a:buClr>
                <a:schemeClr val="bg1"/>
              </a:buClr>
              <a:defRPr sz="1800">
                <a:solidFill>
                  <a:schemeClr val="bg1"/>
                </a:solidFill>
                <a:latin typeface="Jacobs Chronos" panose="010B0603030503030204" pitchFamily="34" charset="0"/>
                <a:cs typeface="Jacobs Chronos" panose="010B0603030503030204" pitchFamily="34" charset="0"/>
              </a:defRPr>
            </a:lvl3pPr>
            <a:lvl4pPr marL="1080000" indent="-270000">
              <a:spcBef>
                <a:spcPts val="600"/>
              </a:spcBef>
              <a:spcAft>
                <a:spcPts val="0"/>
              </a:spcAft>
              <a:buClr>
                <a:schemeClr val="bg1"/>
              </a:buClr>
              <a:defRPr sz="1600">
                <a:solidFill>
                  <a:schemeClr val="bg1"/>
                </a:solidFill>
                <a:latin typeface="Jacobs Chronos" panose="010B0603030503030204" pitchFamily="34" charset="0"/>
                <a:cs typeface="Jacobs Chronos" panose="010B0603030503030204" pitchFamily="34" charset="0"/>
              </a:defRPr>
            </a:lvl4pPr>
            <a:lvl5pPr marL="1350000" indent="-270000">
              <a:spcBef>
                <a:spcPts val="600"/>
              </a:spcBef>
              <a:spcAft>
                <a:spcPts val="0"/>
              </a:spcAft>
              <a:buClr>
                <a:schemeClr val="bg1"/>
              </a:buClr>
              <a:defRPr sz="1400">
                <a:solidFill>
                  <a:schemeClr val="bg1"/>
                </a:solidFill>
                <a:latin typeface="Jacobs Chronos" panose="010B0603030503030204" pitchFamily="34" charset="0"/>
                <a:cs typeface="Jacobs Chronos" panose="010B0603030503030204" pitchFamily="34" charset="0"/>
              </a:defRPr>
            </a:lvl5pPr>
            <a:lvl6pPr>
              <a:defRPr sz="1800"/>
            </a:lvl6pPr>
            <a:lvl7pPr>
              <a:defRPr sz="1800"/>
            </a:lvl7pPr>
            <a:lvl8pPr>
              <a:defRPr sz="1800"/>
            </a:lvl8pPr>
            <a:lvl9pPr>
              <a:defRPr sz="1800"/>
            </a:lvl9pPr>
          </a:lstStyle>
          <a:p>
            <a:pPr lvl="0"/>
            <a:r>
              <a:rPr lang="en-US"/>
              <a:t>First level, 22pt bold </a:t>
            </a:r>
          </a:p>
          <a:p>
            <a:pPr lvl="1"/>
            <a:r>
              <a:rPr lang="en-US"/>
              <a:t>Second level, 20pt  </a:t>
            </a:r>
          </a:p>
          <a:p>
            <a:pPr lvl="2"/>
            <a:r>
              <a:rPr lang="en-US"/>
              <a:t>Third level, 18pt  </a:t>
            </a:r>
          </a:p>
          <a:p>
            <a:pPr lvl="3"/>
            <a:r>
              <a:rPr lang="en-US"/>
              <a:t>Fourth level, 16pt  </a:t>
            </a:r>
          </a:p>
          <a:p>
            <a:pPr lvl="4"/>
            <a:r>
              <a:rPr lang="en-US"/>
              <a:t>Fifth level, 14pt  </a:t>
            </a:r>
            <a:endParaRPr lang="en-AU"/>
          </a:p>
        </p:txBody>
      </p:sp>
      <p:sp>
        <p:nvSpPr>
          <p:cNvPr id="8" name="Footer Placeholder 3">
            <a:extLst>
              <a:ext uri="{FF2B5EF4-FFF2-40B4-BE49-F238E27FC236}">
                <a16:creationId xmlns:a16="http://schemas.microsoft.com/office/drawing/2014/main" id="{D051DBD6-3C90-4715-BC42-7D2EB322A901}"/>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127255050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Color Blu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FD5E2-63E9-49EB-9EF8-CA6A2C7CC5BD}"/>
              </a:ext>
            </a:extLst>
          </p:cNvPr>
          <p:cNvSpPr>
            <a:spLocks noGrp="1"/>
          </p:cNvSpPr>
          <p:nvPr>
            <p:ph type="title" hasCustomPrompt="1"/>
          </p:nvPr>
        </p:nvSpPr>
        <p:spPr/>
        <p:txBody>
          <a:bodyPr/>
          <a:lstStyle>
            <a:lvl1pPr>
              <a:defRPr/>
            </a:lvl1pPr>
          </a:lstStyle>
          <a:p>
            <a:r>
              <a:rPr lang="en-US"/>
              <a:t>Slide title, 28pt bold</a:t>
            </a:r>
          </a:p>
        </p:txBody>
      </p:sp>
      <p:sp>
        <p:nvSpPr>
          <p:cNvPr id="4" name="Slide Number Placeholder 3">
            <a:extLst>
              <a:ext uri="{FF2B5EF4-FFF2-40B4-BE49-F238E27FC236}">
                <a16:creationId xmlns:a16="http://schemas.microsoft.com/office/drawing/2014/main" id="{3B84AB0C-EABC-4723-A915-C9C6EFC44778}"/>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5" name="Content Placeholder 3">
            <a:extLst>
              <a:ext uri="{FF2B5EF4-FFF2-40B4-BE49-F238E27FC236}">
                <a16:creationId xmlns:a16="http://schemas.microsoft.com/office/drawing/2014/main" id="{586041AF-17A7-463E-9F1D-C835D32D9322}"/>
              </a:ext>
            </a:extLst>
          </p:cNvPr>
          <p:cNvSpPr>
            <a:spLocks noGrp="1"/>
          </p:cNvSpPr>
          <p:nvPr>
            <p:ph sz="half" idx="2" hasCustomPrompt="1"/>
          </p:nvPr>
        </p:nvSpPr>
        <p:spPr>
          <a:xfrm>
            <a:off x="4480560" y="1126874"/>
            <a:ext cx="7708265" cy="5120640"/>
          </a:xfrm>
          <a:prstGeom prst="rect">
            <a:avLst/>
          </a:prstGeom>
          <a:solidFill>
            <a:srgbClr val="0A7DFF"/>
          </a:solidFill>
        </p:spPr>
        <p:txBody>
          <a:bodyPr lIns="274320" tIns="360000" rIns="274320">
            <a:noAutofit/>
          </a:bodyPr>
          <a:lstStyle>
            <a:lvl1pPr marL="270000" indent="-270000">
              <a:buClr>
                <a:schemeClr val="bg1"/>
              </a:buClr>
              <a:defRPr sz="2200">
                <a:solidFill>
                  <a:schemeClr val="bg1"/>
                </a:solidFill>
                <a:latin typeface="Jacobs Chronos" panose="010B0603030503030204" pitchFamily="34" charset="0"/>
                <a:cs typeface="Jacobs Chronos" panose="010B0603030503030204" pitchFamily="34" charset="0"/>
              </a:defRPr>
            </a:lvl1pPr>
            <a:lvl2pPr marL="540000" marR="0" indent="-270000" algn="l" defTabSz="914400" rtl="0" eaLnBrk="1" fontAlgn="auto" latinLnBrk="0" hangingPunct="1">
              <a:lnSpc>
                <a:spcPct val="90000"/>
              </a:lnSpc>
              <a:spcBef>
                <a:spcPts val="600"/>
              </a:spcBef>
              <a:spcAft>
                <a:spcPts val="0"/>
              </a:spcAft>
              <a:buClr>
                <a:schemeClr val="bg1"/>
              </a:buClr>
              <a:buSzTx/>
              <a:buFont typeface="Jacobs Chronos Light" panose="010B0403030503030204" pitchFamily="34" charset="0"/>
              <a:buChar char="–"/>
              <a:tabLst/>
              <a:defRPr sz="2000">
                <a:solidFill>
                  <a:schemeClr val="bg1"/>
                </a:solidFill>
                <a:latin typeface="Jacobs Chronos" panose="010B0603030503030204" pitchFamily="34" charset="0"/>
                <a:cs typeface="Jacobs Chronos" panose="010B0603030503030204" pitchFamily="34" charset="0"/>
              </a:defRPr>
            </a:lvl2pPr>
            <a:lvl3pPr marL="810000" indent="-270000">
              <a:spcBef>
                <a:spcPts val="600"/>
              </a:spcBef>
              <a:spcAft>
                <a:spcPts val="0"/>
              </a:spcAft>
              <a:buClr>
                <a:schemeClr val="bg1"/>
              </a:buClr>
              <a:defRPr sz="1800">
                <a:solidFill>
                  <a:schemeClr val="bg1"/>
                </a:solidFill>
                <a:latin typeface="Jacobs Chronos" panose="010B0603030503030204" pitchFamily="34" charset="0"/>
                <a:cs typeface="Jacobs Chronos" panose="010B0603030503030204" pitchFamily="34" charset="0"/>
              </a:defRPr>
            </a:lvl3pPr>
            <a:lvl4pPr marL="1080000">
              <a:spcBef>
                <a:spcPts val="600"/>
              </a:spcBef>
              <a:spcAft>
                <a:spcPts val="0"/>
              </a:spcAft>
              <a:buClr>
                <a:schemeClr val="bg1"/>
              </a:buClr>
              <a:defRPr sz="1600">
                <a:solidFill>
                  <a:schemeClr val="bg1"/>
                </a:solidFill>
                <a:latin typeface="Jacobs Chronos" panose="010B0603030503030204" pitchFamily="34" charset="0"/>
                <a:cs typeface="Jacobs Chronos" panose="010B0603030503030204" pitchFamily="34" charset="0"/>
              </a:defRPr>
            </a:lvl4pPr>
            <a:lvl5pPr marL="1350000" indent="-270000">
              <a:spcBef>
                <a:spcPts val="600"/>
              </a:spcBef>
              <a:spcAft>
                <a:spcPts val="0"/>
              </a:spcAft>
              <a:buClr>
                <a:schemeClr val="bg1"/>
              </a:buClr>
              <a:defRPr sz="1400">
                <a:solidFill>
                  <a:schemeClr val="bg1"/>
                </a:solidFill>
                <a:latin typeface="Jacobs Chronos" panose="010B0603030503030204" pitchFamily="34" charset="0"/>
                <a:cs typeface="Jacobs Chronos" panose="010B0603030503030204" pitchFamily="34" charset="0"/>
              </a:defRPr>
            </a:lvl5pPr>
            <a:lvl6pPr>
              <a:defRPr sz="1800"/>
            </a:lvl6pPr>
            <a:lvl7pPr>
              <a:defRPr sz="1800"/>
            </a:lvl7pPr>
            <a:lvl8pPr>
              <a:defRPr sz="1800"/>
            </a:lvl8pPr>
            <a:lvl9pPr>
              <a:defRPr sz="1800"/>
            </a:lvl9pPr>
          </a:lstStyle>
          <a:p>
            <a:pPr lvl="0"/>
            <a:r>
              <a:rPr lang="en-US"/>
              <a:t>First level, 22pt bold </a:t>
            </a:r>
          </a:p>
          <a:p>
            <a:pPr lvl="1"/>
            <a:r>
              <a:rPr lang="en-US"/>
              <a:t>Second level, 20pt  </a:t>
            </a:r>
          </a:p>
          <a:p>
            <a:pPr lvl="2"/>
            <a:r>
              <a:rPr lang="en-US"/>
              <a:t>Third level, 18pt  </a:t>
            </a:r>
          </a:p>
          <a:p>
            <a:pPr lvl="3"/>
            <a:r>
              <a:rPr lang="en-US"/>
              <a:t>Fourth level, 16pt  </a:t>
            </a:r>
          </a:p>
          <a:p>
            <a:pPr lvl="4"/>
            <a:r>
              <a:rPr lang="en-US"/>
              <a:t>Fifth level, 14pt  </a:t>
            </a:r>
            <a:endParaRPr lang="en-AU"/>
          </a:p>
        </p:txBody>
      </p:sp>
      <p:sp>
        <p:nvSpPr>
          <p:cNvPr id="6" name="Picture Placeholder 2">
            <a:extLst>
              <a:ext uri="{FF2B5EF4-FFF2-40B4-BE49-F238E27FC236}">
                <a16:creationId xmlns:a16="http://schemas.microsoft.com/office/drawing/2014/main" id="{0CDA937F-3403-4E46-A4EC-D61BB036BFC4}"/>
              </a:ext>
            </a:extLst>
          </p:cNvPr>
          <p:cNvSpPr>
            <a:spLocks noGrp="1"/>
          </p:cNvSpPr>
          <p:nvPr>
            <p:ph type="pic" sz="quarter" idx="14" hasCustomPrompt="1"/>
          </p:nvPr>
        </p:nvSpPr>
        <p:spPr>
          <a:xfrm>
            <a:off x="320040" y="1126875"/>
            <a:ext cx="4160520" cy="5120640"/>
          </a:xfrm>
          <a:prstGeom prst="rect">
            <a:avLst/>
          </a:prstGeom>
          <a:solidFill>
            <a:srgbClr val="BFBFBF"/>
          </a:solidFill>
        </p:spPr>
        <p:txBody>
          <a:bodyPr lIns="182880" tIns="182880" rIns="182880"/>
          <a:lstStyle>
            <a:lvl1pPr marL="0" indent="0" algn="l">
              <a:buFontTx/>
              <a:buNone/>
              <a:defRPr sz="1400" b="0"/>
            </a:lvl1pPr>
          </a:lstStyle>
          <a:p>
            <a:r>
              <a:rPr lang="en-US"/>
              <a:t>Drag picture to placeholder or click icon to add, then send to back</a:t>
            </a:r>
          </a:p>
        </p:txBody>
      </p:sp>
      <p:sp>
        <p:nvSpPr>
          <p:cNvPr id="7" name="Rectangle 6">
            <a:extLst>
              <a:ext uri="{FF2B5EF4-FFF2-40B4-BE49-F238E27FC236}">
                <a16:creationId xmlns:a16="http://schemas.microsoft.com/office/drawing/2014/main" id="{D469B429-4EA4-4324-98F3-F2CE44002BCE}"/>
              </a:ext>
            </a:extLst>
          </p:cNvPr>
          <p:cNvSpPr/>
          <p:nvPr userDrawn="1"/>
        </p:nvSpPr>
        <p:spPr>
          <a:xfrm>
            <a:off x="0" y="1126875"/>
            <a:ext cx="320040" cy="5120640"/>
          </a:xfrm>
          <a:prstGeom prst="rect">
            <a:avLst/>
          </a:prstGeom>
          <a:solidFill>
            <a:srgbClr val="001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3">
            <a:extLst>
              <a:ext uri="{FF2B5EF4-FFF2-40B4-BE49-F238E27FC236}">
                <a16:creationId xmlns:a16="http://schemas.microsoft.com/office/drawing/2014/main" id="{61E7D082-7FD0-4B91-9B9B-1E296DE5A31C}"/>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244430341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Color Purp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19CA5-E1E3-4DB6-987E-D2FF667FE0F9}"/>
              </a:ext>
            </a:extLst>
          </p:cNvPr>
          <p:cNvSpPr>
            <a:spLocks noGrp="1"/>
          </p:cNvSpPr>
          <p:nvPr>
            <p:ph type="title" hasCustomPrompt="1"/>
          </p:nvPr>
        </p:nvSpPr>
        <p:spPr/>
        <p:txBody>
          <a:bodyPr/>
          <a:lstStyle>
            <a:lvl1pPr>
              <a:defRPr/>
            </a:lvl1pPr>
          </a:lstStyle>
          <a:p>
            <a:r>
              <a:rPr lang="en-US"/>
              <a:t>Slide title, 28pt bold</a:t>
            </a:r>
          </a:p>
        </p:txBody>
      </p:sp>
      <p:sp>
        <p:nvSpPr>
          <p:cNvPr id="4" name="Slide Number Placeholder 3">
            <a:extLst>
              <a:ext uri="{FF2B5EF4-FFF2-40B4-BE49-F238E27FC236}">
                <a16:creationId xmlns:a16="http://schemas.microsoft.com/office/drawing/2014/main" id="{56B9D949-A09D-49F8-9ACF-68B06C86CF2A}"/>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5" name="Picture Placeholder 2">
            <a:extLst>
              <a:ext uri="{FF2B5EF4-FFF2-40B4-BE49-F238E27FC236}">
                <a16:creationId xmlns:a16="http://schemas.microsoft.com/office/drawing/2014/main" id="{315A8474-E176-4064-AE81-2664A9BCD870}"/>
              </a:ext>
            </a:extLst>
          </p:cNvPr>
          <p:cNvSpPr>
            <a:spLocks noGrp="1"/>
          </p:cNvSpPr>
          <p:nvPr>
            <p:ph type="pic" sz="quarter" idx="14" hasCustomPrompt="1"/>
          </p:nvPr>
        </p:nvSpPr>
        <p:spPr>
          <a:xfrm>
            <a:off x="320039" y="1126875"/>
            <a:ext cx="4187825" cy="5120640"/>
          </a:xfrm>
          <a:prstGeom prst="rect">
            <a:avLst/>
          </a:prstGeom>
          <a:solidFill>
            <a:srgbClr val="BFBFBF"/>
          </a:solidFill>
        </p:spPr>
        <p:txBody>
          <a:bodyPr lIns="182880" tIns="182880" rIns="182880"/>
          <a:lstStyle>
            <a:lvl1pPr marL="0" indent="0" algn="l">
              <a:buFontTx/>
              <a:buNone/>
              <a:defRPr sz="1400" b="0"/>
            </a:lvl1pPr>
          </a:lstStyle>
          <a:p>
            <a:r>
              <a:rPr lang="en-US"/>
              <a:t>Drag picture to placeholder or click icon to add, then send to back</a:t>
            </a:r>
          </a:p>
        </p:txBody>
      </p:sp>
      <p:sp>
        <p:nvSpPr>
          <p:cNvPr id="6" name="Rectangle 5">
            <a:extLst>
              <a:ext uri="{FF2B5EF4-FFF2-40B4-BE49-F238E27FC236}">
                <a16:creationId xmlns:a16="http://schemas.microsoft.com/office/drawing/2014/main" id="{87A1143F-1989-4D2D-B618-7A0A31DFFC39}"/>
              </a:ext>
            </a:extLst>
          </p:cNvPr>
          <p:cNvSpPr/>
          <p:nvPr userDrawn="1"/>
        </p:nvSpPr>
        <p:spPr>
          <a:xfrm>
            <a:off x="0" y="1126875"/>
            <a:ext cx="320040" cy="5120640"/>
          </a:xfrm>
          <a:prstGeom prst="rect">
            <a:avLst/>
          </a:prstGeom>
          <a:solidFill>
            <a:srgbClr val="460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3">
            <a:extLst>
              <a:ext uri="{FF2B5EF4-FFF2-40B4-BE49-F238E27FC236}">
                <a16:creationId xmlns:a16="http://schemas.microsoft.com/office/drawing/2014/main" id="{0D155119-9352-4B5B-BEF4-28E8B6C095CD}"/>
              </a:ext>
            </a:extLst>
          </p:cNvPr>
          <p:cNvSpPr>
            <a:spLocks noGrp="1"/>
          </p:cNvSpPr>
          <p:nvPr>
            <p:ph sz="half" idx="2" hasCustomPrompt="1"/>
          </p:nvPr>
        </p:nvSpPr>
        <p:spPr>
          <a:xfrm>
            <a:off x="4507865" y="1126874"/>
            <a:ext cx="7680960" cy="5120640"/>
          </a:xfrm>
          <a:prstGeom prst="rect">
            <a:avLst/>
          </a:prstGeom>
          <a:solidFill>
            <a:srgbClr val="A800A8"/>
          </a:solidFill>
        </p:spPr>
        <p:txBody>
          <a:bodyPr lIns="274320" tIns="360000" rIns="274320">
            <a:noAutofit/>
          </a:bodyPr>
          <a:lstStyle>
            <a:lvl1pPr marL="270000" indent="-270000">
              <a:buClr>
                <a:schemeClr val="bg1"/>
              </a:buClr>
              <a:defRPr sz="2200">
                <a:solidFill>
                  <a:schemeClr val="bg1"/>
                </a:solidFill>
                <a:latin typeface="Jacobs Chronos" panose="010B0603030503030204" pitchFamily="34" charset="0"/>
                <a:cs typeface="Jacobs Chronos" panose="010B0603030503030204" pitchFamily="34" charset="0"/>
              </a:defRPr>
            </a:lvl1pPr>
            <a:lvl2pPr marL="540000" marR="0" indent="-270000" algn="l" defTabSz="914400" rtl="0" eaLnBrk="1" fontAlgn="auto" latinLnBrk="0" hangingPunct="1">
              <a:lnSpc>
                <a:spcPct val="90000"/>
              </a:lnSpc>
              <a:spcBef>
                <a:spcPts val="600"/>
              </a:spcBef>
              <a:spcAft>
                <a:spcPts val="0"/>
              </a:spcAft>
              <a:buClr>
                <a:schemeClr val="bg1"/>
              </a:buClr>
              <a:buSzTx/>
              <a:buFont typeface="Jacobs Chronos Light" panose="010B0403030503030204" pitchFamily="34" charset="0"/>
              <a:buChar char="–"/>
              <a:tabLst/>
              <a:defRPr sz="2000">
                <a:solidFill>
                  <a:schemeClr val="bg1"/>
                </a:solidFill>
                <a:latin typeface="Jacobs Chronos" panose="010B0603030503030204" pitchFamily="34" charset="0"/>
                <a:cs typeface="Jacobs Chronos" panose="010B0603030503030204" pitchFamily="34" charset="0"/>
              </a:defRPr>
            </a:lvl2pPr>
            <a:lvl3pPr marL="810000" indent="-270000">
              <a:spcBef>
                <a:spcPts val="600"/>
              </a:spcBef>
              <a:spcAft>
                <a:spcPts val="0"/>
              </a:spcAft>
              <a:buClr>
                <a:schemeClr val="bg1"/>
              </a:buClr>
              <a:defRPr sz="1800">
                <a:solidFill>
                  <a:schemeClr val="bg1"/>
                </a:solidFill>
                <a:latin typeface="Jacobs Chronos" panose="010B0603030503030204" pitchFamily="34" charset="0"/>
                <a:cs typeface="Jacobs Chronos" panose="010B0603030503030204" pitchFamily="34" charset="0"/>
              </a:defRPr>
            </a:lvl3pPr>
            <a:lvl4pPr marL="1080000" indent="-270000">
              <a:spcBef>
                <a:spcPts val="600"/>
              </a:spcBef>
              <a:spcAft>
                <a:spcPts val="0"/>
              </a:spcAft>
              <a:buClr>
                <a:schemeClr val="bg1"/>
              </a:buClr>
              <a:defRPr sz="1600">
                <a:solidFill>
                  <a:schemeClr val="bg1"/>
                </a:solidFill>
                <a:latin typeface="Jacobs Chronos" panose="010B0603030503030204" pitchFamily="34" charset="0"/>
                <a:cs typeface="Jacobs Chronos" panose="010B0603030503030204" pitchFamily="34" charset="0"/>
              </a:defRPr>
            </a:lvl4pPr>
            <a:lvl5pPr marL="1350000" indent="-270000">
              <a:spcBef>
                <a:spcPts val="600"/>
              </a:spcBef>
              <a:spcAft>
                <a:spcPts val="0"/>
              </a:spcAft>
              <a:buClr>
                <a:schemeClr val="bg1"/>
              </a:buClr>
              <a:defRPr sz="1400">
                <a:solidFill>
                  <a:schemeClr val="bg1"/>
                </a:solidFill>
                <a:latin typeface="Jacobs Chronos" panose="010B0603030503030204" pitchFamily="34" charset="0"/>
                <a:cs typeface="Jacobs Chronos" panose="010B0603030503030204" pitchFamily="34" charset="0"/>
              </a:defRPr>
            </a:lvl5pPr>
            <a:lvl6pPr>
              <a:defRPr sz="1800"/>
            </a:lvl6pPr>
            <a:lvl7pPr>
              <a:defRPr sz="1800"/>
            </a:lvl7pPr>
            <a:lvl8pPr>
              <a:defRPr sz="1800"/>
            </a:lvl8pPr>
            <a:lvl9pPr>
              <a:defRPr sz="1800"/>
            </a:lvl9pPr>
          </a:lstStyle>
          <a:p>
            <a:pPr lvl="0"/>
            <a:r>
              <a:rPr lang="en-US"/>
              <a:t>First level, 22pt bold </a:t>
            </a:r>
          </a:p>
          <a:p>
            <a:pPr lvl="1"/>
            <a:r>
              <a:rPr lang="en-US"/>
              <a:t>Second level, 20pt  </a:t>
            </a:r>
          </a:p>
          <a:p>
            <a:pPr lvl="2"/>
            <a:r>
              <a:rPr lang="en-US"/>
              <a:t>Third level, 18pt  </a:t>
            </a:r>
          </a:p>
          <a:p>
            <a:pPr lvl="3"/>
            <a:r>
              <a:rPr lang="en-US"/>
              <a:t>Fourth level, 16pt  </a:t>
            </a:r>
          </a:p>
          <a:p>
            <a:pPr lvl="4"/>
            <a:r>
              <a:rPr lang="en-US"/>
              <a:t>Fifth level, 14pt  </a:t>
            </a:r>
            <a:endParaRPr lang="en-AU"/>
          </a:p>
        </p:txBody>
      </p:sp>
      <p:sp>
        <p:nvSpPr>
          <p:cNvPr id="8" name="Footer Placeholder 3">
            <a:extLst>
              <a:ext uri="{FF2B5EF4-FFF2-40B4-BE49-F238E27FC236}">
                <a16:creationId xmlns:a16="http://schemas.microsoft.com/office/drawing/2014/main" id="{6F392889-79E2-43A1-9A6D-A4C08A9EA5D1}"/>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370366746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Color Red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B2C0C-ED3F-46F7-83EE-1612D708435F}"/>
              </a:ext>
            </a:extLst>
          </p:cNvPr>
          <p:cNvSpPr>
            <a:spLocks noGrp="1"/>
          </p:cNvSpPr>
          <p:nvPr>
            <p:ph type="title" hasCustomPrompt="1"/>
          </p:nvPr>
        </p:nvSpPr>
        <p:spPr/>
        <p:txBody>
          <a:bodyPr/>
          <a:lstStyle>
            <a:lvl1pPr>
              <a:defRPr/>
            </a:lvl1pPr>
          </a:lstStyle>
          <a:p>
            <a:r>
              <a:rPr lang="en-US"/>
              <a:t>Slide title, 28pt bold</a:t>
            </a:r>
          </a:p>
        </p:txBody>
      </p:sp>
      <p:sp>
        <p:nvSpPr>
          <p:cNvPr id="4" name="Slide Number Placeholder 3">
            <a:extLst>
              <a:ext uri="{FF2B5EF4-FFF2-40B4-BE49-F238E27FC236}">
                <a16:creationId xmlns:a16="http://schemas.microsoft.com/office/drawing/2014/main" id="{C34626D4-D892-418E-BF76-A6CBF154AD3B}"/>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5" name="Picture Placeholder 2">
            <a:extLst>
              <a:ext uri="{FF2B5EF4-FFF2-40B4-BE49-F238E27FC236}">
                <a16:creationId xmlns:a16="http://schemas.microsoft.com/office/drawing/2014/main" id="{9DB8BFC2-7CD8-4A7A-94E9-AE39DE6BEB2C}"/>
              </a:ext>
            </a:extLst>
          </p:cNvPr>
          <p:cNvSpPr>
            <a:spLocks noGrp="1"/>
          </p:cNvSpPr>
          <p:nvPr>
            <p:ph type="pic" sz="quarter" idx="14" hasCustomPrompt="1"/>
          </p:nvPr>
        </p:nvSpPr>
        <p:spPr>
          <a:xfrm>
            <a:off x="320039" y="1126875"/>
            <a:ext cx="4187825" cy="5120640"/>
          </a:xfrm>
          <a:prstGeom prst="rect">
            <a:avLst/>
          </a:prstGeom>
          <a:solidFill>
            <a:srgbClr val="BFBFBF"/>
          </a:solidFill>
        </p:spPr>
        <p:txBody>
          <a:bodyPr lIns="182880" tIns="182880" rIns="182880"/>
          <a:lstStyle>
            <a:lvl1pPr marL="0" indent="0" algn="l">
              <a:buFontTx/>
              <a:buNone/>
              <a:defRPr sz="1400" b="0"/>
            </a:lvl1pPr>
          </a:lstStyle>
          <a:p>
            <a:r>
              <a:rPr lang="en-US"/>
              <a:t>Drag picture to placeholder or click icon to add, then send to back</a:t>
            </a:r>
          </a:p>
        </p:txBody>
      </p:sp>
      <p:sp>
        <p:nvSpPr>
          <p:cNvPr id="6" name="Rectangle 5">
            <a:extLst>
              <a:ext uri="{FF2B5EF4-FFF2-40B4-BE49-F238E27FC236}">
                <a16:creationId xmlns:a16="http://schemas.microsoft.com/office/drawing/2014/main" id="{B8667B17-E59D-42A1-9F54-D8E22A939BAC}"/>
              </a:ext>
            </a:extLst>
          </p:cNvPr>
          <p:cNvSpPr/>
          <p:nvPr userDrawn="1"/>
        </p:nvSpPr>
        <p:spPr>
          <a:xfrm>
            <a:off x="0" y="1126875"/>
            <a:ext cx="320040" cy="5120640"/>
          </a:xfrm>
          <a:prstGeom prst="rect">
            <a:avLst/>
          </a:prstGeom>
          <a:solidFill>
            <a:srgbClr val="69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3">
            <a:extLst>
              <a:ext uri="{FF2B5EF4-FFF2-40B4-BE49-F238E27FC236}">
                <a16:creationId xmlns:a16="http://schemas.microsoft.com/office/drawing/2014/main" id="{A7BDF484-8054-4F59-8772-A517B5898492}"/>
              </a:ext>
            </a:extLst>
          </p:cNvPr>
          <p:cNvSpPr>
            <a:spLocks noGrp="1"/>
          </p:cNvSpPr>
          <p:nvPr>
            <p:ph sz="half" idx="2" hasCustomPrompt="1"/>
          </p:nvPr>
        </p:nvSpPr>
        <p:spPr>
          <a:xfrm>
            <a:off x="4507865" y="1126874"/>
            <a:ext cx="7680960" cy="5120640"/>
          </a:xfrm>
          <a:prstGeom prst="rect">
            <a:avLst/>
          </a:prstGeom>
          <a:solidFill>
            <a:srgbClr val="FF465F"/>
          </a:solidFill>
        </p:spPr>
        <p:txBody>
          <a:bodyPr lIns="274320" tIns="360000" rIns="274320">
            <a:noAutofit/>
          </a:bodyPr>
          <a:lstStyle>
            <a:lvl1pPr marL="270000" indent="-270000">
              <a:buClr>
                <a:schemeClr val="bg1"/>
              </a:buClr>
              <a:defRPr sz="2200">
                <a:solidFill>
                  <a:schemeClr val="bg1"/>
                </a:solidFill>
                <a:latin typeface="Jacobs Chronos" panose="010B0603030503030204" pitchFamily="34" charset="0"/>
                <a:cs typeface="Jacobs Chronos" panose="010B0603030503030204" pitchFamily="34" charset="0"/>
              </a:defRPr>
            </a:lvl1pPr>
            <a:lvl2pPr marL="540000" marR="0" indent="-270000" algn="l" defTabSz="914400" rtl="0" eaLnBrk="1" fontAlgn="auto" latinLnBrk="0" hangingPunct="1">
              <a:lnSpc>
                <a:spcPct val="90000"/>
              </a:lnSpc>
              <a:spcBef>
                <a:spcPts val="600"/>
              </a:spcBef>
              <a:spcAft>
                <a:spcPts val="0"/>
              </a:spcAft>
              <a:buClr>
                <a:schemeClr val="bg1"/>
              </a:buClr>
              <a:buSzTx/>
              <a:buFont typeface="Jacobs Chronos Light" panose="010B0403030503030204" pitchFamily="34" charset="0"/>
              <a:buChar char="–"/>
              <a:tabLst/>
              <a:defRPr sz="2000">
                <a:solidFill>
                  <a:schemeClr val="bg1"/>
                </a:solidFill>
                <a:latin typeface="Jacobs Chronos" panose="010B0603030503030204" pitchFamily="34" charset="0"/>
                <a:cs typeface="Jacobs Chronos" panose="010B0603030503030204" pitchFamily="34" charset="0"/>
              </a:defRPr>
            </a:lvl2pPr>
            <a:lvl3pPr marL="810000" indent="-270000">
              <a:spcBef>
                <a:spcPts val="600"/>
              </a:spcBef>
              <a:spcAft>
                <a:spcPts val="0"/>
              </a:spcAft>
              <a:buClr>
                <a:schemeClr val="bg1"/>
              </a:buClr>
              <a:defRPr sz="1800">
                <a:solidFill>
                  <a:schemeClr val="bg1"/>
                </a:solidFill>
                <a:latin typeface="Jacobs Chronos" panose="010B0603030503030204" pitchFamily="34" charset="0"/>
                <a:cs typeface="Jacobs Chronos" panose="010B0603030503030204" pitchFamily="34" charset="0"/>
              </a:defRPr>
            </a:lvl3pPr>
            <a:lvl4pPr marL="1080000" indent="-270000">
              <a:spcBef>
                <a:spcPts val="600"/>
              </a:spcBef>
              <a:spcAft>
                <a:spcPts val="0"/>
              </a:spcAft>
              <a:buClr>
                <a:schemeClr val="bg1"/>
              </a:buClr>
              <a:defRPr sz="1600">
                <a:solidFill>
                  <a:schemeClr val="bg1"/>
                </a:solidFill>
                <a:latin typeface="Jacobs Chronos" panose="010B0603030503030204" pitchFamily="34" charset="0"/>
                <a:cs typeface="Jacobs Chronos" panose="010B0603030503030204" pitchFamily="34" charset="0"/>
              </a:defRPr>
            </a:lvl4pPr>
            <a:lvl5pPr marL="1350000" indent="-270000">
              <a:spcBef>
                <a:spcPts val="600"/>
              </a:spcBef>
              <a:spcAft>
                <a:spcPts val="0"/>
              </a:spcAft>
              <a:buClr>
                <a:schemeClr val="bg1"/>
              </a:buClr>
              <a:defRPr sz="1400">
                <a:solidFill>
                  <a:schemeClr val="bg1"/>
                </a:solidFill>
                <a:latin typeface="Jacobs Chronos" panose="010B0603030503030204" pitchFamily="34" charset="0"/>
                <a:cs typeface="Jacobs Chronos" panose="010B0603030503030204" pitchFamily="34" charset="0"/>
              </a:defRPr>
            </a:lvl5pPr>
            <a:lvl6pPr>
              <a:defRPr sz="1800"/>
            </a:lvl6pPr>
            <a:lvl7pPr>
              <a:defRPr sz="1800"/>
            </a:lvl7pPr>
            <a:lvl8pPr>
              <a:defRPr sz="1800"/>
            </a:lvl8pPr>
            <a:lvl9pPr>
              <a:defRPr sz="1800"/>
            </a:lvl9pPr>
          </a:lstStyle>
          <a:p>
            <a:pPr lvl="0"/>
            <a:r>
              <a:rPr lang="en-US"/>
              <a:t>First level, 22pt bold </a:t>
            </a:r>
          </a:p>
          <a:p>
            <a:pPr lvl="1"/>
            <a:r>
              <a:rPr lang="en-US"/>
              <a:t>Second level, 20pt  </a:t>
            </a:r>
          </a:p>
          <a:p>
            <a:pPr lvl="2"/>
            <a:r>
              <a:rPr lang="en-US"/>
              <a:t>Third level, 18pt  </a:t>
            </a:r>
          </a:p>
          <a:p>
            <a:pPr lvl="3"/>
            <a:r>
              <a:rPr lang="en-US"/>
              <a:t>Fourth level, 16pt  </a:t>
            </a:r>
          </a:p>
          <a:p>
            <a:pPr lvl="4"/>
            <a:r>
              <a:rPr lang="en-US"/>
              <a:t>Fifth level, 14pt  </a:t>
            </a:r>
            <a:endParaRPr lang="en-AU"/>
          </a:p>
        </p:txBody>
      </p:sp>
      <p:sp>
        <p:nvSpPr>
          <p:cNvPr id="8" name="Footer Placeholder 3">
            <a:extLst>
              <a:ext uri="{FF2B5EF4-FFF2-40B4-BE49-F238E27FC236}">
                <a16:creationId xmlns:a16="http://schemas.microsoft.com/office/drawing/2014/main" id="{32F89FC3-B1D2-406A-9846-55A23E4DE3AD}"/>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244311140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 Color Yellow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5AFFD-333F-4D4A-8EF7-708D4E72D16D}"/>
              </a:ext>
            </a:extLst>
          </p:cNvPr>
          <p:cNvSpPr>
            <a:spLocks noGrp="1"/>
          </p:cNvSpPr>
          <p:nvPr>
            <p:ph type="title" hasCustomPrompt="1"/>
          </p:nvPr>
        </p:nvSpPr>
        <p:spPr/>
        <p:txBody>
          <a:bodyPr/>
          <a:lstStyle>
            <a:lvl1pPr>
              <a:defRPr/>
            </a:lvl1pPr>
          </a:lstStyle>
          <a:p>
            <a:r>
              <a:rPr lang="en-US"/>
              <a:t>Slide title, 28pt bold</a:t>
            </a:r>
          </a:p>
        </p:txBody>
      </p:sp>
      <p:sp>
        <p:nvSpPr>
          <p:cNvPr id="4" name="Slide Number Placeholder 3">
            <a:extLst>
              <a:ext uri="{FF2B5EF4-FFF2-40B4-BE49-F238E27FC236}">
                <a16:creationId xmlns:a16="http://schemas.microsoft.com/office/drawing/2014/main" id="{05C27961-2E25-4499-AE5C-D01328961D66}"/>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5" name="Picture Placeholder 2">
            <a:extLst>
              <a:ext uri="{FF2B5EF4-FFF2-40B4-BE49-F238E27FC236}">
                <a16:creationId xmlns:a16="http://schemas.microsoft.com/office/drawing/2014/main" id="{D86D2C7C-AA13-4FFB-9E83-E1540806A6A3}"/>
              </a:ext>
            </a:extLst>
          </p:cNvPr>
          <p:cNvSpPr>
            <a:spLocks noGrp="1"/>
          </p:cNvSpPr>
          <p:nvPr>
            <p:ph type="pic" sz="quarter" idx="14" hasCustomPrompt="1"/>
          </p:nvPr>
        </p:nvSpPr>
        <p:spPr>
          <a:xfrm>
            <a:off x="320039" y="1126875"/>
            <a:ext cx="4187825" cy="5120640"/>
          </a:xfrm>
          <a:prstGeom prst="rect">
            <a:avLst/>
          </a:prstGeom>
          <a:solidFill>
            <a:srgbClr val="BFBFBF"/>
          </a:solidFill>
        </p:spPr>
        <p:txBody>
          <a:bodyPr lIns="182880" tIns="182880" rIns="182880"/>
          <a:lstStyle>
            <a:lvl1pPr marL="0" indent="0" algn="l">
              <a:buFontTx/>
              <a:buNone/>
              <a:defRPr sz="1400" b="0"/>
            </a:lvl1pPr>
          </a:lstStyle>
          <a:p>
            <a:r>
              <a:rPr lang="en-US"/>
              <a:t>Drag picture to placeholder or click icon to add, then send to back</a:t>
            </a:r>
          </a:p>
        </p:txBody>
      </p:sp>
      <p:sp>
        <p:nvSpPr>
          <p:cNvPr id="6" name="Rectangle 5">
            <a:extLst>
              <a:ext uri="{FF2B5EF4-FFF2-40B4-BE49-F238E27FC236}">
                <a16:creationId xmlns:a16="http://schemas.microsoft.com/office/drawing/2014/main" id="{B62803A6-00A6-4733-8EC7-422CD1E56800}"/>
              </a:ext>
            </a:extLst>
          </p:cNvPr>
          <p:cNvSpPr/>
          <p:nvPr userDrawn="1"/>
        </p:nvSpPr>
        <p:spPr>
          <a:xfrm>
            <a:off x="0" y="1126875"/>
            <a:ext cx="320040" cy="5120640"/>
          </a:xfrm>
          <a:prstGeom prst="rect">
            <a:avLst/>
          </a:prstGeom>
          <a:solidFill>
            <a:srgbClr val="A04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3">
            <a:extLst>
              <a:ext uri="{FF2B5EF4-FFF2-40B4-BE49-F238E27FC236}">
                <a16:creationId xmlns:a16="http://schemas.microsoft.com/office/drawing/2014/main" id="{0BCA9228-CDA9-4AC1-A45E-3F4633B32128}"/>
              </a:ext>
            </a:extLst>
          </p:cNvPr>
          <p:cNvSpPr>
            <a:spLocks noGrp="1"/>
          </p:cNvSpPr>
          <p:nvPr>
            <p:ph sz="half" idx="2" hasCustomPrompt="1"/>
          </p:nvPr>
        </p:nvSpPr>
        <p:spPr>
          <a:xfrm>
            <a:off x="4507865" y="1126874"/>
            <a:ext cx="7680960" cy="5120640"/>
          </a:xfrm>
          <a:prstGeom prst="rect">
            <a:avLst/>
          </a:prstGeom>
          <a:solidFill>
            <a:srgbClr val="FFB41E"/>
          </a:solidFill>
        </p:spPr>
        <p:txBody>
          <a:bodyPr lIns="274320" tIns="360000" rIns="274320">
            <a:noAutofit/>
          </a:bodyPr>
          <a:lstStyle>
            <a:lvl1pPr marL="270000" indent="-270000">
              <a:buClr>
                <a:schemeClr val="bg1"/>
              </a:buClr>
              <a:defRPr sz="2200">
                <a:solidFill>
                  <a:schemeClr val="bg1"/>
                </a:solidFill>
                <a:latin typeface="Jacobs Chronos" panose="010B0603030503030204" pitchFamily="34" charset="0"/>
                <a:cs typeface="Jacobs Chronos" panose="010B0603030503030204" pitchFamily="34" charset="0"/>
              </a:defRPr>
            </a:lvl1pPr>
            <a:lvl2pPr marL="540000" marR="0" indent="-270000" algn="l" defTabSz="914400" rtl="0" eaLnBrk="1" fontAlgn="auto" latinLnBrk="0" hangingPunct="1">
              <a:lnSpc>
                <a:spcPct val="90000"/>
              </a:lnSpc>
              <a:spcBef>
                <a:spcPts val="600"/>
              </a:spcBef>
              <a:spcAft>
                <a:spcPts val="0"/>
              </a:spcAft>
              <a:buClr>
                <a:schemeClr val="bg1"/>
              </a:buClr>
              <a:buSzTx/>
              <a:buFont typeface="Jacobs Chronos Light" panose="010B0403030503030204" pitchFamily="34" charset="0"/>
              <a:buChar char="–"/>
              <a:tabLst/>
              <a:defRPr sz="2000">
                <a:solidFill>
                  <a:schemeClr val="bg1"/>
                </a:solidFill>
                <a:latin typeface="Jacobs Chronos" panose="010B0603030503030204" pitchFamily="34" charset="0"/>
                <a:cs typeface="Jacobs Chronos" panose="010B0603030503030204" pitchFamily="34" charset="0"/>
              </a:defRPr>
            </a:lvl2pPr>
            <a:lvl3pPr marL="810000" indent="-270000">
              <a:spcBef>
                <a:spcPts val="600"/>
              </a:spcBef>
              <a:spcAft>
                <a:spcPts val="0"/>
              </a:spcAft>
              <a:buClr>
                <a:schemeClr val="bg1"/>
              </a:buClr>
              <a:defRPr sz="1800">
                <a:solidFill>
                  <a:schemeClr val="bg1"/>
                </a:solidFill>
                <a:latin typeface="Jacobs Chronos" panose="010B0603030503030204" pitchFamily="34" charset="0"/>
                <a:cs typeface="Jacobs Chronos" panose="010B0603030503030204" pitchFamily="34" charset="0"/>
              </a:defRPr>
            </a:lvl3pPr>
            <a:lvl4pPr marL="1080000" indent="-270000">
              <a:spcBef>
                <a:spcPts val="600"/>
              </a:spcBef>
              <a:spcAft>
                <a:spcPts val="0"/>
              </a:spcAft>
              <a:buClr>
                <a:schemeClr val="bg1"/>
              </a:buClr>
              <a:defRPr sz="1600">
                <a:solidFill>
                  <a:schemeClr val="bg1"/>
                </a:solidFill>
                <a:latin typeface="Jacobs Chronos" panose="010B0603030503030204" pitchFamily="34" charset="0"/>
                <a:cs typeface="Jacobs Chronos" panose="010B0603030503030204" pitchFamily="34" charset="0"/>
              </a:defRPr>
            </a:lvl4pPr>
            <a:lvl5pPr marL="1350000" indent="-270000">
              <a:spcBef>
                <a:spcPts val="600"/>
              </a:spcBef>
              <a:spcAft>
                <a:spcPts val="0"/>
              </a:spcAft>
              <a:buClr>
                <a:schemeClr val="bg1"/>
              </a:buClr>
              <a:defRPr sz="1400">
                <a:solidFill>
                  <a:schemeClr val="bg1"/>
                </a:solidFill>
                <a:latin typeface="Jacobs Chronos" panose="010B0603030503030204" pitchFamily="34" charset="0"/>
                <a:cs typeface="Jacobs Chronos" panose="010B0603030503030204" pitchFamily="34" charset="0"/>
              </a:defRPr>
            </a:lvl5pPr>
            <a:lvl6pPr>
              <a:defRPr sz="1800"/>
            </a:lvl6pPr>
            <a:lvl7pPr>
              <a:defRPr sz="1800"/>
            </a:lvl7pPr>
            <a:lvl8pPr>
              <a:defRPr sz="1800"/>
            </a:lvl8pPr>
            <a:lvl9pPr>
              <a:defRPr sz="1800"/>
            </a:lvl9pPr>
          </a:lstStyle>
          <a:p>
            <a:pPr lvl="0"/>
            <a:r>
              <a:rPr lang="en-US"/>
              <a:t>First level, 22pt bold </a:t>
            </a:r>
          </a:p>
          <a:p>
            <a:pPr lvl="1"/>
            <a:r>
              <a:rPr lang="en-US"/>
              <a:t>Second level, 20pt  </a:t>
            </a:r>
          </a:p>
          <a:p>
            <a:pPr lvl="2"/>
            <a:r>
              <a:rPr lang="en-US"/>
              <a:t>Third level, 18pt  </a:t>
            </a:r>
          </a:p>
          <a:p>
            <a:pPr lvl="3"/>
            <a:r>
              <a:rPr lang="en-US"/>
              <a:t>Fourth level, 16pt  </a:t>
            </a:r>
          </a:p>
          <a:p>
            <a:pPr lvl="4"/>
            <a:r>
              <a:rPr lang="en-US"/>
              <a:t>Fifth level, 14pt  </a:t>
            </a:r>
            <a:endParaRPr lang="en-AU"/>
          </a:p>
        </p:txBody>
      </p:sp>
      <p:sp>
        <p:nvSpPr>
          <p:cNvPr id="8" name="Footer Placeholder 3">
            <a:extLst>
              <a:ext uri="{FF2B5EF4-FFF2-40B4-BE49-F238E27FC236}">
                <a16:creationId xmlns:a16="http://schemas.microsoft.com/office/drawing/2014/main" id="{BE445977-9FFE-42BC-8235-D9FCFB96F73F}"/>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346943640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 Color Gree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DB8E0-0AB6-4F40-A612-ED7B7F87F235}"/>
              </a:ext>
            </a:extLst>
          </p:cNvPr>
          <p:cNvSpPr>
            <a:spLocks noGrp="1"/>
          </p:cNvSpPr>
          <p:nvPr>
            <p:ph type="title" hasCustomPrompt="1"/>
          </p:nvPr>
        </p:nvSpPr>
        <p:spPr/>
        <p:txBody>
          <a:bodyPr/>
          <a:lstStyle>
            <a:lvl1pPr>
              <a:defRPr/>
            </a:lvl1pPr>
          </a:lstStyle>
          <a:p>
            <a:r>
              <a:rPr lang="en-US"/>
              <a:t>Slide title, 28pt bold</a:t>
            </a:r>
          </a:p>
        </p:txBody>
      </p:sp>
      <p:sp>
        <p:nvSpPr>
          <p:cNvPr id="4" name="Slide Number Placeholder 3">
            <a:extLst>
              <a:ext uri="{FF2B5EF4-FFF2-40B4-BE49-F238E27FC236}">
                <a16:creationId xmlns:a16="http://schemas.microsoft.com/office/drawing/2014/main" id="{7ADBDC3C-C268-4D61-A529-F8696086B3A5}"/>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5" name="Picture Placeholder 2">
            <a:extLst>
              <a:ext uri="{FF2B5EF4-FFF2-40B4-BE49-F238E27FC236}">
                <a16:creationId xmlns:a16="http://schemas.microsoft.com/office/drawing/2014/main" id="{CF5466D0-80A8-48AB-BCCE-A88BAC82B245}"/>
              </a:ext>
            </a:extLst>
          </p:cNvPr>
          <p:cNvSpPr>
            <a:spLocks noGrp="1"/>
          </p:cNvSpPr>
          <p:nvPr>
            <p:ph type="pic" sz="quarter" idx="14" hasCustomPrompt="1"/>
          </p:nvPr>
        </p:nvSpPr>
        <p:spPr>
          <a:xfrm>
            <a:off x="320039" y="1126875"/>
            <a:ext cx="4187825" cy="5120640"/>
          </a:xfrm>
          <a:prstGeom prst="rect">
            <a:avLst/>
          </a:prstGeom>
          <a:solidFill>
            <a:srgbClr val="BFBFBF"/>
          </a:solidFill>
        </p:spPr>
        <p:txBody>
          <a:bodyPr lIns="182880" tIns="182880" rIns="182880"/>
          <a:lstStyle>
            <a:lvl1pPr marL="0" indent="0" algn="l">
              <a:buFontTx/>
              <a:buNone/>
              <a:defRPr sz="1400" b="0"/>
            </a:lvl1pPr>
          </a:lstStyle>
          <a:p>
            <a:r>
              <a:rPr lang="en-US"/>
              <a:t>Drag picture to placeholder or click icon to add, then send to back</a:t>
            </a:r>
          </a:p>
        </p:txBody>
      </p:sp>
      <p:sp>
        <p:nvSpPr>
          <p:cNvPr id="6" name="Rectangle 5">
            <a:extLst>
              <a:ext uri="{FF2B5EF4-FFF2-40B4-BE49-F238E27FC236}">
                <a16:creationId xmlns:a16="http://schemas.microsoft.com/office/drawing/2014/main" id="{C95E63CE-C2EC-4377-8CFC-63FD833E86DA}"/>
              </a:ext>
            </a:extLst>
          </p:cNvPr>
          <p:cNvSpPr/>
          <p:nvPr userDrawn="1"/>
        </p:nvSpPr>
        <p:spPr>
          <a:xfrm>
            <a:off x="0" y="1126874"/>
            <a:ext cx="320040" cy="5120640"/>
          </a:xfrm>
          <a:prstGeom prst="rect">
            <a:avLst/>
          </a:prstGeom>
          <a:solidFill>
            <a:srgbClr val="003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3">
            <a:extLst>
              <a:ext uri="{FF2B5EF4-FFF2-40B4-BE49-F238E27FC236}">
                <a16:creationId xmlns:a16="http://schemas.microsoft.com/office/drawing/2014/main" id="{E8578E08-B41F-4320-BC08-0C7730C2C8F7}"/>
              </a:ext>
            </a:extLst>
          </p:cNvPr>
          <p:cNvSpPr>
            <a:spLocks noGrp="1"/>
          </p:cNvSpPr>
          <p:nvPr>
            <p:ph sz="half" idx="2" hasCustomPrompt="1"/>
          </p:nvPr>
        </p:nvSpPr>
        <p:spPr>
          <a:xfrm>
            <a:off x="4507865" y="1126874"/>
            <a:ext cx="7680960" cy="5120640"/>
          </a:xfrm>
          <a:prstGeom prst="rect">
            <a:avLst/>
          </a:prstGeom>
          <a:solidFill>
            <a:srgbClr val="0AD287"/>
          </a:solidFill>
        </p:spPr>
        <p:txBody>
          <a:bodyPr lIns="274320" tIns="360000" rIns="274320">
            <a:noAutofit/>
          </a:bodyPr>
          <a:lstStyle>
            <a:lvl1pPr marL="270000" indent="-270000">
              <a:buClr>
                <a:schemeClr val="bg1"/>
              </a:buClr>
              <a:defRPr sz="2200">
                <a:solidFill>
                  <a:schemeClr val="bg1"/>
                </a:solidFill>
                <a:latin typeface="Jacobs Chronos" panose="010B0603030503030204" pitchFamily="34" charset="0"/>
                <a:cs typeface="Jacobs Chronos" panose="010B0603030503030204" pitchFamily="34" charset="0"/>
              </a:defRPr>
            </a:lvl1pPr>
            <a:lvl2pPr marL="540000" marR="0" indent="-270000" algn="l" defTabSz="914400" rtl="0" eaLnBrk="1" fontAlgn="auto" latinLnBrk="0" hangingPunct="1">
              <a:lnSpc>
                <a:spcPct val="90000"/>
              </a:lnSpc>
              <a:spcBef>
                <a:spcPts val="600"/>
              </a:spcBef>
              <a:spcAft>
                <a:spcPts val="0"/>
              </a:spcAft>
              <a:buClr>
                <a:schemeClr val="bg1"/>
              </a:buClr>
              <a:buSzTx/>
              <a:buFont typeface="Jacobs Chronos Light" panose="010B0403030503030204" pitchFamily="34" charset="0"/>
              <a:buChar char="–"/>
              <a:tabLst/>
              <a:defRPr sz="2000">
                <a:solidFill>
                  <a:schemeClr val="bg1"/>
                </a:solidFill>
                <a:latin typeface="Jacobs Chronos" panose="010B0603030503030204" pitchFamily="34" charset="0"/>
                <a:cs typeface="Jacobs Chronos" panose="010B0603030503030204" pitchFamily="34" charset="0"/>
              </a:defRPr>
            </a:lvl2pPr>
            <a:lvl3pPr marL="810000" indent="-270000">
              <a:spcBef>
                <a:spcPts val="600"/>
              </a:spcBef>
              <a:spcAft>
                <a:spcPts val="0"/>
              </a:spcAft>
              <a:buClr>
                <a:schemeClr val="bg1"/>
              </a:buClr>
              <a:defRPr sz="1800">
                <a:solidFill>
                  <a:schemeClr val="bg1"/>
                </a:solidFill>
                <a:latin typeface="Jacobs Chronos" panose="010B0603030503030204" pitchFamily="34" charset="0"/>
                <a:cs typeface="Jacobs Chronos" panose="010B0603030503030204" pitchFamily="34" charset="0"/>
              </a:defRPr>
            </a:lvl3pPr>
            <a:lvl4pPr marL="1080000" indent="-270000">
              <a:spcBef>
                <a:spcPts val="600"/>
              </a:spcBef>
              <a:spcAft>
                <a:spcPts val="0"/>
              </a:spcAft>
              <a:buClr>
                <a:schemeClr val="bg1"/>
              </a:buClr>
              <a:defRPr sz="1600">
                <a:solidFill>
                  <a:schemeClr val="bg1"/>
                </a:solidFill>
                <a:latin typeface="Jacobs Chronos" panose="010B0603030503030204" pitchFamily="34" charset="0"/>
                <a:cs typeface="Jacobs Chronos" panose="010B0603030503030204" pitchFamily="34" charset="0"/>
              </a:defRPr>
            </a:lvl4pPr>
            <a:lvl5pPr marL="1350000" indent="-270000">
              <a:spcBef>
                <a:spcPts val="600"/>
              </a:spcBef>
              <a:spcAft>
                <a:spcPts val="0"/>
              </a:spcAft>
              <a:buClr>
                <a:schemeClr val="bg1"/>
              </a:buClr>
              <a:defRPr sz="1400">
                <a:solidFill>
                  <a:schemeClr val="bg1"/>
                </a:solidFill>
                <a:latin typeface="Jacobs Chronos" panose="010B0603030503030204" pitchFamily="34" charset="0"/>
                <a:cs typeface="Jacobs Chronos" panose="010B0603030503030204" pitchFamily="34" charset="0"/>
              </a:defRPr>
            </a:lvl5pPr>
            <a:lvl6pPr>
              <a:defRPr sz="1800"/>
            </a:lvl6pPr>
            <a:lvl7pPr>
              <a:defRPr sz="1800"/>
            </a:lvl7pPr>
            <a:lvl8pPr>
              <a:defRPr sz="1800"/>
            </a:lvl8pPr>
            <a:lvl9pPr>
              <a:defRPr sz="1800"/>
            </a:lvl9pPr>
          </a:lstStyle>
          <a:p>
            <a:pPr lvl="0"/>
            <a:r>
              <a:rPr lang="en-US"/>
              <a:t>First level, 22pt bold </a:t>
            </a:r>
          </a:p>
          <a:p>
            <a:pPr lvl="1"/>
            <a:r>
              <a:rPr lang="en-US"/>
              <a:t>Second level, 20pt  </a:t>
            </a:r>
          </a:p>
          <a:p>
            <a:pPr lvl="2"/>
            <a:r>
              <a:rPr lang="en-US"/>
              <a:t>Third level, 18pt  </a:t>
            </a:r>
          </a:p>
          <a:p>
            <a:pPr lvl="3"/>
            <a:r>
              <a:rPr lang="en-US"/>
              <a:t>Fourth level, 16pt  </a:t>
            </a:r>
          </a:p>
          <a:p>
            <a:pPr lvl="4"/>
            <a:r>
              <a:rPr lang="en-US"/>
              <a:t>Fifth level, 14pt  </a:t>
            </a:r>
            <a:endParaRPr lang="en-AU"/>
          </a:p>
        </p:txBody>
      </p:sp>
      <p:sp>
        <p:nvSpPr>
          <p:cNvPr id="8" name="Footer Placeholder 3">
            <a:extLst>
              <a:ext uri="{FF2B5EF4-FFF2-40B4-BE49-F238E27FC236}">
                <a16:creationId xmlns:a16="http://schemas.microsoft.com/office/drawing/2014/main" id="{5CEF19E4-5D1E-4460-98A5-95B39CBD0E78}"/>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88323889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Content Red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a:t>Slide title, 28pt bold</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6" name="Text Placeholder 5">
            <a:extLst>
              <a:ext uri="{FF2B5EF4-FFF2-40B4-BE49-F238E27FC236}">
                <a16:creationId xmlns:a16="http://schemas.microsoft.com/office/drawing/2014/main" id="{E465AAE8-1348-4C39-A60F-D29A796686F0}"/>
              </a:ext>
            </a:extLst>
          </p:cNvPr>
          <p:cNvSpPr>
            <a:spLocks noGrp="1"/>
          </p:cNvSpPr>
          <p:nvPr>
            <p:ph type="body" sz="quarter" idx="12"/>
          </p:nvPr>
        </p:nvSpPr>
        <p:spPr>
          <a:xfrm>
            <a:off x="319723" y="1243013"/>
            <a:ext cx="11521440" cy="49355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4" name="Straight Connector 13">
            <a:extLst>
              <a:ext uri="{FF2B5EF4-FFF2-40B4-BE49-F238E27FC236}">
                <a16:creationId xmlns:a16="http://schemas.microsoft.com/office/drawing/2014/main" id="{B907F687-555F-42F3-931D-36B1D43F7B7A}"/>
              </a:ext>
            </a:extLst>
          </p:cNvPr>
          <p:cNvCxnSpPr/>
          <p:nvPr userDrawn="1"/>
        </p:nvCxnSpPr>
        <p:spPr>
          <a:xfrm>
            <a:off x="320040" y="6217920"/>
            <a:ext cx="11521440" cy="0"/>
          </a:xfrm>
          <a:prstGeom prst="line">
            <a:avLst/>
          </a:prstGeom>
          <a:ln>
            <a:solidFill>
              <a:schemeClr val="accent3"/>
            </a:solidFill>
          </a:ln>
        </p:spPr>
        <p:style>
          <a:lnRef idx="1">
            <a:schemeClr val="accent2"/>
          </a:lnRef>
          <a:fillRef idx="0">
            <a:schemeClr val="accent2"/>
          </a:fillRef>
          <a:effectRef idx="0">
            <a:schemeClr val="accent2"/>
          </a:effectRef>
          <a:fontRef idx="minor">
            <a:schemeClr val="tx1"/>
          </a:fontRef>
        </p:style>
      </p:cxnSp>
      <p:grpSp>
        <p:nvGrpSpPr>
          <p:cNvPr id="12" name="Group 11">
            <a:extLst>
              <a:ext uri="{FF2B5EF4-FFF2-40B4-BE49-F238E27FC236}">
                <a16:creationId xmlns:a16="http://schemas.microsoft.com/office/drawing/2014/main" id="{1C240F09-DD7C-4C8C-8DAD-8BC809392125}"/>
              </a:ext>
            </a:extLst>
          </p:cNvPr>
          <p:cNvGrpSpPr/>
          <p:nvPr userDrawn="1"/>
        </p:nvGrpSpPr>
        <p:grpSpPr>
          <a:xfrm>
            <a:off x="0" y="-2"/>
            <a:ext cx="182880" cy="6858002"/>
            <a:chOff x="0" y="-2"/>
            <a:chExt cx="182880" cy="6858002"/>
          </a:xfrm>
        </p:grpSpPr>
        <p:sp>
          <p:nvSpPr>
            <p:cNvPr id="13" name="Rectangle 12">
              <a:extLst>
                <a:ext uri="{FF2B5EF4-FFF2-40B4-BE49-F238E27FC236}">
                  <a16:creationId xmlns:a16="http://schemas.microsoft.com/office/drawing/2014/main" id="{D4A91B95-0BE4-4F1C-91A7-56D87D69E7D1}"/>
                </a:ext>
              </a:extLst>
            </p:cNvPr>
            <p:cNvSpPr/>
            <p:nvPr userDrawn="1"/>
          </p:nvSpPr>
          <p:spPr>
            <a:xfrm>
              <a:off x="0" y="6210887"/>
              <a:ext cx="182880" cy="647113"/>
            </a:xfrm>
            <a:prstGeom prst="rect">
              <a:avLst/>
            </a:prstGeom>
            <a:solidFill>
              <a:srgbClr val="FF91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C7B9BDB8-BECF-451A-A4D3-80341F2150FB}"/>
                </a:ext>
              </a:extLst>
            </p:cNvPr>
            <p:cNvSpPr/>
            <p:nvPr userDrawn="1"/>
          </p:nvSpPr>
          <p:spPr>
            <a:xfrm>
              <a:off x="0" y="-2"/>
              <a:ext cx="182880" cy="4572000"/>
            </a:xfrm>
            <a:prstGeom prst="rect">
              <a:avLst/>
            </a:prstGeom>
            <a:solidFill>
              <a:srgbClr val="D72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53581BC-072A-4FF4-A41A-C4969ED95D61}"/>
                </a:ext>
              </a:extLst>
            </p:cNvPr>
            <p:cNvSpPr/>
            <p:nvPr userDrawn="1"/>
          </p:nvSpPr>
          <p:spPr>
            <a:xfrm>
              <a:off x="0" y="4517053"/>
              <a:ext cx="182880" cy="1709928"/>
            </a:xfrm>
            <a:prstGeom prst="rect">
              <a:avLst/>
            </a:prstGeom>
            <a:solidFill>
              <a:srgbClr val="FF46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ooter Placeholder 3">
            <a:extLst>
              <a:ext uri="{FF2B5EF4-FFF2-40B4-BE49-F238E27FC236}">
                <a16:creationId xmlns:a16="http://schemas.microsoft.com/office/drawing/2014/main" id="{5860C422-4407-4AB9-A063-9D3BE9C87221}"/>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324273532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Night Blu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a:xfrm>
            <a:off x="9281159" y="6309360"/>
            <a:ext cx="2560320" cy="274320"/>
          </a:xfrm>
          <a:prstGeom prst="rect">
            <a:avLst/>
          </a:prstGeom>
        </p:spPr>
        <p:txBody>
          <a:bodyPr/>
          <a:lstStyle/>
          <a:p>
            <a:r>
              <a:rPr lang="en-AU"/>
              <a:t>©Jacobs 2021</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a:p>
        </p:txBody>
      </p:sp>
      <p:grpSp>
        <p:nvGrpSpPr>
          <p:cNvPr id="10" name="Group 9">
            <a:extLst>
              <a:ext uri="{FF2B5EF4-FFF2-40B4-BE49-F238E27FC236}">
                <a16:creationId xmlns:a16="http://schemas.microsoft.com/office/drawing/2014/main" id="{13ADDF67-B45D-4155-84D0-19DB6910DD41}"/>
              </a:ext>
            </a:extLst>
          </p:cNvPr>
          <p:cNvGrpSpPr/>
          <p:nvPr userDrawn="1"/>
        </p:nvGrpSpPr>
        <p:grpSpPr>
          <a:xfrm>
            <a:off x="0" y="6583680"/>
            <a:ext cx="12192000" cy="274320"/>
            <a:chOff x="0" y="5303520"/>
            <a:chExt cx="12202796" cy="594360"/>
          </a:xfrm>
        </p:grpSpPr>
        <p:sp>
          <p:nvSpPr>
            <p:cNvPr id="11" name="Rectangle 10">
              <a:extLst>
                <a:ext uri="{FF2B5EF4-FFF2-40B4-BE49-F238E27FC236}">
                  <a16:creationId xmlns:a16="http://schemas.microsoft.com/office/drawing/2014/main" id="{AD5DD9FB-0A08-49C2-9645-F934E0D4D375}"/>
                </a:ext>
              </a:extLst>
            </p:cNvPr>
            <p:cNvSpPr/>
            <p:nvPr userDrawn="1"/>
          </p:nvSpPr>
          <p:spPr>
            <a:xfrm>
              <a:off x="9245604" y="5303520"/>
              <a:ext cx="2651760" cy="594360"/>
            </a:xfrm>
            <a:prstGeom prst="rect">
              <a:avLst/>
            </a:prstGeom>
            <a:solidFill>
              <a:srgbClr val="231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8CFE998-C909-4A62-AA2E-922C6ED32B77}"/>
                </a:ext>
              </a:extLst>
            </p:cNvPr>
            <p:cNvSpPr/>
            <p:nvPr userDrawn="1"/>
          </p:nvSpPr>
          <p:spPr>
            <a:xfrm>
              <a:off x="11868149" y="5303520"/>
              <a:ext cx="334647" cy="594360"/>
            </a:xfrm>
            <a:prstGeom prst="rect">
              <a:avLst/>
            </a:prstGeom>
            <a:solidFill>
              <a:srgbClr val="001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7F560CB-9CE8-4022-B1C5-C9CB69C6A640}"/>
                </a:ext>
              </a:extLst>
            </p:cNvPr>
            <p:cNvSpPr/>
            <p:nvPr userDrawn="1"/>
          </p:nvSpPr>
          <p:spPr>
            <a:xfrm>
              <a:off x="0" y="5303520"/>
              <a:ext cx="9323754" cy="594360"/>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 Placeholder 5">
            <a:extLst>
              <a:ext uri="{FF2B5EF4-FFF2-40B4-BE49-F238E27FC236}">
                <a16:creationId xmlns:a16="http://schemas.microsoft.com/office/drawing/2014/main" id="{66835B65-5548-4FA7-B81A-E803D6FC13EB}"/>
              </a:ext>
            </a:extLst>
          </p:cNvPr>
          <p:cNvSpPr>
            <a:spLocks noGrp="1"/>
          </p:cNvSpPr>
          <p:nvPr>
            <p:ph type="body" sz="quarter" idx="12"/>
          </p:nvPr>
        </p:nvSpPr>
        <p:spPr>
          <a:xfrm>
            <a:off x="320675" y="1243013"/>
            <a:ext cx="11520488" cy="4975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20932090"/>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Night Purpl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a:xfrm>
            <a:off x="9281159" y="6309360"/>
            <a:ext cx="2560320" cy="274320"/>
          </a:xfrm>
          <a:prstGeom prst="rect">
            <a:avLst/>
          </a:prstGeom>
        </p:spPr>
        <p:txBody>
          <a:bodyPr/>
          <a:lstStyle>
            <a:lvl1pPr>
              <a:defRPr/>
            </a:lvl1pPr>
          </a:lstStyle>
          <a:p>
            <a:r>
              <a:rPr lang="en-AU"/>
              <a:t>©Jacobs 2021</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6" name="Text Placeholder 5">
            <a:extLst>
              <a:ext uri="{FF2B5EF4-FFF2-40B4-BE49-F238E27FC236}">
                <a16:creationId xmlns:a16="http://schemas.microsoft.com/office/drawing/2014/main" id="{66835B65-5548-4FA7-B81A-E803D6FC13EB}"/>
              </a:ext>
            </a:extLst>
          </p:cNvPr>
          <p:cNvSpPr>
            <a:spLocks noGrp="1"/>
          </p:cNvSpPr>
          <p:nvPr>
            <p:ph type="body" sz="quarter" idx="12"/>
          </p:nvPr>
        </p:nvSpPr>
        <p:spPr>
          <a:xfrm>
            <a:off x="320675" y="1243013"/>
            <a:ext cx="11520488" cy="4975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4" name="Group 13">
            <a:extLst>
              <a:ext uri="{FF2B5EF4-FFF2-40B4-BE49-F238E27FC236}">
                <a16:creationId xmlns:a16="http://schemas.microsoft.com/office/drawing/2014/main" id="{C6BB00C7-C757-41ED-A22F-31E95352685C}"/>
              </a:ext>
            </a:extLst>
          </p:cNvPr>
          <p:cNvGrpSpPr/>
          <p:nvPr userDrawn="1"/>
        </p:nvGrpSpPr>
        <p:grpSpPr>
          <a:xfrm>
            <a:off x="0" y="6583680"/>
            <a:ext cx="12192000" cy="274320"/>
            <a:chOff x="0" y="5303520"/>
            <a:chExt cx="12202796" cy="594360"/>
          </a:xfrm>
        </p:grpSpPr>
        <p:sp>
          <p:nvSpPr>
            <p:cNvPr id="15" name="Rectangle 14">
              <a:extLst>
                <a:ext uri="{FF2B5EF4-FFF2-40B4-BE49-F238E27FC236}">
                  <a16:creationId xmlns:a16="http://schemas.microsoft.com/office/drawing/2014/main" id="{5EAAF1FA-8B21-44F5-A427-B98CDE21CA79}"/>
                </a:ext>
              </a:extLst>
            </p:cNvPr>
            <p:cNvSpPr/>
            <p:nvPr userDrawn="1"/>
          </p:nvSpPr>
          <p:spPr>
            <a:xfrm>
              <a:off x="9245604" y="5303520"/>
              <a:ext cx="2651760" cy="594360"/>
            </a:xfrm>
            <a:prstGeom prst="rect">
              <a:avLst/>
            </a:prstGeom>
            <a:solidFill>
              <a:srgbClr val="6F0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C049171-998C-48E2-A057-B7B91111CC53}"/>
                </a:ext>
              </a:extLst>
            </p:cNvPr>
            <p:cNvSpPr/>
            <p:nvPr userDrawn="1"/>
          </p:nvSpPr>
          <p:spPr>
            <a:xfrm>
              <a:off x="11868149" y="5303520"/>
              <a:ext cx="334647" cy="594360"/>
            </a:xfrm>
            <a:prstGeom prst="rect">
              <a:avLst/>
            </a:prstGeom>
            <a:solidFill>
              <a:srgbClr val="460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12E1E6F7-F504-42D7-AC49-B52E6A5DD90D}"/>
                </a:ext>
              </a:extLst>
            </p:cNvPr>
            <p:cNvSpPr/>
            <p:nvPr userDrawn="1"/>
          </p:nvSpPr>
          <p:spPr>
            <a:xfrm>
              <a:off x="0" y="5303520"/>
              <a:ext cx="9323754" cy="594360"/>
            </a:xfrm>
            <a:prstGeom prst="rect">
              <a:avLst/>
            </a:prstGeom>
            <a:solidFill>
              <a:srgbClr val="A80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64064323"/>
      </p:ext>
    </p:extLst>
  </p:cSld>
  <p:clrMapOvr>
    <a:overrideClrMapping bg1="dk1" tx1="lt1" bg2="dk2" tx2="lt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NIght Re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a:xfrm>
            <a:off x="9281159" y="6309360"/>
            <a:ext cx="2560320" cy="274320"/>
          </a:xfrm>
          <a:prstGeom prst="rect">
            <a:avLst/>
          </a:prstGeom>
        </p:spPr>
        <p:txBody>
          <a:bodyPr/>
          <a:lstStyle>
            <a:lvl1pPr>
              <a:defRPr/>
            </a:lvl1pPr>
          </a:lstStyle>
          <a:p>
            <a:r>
              <a:rPr lang="en-AU"/>
              <a:t>©Jacobs 2021</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6" name="Text Placeholder 5">
            <a:extLst>
              <a:ext uri="{FF2B5EF4-FFF2-40B4-BE49-F238E27FC236}">
                <a16:creationId xmlns:a16="http://schemas.microsoft.com/office/drawing/2014/main" id="{66835B65-5548-4FA7-B81A-E803D6FC13EB}"/>
              </a:ext>
            </a:extLst>
          </p:cNvPr>
          <p:cNvSpPr>
            <a:spLocks noGrp="1"/>
          </p:cNvSpPr>
          <p:nvPr>
            <p:ph type="body" sz="quarter" idx="12"/>
          </p:nvPr>
        </p:nvSpPr>
        <p:spPr>
          <a:xfrm>
            <a:off x="320675" y="1243013"/>
            <a:ext cx="11520488" cy="4975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0" name="Group 9">
            <a:extLst>
              <a:ext uri="{FF2B5EF4-FFF2-40B4-BE49-F238E27FC236}">
                <a16:creationId xmlns:a16="http://schemas.microsoft.com/office/drawing/2014/main" id="{81C20114-637E-4D3E-BA1D-56CCF0A0342E}"/>
              </a:ext>
            </a:extLst>
          </p:cNvPr>
          <p:cNvGrpSpPr/>
          <p:nvPr userDrawn="1"/>
        </p:nvGrpSpPr>
        <p:grpSpPr>
          <a:xfrm>
            <a:off x="0" y="6674802"/>
            <a:ext cx="12192000" cy="183198"/>
            <a:chOff x="0" y="5303520"/>
            <a:chExt cx="12202796" cy="594360"/>
          </a:xfrm>
        </p:grpSpPr>
        <p:sp>
          <p:nvSpPr>
            <p:cNvPr id="11" name="Rectangle 10">
              <a:extLst>
                <a:ext uri="{FF2B5EF4-FFF2-40B4-BE49-F238E27FC236}">
                  <a16:creationId xmlns:a16="http://schemas.microsoft.com/office/drawing/2014/main" id="{1892F1AD-D552-46F3-833E-E11C60CEC789}"/>
                </a:ext>
              </a:extLst>
            </p:cNvPr>
            <p:cNvSpPr/>
            <p:nvPr userDrawn="1"/>
          </p:nvSpPr>
          <p:spPr>
            <a:xfrm>
              <a:off x="9245604" y="5303520"/>
              <a:ext cx="2651760" cy="594360"/>
            </a:xfrm>
            <a:prstGeom prst="rect">
              <a:avLst/>
            </a:prstGeom>
            <a:solidFill>
              <a:srgbClr val="D72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AB4CC81-8767-49DE-8768-8B422615602C}"/>
                </a:ext>
              </a:extLst>
            </p:cNvPr>
            <p:cNvSpPr/>
            <p:nvPr userDrawn="1"/>
          </p:nvSpPr>
          <p:spPr>
            <a:xfrm>
              <a:off x="11868149" y="5303520"/>
              <a:ext cx="334647" cy="594360"/>
            </a:xfrm>
            <a:prstGeom prst="rect">
              <a:avLst/>
            </a:prstGeom>
            <a:solidFill>
              <a:srgbClr val="69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C2451E8-D106-4963-AAFB-4DF5742BB448}"/>
                </a:ext>
              </a:extLst>
            </p:cNvPr>
            <p:cNvSpPr/>
            <p:nvPr userDrawn="1"/>
          </p:nvSpPr>
          <p:spPr>
            <a:xfrm>
              <a:off x="0" y="5303520"/>
              <a:ext cx="9323754" cy="594360"/>
            </a:xfrm>
            <a:prstGeom prst="rect">
              <a:avLst/>
            </a:prstGeom>
            <a:solidFill>
              <a:srgbClr val="FF46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67176761"/>
      </p:ext>
    </p:extLst>
  </p:cSld>
  <p:clrMapOvr>
    <a:overrideClrMapping bg1="dk1" tx1="lt1" bg2="dk2" tx2="lt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Night Yellow">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a:xfrm>
            <a:off x="9281159" y="6309360"/>
            <a:ext cx="2560320" cy="274320"/>
          </a:xfrm>
          <a:prstGeom prst="rect">
            <a:avLst/>
          </a:prstGeom>
        </p:spPr>
        <p:txBody>
          <a:bodyPr/>
          <a:lstStyle>
            <a:lvl1pPr>
              <a:defRPr/>
            </a:lvl1pPr>
          </a:lstStyle>
          <a:p>
            <a:r>
              <a:rPr lang="en-AU"/>
              <a:t>©Jacobs 2021</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6" name="Text Placeholder 5">
            <a:extLst>
              <a:ext uri="{FF2B5EF4-FFF2-40B4-BE49-F238E27FC236}">
                <a16:creationId xmlns:a16="http://schemas.microsoft.com/office/drawing/2014/main" id="{66835B65-5548-4FA7-B81A-E803D6FC13EB}"/>
              </a:ext>
            </a:extLst>
          </p:cNvPr>
          <p:cNvSpPr>
            <a:spLocks noGrp="1"/>
          </p:cNvSpPr>
          <p:nvPr>
            <p:ph type="body" sz="quarter" idx="12"/>
          </p:nvPr>
        </p:nvSpPr>
        <p:spPr>
          <a:xfrm>
            <a:off x="320675" y="1243013"/>
            <a:ext cx="11520488" cy="4975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4" name="Group 13">
            <a:extLst>
              <a:ext uri="{FF2B5EF4-FFF2-40B4-BE49-F238E27FC236}">
                <a16:creationId xmlns:a16="http://schemas.microsoft.com/office/drawing/2014/main" id="{7E5A8355-DE3C-4B27-A684-3F1BFBC70620}"/>
              </a:ext>
            </a:extLst>
          </p:cNvPr>
          <p:cNvGrpSpPr/>
          <p:nvPr userDrawn="1"/>
        </p:nvGrpSpPr>
        <p:grpSpPr>
          <a:xfrm>
            <a:off x="0" y="6674802"/>
            <a:ext cx="12192000" cy="183198"/>
            <a:chOff x="0" y="5303520"/>
            <a:chExt cx="12202796" cy="594360"/>
          </a:xfrm>
        </p:grpSpPr>
        <p:sp>
          <p:nvSpPr>
            <p:cNvPr id="15" name="Rectangle 14">
              <a:extLst>
                <a:ext uri="{FF2B5EF4-FFF2-40B4-BE49-F238E27FC236}">
                  <a16:creationId xmlns:a16="http://schemas.microsoft.com/office/drawing/2014/main" id="{FFFA9983-A367-4237-8752-E17610CC444D}"/>
                </a:ext>
              </a:extLst>
            </p:cNvPr>
            <p:cNvSpPr/>
            <p:nvPr userDrawn="1"/>
          </p:nvSpPr>
          <p:spPr>
            <a:xfrm>
              <a:off x="9245604" y="5303520"/>
              <a:ext cx="2651760" cy="594360"/>
            </a:xfrm>
            <a:prstGeom prst="rect">
              <a:avLst/>
            </a:prstGeom>
            <a:solidFill>
              <a:srgbClr val="FFA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A105FD5-ECAD-485E-886C-7AC6967DA607}"/>
                </a:ext>
              </a:extLst>
            </p:cNvPr>
            <p:cNvSpPr/>
            <p:nvPr userDrawn="1"/>
          </p:nvSpPr>
          <p:spPr>
            <a:xfrm>
              <a:off x="11868149" y="5303520"/>
              <a:ext cx="334647" cy="594360"/>
            </a:xfrm>
            <a:prstGeom prst="rect">
              <a:avLst/>
            </a:prstGeom>
            <a:solidFill>
              <a:srgbClr val="A04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F1E0CFEC-7BB3-42EC-B09F-8B47F4506DBB}"/>
                </a:ext>
              </a:extLst>
            </p:cNvPr>
            <p:cNvSpPr/>
            <p:nvPr userDrawn="1"/>
          </p:nvSpPr>
          <p:spPr>
            <a:xfrm>
              <a:off x="0" y="5303520"/>
              <a:ext cx="9323754" cy="594360"/>
            </a:xfrm>
            <a:prstGeom prst="rect">
              <a:avLst/>
            </a:prstGeom>
            <a:solidFill>
              <a:srgbClr val="FFB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335636915"/>
      </p:ext>
    </p:extLst>
  </p:cSld>
  <p:clrMapOvr>
    <a:overrideClrMapping bg1="dk1" tx1="lt1" bg2="dk2" tx2="lt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Night Green">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a:t>Slide title, 28pt bold</a:t>
            </a:r>
          </a:p>
        </p:txBody>
      </p:sp>
      <p:sp>
        <p:nvSpPr>
          <p:cNvPr id="3" name="Footer Placeholder 2">
            <a:extLst>
              <a:ext uri="{FF2B5EF4-FFF2-40B4-BE49-F238E27FC236}">
                <a16:creationId xmlns:a16="http://schemas.microsoft.com/office/drawing/2014/main" id="{FF68160C-305B-4527-8177-840ACDC9C05D}"/>
              </a:ext>
            </a:extLst>
          </p:cNvPr>
          <p:cNvSpPr>
            <a:spLocks noGrp="1"/>
          </p:cNvSpPr>
          <p:nvPr>
            <p:ph type="ftr" sz="quarter" idx="10"/>
          </p:nvPr>
        </p:nvSpPr>
        <p:spPr>
          <a:xfrm>
            <a:off x="9281159" y="6309360"/>
            <a:ext cx="2560320" cy="274320"/>
          </a:xfrm>
          <a:prstGeom prst="rect">
            <a:avLst/>
          </a:prstGeom>
        </p:spPr>
        <p:txBody>
          <a:bodyPr/>
          <a:lstStyle>
            <a:lvl1pPr>
              <a:defRPr/>
            </a:lvl1pPr>
          </a:lstStyle>
          <a:p>
            <a:r>
              <a:rPr lang="en-AU"/>
              <a:t>©Jacobs 2021</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6" name="Text Placeholder 5">
            <a:extLst>
              <a:ext uri="{FF2B5EF4-FFF2-40B4-BE49-F238E27FC236}">
                <a16:creationId xmlns:a16="http://schemas.microsoft.com/office/drawing/2014/main" id="{66835B65-5548-4FA7-B81A-E803D6FC13EB}"/>
              </a:ext>
            </a:extLst>
          </p:cNvPr>
          <p:cNvSpPr>
            <a:spLocks noGrp="1"/>
          </p:cNvSpPr>
          <p:nvPr>
            <p:ph type="body" sz="quarter" idx="12"/>
          </p:nvPr>
        </p:nvSpPr>
        <p:spPr>
          <a:xfrm>
            <a:off x="320675" y="1243013"/>
            <a:ext cx="11520488" cy="4975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8" name="Group 17">
            <a:extLst>
              <a:ext uri="{FF2B5EF4-FFF2-40B4-BE49-F238E27FC236}">
                <a16:creationId xmlns:a16="http://schemas.microsoft.com/office/drawing/2014/main" id="{3D26528D-C0E7-453A-BE76-E5EA20E52429}"/>
              </a:ext>
            </a:extLst>
          </p:cNvPr>
          <p:cNvGrpSpPr/>
          <p:nvPr userDrawn="1"/>
        </p:nvGrpSpPr>
        <p:grpSpPr>
          <a:xfrm>
            <a:off x="0" y="6674802"/>
            <a:ext cx="12192000" cy="183198"/>
            <a:chOff x="0" y="5303520"/>
            <a:chExt cx="12202796" cy="594360"/>
          </a:xfrm>
        </p:grpSpPr>
        <p:sp>
          <p:nvSpPr>
            <p:cNvPr id="19" name="Rectangle 18">
              <a:extLst>
                <a:ext uri="{FF2B5EF4-FFF2-40B4-BE49-F238E27FC236}">
                  <a16:creationId xmlns:a16="http://schemas.microsoft.com/office/drawing/2014/main" id="{383DDA95-AF30-44C4-A908-5F1B206545EF}"/>
                </a:ext>
              </a:extLst>
            </p:cNvPr>
            <p:cNvSpPr/>
            <p:nvPr userDrawn="1"/>
          </p:nvSpPr>
          <p:spPr>
            <a:xfrm>
              <a:off x="9245604" y="5303520"/>
              <a:ext cx="2651760" cy="594360"/>
            </a:xfrm>
            <a:prstGeom prst="rect">
              <a:avLst/>
            </a:prstGeom>
            <a:solidFill>
              <a:srgbClr val="007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64222188-3F17-4551-97FE-BA323B13D4A4}"/>
                </a:ext>
              </a:extLst>
            </p:cNvPr>
            <p:cNvSpPr/>
            <p:nvPr userDrawn="1"/>
          </p:nvSpPr>
          <p:spPr>
            <a:xfrm>
              <a:off x="11868149" y="5303520"/>
              <a:ext cx="334647" cy="594360"/>
            </a:xfrm>
            <a:prstGeom prst="rect">
              <a:avLst/>
            </a:prstGeom>
            <a:solidFill>
              <a:srgbClr val="003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A548E372-6C95-447F-95D3-DD201C0E5B30}"/>
                </a:ext>
              </a:extLst>
            </p:cNvPr>
            <p:cNvSpPr/>
            <p:nvPr userDrawn="1"/>
          </p:nvSpPr>
          <p:spPr>
            <a:xfrm>
              <a:off x="0" y="5303520"/>
              <a:ext cx="9323754" cy="594360"/>
            </a:xfrm>
            <a:prstGeom prst="rect">
              <a:avLst/>
            </a:prstGeom>
            <a:solidFill>
              <a:srgbClr val="0AD2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081512076"/>
      </p:ext>
    </p:extLst>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lank Layou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a:t>Slide title, 28pt bold</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a:p>
        </p:txBody>
      </p:sp>
      <p:cxnSp>
        <p:nvCxnSpPr>
          <p:cNvPr id="14" name="Straight Connector 13">
            <a:extLst>
              <a:ext uri="{FF2B5EF4-FFF2-40B4-BE49-F238E27FC236}">
                <a16:creationId xmlns:a16="http://schemas.microsoft.com/office/drawing/2014/main" id="{2159DBB6-9198-4B21-8277-421496796AF5}"/>
              </a:ext>
            </a:extLst>
          </p:cNvPr>
          <p:cNvCxnSpPr/>
          <p:nvPr userDrawn="1"/>
        </p:nvCxnSpPr>
        <p:spPr>
          <a:xfrm>
            <a:off x="320040" y="6217920"/>
            <a:ext cx="1152144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Footer Placeholder 3">
            <a:extLst>
              <a:ext uri="{FF2B5EF4-FFF2-40B4-BE49-F238E27FC236}">
                <a16:creationId xmlns:a16="http://schemas.microsoft.com/office/drawing/2014/main" id="{32BDA047-9233-46EC-A3D9-F252540688C5}"/>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4079865748"/>
      </p:ext>
    </p:extLst>
  </p:cSld>
  <p:clrMapOvr>
    <a:overrideClrMapping bg1="lt1" tx1="dk1" bg2="lt2" tx2="dk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reak Out wit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3F1656-C2FD-466C-B7C3-FC6B03F8818F}"/>
              </a:ext>
            </a:extLst>
          </p:cNvPr>
          <p:cNvSpPr>
            <a:spLocks noGrp="1"/>
          </p:cNvSpPr>
          <p:nvPr>
            <p:ph type="title" hasCustomPrompt="1"/>
          </p:nvPr>
        </p:nvSpPr>
        <p:spPr/>
        <p:txBody>
          <a:bodyPr/>
          <a:lstStyle>
            <a:lvl1pPr>
              <a:defRPr/>
            </a:lvl1pPr>
          </a:lstStyle>
          <a:p>
            <a:r>
              <a:rPr lang="en-US"/>
              <a:t>Slide title, 28pt bold</a:t>
            </a:r>
          </a:p>
        </p:txBody>
      </p:sp>
      <p:sp>
        <p:nvSpPr>
          <p:cNvPr id="4" name="Slide Number Placeholder 3">
            <a:extLst>
              <a:ext uri="{FF2B5EF4-FFF2-40B4-BE49-F238E27FC236}">
                <a16:creationId xmlns:a16="http://schemas.microsoft.com/office/drawing/2014/main" id="{FCFADE39-B301-4F03-A453-25A4818E497D}"/>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5" name="Rectangle 4">
            <a:extLst>
              <a:ext uri="{FF2B5EF4-FFF2-40B4-BE49-F238E27FC236}">
                <a16:creationId xmlns:a16="http://schemas.microsoft.com/office/drawing/2014/main" id="{820C2E97-4368-447C-B42D-D1C825CCF02A}"/>
              </a:ext>
            </a:extLst>
          </p:cNvPr>
          <p:cNvSpPr/>
          <p:nvPr userDrawn="1"/>
        </p:nvSpPr>
        <p:spPr>
          <a:xfrm>
            <a:off x="320040" y="1322778"/>
            <a:ext cx="3461847" cy="471225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E96EFC68-D184-4B79-A916-25A14862657A}"/>
              </a:ext>
            </a:extLst>
          </p:cNvPr>
          <p:cNvCxnSpPr/>
          <p:nvPr userDrawn="1"/>
        </p:nvCxnSpPr>
        <p:spPr>
          <a:xfrm>
            <a:off x="3703320" y="1659472"/>
            <a:ext cx="813816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FBD07391-6298-4B32-9948-54BF378A16F2}"/>
              </a:ext>
            </a:extLst>
          </p:cNvPr>
          <p:cNvCxnSpPr/>
          <p:nvPr userDrawn="1"/>
        </p:nvCxnSpPr>
        <p:spPr>
          <a:xfrm>
            <a:off x="3703320" y="3951448"/>
            <a:ext cx="813816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ext Placeholder 16">
            <a:extLst>
              <a:ext uri="{FF2B5EF4-FFF2-40B4-BE49-F238E27FC236}">
                <a16:creationId xmlns:a16="http://schemas.microsoft.com/office/drawing/2014/main" id="{FAA21E52-54F3-416D-BB6A-A17F9641F522}"/>
              </a:ext>
            </a:extLst>
          </p:cNvPr>
          <p:cNvSpPr>
            <a:spLocks noGrp="1"/>
          </p:cNvSpPr>
          <p:nvPr>
            <p:ph type="body" sz="quarter" idx="14"/>
          </p:nvPr>
        </p:nvSpPr>
        <p:spPr>
          <a:xfrm>
            <a:off x="320040" y="1491451"/>
            <a:ext cx="3461847" cy="4543580"/>
          </a:xfrm>
          <a:noFill/>
        </p:spPr>
        <p:txBody>
          <a:bodyPr/>
          <a:lstStyle>
            <a:lvl1pPr marL="270000" indent="0">
              <a:buFont typeface="Arial" panose="020B0604020202020204" pitchFamily="34" charset="0"/>
              <a:buNone/>
              <a:defRPr sz="1800" b="0">
                <a:solidFill>
                  <a:schemeClr val="bg1"/>
                </a:solidFill>
              </a:defRPr>
            </a:lvl1pPr>
          </a:lstStyle>
          <a:p>
            <a:pPr lvl="0"/>
            <a:endParaRPr lang="en-AU"/>
          </a:p>
        </p:txBody>
      </p:sp>
      <p:sp>
        <p:nvSpPr>
          <p:cNvPr id="9" name="Text Placeholder 19">
            <a:extLst>
              <a:ext uri="{FF2B5EF4-FFF2-40B4-BE49-F238E27FC236}">
                <a16:creationId xmlns:a16="http://schemas.microsoft.com/office/drawing/2014/main" id="{F99D3761-CC25-475C-9EA9-97418108F4DD}"/>
              </a:ext>
            </a:extLst>
          </p:cNvPr>
          <p:cNvSpPr>
            <a:spLocks noGrp="1"/>
          </p:cNvSpPr>
          <p:nvPr>
            <p:ph type="body" sz="quarter" idx="15" hasCustomPrompt="1"/>
          </p:nvPr>
        </p:nvSpPr>
        <p:spPr>
          <a:xfrm>
            <a:off x="4057649" y="1324685"/>
            <a:ext cx="3806825" cy="333531"/>
          </a:xfrm>
        </p:spPr>
        <p:txBody>
          <a:bodyPr/>
          <a:lstStyle>
            <a:lvl1pPr marL="0" indent="0">
              <a:buNone/>
              <a:defRPr sz="1800"/>
            </a:lvl1pPr>
          </a:lstStyle>
          <a:p>
            <a:pPr lvl="0"/>
            <a:r>
              <a:rPr lang="en-US"/>
              <a:t>Heading 18pt bold</a:t>
            </a:r>
          </a:p>
        </p:txBody>
      </p:sp>
      <p:sp>
        <p:nvSpPr>
          <p:cNvPr id="10" name="Text Placeholder 19">
            <a:extLst>
              <a:ext uri="{FF2B5EF4-FFF2-40B4-BE49-F238E27FC236}">
                <a16:creationId xmlns:a16="http://schemas.microsoft.com/office/drawing/2014/main" id="{7D6EECA4-907A-4FEC-8F0D-636E9AF9FA00}"/>
              </a:ext>
            </a:extLst>
          </p:cNvPr>
          <p:cNvSpPr>
            <a:spLocks noGrp="1"/>
          </p:cNvSpPr>
          <p:nvPr>
            <p:ph type="body" sz="quarter" idx="16" hasCustomPrompt="1"/>
          </p:nvPr>
        </p:nvSpPr>
        <p:spPr>
          <a:xfrm>
            <a:off x="8065135" y="1321537"/>
            <a:ext cx="3806825" cy="333531"/>
          </a:xfrm>
        </p:spPr>
        <p:txBody>
          <a:bodyPr/>
          <a:lstStyle>
            <a:lvl1pPr marL="0" indent="0">
              <a:buNone/>
              <a:defRPr sz="1800"/>
            </a:lvl1pPr>
          </a:lstStyle>
          <a:p>
            <a:pPr lvl="0"/>
            <a:r>
              <a:rPr lang="en-US"/>
              <a:t>Heading 18pt bold</a:t>
            </a:r>
          </a:p>
        </p:txBody>
      </p:sp>
      <p:sp>
        <p:nvSpPr>
          <p:cNvPr id="11" name="Text Placeholder 22">
            <a:extLst>
              <a:ext uri="{FF2B5EF4-FFF2-40B4-BE49-F238E27FC236}">
                <a16:creationId xmlns:a16="http://schemas.microsoft.com/office/drawing/2014/main" id="{BE69E79B-8A3B-4EDE-99F2-89DFB06CE343}"/>
              </a:ext>
            </a:extLst>
          </p:cNvPr>
          <p:cNvSpPr>
            <a:spLocks noGrp="1"/>
          </p:cNvSpPr>
          <p:nvPr>
            <p:ph type="body" sz="quarter" idx="17" hasCustomPrompt="1"/>
          </p:nvPr>
        </p:nvSpPr>
        <p:spPr>
          <a:xfrm>
            <a:off x="4057650" y="1766084"/>
            <a:ext cx="3806825" cy="1705079"/>
          </a:xfrm>
        </p:spPr>
        <p:txBody>
          <a:bodyPr/>
          <a:lstStyle>
            <a:lvl1pPr>
              <a:defRPr sz="1800" b="0"/>
            </a:lvl1pPr>
            <a:lvl2pPr>
              <a:defRPr sz="1800"/>
            </a:lvl2pPr>
            <a:lvl3pPr>
              <a:defRPr sz="1800"/>
            </a:lvl3pPr>
            <a:lvl4pPr>
              <a:defRPr sz="1800"/>
            </a:lvl4pPr>
            <a:lvl5pPr>
              <a:defRPr sz="1800"/>
            </a:lvl5pPr>
          </a:lstStyle>
          <a:p>
            <a:pPr lvl="0"/>
            <a:r>
              <a:rPr lang="en-US"/>
              <a:t>Bullet 18pt</a:t>
            </a:r>
          </a:p>
        </p:txBody>
      </p:sp>
      <p:sp>
        <p:nvSpPr>
          <p:cNvPr id="12" name="Text Placeholder 22">
            <a:extLst>
              <a:ext uri="{FF2B5EF4-FFF2-40B4-BE49-F238E27FC236}">
                <a16:creationId xmlns:a16="http://schemas.microsoft.com/office/drawing/2014/main" id="{A015B414-1C12-4184-986E-CF6827AFDBE2}"/>
              </a:ext>
            </a:extLst>
          </p:cNvPr>
          <p:cNvSpPr>
            <a:spLocks noGrp="1"/>
          </p:cNvSpPr>
          <p:nvPr>
            <p:ph type="body" sz="quarter" idx="18" hasCustomPrompt="1"/>
          </p:nvPr>
        </p:nvSpPr>
        <p:spPr>
          <a:xfrm>
            <a:off x="8140238" y="1766084"/>
            <a:ext cx="3806825" cy="1685152"/>
          </a:xfrm>
        </p:spPr>
        <p:txBody>
          <a:bodyPr/>
          <a:lstStyle>
            <a:lvl1pPr>
              <a:defRPr sz="1800" b="0"/>
            </a:lvl1pPr>
            <a:lvl2pPr marL="270000" indent="0">
              <a:buNone/>
              <a:defRPr sz="1800"/>
            </a:lvl2pPr>
            <a:lvl3pPr>
              <a:defRPr sz="1800"/>
            </a:lvl3pPr>
            <a:lvl4pPr>
              <a:defRPr sz="1800"/>
            </a:lvl4pPr>
            <a:lvl5pPr>
              <a:defRPr sz="1800"/>
            </a:lvl5pPr>
          </a:lstStyle>
          <a:p>
            <a:pPr lvl="0"/>
            <a:r>
              <a:rPr lang="en-US"/>
              <a:t>Bullet 18pt</a:t>
            </a:r>
          </a:p>
        </p:txBody>
      </p:sp>
      <p:sp>
        <p:nvSpPr>
          <p:cNvPr id="13" name="Text Placeholder 19">
            <a:extLst>
              <a:ext uri="{FF2B5EF4-FFF2-40B4-BE49-F238E27FC236}">
                <a16:creationId xmlns:a16="http://schemas.microsoft.com/office/drawing/2014/main" id="{68BE961A-380D-4FE0-ADDB-40CA56DB96F8}"/>
              </a:ext>
            </a:extLst>
          </p:cNvPr>
          <p:cNvSpPr>
            <a:spLocks noGrp="1"/>
          </p:cNvSpPr>
          <p:nvPr>
            <p:ph type="body" sz="quarter" idx="19" hasCustomPrompt="1"/>
          </p:nvPr>
        </p:nvSpPr>
        <p:spPr>
          <a:xfrm>
            <a:off x="4057650" y="3599069"/>
            <a:ext cx="3806825" cy="333531"/>
          </a:xfrm>
        </p:spPr>
        <p:txBody>
          <a:bodyPr/>
          <a:lstStyle>
            <a:lvl1pPr marL="0" indent="0">
              <a:buNone/>
              <a:defRPr sz="1800"/>
            </a:lvl1pPr>
          </a:lstStyle>
          <a:p>
            <a:pPr lvl="0"/>
            <a:r>
              <a:rPr lang="en-US"/>
              <a:t>Heading 18pt bold</a:t>
            </a:r>
          </a:p>
        </p:txBody>
      </p:sp>
      <p:sp>
        <p:nvSpPr>
          <p:cNvPr id="14" name="Text Placeholder 19">
            <a:extLst>
              <a:ext uri="{FF2B5EF4-FFF2-40B4-BE49-F238E27FC236}">
                <a16:creationId xmlns:a16="http://schemas.microsoft.com/office/drawing/2014/main" id="{4AF29BE0-6872-434B-A2DB-EE2D16805B90}"/>
              </a:ext>
            </a:extLst>
          </p:cNvPr>
          <p:cNvSpPr>
            <a:spLocks noGrp="1"/>
          </p:cNvSpPr>
          <p:nvPr>
            <p:ph type="body" sz="quarter" idx="20" hasCustomPrompt="1"/>
          </p:nvPr>
        </p:nvSpPr>
        <p:spPr>
          <a:xfrm>
            <a:off x="8140238" y="3599069"/>
            <a:ext cx="3806825" cy="333531"/>
          </a:xfrm>
        </p:spPr>
        <p:txBody>
          <a:bodyPr/>
          <a:lstStyle>
            <a:lvl1pPr marL="0" indent="0">
              <a:buNone/>
              <a:defRPr sz="1800"/>
            </a:lvl1pPr>
          </a:lstStyle>
          <a:p>
            <a:pPr lvl="0"/>
            <a:r>
              <a:rPr lang="en-US"/>
              <a:t>Heading 18pt bold</a:t>
            </a:r>
          </a:p>
        </p:txBody>
      </p:sp>
      <p:sp>
        <p:nvSpPr>
          <p:cNvPr id="15" name="Text Placeholder 22">
            <a:extLst>
              <a:ext uri="{FF2B5EF4-FFF2-40B4-BE49-F238E27FC236}">
                <a16:creationId xmlns:a16="http://schemas.microsoft.com/office/drawing/2014/main" id="{BC7ED4A9-0E84-4C79-B66B-97D4848DED19}"/>
              </a:ext>
            </a:extLst>
          </p:cNvPr>
          <p:cNvSpPr>
            <a:spLocks noGrp="1"/>
          </p:cNvSpPr>
          <p:nvPr>
            <p:ph type="body" sz="quarter" idx="21" hasCustomPrompt="1"/>
          </p:nvPr>
        </p:nvSpPr>
        <p:spPr>
          <a:xfrm>
            <a:off x="4057650" y="4050330"/>
            <a:ext cx="3806825" cy="1984697"/>
          </a:xfrm>
        </p:spPr>
        <p:txBody>
          <a:bodyPr/>
          <a:lstStyle>
            <a:lvl1pPr>
              <a:defRPr sz="1800" b="0"/>
            </a:lvl1pPr>
            <a:lvl2pPr>
              <a:defRPr sz="1800"/>
            </a:lvl2pPr>
            <a:lvl3pPr>
              <a:defRPr sz="1800"/>
            </a:lvl3pPr>
            <a:lvl4pPr>
              <a:defRPr sz="1800"/>
            </a:lvl4pPr>
            <a:lvl5pPr>
              <a:defRPr sz="1800"/>
            </a:lvl5pPr>
          </a:lstStyle>
          <a:p>
            <a:pPr lvl="0"/>
            <a:r>
              <a:rPr lang="en-US"/>
              <a:t>Bullet 18pt</a:t>
            </a:r>
          </a:p>
        </p:txBody>
      </p:sp>
      <p:sp>
        <p:nvSpPr>
          <p:cNvPr id="16" name="Text Placeholder 22">
            <a:extLst>
              <a:ext uri="{FF2B5EF4-FFF2-40B4-BE49-F238E27FC236}">
                <a16:creationId xmlns:a16="http://schemas.microsoft.com/office/drawing/2014/main" id="{B0C859D5-2685-4912-9CE7-B2F0DB0F5B2E}"/>
              </a:ext>
            </a:extLst>
          </p:cNvPr>
          <p:cNvSpPr>
            <a:spLocks noGrp="1"/>
          </p:cNvSpPr>
          <p:nvPr>
            <p:ph type="body" sz="quarter" idx="22" hasCustomPrompt="1"/>
          </p:nvPr>
        </p:nvSpPr>
        <p:spPr>
          <a:xfrm>
            <a:off x="8140237" y="4054590"/>
            <a:ext cx="3806825" cy="1980435"/>
          </a:xfrm>
        </p:spPr>
        <p:txBody>
          <a:bodyPr/>
          <a:lstStyle>
            <a:lvl1pPr>
              <a:defRPr sz="1800" b="0"/>
            </a:lvl1pPr>
            <a:lvl2pPr>
              <a:defRPr sz="1800"/>
            </a:lvl2pPr>
            <a:lvl3pPr>
              <a:defRPr sz="1800"/>
            </a:lvl3pPr>
            <a:lvl4pPr>
              <a:defRPr sz="1800"/>
            </a:lvl4pPr>
            <a:lvl5pPr>
              <a:defRPr sz="1800"/>
            </a:lvl5pPr>
          </a:lstStyle>
          <a:p>
            <a:pPr lvl="0"/>
            <a:r>
              <a:rPr lang="en-US"/>
              <a:t>Bullet 18pt</a:t>
            </a:r>
          </a:p>
        </p:txBody>
      </p:sp>
      <p:cxnSp>
        <p:nvCxnSpPr>
          <p:cNvPr id="17" name="Straight Connector 16">
            <a:extLst>
              <a:ext uri="{FF2B5EF4-FFF2-40B4-BE49-F238E27FC236}">
                <a16:creationId xmlns:a16="http://schemas.microsoft.com/office/drawing/2014/main" id="{65365AE4-3D7E-424A-8278-F0ACBA632164}"/>
              </a:ext>
            </a:extLst>
          </p:cNvPr>
          <p:cNvCxnSpPr/>
          <p:nvPr userDrawn="1"/>
        </p:nvCxnSpPr>
        <p:spPr>
          <a:xfrm>
            <a:off x="320040" y="6217920"/>
            <a:ext cx="1152144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Footer Placeholder 3">
            <a:extLst>
              <a:ext uri="{FF2B5EF4-FFF2-40B4-BE49-F238E27FC236}">
                <a16:creationId xmlns:a16="http://schemas.microsoft.com/office/drawing/2014/main" id="{F2A36D2A-1636-4A6C-8659-0027F77C17F2}"/>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257324050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mparison">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a:t>Slide title, 28pt bold</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6" name="Text Placeholder 5">
            <a:extLst>
              <a:ext uri="{FF2B5EF4-FFF2-40B4-BE49-F238E27FC236}">
                <a16:creationId xmlns:a16="http://schemas.microsoft.com/office/drawing/2014/main" id="{8539D4AB-3B1C-4E30-96BC-94F95DC3DC2C}"/>
              </a:ext>
            </a:extLst>
          </p:cNvPr>
          <p:cNvSpPr>
            <a:spLocks noGrp="1"/>
          </p:cNvSpPr>
          <p:nvPr>
            <p:ph type="body" sz="quarter" idx="12"/>
          </p:nvPr>
        </p:nvSpPr>
        <p:spPr>
          <a:xfrm>
            <a:off x="320675" y="1295400"/>
            <a:ext cx="5600731" cy="4900613"/>
          </a:xfrm>
        </p:spPr>
        <p:txBody>
          <a:bodyPr/>
          <a:lstStyle>
            <a:lvl1pPr>
              <a:defRPr b="1"/>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a:extLst>
              <a:ext uri="{FF2B5EF4-FFF2-40B4-BE49-F238E27FC236}">
                <a16:creationId xmlns:a16="http://schemas.microsoft.com/office/drawing/2014/main" id="{FBB487E3-ADFD-4570-B110-D2970F1AD9DD}"/>
              </a:ext>
            </a:extLst>
          </p:cNvPr>
          <p:cNvSpPr>
            <a:spLocks noGrp="1"/>
          </p:cNvSpPr>
          <p:nvPr>
            <p:ph type="body" sz="quarter" idx="13"/>
          </p:nvPr>
        </p:nvSpPr>
        <p:spPr>
          <a:xfrm>
            <a:off x="6096000" y="1295400"/>
            <a:ext cx="5775325" cy="4900613"/>
          </a:xfrm>
        </p:spPr>
        <p:txBody>
          <a:bodyPr/>
          <a:lstStyle>
            <a:lvl1pPr>
              <a:defRPr b="1"/>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a:extLst>
              <a:ext uri="{FF2B5EF4-FFF2-40B4-BE49-F238E27FC236}">
                <a16:creationId xmlns:a16="http://schemas.microsoft.com/office/drawing/2014/main" id="{732825ED-BD95-4865-80A8-E985D903046C}"/>
              </a:ext>
            </a:extLst>
          </p:cNvPr>
          <p:cNvCxnSpPr/>
          <p:nvPr userDrawn="1"/>
        </p:nvCxnSpPr>
        <p:spPr>
          <a:xfrm>
            <a:off x="320040" y="6217920"/>
            <a:ext cx="1152144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Footer Placeholder 3">
            <a:extLst>
              <a:ext uri="{FF2B5EF4-FFF2-40B4-BE49-F238E27FC236}">
                <a16:creationId xmlns:a16="http://schemas.microsoft.com/office/drawing/2014/main" id="{E937A346-7A30-48C1-8920-3186B7C434EB}"/>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3986536659"/>
      </p:ext>
    </p:extLst>
  </p:cSld>
  <p:clrMapOvr>
    <a:overrideClrMapping bg1="lt1" tx1="dk1" bg2="lt2" tx2="dk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F4063-B037-4CEF-A452-AE07D1E77A11}"/>
              </a:ext>
            </a:extLst>
          </p:cNvPr>
          <p:cNvSpPr>
            <a:spLocks noGrp="1"/>
          </p:cNvSpPr>
          <p:nvPr>
            <p:ph type="title" hasCustomPrompt="1"/>
          </p:nvPr>
        </p:nvSpPr>
        <p:spPr/>
        <p:txBody>
          <a:bodyPr/>
          <a:lstStyle>
            <a:lvl1pPr>
              <a:defRPr/>
            </a:lvl1pPr>
          </a:lstStyle>
          <a:p>
            <a:r>
              <a:rPr lang="en-US"/>
              <a:t>Slide title, 28pt bold (grayscale chart)</a:t>
            </a:r>
          </a:p>
        </p:txBody>
      </p:sp>
      <p:sp>
        <p:nvSpPr>
          <p:cNvPr id="4" name="Slide Number Placeholder 3">
            <a:extLst>
              <a:ext uri="{FF2B5EF4-FFF2-40B4-BE49-F238E27FC236}">
                <a16:creationId xmlns:a16="http://schemas.microsoft.com/office/drawing/2014/main" id="{2E7F04C2-78CD-460D-92D0-309ACA6F868E}"/>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6" name="Chart Placeholder 5">
            <a:extLst>
              <a:ext uri="{FF2B5EF4-FFF2-40B4-BE49-F238E27FC236}">
                <a16:creationId xmlns:a16="http://schemas.microsoft.com/office/drawing/2014/main" id="{C8C66A75-E92B-4263-B22A-A9FF1AFD8EC7}"/>
              </a:ext>
            </a:extLst>
          </p:cNvPr>
          <p:cNvSpPr>
            <a:spLocks noGrp="1"/>
          </p:cNvSpPr>
          <p:nvPr>
            <p:ph type="chart" sz="quarter" idx="12"/>
          </p:nvPr>
        </p:nvSpPr>
        <p:spPr>
          <a:xfrm>
            <a:off x="320675" y="1233488"/>
            <a:ext cx="11593513" cy="4981575"/>
          </a:xfrm>
        </p:spPr>
        <p:txBody>
          <a:bodyPr/>
          <a:lstStyle/>
          <a:p>
            <a:endParaRPr lang="en-US"/>
          </a:p>
        </p:txBody>
      </p:sp>
      <p:cxnSp>
        <p:nvCxnSpPr>
          <p:cNvPr id="7" name="Straight Connector 6">
            <a:extLst>
              <a:ext uri="{FF2B5EF4-FFF2-40B4-BE49-F238E27FC236}">
                <a16:creationId xmlns:a16="http://schemas.microsoft.com/office/drawing/2014/main" id="{304390AB-C283-415C-8C5B-E846DBC9A79D}"/>
              </a:ext>
            </a:extLst>
          </p:cNvPr>
          <p:cNvCxnSpPr/>
          <p:nvPr userDrawn="1"/>
        </p:nvCxnSpPr>
        <p:spPr>
          <a:xfrm>
            <a:off x="320040" y="6217920"/>
            <a:ext cx="1152144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Footer Placeholder 3">
            <a:extLst>
              <a:ext uri="{FF2B5EF4-FFF2-40B4-BE49-F238E27FC236}">
                <a16:creationId xmlns:a16="http://schemas.microsoft.com/office/drawing/2014/main" id="{332E9AC1-A80A-4073-A71D-7A1C18C67C79}"/>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239330875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abl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a:t>Slide title, 28pt bold (grayscale only)</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6" name="Table Placeholder 5">
            <a:extLst>
              <a:ext uri="{FF2B5EF4-FFF2-40B4-BE49-F238E27FC236}">
                <a16:creationId xmlns:a16="http://schemas.microsoft.com/office/drawing/2014/main" id="{2E6DF4B8-0E9A-4572-9D84-7FB746A7EE4F}"/>
              </a:ext>
            </a:extLst>
          </p:cNvPr>
          <p:cNvSpPr>
            <a:spLocks noGrp="1"/>
          </p:cNvSpPr>
          <p:nvPr>
            <p:ph type="tbl" sz="quarter" idx="12"/>
          </p:nvPr>
        </p:nvSpPr>
        <p:spPr>
          <a:xfrm>
            <a:off x="320675" y="1270000"/>
            <a:ext cx="11520488" cy="4900613"/>
          </a:xfrm>
        </p:spPr>
        <p:txBody>
          <a:bodyPr/>
          <a:lstStyle/>
          <a:p>
            <a:endParaRPr lang="en-US"/>
          </a:p>
        </p:txBody>
      </p:sp>
      <p:cxnSp>
        <p:nvCxnSpPr>
          <p:cNvPr id="7" name="Straight Connector 6">
            <a:extLst>
              <a:ext uri="{FF2B5EF4-FFF2-40B4-BE49-F238E27FC236}">
                <a16:creationId xmlns:a16="http://schemas.microsoft.com/office/drawing/2014/main" id="{E8E02981-79B5-4705-8325-C1D052E39D26}"/>
              </a:ext>
            </a:extLst>
          </p:cNvPr>
          <p:cNvCxnSpPr/>
          <p:nvPr userDrawn="1"/>
        </p:nvCxnSpPr>
        <p:spPr>
          <a:xfrm>
            <a:off x="320040" y="6217920"/>
            <a:ext cx="1152144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Footer Placeholder 3">
            <a:extLst>
              <a:ext uri="{FF2B5EF4-FFF2-40B4-BE49-F238E27FC236}">
                <a16:creationId xmlns:a16="http://schemas.microsoft.com/office/drawing/2014/main" id="{1766376E-1BF1-4E02-B593-E18311AA88DD}"/>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660251859"/>
      </p:ext>
    </p:extLst>
  </p:cSld>
  <p:clrMapOvr>
    <a:overrideClrMapping bg1="lt1" tx1="dk1" bg2="lt2" tx2="dk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Full Page Picture">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F7A68D30-F59D-417F-94B2-303C166196D8}"/>
              </a:ext>
            </a:extLst>
          </p:cNvPr>
          <p:cNvSpPr>
            <a:spLocks noGrp="1"/>
          </p:cNvSpPr>
          <p:nvPr>
            <p:ph type="pic" sz="quarter" idx="12"/>
          </p:nvPr>
        </p:nvSpPr>
        <p:spPr>
          <a:xfrm>
            <a:off x="0" y="0"/>
            <a:ext cx="12192000" cy="6858000"/>
          </a:xfrm>
        </p:spPr>
        <p:txBody>
          <a:bodyPr/>
          <a:lstStyle/>
          <a:p>
            <a:endParaRPr lang="en-US"/>
          </a:p>
        </p:txBody>
      </p:sp>
      <p:sp>
        <p:nvSpPr>
          <p:cNvPr id="4" name="Slide Number Placeholder 3">
            <a:extLst>
              <a:ext uri="{FF2B5EF4-FFF2-40B4-BE49-F238E27FC236}">
                <a16:creationId xmlns:a16="http://schemas.microsoft.com/office/drawing/2014/main" id="{4F498CAD-15AD-46B3-8B65-D8B7A2DF5C8A}"/>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5" name="Footer Placeholder 3">
            <a:extLst>
              <a:ext uri="{FF2B5EF4-FFF2-40B4-BE49-F238E27FC236}">
                <a16:creationId xmlns:a16="http://schemas.microsoft.com/office/drawing/2014/main" id="{86829DFA-A614-4E9A-A80F-878BCC995B78}"/>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253549201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lank Layout Color">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a:t>Slide title, 28pt bold</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a:p>
        </p:txBody>
      </p:sp>
      <p:cxnSp>
        <p:nvCxnSpPr>
          <p:cNvPr id="14" name="Straight Connector 13">
            <a:extLst>
              <a:ext uri="{FF2B5EF4-FFF2-40B4-BE49-F238E27FC236}">
                <a16:creationId xmlns:a16="http://schemas.microsoft.com/office/drawing/2014/main" id="{2159DBB6-9198-4B21-8277-421496796AF5}"/>
              </a:ext>
            </a:extLst>
          </p:cNvPr>
          <p:cNvCxnSpPr/>
          <p:nvPr userDrawn="1"/>
        </p:nvCxnSpPr>
        <p:spPr>
          <a:xfrm>
            <a:off x="320040" y="6217920"/>
            <a:ext cx="1152144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Footer Placeholder 3">
            <a:extLst>
              <a:ext uri="{FF2B5EF4-FFF2-40B4-BE49-F238E27FC236}">
                <a16:creationId xmlns:a16="http://schemas.microsoft.com/office/drawing/2014/main" id="{8D694AE8-FBA4-40AF-9402-752757BF5FA9}"/>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3672761204"/>
      </p:ext>
    </p:extLst>
  </p:cSld>
  <p:clrMapOvr>
    <a:overrideClrMapping bg1="lt1" tx1="dk1" bg2="lt2" tx2="dk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hart Colo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F4063-B037-4CEF-A452-AE07D1E77A11}"/>
              </a:ext>
            </a:extLst>
          </p:cNvPr>
          <p:cNvSpPr>
            <a:spLocks noGrp="1"/>
          </p:cNvSpPr>
          <p:nvPr>
            <p:ph type="title" hasCustomPrompt="1"/>
          </p:nvPr>
        </p:nvSpPr>
        <p:spPr/>
        <p:txBody>
          <a:bodyPr/>
          <a:lstStyle>
            <a:lvl1pPr>
              <a:defRPr/>
            </a:lvl1pPr>
          </a:lstStyle>
          <a:p>
            <a:r>
              <a:rPr lang="en-US"/>
              <a:t>Slide title, 28pt bold (color chart)</a:t>
            </a:r>
          </a:p>
        </p:txBody>
      </p:sp>
      <p:sp>
        <p:nvSpPr>
          <p:cNvPr id="4" name="Slide Number Placeholder 3">
            <a:extLst>
              <a:ext uri="{FF2B5EF4-FFF2-40B4-BE49-F238E27FC236}">
                <a16:creationId xmlns:a16="http://schemas.microsoft.com/office/drawing/2014/main" id="{2E7F04C2-78CD-460D-92D0-309ACA6F868E}"/>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6" name="Chart Placeholder 5">
            <a:extLst>
              <a:ext uri="{FF2B5EF4-FFF2-40B4-BE49-F238E27FC236}">
                <a16:creationId xmlns:a16="http://schemas.microsoft.com/office/drawing/2014/main" id="{C8C66A75-E92B-4263-B22A-A9FF1AFD8EC7}"/>
              </a:ext>
            </a:extLst>
          </p:cNvPr>
          <p:cNvSpPr>
            <a:spLocks noGrp="1"/>
          </p:cNvSpPr>
          <p:nvPr>
            <p:ph type="chart" sz="quarter" idx="12"/>
          </p:nvPr>
        </p:nvSpPr>
        <p:spPr>
          <a:xfrm>
            <a:off x="320675" y="1233488"/>
            <a:ext cx="11593513" cy="4981575"/>
          </a:xfrm>
        </p:spPr>
        <p:txBody>
          <a:bodyPr/>
          <a:lstStyle/>
          <a:p>
            <a:endParaRPr lang="en-US"/>
          </a:p>
        </p:txBody>
      </p:sp>
      <p:cxnSp>
        <p:nvCxnSpPr>
          <p:cNvPr id="7" name="Straight Connector 6">
            <a:extLst>
              <a:ext uri="{FF2B5EF4-FFF2-40B4-BE49-F238E27FC236}">
                <a16:creationId xmlns:a16="http://schemas.microsoft.com/office/drawing/2014/main" id="{304390AB-C283-415C-8C5B-E846DBC9A79D}"/>
              </a:ext>
            </a:extLst>
          </p:cNvPr>
          <p:cNvCxnSpPr/>
          <p:nvPr userDrawn="1"/>
        </p:nvCxnSpPr>
        <p:spPr>
          <a:xfrm>
            <a:off x="320040" y="6217920"/>
            <a:ext cx="1152144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Footer Placeholder 3">
            <a:extLst>
              <a:ext uri="{FF2B5EF4-FFF2-40B4-BE49-F238E27FC236}">
                <a16:creationId xmlns:a16="http://schemas.microsoft.com/office/drawing/2014/main" id="{3CF63F86-2F67-453C-9861-F2A2660FF994}"/>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327631433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equence With Chart Blu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50233-4E83-4DC3-B0FF-BDAF1A79C0FD}"/>
              </a:ext>
            </a:extLst>
          </p:cNvPr>
          <p:cNvSpPr>
            <a:spLocks noGrp="1"/>
          </p:cNvSpPr>
          <p:nvPr>
            <p:ph type="title" hasCustomPrompt="1"/>
          </p:nvPr>
        </p:nvSpPr>
        <p:spPr/>
        <p:txBody>
          <a:bodyPr/>
          <a:lstStyle>
            <a:lvl1pPr>
              <a:defRPr/>
            </a:lvl1pPr>
          </a:lstStyle>
          <a:p>
            <a:r>
              <a:rPr lang="en-US"/>
              <a:t>Slide title, 28pt bold</a:t>
            </a:r>
          </a:p>
        </p:txBody>
      </p:sp>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6" name="Rectangle 5">
            <a:extLst>
              <a:ext uri="{FF2B5EF4-FFF2-40B4-BE49-F238E27FC236}">
                <a16:creationId xmlns:a16="http://schemas.microsoft.com/office/drawing/2014/main" id="{B5A8F60E-396C-4BFB-B6B6-45611FC1E270}"/>
              </a:ext>
            </a:extLst>
          </p:cNvPr>
          <p:cNvSpPr/>
          <p:nvPr userDrawn="1"/>
        </p:nvSpPr>
        <p:spPr>
          <a:xfrm>
            <a:off x="11719596" y="1129136"/>
            <a:ext cx="468059" cy="5135470"/>
          </a:xfrm>
          <a:prstGeom prst="rect">
            <a:avLst/>
          </a:prstGeom>
          <a:solidFill>
            <a:srgbClr val="001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B4AFA4F-202A-49E8-87A9-AB7AA11F515B}"/>
              </a:ext>
            </a:extLst>
          </p:cNvPr>
          <p:cNvSpPr/>
          <p:nvPr userDrawn="1"/>
        </p:nvSpPr>
        <p:spPr>
          <a:xfrm>
            <a:off x="9059248" y="1129136"/>
            <a:ext cx="178177" cy="51354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2">
            <a:extLst>
              <a:ext uri="{FF2B5EF4-FFF2-40B4-BE49-F238E27FC236}">
                <a16:creationId xmlns:a16="http://schemas.microsoft.com/office/drawing/2014/main" id="{9DCF16DA-CE9F-454E-A3B3-87304A84BD4F}"/>
              </a:ext>
            </a:extLst>
          </p:cNvPr>
          <p:cNvSpPr>
            <a:spLocks noGrp="1"/>
          </p:cNvSpPr>
          <p:nvPr>
            <p:ph type="pic" sz="quarter" idx="14" hasCustomPrompt="1"/>
          </p:nvPr>
        </p:nvSpPr>
        <p:spPr>
          <a:xfrm>
            <a:off x="9237426" y="1129136"/>
            <a:ext cx="2482170" cy="5135469"/>
          </a:xfrm>
          <a:solidFill>
            <a:srgbClr val="BFBFBF"/>
          </a:solidFill>
        </p:spPr>
        <p:txBody>
          <a:bodyPr lIns="182880" tIns="182880" rIns="182880"/>
          <a:lstStyle>
            <a:lvl1pPr marL="0" indent="0" algn="l">
              <a:buFontTx/>
              <a:buNone/>
              <a:defRPr sz="1400" b="0"/>
            </a:lvl1pPr>
          </a:lstStyle>
          <a:p>
            <a:r>
              <a:rPr lang="en-US"/>
              <a:t>Drag picture to placeholder or click icon to add, then send to back</a:t>
            </a:r>
          </a:p>
        </p:txBody>
      </p:sp>
      <p:sp>
        <p:nvSpPr>
          <p:cNvPr id="9" name="Chart Placeholder 24">
            <a:extLst>
              <a:ext uri="{FF2B5EF4-FFF2-40B4-BE49-F238E27FC236}">
                <a16:creationId xmlns:a16="http://schemas.microsoft.com/office/drawing/2014/main" id="{E4EFE39C-F5F2-409E-B043-5026E0F687F3}"/>
              </a:ext>
            </a:extLst>
          </p:cNvPr>
          <p:cNvSpPr>
            <a:spLocks noGrp="1"/>
          </p:cNvSpPr>
          <p:nvPr>
            <p:ph type="chart" sz="quarter" idx="15"/>
          </p:nvPr>
        </p:nvSpPr>
        <p:spPr>
          <a:xfrm>
            <a:off x="1402673" y="1376363"/>
            <a:ext cx="7296828" cy="4616450"/>
          </a:xfrm>
        </p:spPr>
        <p:txBody>
          <a:bodyPr/>
          <a:lstStyle/>
          <a:p>
            <a:endParaRPr lang="en-AU"/>
          </a:p>
        </p:txBody>
      </p:sp>
      <p:pic>
        <p:nvPicPr>
          <p:cNvPr id="11" name="Picture 10">
            <a:extLst>
              <a:ext uri="{FF2B5EF4-FFF2-40B4-BE49-F238E27FC236}">
                <a16:creationId xmlns:a16="http://schemas.microsoft.com/office/drawing/2014/main" id="{1B753D69-9BAA-45E9-BF2D-B2122A0A1AD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6953" y="1131638"/>
            <a:ext cx="781674" cy="5130592"/>
          </a:xfrm>
          <a:prstGeom prst="rect">
            <a:avLst/>
          </a:prstGeom>
        </p:spPr>
      </p:pic>
      <p:sp>
        <p:nvSpPr>
          <p:cNvPr id="12" name="Rectangle 11">
            <a:extLst>
              <a:ext uri="{FF2B5EF4-FFF2-40B4-BE49-F238E27FC236}">
                <a16:creationId xmlns:a16="http://schemas.microsoft.com/office/drawing/2014/main" id="{CA28A207-D3A4-452B-B72D-64B027D80098}"/>
              </a:ext>
            </a:extLst>
          </p:cNvPr>
          <p:cNvSpPr/>
          <p:nvPr userDrawn="1"/>
        </p:nvSpPr>
        <p:spPr>
          <a:xfrm>
            <a:off x="914746" y="1131637"/>
            <a:ext cx="178177" cy="5130592"/>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28CB0C9-2D14-462F-9F3F-FD43CAC579C1}"/>
              </a:ext>
            </a:extLst>
          </p:cNvPr>
          <p:cNvSpPr/>
          <p:nvPr userDrawn="1"/>
        </p:nvSpPr>
        <p:spPr>
          <a:xfrm>
            <a:off x="0" y="1131637"/>
            <a:ext cx="235199" cy="5130592"/>
          </a:xfrm>
          <a:prstGeom prst="rect">
            <a:avLst/>
          </a:prstGeom>
          <a:solidFill>
            <a:srgbClr val="231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ooter Placeholder 3">
            <a:extLst>
              <a:ext uri="{FF2B5EF4-FFF2-40B4-BE49-F238E27FC236}">
                <a16:creationId xmlns:a16="http://schemas.microsoft.com/office/drawing/2014/main" id="{95B70B91-E8E9-4C08-AAEF-AA08E23E0BAC}"/>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407060512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equence With Chart Pur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D47D4-34A8-40FE-B173-8F3CD9C8CA7D}"/>
              </a:ext>
            </a:extLst>
          </p:cNvPr>
          <p:cNvSpPr>
            <a:spLocks noGrp="1"/>
          </p:cNvSpPr>
          <p:nvPr>
            <p:ph type="title" hasCustomPrompt="1"/>
          </p:nvPr>
        </p:nvSpPr>
        <p:spPr/>
        <p:txBody>
          <a:bodyPr/>
          <a:lstStyle>
            <a:lvl1pPr>
              <a:defRPr/>
            </a:lvl1pPr>
          </a:lstStyle>
          <a:p>
            <a:r>
              <a:rPr lang="en-US"/>
              <a:t>Slide title, 28pt bold</a:t>
            </a:r>
          </a:p>
        </p:txBody>
      </p:sp>
      <p:sp>
        <p:nvSpPr>
          <p:cNvPr id="4" name="Slide Number Placeholder 3">
            <a:extLst>
              <a:ext uri="{FF2B5EF4-FFF2-40B4-BE49-F238E27FC236}">
                <a16:creationId xmlns:a16="http://schemas.microsoft.com/office/drawing/2014/main" id="{EF01910C-FD11-4078-B923-D3EE8BB2049A}"/>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5" name="Rectangle 4">
            <a:extLst>
              <a:ext uri="{FF2B5EF4-FFF2-40B4-BE49-F238E27FC236}">
                <a16:creationId xmlns:a16="http://schemas.microsoft.com/office/drawing/2014/main" id="{16E5EF80-4153-4BF1-8780-5012B89864F0}"/>
              </a:ext>
            </a:extLst>
          </p:cNvPr>
          <p:cNvSpPr/>
          <p:nvPr userDrawn="1"/>
        </p:nvSpPr>
        <p:spPr>
          <a:xfrm>
            <a:off x="11719596" y="1126874"/>
            <a:ext cx="468059" cy="5137736"/>
          </a:xfrm>
          <a:prstGeom prst="rect">
            <a:avLst/>
          </a:prstGeom>
          <a:solidFill>
            <a:srgbClr val="460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38AF7AE-0887-44AE-B9D0-94C50A873D5F}"/>
              </a:ext>
            </a:extLst>
          </p:cNvPr>
          <p:cNvSpPr/>
          <p:nvPr userDrawn="1"/>
        </p:nvSpPr>
        <p:spPr>
          <a:xfrm>
            <a:off x="9059248" y="1126875"/>
            <a:ext cx="178177" cy="5137733"/>
          </a:xfrm>
          <a:prstGeom prst="rect">
            <a:avLst/>
          </a:prstGeom>
          <a:solidFill>
            <a:srgbClr val="6F0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Picture Placeholder 2">
            <a:extLst>
              <a:ext uri="{FF2B5EF4-FFF2-40B4-BE49-F238E27FC236}">
                <a16:creationId xmlns:a16="http://schemas.microsoft.com/office/drawing/2014/main" id="{8B297E19-56EC-4122-8014-59FCF89AA95E}"/>
              </a:ext>
            </a:extLst>
          </p:cNvPr>
          <p:cNvSpPr>
            <a:spLocks noGrp="1"/>
          </p:cNvSpPr>
          <p:nvPr>
            <p:ph type="pic" sz="quarter" idx="14" hasCustomPrompt="1"/>
          </p:nvPr>
        </p:nvSpPr>
        <p:spPr>
          <a:xfrm>
            <a:off x="9237426" y="1126874"/>
            <a:ext cx="2482170" cy="5145294"/>
          </a:xfrm>
          <a:solidFill>
            <a:srgbClr val="BFBFBF"/>
          </a:solidFill>
        </p:spPr>
        <p:txBody>
          <a:bodyPr lIns="182880" tIns="182880" rIns="182880"/>
          <a:lstStyle>
            <a:lvl1pPr marL="0" indent="0" algn="l">
              <a:buFontTx/>
              <a:buNone/>
              <a:defRPr sz="1400" b="0"/>
            </a:lvl1pPr>
          </a:lstStyle>
          <a:p>
            <a:r>
              <a:rPr lang="en-US"/>
              <a:t>Drag picture to placeholder or click icon to add, then send to back</a:t>
            </a:r>
          </a:p>
        </p:txBody>
      </p:sp>
      <p:sp>
        <p:nvSpPr>
          <p:cNvPr id="8" name="Chart Placeholder 24">
            <a:extLst>
              <a:ext uri="{FF2B5EF4-FFF2-40B4-BE49-F238E27FC236}">
                <a16:creationId xmlns:a16="http://schemas.microsoft.com/office/drawing/2014/main" id="{5D3068D8-8199-40B1-971E-00A7691D90EA}"/>
              </a:ext>
            </a:extLst>
          </p:cNvPr>
          <p:cNvSpPr>
            <a:spLocks noGrp="1"/>
          </p:cNvSpPr>
          <p:nvPr>
            <p:ph type="chart" sz="quarter" idx="15"/>
          </p:nvPr>
        </p:nvSpPr>
        <p:spPr>
          <a:xfrm>
            <a:off x="1402673" y="1376363"/>
            <a:ext cx="7296828" cy="4616450"/>
          </a:xfrm>
        </p:spPr>
        <p:txBody>
          <a:bodyPr/>
          <a:lstStyle/>
          <a:p>
            <a:endParaRPr lang="en-AU"/>
          </a:p>
        </p:txBody>
      </p:sp>
      <p:pic>
        <p:nvPicPr>
          <p:cNvPr id="10" name="Picture 9">
            <a:extLst>
              <a:ext uri="{FF2B5EF4-FFF2-40B4-BE49-F238E27FC236}">
                <a16:creationId xmlns:a16="http://schemas.microsoft.com/office/drawing/2014/main" id="{B1FED81A-D71B-42A8-A879-73BA8A4F7BC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711" y="1130725"/>
            <a:ext cx="781674" cy="5133882"/>
          </a:xfrm>
          <a:prstGeom prst="rect">
            <a:avLst/>
          </a:prstGeom>
        </p:spPr>
      </p:pic>
      <p:sp>
        <p:nvSpPr>
          <p:cNvPr id="11" name="Rectangle 10">
            <a:extLst>
              <a:ext uri="{FF2B5EF4-FFF2-40B4-BE49-F238E27FC236}">
                <a16:creationId xmlns:a16="http://schemas.microsoft.com/office/drawing/2014/main" id="{7BA826B0-60FD-4F86-A9FD-65E4FE41424E}"/>
              </a:ext>
            </a:extLst>
          </p:cNvPr>
          <p:cNvSpPr/>
          <p:nvPr userDrawn="1"/>
        </p:nvSpPr>
        <p:spPr>
          <a:xfrm>
            <a:off x="914746" y="1128889"/>
            <a:ext cx="178177" cy="5135718"/>
          </a:xfrm>
          <a:prstGeom prst="rect">
            <a:avLst/>
          </a:prstGeom>
          <a:solidFill>
            <a:srgbClr val="A80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DA8558C-2C02-4A5E-B1E5-417062E2E821}"/>
              </a:ext>
            </a:extLst>
          </p:cNvPr>
          <p:cNvSpPr/>
          <p:nvPr userDrawn="1"/>
        </p:nvSpPr>
        <p:spPr>
          <a:xfrm>
            <a:off x="0" y="1130725"/>
            <a:ext cx="235199" cy="5133881"/>
          </a:xfrm>
          <a:prstGeom prst="rect">
            <a:avLst/>
          </a:prstGeom>
          <a:solidFill>
            <a:srgbClr val="6F0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ooter Placeholder 3">
            <a:extLst>
              <a:ext uri="{FF2B5EF4-FFF2-40B4-BE49-F238E27FC236}">
                <a16:creationId xmlns:a16="http://schemas.microsoft.com/office/drawing/2014/main" id="{F2704EE2-51AD-4F75-AB41-5029BF8D32F9}"/>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312222539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equence With Chart Re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0ECE71-B970-46BE-9659-C868FDE18065}"/>
              </a:ext>
            </a:extLst>
          </p:cNvPr>
          <p:cNvSpPr>
            <a:spLocks noGrp="1"/>
          </p:cNvSpPr>
          <p:nvPr>
            <p:ph type="title" hasCustomPrompt="1"/>
          </p:nvPr>
        </p:nvSpPr>
        <p:spPr/>
        <p:txBody>
          <a:bodyPr/>
          <a:lstStyle>
            <a:lvl1pPr>
              <a:defRPr/>
            </a:lvl1pPr>
          </a:lstStyle>
          <a:p>
            <a:r>
              <a:rPr lang="en-US"/>
              <a:t>Slide title, 28pt bold</a:t>
            </a:r>
          </a:p>
        </p:txBody>
      </p:sp>
      <p:sp>
        <p:nvSpPr>
          <p:cNvPr id="4" name="Slide Number Placeholder 3">
            <a:extLst>
              <a:ext uri="{FF2B5EF4-FFF2-40B4-BE49-F238E27FC236}">
                <a16:creationId xmlns:a16="http://schemas.microsoft.com/office/drawing/2014/main" id="{A552A8B4-D48D-40E3-AAB4-F794663BFF2D}"/>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5" name="Rectangle 4">
            <a:extLst>
              <a:ext uri="{FF2B5EF4-FFF2-40B4-BE49-F238E27FC236}">
                <a16:creationId xmlns:a16="http://schemas.microsoft.com/office/drawing/2014/main" id="{EBB1E27E-9C01-4DB0-8D65-7FD95CF4B95F}"/>
              </a:ext>
            </a:extLst>
          </p:cNvPr>
          <p:cNvSpPr/>
          <p:nvPr userDrawn="1"/>
        </p:nvSpPr>
        <p:spPr>
          <a:xfrm>
            <a:off x="11719596" y="1131265"/>
            <a:ext cx="468059" cy="5131989"/>
          </a:xfrm>
          <a:prstGeom prst="rect">
            <a:avLst/>
          </a:prstGeom>
          <a:solidFill>
            <a:srgbClr val="69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029DAA61-B817-40FE-ACF4-7C372423A370}"/>
              </a:ext>
            </a:extLst>
          </p:cNvPr>
          <p:cNvSpPr/>
          <p:nvPr userDrawn="1"/>
        </p:nvSpPr>
        <p:spPr>
          <a:xfrm>
            <a:off x="9059248" y="1128887"/>
            <a:ext cx="178177" cy="513571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icture Placeholder 2">
            <a:extLst>
              <a:ext uri="{FF2B5EF4-FFF2-40B4-BE49-F238E27FC236}">
                <a16:creationId xmlns:a16="http://schemas.microsoft.com/office/drawing/2014/main" id="{D3AC33C7-5CF0-4DD4-A149-74E8F07D4112}"/>
              </a:ext>
            </a:extLst>
          </p:cNvPr>
          <p:cNvSpPr>
            <a:spLocks noGrp="1"/>
          </p:cNvSpPr>
          <p:nvPr>
            <p:ph type="pic" sz="quarter" idx="14" hasCustomPrompt="1"/>
          </p:nvPr>
        </p:nvSpPr>
        <p:spPr>
          <a:xfrm>
            <a:off x="9237426" y="1132605"/>
            <a:ext cx="2482170" cy="5131991"/>
          </a:xfrm>
          <a:solidFill>
            <a:srgbClr val="BFBFBF"/>
          </a:solidFill>
        </p:spPr>
        <p:txBody>
          <a:bodyPr lIns="182880" tIns="182880" rIns="182880"/>
          <a:lstStyle>
            <a:lvl1pPr marL="0" indent="0" algn="l">
              <a:buFontTx/>
              <a:buNone/>
              <a:defRPr sz="1400" b="0"/>
            </a:lvl1pPr>
          </a:lstStyle>
          <a:p>
            <a:r>
              <a:rPr lang="en-US"/>
              <a:t>Drag picture to placeholder or click icon to add, then send to back</a:t>
            </a:r>
          </a:p>
        </p:txBody>
      </p:sp>
      <p:sp>
        <p:nvSpPr>
          <p:cNvPr id="8" name="Chart Placeholder 24">
            <a:extLst>
              <a:ext uri="{FF2B5EF4-FFF2-40B4-BE49-F238E27FC236}">
                <a16:creationId xmlns:a16="http://schemas.microsoft.com/office/drawing/2014/main" id="{9F0D06B7-20F2-4CDF-9E15-99080418FA1F}"/>
              </a:ext>
            </a:extLst>
          </p:cNvPr>
          <p:cNvSpPr>
            <a:spLocks noGrp="1"/>
          </p:cNvSpPr>
          <p:nvPr>
            <p:ph type="chart" sz="quarter" idx="15"/>
          </p:nvPr>
        </p:nvSpPr>
        <p:spPr>
          <a:xfrm>
            <a:off x="1402673" y="1376363"/>
            <a:ext cx="7296828" cy="4616450"/>
          </a:xfrm>
        </p:spPr>
        <p:txBody>
          <a:bodyPr/>
          <a:lstStyle/>
          <a:p>
            <a:endParaRPr lang="en-AU"/>
          </a:p>
        </p:txBody>
      </p:sp>
      <p:pic>
        <p:nvPicPr>
          <p:cNvPr id="10" name="Picture 9">
            <a:extLst>
              <a:ext uri="{FF2B5EF4-FFF2-40B4-BE49-F238E27FC236}">
                <a16:creationId xmlns:a16="http://schemas.microsoft.com/office/drawing/2014/main" id="{9A0D9BBB-EFA7-494F-A8E2-CB380D67AFC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6953" y="1131264"/>
            <a:ext cx="781674" cy="5133339"/>
          </a:xfrm>
          <a:prstGeom prst="rect">
            <a:avLst/>
          </a:prstGeom>
        </p:spPr>
      </p:pic>
      <p:sp>
        <p:nvSpPr>
          <p:cNvPr id="11" name="Rectangle 10">
            <a:extLst>
              <a:ext uri="{FF2B5EF4-FFF2-40B4-BE49-F238E27FC236}">
                <a16:creationId xmlns:a16="http://schemas.microsoft.com/office/drawing/2014/main" id="{C60F6BE5-4A1B-47AC-B590-543EC0165E30}"/>
              </a:ext>
            </a:extLst>
          </p:cNvPr>
          <p:cNvSpPr/>
          <p:nvPr userDrawn="1"/>
        </p:nvSpPr>
        <p:spPr>
          <a:xfrm>
            <a:off x="914746" y="1131257"/>
            <a:ext cx="178177" cy="5133343"/>
          </a:xfrm>
          <a:prstGeom prst="rect">
            <a:avLst/>
          </a:prstGeom>
          <a:solidFill>
            <a:srgbClr val="FF46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8C21D94-C5C0-4AFB-B546-41DBEEA84749}"/>
              </a:ext>
            </a:extLst>
          </p:cNvPr>
          <p:cNvSpPr/>
          <p:nvPr userDrawn="1"/>
        </p:nvSpPr>
        <p:spPr>
          <a:xfrm>
            <a:off x="0" y="1130051"/>
            <a:ext cx="235199" cy="513320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ooter Placeholder 3">
            <a:extLst>
              <a:ext uri="{FF2B5EF4-FFF2-40B4-BE49-F238E27FC236}">
                <a16:creationId xmlns:a16="http://schemas.microsoft.com/office/drawing/2014/main" id="{D04EC192-D765-4734-AE7E-5861CEFE7322}"/>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100617249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Sequence With Chart 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11BB5-1354-48E9-BFA8-55B3A9C9EFFA}"/>
              </a:ext>
            </a:extLst>
          </p:cNvPr>
          <p:cNvSpPr>
            <a:spLocks noGrp="1"/>
          </p:cNvSpPr>
          <p:nvPr>
            <p:ph type="title" hasCustomPrompt="1"/>
          </p:nvPr>
        </p:nvSpPr>
        <p:spPr/>
        <p:txBody>
          <a:bodyPr/>
          <a:lstStyle>
            <a:lvl1pPr>
              <a:defRPr/>
            </a:lvl1pPr>
          </a:lstStyle>
          <a:p>
            <a:r>
              <a:rPr lang="en-US"/>
              <a:t>Slide title, 28pt bold</a:t>
            </a:r>
          </a:p>
        </p:txBody>
      </p:sp>
      <p:sp>
        <p:nvSpPr>
          <p:cNvPr id="4" name="Slide Number Placeholder 3">
            <a:extLst>
              <a:ext uri="{FF2B5EF4-FFF2-40B4-BE49-F238E27FC236}">
                <a16:creationId xmlns:a16="http://schemas.microsoft.com/office/drawing/2014/main" id="{F7D35466-D06D-47B8-AF05-9E4B4D6FD392}"/>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5" name="Rectangle 4">
            <a:extLst>
              <a:ext uri="{FF2B5EF4-FFF2-40B4-BE49-F238E27FC236}">
                <a16:creationId xmlns:a16="http://schemas.microsoft.com/office/drawing/2014/main" id="{9315791A-994C-47EA-AF8F-6619808C2C67}"/>
              </a:ext>
            </a:extLst>
          </p:cNvPr>
          <p:cNvSpPr/>
          <p:nvPr userDrawn="1"/>
        </p:nvSpPr>
        <p:spPr>
          <a:xfrm>
            <a:off x="11719596" y="1131265"/>
            <a:ext cx="468059" cy="5137763"/>
          </a:xfrm>
          <a:prstGeom prst="rect">
            <a:avLst/>
          </a:prstGeom>
          <a:solidFill>
            <a:srgbClr val="A04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D2822224-430E-479F-9F88-A17A467B3336}"/>
              </a:ext>
            </a:extLst>
          </p:cNvPr>
          <p:cNvSpPr/>
          <p:nvPr userDrawn="1"/>
        </p:nvSpPr>
        <p:spPr>
          <a:xfrm>
            <a:off x="9059248" y="1129431"/>
            <a:ext cx="178177" cy="513776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Picture Placeholder 2">
            <a:extLst>
              <a:ext uri="{FF2B5EF4-FFF2-40B4-BE49-F238E27FC236}">
                <a16:creationId xmlns:a16="http://schemas.microsoft.com/office/drawing/2014/main" id="{B5D62827-1785-4BAD-8061-F5AAFF6C5B0F}"/>
              </a:ext>
            </a:extLst>
          </p:cNvPr>
          <p:cNvSpPr>
            <a:spLocks noGrp="1"/>
          </p:cNvSpPr>
          <p:nvPr>
            <p:ph type="pic" sz="quarter" idx="14" hasCustomPrompt="1"/>
          </p:nvPr>
        </p:nvSpPr>
        <p:spPr>
          <a:xfrm>
            <a:off x="9237426" y="1132605"/>
            <a:ext cx="2482170" cy="5130693"/>
          </a:xfrm>
          <a:solidFill>
            <a:srgbClr val="BFBFBF"/>
          </a:solidFill>
        </p:spPr>
        <p:txBody>
          <a:bodyPr lIns="182880" tIns="182880" rIns="182880"/>
          <a:lstStyle>
            <a:lvl1pPr marL="0" indent="0" algn="l">
              <a:buFontTx/>
              <a:buNone/>
              <a:defRPr sz="1400" b="0"/>
            </a:lvl1pPr>
          </a:lstStyle>
          <a:p>
            <a:r>
              <a:rPr lang="en-US"/>
              <a:t>Drag picture to placeholder or click icon to add, then send to back</a:t>
            </a:r>
          </a:p>
        </p:txBody>
      </p:sp>
      <p:sp>
        <p:nvSpPr>
          <p:cNvPr id="8" name="Chart Placeholder 24">
            <a:extLst>
              <a:ext uri="{FF2B5EF4-FFF2-40B4-BE49-F238E27FC236}">
                <a16:creationId xmlns:a16="http://schemas.microsoft.com/office/drawing/2014/main" id="{8AE834EF-D84C-4BF2-BFA1-05270AFEB2E0}"/>
              </a:ext>
            </a:extLst>
          </p:cNvPr>
          <p:cNvSpPr>
            <a:spLocks noGrp="1"/>
          </p:cNvSpPr>
          <p:nvPr>
            <p:ph type="chart" sz="quarter" idx="15"/>
          </p:nvPr>
        </p:nvSpPr>
        <p:spPr>
          <a:xfrm>
            <a:off x="1376039" y="1376363"/>
            <a:ext cx="7323462" cy="4616450"/>
          </a:xfrm>
        </p:spPr>
        <p:txBody>
          <a:bodyPr/>
          <a:lstStyle/>
          <a:p>
            <a:endParaRPr lang="en-AU"/>
          </a:p>
        </p:txBody>
      </p:sp>
      <p:pic>
        <p:nvPicPr>
          <p:cNvPr id="10" name="Picture 9">
            <a:extLst>
              <a:ext uri="{FF2B5EF4-FFF2-40B4-BE49-F238E27FC236}">
                <a16:creationId xmlns:a16="http://schemas.microsoft.com/office/drawing/2014/main" id="{DF4C7CA2-CC1F-4246-AC10-608C5658D68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6953" y="1130724"/>
            <a:ext cx="781674" cy="5133885"/>
          </a:xfrm>
          <a:prstGeom prst="rect">
            <a:avLst/>
          </a:prstGeom>
        </p:spPr>
      </p:pic>
      <p:sp>
        <p:nvSpPr>
          <p:cNvPr id="11" name="Rectangle 10">
            <a:extLst>
              <a:ext uri="{FF2B5EF4-FFF2-40B4-BE49-F238E27FC236}">
                <a16:creationId xmlns:a16="http://schemas.microsoft.com/office/drawing/2014/main" id="{AF936E9D-FAAF-4359-9646-42BB8083A83D}"/>
              </a:ext>
            </a:extLst>
          </p:cNvPr>
          <p:cNvSpPr/>
          <p:nvPr userDrawn="1"/>
        </p:nvSpPr>
        <p:spPr>
          <a:xfrm>
            <a:off x="914746" y="1130725"/>
            <a:ext cx="178177" cy="5133881"/>
          </a:xfrm>
          <a:prstGeom prst="rect">
            <a:avLst/>
          </a:prstGeom>
          <a:solidFill>
            <a:srgbClr val="FFB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0194DE0-771D-4E85-9557-42E55A914078}"/>
              </a:ext>
            </a:extLst>
          </p:cNvPr>
          <p:cNvSpPr/>
          <p:nvPr userDrawn="1"/>
        </p:nvSpPr>
        <p:spPr>
          <a:xfrm>
            <a:off x="0" y="1130725"/>
            <a:ext cx="235199" cy="51338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ooter Placeholder 3">
            <a:extLst>
              <a:ext uri="{FF2B5EF4-FFF2-40B4-BE49-F238E27FC236}">
                <a16:creationId xmlns:a16="http://schemas.microsoft.com/office/drawing/2014/main" id="{264896F7-C812-4A56-AA9A-7FCA97798A61}"/>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193740554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Sequence With Chart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F411C-F421-41C7-BD2D-5EB6F7B98C6D}"/>
              </a:ext>
            </a:extLst>
          </p:cNvPr>
          <p:cNvSpPr>
            <a:spLocks noGrp="1"/>
          </p:cNvSpPr>
          <p:nvPr>
            <p:ph type="title" hasCustomPrompt="1"/>
          </p:nvPr>
        </p:nvSpPr>
        <p:spPr/>
        <p:txBody>
          <a:bodyPr/>
          <a:lstStyle>
            <a:lvl1pPr>
              <a:defRPr/>
            </a:lvl1pPr>
          </a:lstStyle>
          <a:p>
            <a:r>
              <a:rPr lang="en-US"/>
              <a:t>Slide title, 28pt bold</a:t>
            </a:r>
          </a:p>
        </p:txBody>
      </p:sp>
      <p:sp>
        <p:nvSpPr>
          <p:cNvPr id="4" name="Slide Number Placeholder 3">
            <a:extLst>
              <a:ext uri="{FF2B5EF4-FFF2-40B4-BE49-F238E27FC236}">
                <a16:creationId xmlns:a16="http://schemas.microsoft.com/office/drawing/2014/main" id="{979CDF90-BC17-41D7-AB5F-01F7CD2D116C}"/>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5" name="Rectangle 4">
            <a:extLst>
              <a:ext uri="{FF2B5EF4-FFF2-40B4-BE49-F238E27FC236}">
                <a16:creationId xmlns:a16="http://schemas.microsoft.com/office/drawing/2014/main" id="{32600BF4-92FA-4D6B-89A6-B758543C37E5}"/>
              </a:ext>
            </a:extLst>
          </p:cNvPr>
          <p:cNvSpPr/>
          <p:nvPr userDrawn="1"/>
        </p:nvSpPr>
        <p:spPr>
          <a:xfrm>
            <a:off x="11719596" y="1134440"/>
            <a:ext cx="468059" cy="5136885"/>
          </a:xfrm>
          <a:prstGeom prst="rect">
            <a:avLst/>
          </a:prstGeom>
          <a:solidFill>
            <a:srgbClr val="003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46FF2C4-9226-4C7D-8583-B3C440DE1173}"/>
              </a:ext>
            </a:extLst>
          </p:cNvPr>
          <p:cNvSpPr/>
          <p:nvPr userDrawn="1"/>
        </p:nvSpPr>
        <p:spPr>
          <a:xfrm>
            <a:off x="9059248" y="1130814"/>
            <a:ext cx="178177" cy="5140512"/>
          </a:xfrm>
          <a:prstGeom prst="rect">
            <a:avLst/>
          </a:prstGeom>
          <a:solidFill>
            <a:srgbClr val="007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43435353-B6BD-4B53-B7DB-CFBC59A5F938}"/>
              </a:ext>
            </a:extLst>
          </p:cNvPr>
          <p:cNvSpPr/>
          <p:nvPr userDrawn="1"/>
        </p:nvSpPr>
        <p:spPr>
          <a:xfrm>
            <a:off x="0" y="1130814"/>
            <a:ext cx="235199" cy="5133796"/>
          </a:xfrm>
          <a:prstGeom prst="rect">
            <a:avLst/>
          </a:prstGeom>
          <a:solidFill>
            <a:srgbClr val="007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054FFF05-2D5E-4855-902F-61D7D91D722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90961"/>
          <a:stretch/>
        </p:blipFill>
        <p:spPr>
          <a:xfrm>
            <a:off x="235199" y="1130815"/>
            <a:ext cx="703428" cy="5133796"/>
          </a:xfrm>
          <a:prstGeom prst="rect">
            <a:avLst/>
          </a:prstGeom>
        </p:spPr>
      </p:pic>
      <p:sp>
        <p:nvSpPr>
          <p:cNvPr id="10" name="Rectangle 9">
            <a:extLst>
              <a:ext uri="{FF2B5EF4-FFF2-40B4-BE49-F238E27FC236}">
                <a16:creationId xmlns:a16="http://schemas.microsoft.com/office/drawing/2014/main" id="{70852ED5-8DD5-481D-B93D-F790FD2986AE}"/>
              </a:ext>
            </a:extLst>
          </p:cNvPr>
          <p:cNvSpPr/>
          <p:nvPr userDrawn="1"/>
        </p:nvSpPr>
        <p:spPr>
          <a:xfrm>
            <a:off x="914746" y="1130814"/>
            <a:ext cx="178177" cy="5133796"/>
          </a:xfrm>
          <a:prstGeom prst="rect">
            <a:avLst/>
          </a:prstGeom>
          <a:solidFill>
            <a:srgbClr val="0AD2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icture Placeholder 2">
            <a:extLst>
              <a:ext uri="{FF2B5EF4-FFF2-40B4-BE49-F238E27FC236}">
                <a16:creationId xmlns:a16="http://schemas.microsoft.com/office/drawing/2014/main" id="{A889FB9B-A1F0-41F2-A9A9-5685FC5E5287}"/>
              </a:ext>
            </a:extLst>
          </p:cNvPr>
          <p:cNvSpPr>
            <a:spLocks noGrp="1"/>
          </p:cNvSpPr>
          <p:nvPr userDrawn="1">
            <p:ph type="pic" sz="quarter" idx="14" hasCustomPrompt="1"/>
          </p:nvPr>
        </p:nvSpPr>
        <p:spPr>
          <a:xfrm>
            <a:off x="9237426" y="1137253"/>
            <a:ext cx="2482170" cy="5127357"/>
          </a:xfrm>
          <a:solidFill>
            <a:srgbClr val="BFBFBF"/>
          </a:solidFill>
        </p:spPr>
        <p:txBody>
          <a:bodyPr lIns="182880" tIns="182880" rIns="182880"/>
          <a:lstStyle>
            <a:lvl1pPr marL="0" indent="0" algn="l">
              <a:buFontTx/>
              <a:buNone/>
              <a:defRPr sz="1400" b="0"/>
            </a:lvl1pPr>
          </a:lstStyle>
          <a:p>
            <a:r>
              <a:rPr lang="en-US"/>
              <a:t>Drag picture to placeholder or click icon to add, then send to back</a:t>
            </a:r>
          </a:p>
        </p:txBody>
      </p:sp>
      <p:sp>
        <p:nvSpPr>
          <p:cNvPr id="12" name="Chart Placeholder 24">
            <a:extLst>
              <a:ext uri="{FF2B5EF4-FFF2-40B4-BE49-F238E27FC236}">
                <a16:creationId xmlns:a16="http://schemas.microsoft.com/office/drawing/2014/main" id="{C0133A95-3EFB-4AF0-88D5-2DBE7EEAD084}"/>
              </a:ext>
            </a:extLst>
          </p:cNvPr>
          <p:cNvSpPr>
            <a:spLocks noGrp="1"/>
          </p:cNvSpPr>
          <p:nvPr userDrawn="1">
            <p:ph type="chart" sz="quarter" idx="15"/>
          </p:nvPr>
        </p:nvSpPr>
        <p:spPr>
          <a:xfrm>
            <a:off x="1376039" y="1376363"/>
            <a:ext cx="7323461" cy="4616450"/>
          </a:xfrm>
        </p:spPr>
        <p:txBody>
          <a:bodyPr/>
          <a:lstStyle/>
          <a:p>
            <a:endParaRPr lang="en-AU"/>
          </a:p>
        </p:txBody>
      </p:sp>
      <p:sp>
        <p:nvSpPr>
          <p:cNvPr id="13" name="Footer Placeholder 3">
            <a:extLst>
              <a:ext uri="{FF2B5EF4-FFF2-40B4-BE49-F238E27FC236}">
                <a16:creationId xmlns:a16="http://schemas.microsoft.com/office/drawing/2014/main" id="{B3AD6A98-961C-4A86-8999-3F74E35AF019}"/>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42838603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Sequence With Tex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E41B9-0981-4056-ADBB-CC7156B59154}"/>
              </a:ext>
            </a:extLst>
          </p:cNvPr>
          <p:cNvSpPr>
            <a:spLocks noGrp="1"/>
          </p:cNvSpPr>
          <p:nvPr>
            <p:ph type="title" hasCustomPrompt="1"/>
          </p:nvPr>
        </p:nvSpPr>
        <p:spPr/>
        <p:txBody>
          <a:bodyPr/>
          <a:lstStyle>
            <a:lvl1pPr>
              <a:defRPr/>
            </a:lvl1pPr>
          </a:lstStyle>
          <a:p>
            <a:r>
              <a:rPr lang="en-US"/>
              <a:t>Slide title, 28pt bold</a:t>
            </a:r>
          </a:p>
        </p:txBody>
      </p:sp>
      <p:sp>
        <p:nvSpPr>
          <p:cNvPr id="4" name="Slide Number Placeholder 3">
            <a:extLst>
              <a:ext uri="{FF2B5EF4-FFF2-40B4-BE49-F238E27FC236}">
                <a16:creationId xmlns:a16="http://schemas.microsoft.com/office/drawing/2014/main" id="{5B1C5F66-32A1-4921-974A-C08431B22A34}"/>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5" name="Rectangle 4">
            <a:extLst>
              <a:ext uri="{FF2B5EF4-FFF2-40B4-BE49-F238E27FC236}">
                <a16:creationId xmlns:a16="http://schemas.microsoft.com/office/drawing/2014/main" id="{2F44E652-2CAC-472F-9617-1A54A6AF3200}"/>
              </a:ext>
            </a:extLst>
          </p:cNvPr>
          <p:cNvSpPr/>
          <p:nvPr userDrawn="1"/>
        </p:nvSpPr>
        <p:spPr>
          <a:xfrm>
            <a:off x="-3388" y="1135753"/>
            <a:ext cx="323428" cy="5128848"/>
          </a:xfrm>
          <a:prstGeom prst="rect">
            <a:avLst/>
          </a:prstGeom>
          <a:solidFill>
            <a:srgbClr val="001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F23800B-3E47-49FA-977C-9218FE0F9105}"/>
              </a:ext>
            </a:extLst>
          </p:cNvPr>
          <p:cNvSpPr/>
          <p:nvPr userDrawn="1"/>
        </p:nvSpPr>
        <p:spPr>
          <a:xfrm>
            <a:off x="5575140" y="1133058"/>
            <a:ext cx="6407746" cy="5131544"/>
          </a:xfrm>
          <a:prstGeom prst="rect">
            <a:avLst/>
          </a:prstGeom>
          <a:solidFill>
            <a:srgbClr val="231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0ECBD9FA-BD71-4F1F-9C32-4CDAB31805DC}"/>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89048"/>
          <a:stretch/>
        </p:blipFill>
        <p:spPr>
          <a:xfrm>
            <a:off x="5710275" y="1133057"/>
            <a:ext cx="1200059" cy="5131551"/>
          </a:xfrm>
          <a:prstGeom prst="rect">
            <a:avLst/>
          </a:prstGeom>
        </p:spPr>
      </p:pic>
      <p:sp>
        <p:nvSpPr>
          <p:cNvPr id="9" name="Rectangle 8">
            <a:extLst>
              <a:ext uri="{FF2B5EF4-FFF2-40B4-BE49-F238E27FC236}">
                <a16:creationId xmlns:a16="http://schemas.microsoft.com/office/drawing/2014/main" id="{80DF443C-13EA-4DAD-8168-09C64E4C1306}"/>
              </a:ext>
            </a:extLst>
          </p:cNvPr>
          <p:cNvSpPr/>
          <p:nvPr userDrawn="1"/>
        </p:nvSpPr>
        <p:spPr>
          <a:xfrm>
            <a:off x="11979053" y="1133056"/>
            <a:ext cx="228198" cy="5131545"/>
          </a:xfrm>
          <a:prstGeom prst="rect">
            <a:avLst/>
          </a:prstGeom>
          <a:solidFill>
            <a:srgbClr val="001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E0E740B-C5BE-46A0-9248-091F4EF39E10}"/>
              </a:ext>
            </a:extLst>
          </p:cNvPr>
          <p:cNvSpPr/>
          <p:nvPr userDrawn="1"/>
        </p:nvSpPr>
        <p:spPr>
          <a:xfrm>
            <a:off x="5459773" y="1133055"/>
            <a:ext cx="250502" cy="5131553"/>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6">
            <a:extLst>
              <a:ext uri="{FF2B5EF4-FFF2-40B4-BE49-F238E27FC236}">
                <a16:creationId xmlns:a16="http://schemas.microsoft.com/office/drawing/2014/main" id="{685FE307-44A3-494B-BFCE-EA0F1AA05BA4}"/>
              </a:ext>
            </a:extLst>
          </p:cNvPr>
          <p:cNvSpPr>
            <a:spLocks noGrp="1"/>
          </p:cNvSpPr>
          <p:nvPr userDrawn="1">
            <p:ph type="body" sz="quarter" idx="12"/>
          </p:nvPr>
        </p:nvSpPr>
        <p:spPr>
          <a:xfrm>
            <a:off x="346126" y="1320977"/>
            <a:ext cx="4956825" cy="47942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3">
            <a:extLst>
              <a:ext uri="{FF2B5EF4-FFF2-40B4-BE49-F238E27FC236}">
                <a16:creationId xmlns:a16="http://schemas.microsoft.com/office/drawing/2014/main" id="{FE5456C0-9026-4A21-90AD-9FA4870DF1FF}"/>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286821576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Sequence With Text Pur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6BAA3-AB03-466A-A4F8-EB41202E1926}"/>
              </a:ext>
            </a:extLst>
          </p:cNvPr>
          <p:cNvSpPr>
            <a:spLocks noGrp="1"/>
          </p:cNvSpPr>
          <p:nvPr>
            <p:ph type="title" hasCustomPrompt="1"/>
          </p:nvPr>
        </p:nvSpPr>
        <p:spPr/>
        <p:txBody>
          <a:bodyPr/>
          <a:lstStyle>
            <a:lvl1pPr>
              <a:defRPr/>
            </a:lvl1pPr>
          </a:lstStyle>
          <a:p>
            <a:r>
              <a:rPr lang="en-US"/>
              <a:t>Slide title, 28pt bold</a:t>
            </a:r>
          </a:p>
        </p:txBody>
      </p:sp>
      <p:sp>
        <p:nvSpPr>
          <p:cNvPr id="4" name="Slide Number Placeholder 3">
            <a:extLst>
              <a:ext uri="{FF2B5EF4-FFF2-40B4-BE49-F238E27FC236}">
                <a16:creationId xmlns:a16="http://schemas.microsoft.com/office/drawing/2014/main" id="{91FE2745-27D1-45C8-937F-1DEF373AE7E3}"/>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5" name="Rectangle 4">
            <a:extLst>
              <a:ext uri="{FF2B5EF4-FFF2-40B4-BE49-F238E27FC236}">
                <a16:creationId xmlns:a16="http://schemas.microsoft.com/office/drawing/2014/main" id="{4CFEA2E7-A3B0-4C43-B94C-D5E1033F4B01}"/>
              </a:ext>
            </a:extLst>
          </p:cNvPr>
          <p:cNvSpPr/>
          <p:nvPr userDrawn="1"/>
        </p:nvSpPr>
        <p:spPr>
          <a:xfrm>
            <a:off x="-3388" y="1135752"/>
            <a:ext cx="323428" cy="5128857"/>
          </a:xfrm>
          <a:prstGeom prst="rect">
            <a:avLst/>
          </a:prstGeom>
          <a:solidFill>
            <a:srgbClr val="460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A4AEA4F4-C6A5-484F-B240-583266BFAC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00115" y="1135753"/>
            <a:ext cx="1304367" cy="5137071"/>
          </a:xfrm>
          <a:prstGeom prst="rect">
            <a:avLst/>
          </a:prstGeom>
        </p:spPr>
      </p:pic>
      <p:sp>
        <p:nvSpPr>
          <p:cNvPr id="8" name="Rectangle 7">
            <a:extLst>
              <a:ext uri="{FF2B5EF4-FFF2-40B4-BE49-F238E27FC236}">
                <a16:creationId xmlns:a16="http://schemas.microsoft.com/office/drawing/2014/main" id="{9F383740-E8E7-4065-B4D2-D02EA81ABAC5}"/>
              </a:ext>
            </a:extLst>
          </p:cNvPr>
          <p:cNvSpPr/>
          <p:nvPr userDrawn="1"/>
        </p:nvSpPr>
        <p:spPr>
          <a:xfrm>
            <a:off x="11979053" y="1133056"/>
            <a:ext cx="212947" cy="5137071"/>
          </a:xfrm>
          <a:prstGeom prst="rect">
            <a:avLst/>
          </a:prstGeom>
          <a:solidFill>
            <a:srgbClr val="460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93A5D85-B3AC-4846-AD58-6A0F2AE770A4}"/>
              </a:ext>
            </a:extLst>
          </p:cNvPr>
          <p:cNvSpPr/>
          <p:nvPr userDrawn="1"/>
        </p:nvSpPr>
        <p:spPr>
          <a:xfrm>
            <a:off x="5459773" y="1133056"/>
            <a:ext cx="250502" cy="5139772"/>
          </a:xfrm>
          <a:prstGeom prst="rect">
            <a:avLst/>
          </a:prstGeom>
          <a:solidFill>
            <a:srgbClr val="A80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0A429FE-C33D-42D9-89F5-7DC4E6D0C2A4}"/>
              </a:ext>
            </a:extLst>
          </p:cNvPr>
          <p:cNvSpPr/>
          <p:nvPr userDrawn="1"/>
        </p:nvSpPr>
        <p:spPr>
          <a:xfrm>
            <a:off x="6910334" y="1133057"/>
            <a:ext cx="5072552" cy="513976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1" name="Text Placeholder 6">
            <a:extLst>
              <a:ext uri="{FF2B5EF4-FFF2-40B4-BE49-F238E27FC236}">
                <a16:creationId xmlns:a16="http://schemas.microsoft.com/office/drawing/2014/main" id="{FF71D36B-D9D4-4896-94BD-D6F912602B63}"/>
              </a:ext>
            </a:extLst>
          </p:cNvPr>
          <p:cNvSpPr>
            <a:spLocks noGrp="1"/>
          </p:cNvSpPr>
          <p:nvPr userDrawn="1">
            <p:ph type="body" sz="quarter" idx="12"/>
          </p:nvPr>
        </p:nvSpPr>
        <p:spPr>
          <a:xfrm>
            <a:off x="346126" y="1320977"/>
            <a:ext cx="4956825" cy="47942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3">
            <a:extLst>
              <a:ext uri="{FF2B5EF4-FFF2-40B4-BE49-F238E27FC236}">
                <a16:creationId xmlns:a16="http://schemas.microsoft.com/office/drawing/2014/main" id="{C413924F-8387-4307-A2AA-55F11376F81C}"/>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89826893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Sequence With Text Re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2064F49-A135-4348-915D-31A0E4D486CF}"/>
              </a:ext>
            </a:extLst>
          </p:cNvPr>
          <p:cNvSpPr/>
          <p:nvPr userDrawn="1"/>
        </p:nvSpPr>
        <p:spPr>
          <a:xfrm>
            <a:off x="6851561" y="1133057"/>
            <a:ext cx="5131325" cy="513707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 name="Title 1">
            <a:extLst>
              <a:ext uri="{FF2B5EF4-FFF2-40B4-BE49-F238E27FC236}">
                <a16:creationId xmlns:a16="http://schemas.microsoft.com/office/drawing/2014/main" id="{9097D1A1-067C-4C41-8AF8-92E5BF3EB13A}"/>
              </a:ext>
            </a:extLst>
          </p:cNvPr>
          <p:cNvSpPr>
            <a:spLocks noGrp="1"/>
          </p:cNvSpPr>
          <p:nvPr>
            <p:ph type="title" hasCustomPrompt="1"/>
          </p:nvPr>
        </p:nvSpPr>
        <p:spPr/>
        <p:txBody>
          <a:bodyPr/>
          <a:lstStyle>
            <a:lvl1pPr>
              <a:defRPr/>
            </a:lvl1pPr>
          </a:lstStyle>
          <a:p>
            <a:r>
              <a:rPr lang="en-US"/>
              <a:t>Slide title, 28pt bold</a:t>
            </a:r>
          </a:p>
        </p:txBody>
      </p:sp>
      <p:sp>
        <p:nvSpPr>
          <p:cNvPr id="4" name="Slide Number Placeholder 3">
            <a:extLst>
              <a:ext uri="{FF2B5EF4-FFF2-40B4-BE49-F238E27FC236}">
                <a16:creationId xmlns:a16="http://schemas.microsoft.com/office/drawing/2014/main" id="{7DD538DF-EA34-4951-8631-F0DF775B16E3}"/>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5" name="Rectangle 4">
            <a:extLst>
              <a:ext uri="{FF2B5EF4-FFF2-40B4-BE49-F238E27FC236}">
                <a16:creationId xmlns:a16="http://schemas.microsoft.com/office/drawing/2014/main" id="{D77F094B-A94F-4004-BEF6-F478A2CD389F}"/>
              </a:ext>
            </a:extLst>
          </p:cNvPr>
          <p:cNvSpPr/>
          <p:nvPr userDrawn="1"/>
        </p:nvSpPr>
        <p:spPr>
          <a:xfrm>
            <a:off x="-3388" y="1135753"/>
            <a:ext cx="323428" cy="5137070"/>
          </a:xfrm>
          <a:prstGeom prst="rect">
            <a:avLst/>
          </a:prstGeom>
          <a:solidFill>
            <a:srgbClr val="69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6">
            <a:extLst>
              <a:ext uri="{FF2B5EF4-FFF2-40B4-BE49-F238E27FC236}">
                <a16:creationId xmlns:a16="http://schemas.microsoft.com/office/drawing/2014/main" id="{9FD90A25-2C5D-4D2D-A0DF-82870357C2F0}"/>
              </a:ext>
            </a:extLst>
          </p:cNvPr>
          <p:cNvSpPr>
            <a:spLocks noGrp="1"/>
          </p:cNvSpPr>
          <p:nvPr>
            <p:ph type="body" sz="quarter" idx="12"/>
          </p:nvPr>
        </p:nvSpPr>
        <p:spPr>
          <a:xfrm>
            <a:off x="346126" y="1320977"/>
            <a:ext cx="4956825" cy="47942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7AB0AEAC-D6CB-450F-AAE3-A0B0C355BA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11182" y="1135753"/>
            <a:ext cx="1208296" cy="5137070"/>
          </a:xfrm>
          <a:prstGeom prst="rect">
            <a:avLst/>
          </a:prstGeom>
        </p:spPr>
      </p:pic>
      <p:sp>
        <p:nvSpPr>
          <p:cNvPr id="9" name="Rectangle 8">
            <a:extLst>
              <a:ext uri="{FF2B5EF4-FFF2-40B4-BE49-F238E27FC236}">
                <a16:creationId xmlns:a16="http://schemas.microsoft.com/office/drawing/2014/main" id="{6FF9546E-BBC5-49FD-BE06-27ABA4326D60}"/>
              </a:ext>
            </a:extLst>
          </p:cNvPr>
          <p:cNvSpPr/>
          <p:nvPr userDrawn="1"/>
        </p:nvSpPr>
        <p:spPr>
          <a:xfrm>
            <a:off x="11979053" y="1133057"/>
            <a:ext cx="228198" cy="5137070"/>
          </a:xfrm>
          <a:prstGeom prst="rect">
            <a:avLst/>
          </a:prstGeom>
          <a:solidFill>
            <a:srgbClr val="69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F9750BE-72E7-4DD3-A3C1-FD3CD066642C}"/>
              </a:ext>
            </a:extLst>
          </p:cNvPr>
          <p:cNvSpPr/>
          <p:nvPr userDrawn="1"/>
        </p:nvSpPr>
        <p:spPr>
          <a:xfrm>
            <a:off x="5478061" y="1133055"/>
            <a:ext cx="250502" cy="5137070"/>
          </a:xfrm>
          <a:prstGeom prst="rect">
            <a:avLst/>
          </a:prstGeom>
          <a:solidFill>
            <a:srgbClr val="FF46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ooter Placeholder 3">
            <a:extLst>
              <a:ext uri="{FF2B5EF4-FFF2-40B4-BE49-F238E27FC236}">
                <a16:creationId xmlns:a16="http://schemas.microsoft.com/office/drawing/2014/main" id="{4999890A-7D95-4619-8D47-E5221862FC15}"/>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62980245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Sequence With Text 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B6CC4-6411-43E1-93B4-8A5BA889D674}"/>
              </a:ext>
            </a:extLst>
          </p:cNvPr>
          <p:cNvSpPr>
            <a:spLocks noGrp="1"/>
          </p:cNvSpPr>
          <p:nvPr>
            <p:ph type="title" hasCustomPrompt="1"/>
          </p:nvPr>
        </p:nvSpPr>
        <p:spPr/>
        <p:txBody>
          <a:bodyPr/>
          <a:lstStyle>
            <a:lvl1pPr>
              <a:defRPr/>
            </a:lvl1pPr>
          </a:lstStyle>
          <a:p>
            <a:r>
              <a:rPr lang="en-US"/>
              <a:t>Slide title, 28pt bold</a:t>
            </a:r>
          </a:p>
        </p:txBody>
      </p:sp>
      <p:sp>
        <p:nvSpPr>
          <p:cNvPr id="4" name="Slide Number Placeholder 3">
            <a:extLst>
              <a:ext uri="{FF2B5EF4-FFF2-40B4-BE49-F238E27FC236}">
                <a16:creationId xmlns:a16="http://schemas.microsoft.com/office/drawing/2014/main" id="{885AA9DB-CDAA-44A6-8B2C-AA139D47AB84}"/>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12" name="Rectangle 11">
            <a:extLst>
              <a:ext uri="{FF2B5EF4-FFF2-40B4-BE49-F238E27FC236}">
                <a16:creationId xmlns:a16="http://schemas.microsoft.com/office/drawing/2014/main" id="{B259470E-28BC-42CD-B3BC-C1121199C8AF}"/>
              </a:ext>
            </a:extLst>
          </p:cNvPr>
          <p:cNvSpPr/>
          <p:nvPr userDrawn="1"/>
        </p:nvSpPr>
        <p:spPr>
          <a:xfrm>
            <a:off x="-3388" y="1135753"/>
            <a:ext cx="323428" cy="5120640"/>
          </a:xfrm>
          <a:prstGeom prst="rect">
            <a:avLst/>
          </a:prstGeom>
          <a:solidFill>
            <a:srgbClr val="A04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6">
            <a:extLst>
              <a:ext uri="{FF2B5EF4-FFF2-40B4-BE49-F238E27FC236}">
                <a16:creationId xmlns:a16="http://schemas.microsoft.com/office/drawing/2014/main" id="{72D19543-36F7-49CF-A2AC-78E22B3AD8DD}"/>
              </a:ext>
            </a:extLst>
          </p:cNvPr>
          <p:cNvSpPr>
            <a:spLocks noGrp="1"/>
          </p:cNvSpPr>
          <p:nvPr>
            <p:ph type="body" sz="quarter" idx="12"/>
          </p:nvPr>
        </p:nvSpPr>
        <p:spPr>
          <a:xfrm>
            <a:off x="346126" y="1320977"/>
            <a:ext cx="4956825" cy="47942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5" name="Picture 14">
            <a:extLst>
              <a:ext uri="{FF2B5EF4-FFF2-40B4-BE49-F238E27FC236}">
                <a16:creationId xmlns:a16="http://schemas.microsoft.com/office/drawing/2014/main" id="{BF31609C-A4A0-439F-B2B0-DC52E7B3341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02038" y="1135754"/>
            <a:ext cx="1293566" cy="5137074"/>
          </a:xfrm>
          <a:prstGeom prst="rect">
            <a:avLst/>
          </a:prstGeom>
        </p:spPr>
      </p:pic>
      <p:sp>
        <p:nvSpPr>
          <p:cNvPr id="16" name="Rectangle 15">
            <a:extLst>
              <a:ext uri="{FF2B5EF4-FFF2-40B4-BE49-F238E27FC236}">
                <a16:creationId xmlns:a16="http://schemas.microsoft.com/office/drawing/2014/main" id="{9C190A57-2499-4646-8A4D-3B32878DE964}"/>
              </a:ext>
            </a:extLst>
          </p:cNvPr>
          <p:cNvSpPr/>
          <p:nvPr userDrawn="1"/>
        </p:nvSpPr>
        <p:spPr>
          <a:xfrm>
            <a:off x="11979053" y="1133056"/>
            <a:ext cx="228198" cy="5137073"/>
          </a:xfrm>
          <a:prstGeom prst="rect">
            <a:avLst/>
          </a:prstGeom>
          <a:solidFill>
            <a:srgbClr val="A04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12ACDB13-308D-4082-94EA-272040BC1EBC}"/>
              </a:ext>
            </a:extLst>
          </p:cNvPr>
          <p:cNvSpPr/>
          <p:nvPr userDrawn="1"/>
        </p:nvSpPr>
        <p:spPr>
          <a:xfrm>
            <a:off x="5468917" y="1133056"/>
            <a:ext cx="250502" cy="5139772"/>
          </a:xfrm>
          <a:prstGeom prst="rect">
            <a:avLst/>
          </a:prstGeom>
          <a:solidFill>
            <a:srgbClr val="FFB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B419ADD3-46B5-4A28-A85A-7B7176D9F60D}"/>
              </a:ext>
            </a:extLst>
          </p:cNvPr>
          <p:cNvSpPr/>
          <p:nvPr userDrawn="1"/>
        </p:nvSpPr>
        <p:spPr>
          <a:xfrm>
            <a:off x="6910334" y="1133057"/>
            <a:ext cx="5072552" cy="513976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1" name="Footer Placeholder 3">
            <a:extLst>
              <a:ext uri="{FF2B5EF4-FFF2-40B4-BE49-F238E27FC236}">
                <a16:creationId xmlns:a16="http://schemas.microsoft.com/office/drawing/2014/main" id="{E816132B-FB3E-4929-828B-65DCC72BC003}"/>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263005566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Sequence With Text Gree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29470-6502-4E8B-AA42-FB92529FA028}"/>
              </a:ext>
            </a:extLst>
          </p:cNvPr>
          <p:cNvSpPr>
            <a:spLocks noGrp="1"/>
          </p:cNvSpPr>
          <p:nvPr>
            <p:ph type="title" hasCustomPrompt="1"/>
          </p:nvPr>
        </p:nvSpPr>
        <p:spPr/>
        <p:txBody>
          <a:bodyPr/>
          <a:lstStyle>
            <a:lvl1pPr>
              <a:defRPr/>
            </a:lvl1pPr>
          </a:lstStyle>
          <a:p>
            <a:r>
              <a:rPr lang="en-US"/>
              <a:t>Slide title, 28pt bold</a:t>
            </a:r>
          </a:p>
        </p:txBody>
      </p:sp>
      <p:sp>
        <p:nvSpPr>
          <p:cNvPr id="4" name="Slide Number Placeholder 3">
            <a:extLst>
              <a:ext uri="{FF2B5EF4-FFF2-40B4-BE49-F238E27FC236}">
                <a16:creationId xmlns:a16="http://schemas.microsoft.com/office/drawing/2014/main" id="{24763593-A142-4693-A971-8201274E8406}"/>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5" name="Rectangle 4">
            <a:extLst>
              <a:ext uri="{FF2B5EF4-FFF2-40B4-BE49-F238E27FC236}">
                <a16:creationId xmlns:a16="http://schemas.microsoft.com/office/drawing/2014/main" id="{B59CC6A8-A58E-4DD2-8682-61947598DF5C}"/>
              </a:ext>
            </a:extLst>
          </p:cNvPr>
          <p:cNvSpPr/>
          <p:nvPr userDrawn="1"/>
        </p:nvSpPr>
        <p:spPr>
          <a:xfrm>
            <a:off x="-3388" y="1135752"/>
            <a:ext cx="323428" cy="5137065"/>
          </a:xfrm>
          <a:prstGeom prst="rect">
            <a:avLst/>
          </a:prstGeom>
          <a:solidFill>
            <a:srgbClr val="003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6">
            <a:extLst>
              <a:ext uri="{FF2B5EF4-FFF2-40B4-BE49-F238E27FC236}">
                <a16:creationId xmlns:a16="http://schemas.microsoft.com/office/drawing/2014/main" id="{67C6A5A3-944A-4740-AE2F-EB56BD7FC2EB}"/>
              </a:ext>
            </a:extLst>
          </p:cNvPr>
          <p:cNvSpPr>
            <a:spLocks noGrp="1"/>
          </p:cNvSpPr>
          <p:nvPr>
            <p:ph type="body" sz="quarter" idx="12"/>
          </p:nvPr>
        </p:nvSpPr>
        <p:spPr>
          <a:xfrm>
            <a:off x="346126" y="1320977"/>
            <a:ext cx="4956825" cy="47942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70AC53FA-BC2E-4EF1-80DC-237C563D3FA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02038" y="1135753"/>
            <a:ext cx="1275811" cy="5137063"/>
          </a:xfrm>
          <a:prstGeom prst="rect">
            <a:avLst/>
          </a:prstGeom>
        </p:spPr>
      </p:pic>
      <p:sp>
        <p:nvSpPr>
          <p:cNvPr id="9" name="Rectangle 8">
            <a:extLst>
              <a:ext uri="{FF2B5EF4-FFF2-40B4-BE49-F238E27FC236}">
                <a16:creationId xmlns:a16="http://schemas.microsoft.com/office/drawing/2014/main" id="{57EAE79E-972B-4F22-B4DE-6E83BF2B0497}"/>
              </a:ext>
            </a:extLst>
          </p:cNvPr>
          <p:cNvSpPr/>
          <p:nvPr userDrawn="1"/>
        </p:nvSpPr>
        <p:spPr>
          <a:xfrm>
            <a:off x="11979053" y="1133056"/>
            <a:ext cx="228198" cy="5139765"/>
          </a:xfrm>
          <a:prstGeom prst="rect">
            <a:avLst/>
          </a:prstGeom>
          <a:solidFill>
            <a:srgbClr val="003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FA18F75-01BD-47B5-9DC0-7446275983BD}"/>
              </a:ext>
            </a:extLst>
          </p:cNvPr>
          <p:cNvSpPr/>
          <p:nvPr userDrawn="1"/>
        </p:nvSpPr>
        <p:spPr>
          <a:xfrm>
            <a:off x="5468917" y="1133055"/>
            <a:ext cx="250502" cy="5137063"/>
          </a:xfrm>
          <a:prstGeom prst="rect">
            <a:avLst/>
          </a:prstGeom>
          <a:solidFill>
            <a:srgbClr val="0AD2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A311B6B-D73A-4D8C-AE59-8605DD380536}"/>
              </a:ext>
            </a:extLst>
          </p:cNvPr>
          <p:cNvSpPr/>
          <p:nvPr userDrawn="1"/>
        </p:nvSpPr>
        <p:spPr>
          <a:xfrm>
            <a:off x="6910334" y="1133058"/>
            <a:ext cx="5072552" cy="513976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2" name="Footer Placeholder 3">
            <a:extLst>
              <a:ext uri="{FF2B5EF4-FFF2-40B4-BE49-F238E27FC236}">
                <a16:creationId xmlns:a16="http://schemas.microsoft.com/office/drawing/2014/main" id="{C4E6BA16-BFE4-4548-9773-93DA9209754F}"/>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240580904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Welcome Blue">
    <p:bg>
      <p:bgRef idx="1001">
        <a:schemeClr val="bg1"/>
      </p:bgRef>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88DFC9E-1133-4011-BE9F-F92542AC307D}"/>
              </a:ext>
            </a:extLst>
          </p:cNvPr>
          <p:cNvSpPr>
            <a:spLocks noGrp="1"/>
          </p:cNvSpPr>
          <p:nvPr>
            <p:ph type="sldNum" sz="quarter" idx="11"/>
          </p:nvPr>
        </p:nvSpPr>
        <p:spPr/>
        <p:txBody>
          <a:bodyPr/>
          <a:lstStyle/>
          <a:p>
            <a:fld id="{9B3E39EC-4BE2-4DEA-81C0-4ABC0AAB4AC0}" type="slidenum">
              <a:rPr lang="en-AU" smtClean="0"/>
              <a:pPr/>
              <a:t>‹#›</a:t>
            </a:fld>
            <a:endParaRPr lang="en-AU"/>
          </a:p>
        </p:txBody>
      </p:sp>
      <p:grpSp>
        <p:nvGrpSpPr>
          <p:cNvPr id="15" name="Group 14">
            <a:extLst>
              <a:ext uri="{FF2B5EF4-FFF2-40B4-BE49-F238E27FC236}">
                <a16:creationId xmlns:a16="http://schemas.microsoft.com/office/drawing/2014/main" id="{55256B78-980D-4477-916F-C18EA383A170}"/>
              </a:ext>
            </a:extLst>
          </p:cNvPr>
          <p:cNvGrpSpPr/>
          <p:nvPr userDrawn="1"/>
        </p:nvGrpSpPr>
        <p:grpSpPr>
          <a:xfrm>
            <a:off x="9059248" y="1134441"/>
            <a:ext cx="3128407" cy="5102887"/>
            <a:chOff x="9059248" y="1134441"/>
            <a:chExt cx="3128407" cy="5102887"/>
          </a:xfrm>
        </p:grpSpPr>
        <p:pic>
          <p:nvPicPr>
            <p:cNvPr id="16" name="Picture 15">
              <a:extLst>
                <a:ext uri="{FF2B5EF4-FFF2-40B4-BE49-F238E27FC236}">
                  <a16:creationId xmlns:a16="http://schemas.microsoft.com/office/drawing/2014/main" id="{6896EF4A-4375-4507-9786-62D2CA2A57D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33281" y="1142132"/>
              <a:ext cx="2486315" cy="5095195"/>
            </a:xfrm>
            <a:prstGeom prst="rect">
              <a:avLst/>
            </a:prstGeom>
          </p:spPr>
        </p:pic>
        <p:sp>
          <p:nvSpPr>
            <p:cNvPr id="17" name="Rectangle 16">
              <a:extLst>
                <a:ext uri="{FF2B5EF4-FFF2-40B4-BE49-F238E27FC236}">
                  <a16:creationId xmlns:a16="http://schemas.microsoft.com/office/drawing/2014/main" id="{4E7E7A7B-5F02-451F-9031-9268A740DDD0}"/>
                </a:ext>
              </a:extLst>
            </p:cNvPr>
            <p:cNvSpPr/>
            <p:nvPr userDrawn="1"/>
          </p:nvSpPr>
          <p:spPr>
            <a:xfrm>
              <a:off x="11719596" y="1134441"/>
              <a:ext cx="468059" cy="5102886"/>
            </a:xfrm>
            <a:prstGeom prst="rect">
              <a:avLst/>
            </a:prstGeom>
            <a:solidFill>
              <a:srgbClr val="001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770F7952-1B28-4A3B-82C4-5E0D25C8E31B}"/>
                </a:ext>
              </a:extLst>
            </p:cNvPr>
            <p:cNvSpPr/>
            <p:nvPr userDrawn="1"/>
          </p:nvSpPr>
          <p:spPr>
            <a:xfrm>
              <a:off x="9059248" y="1142132"/>
              <a:ext cx="178177" cy="50951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TextBox 18">
            <a:extLst>
              <a:ext uri="{FF2B5EF4-FFF2-40B4-BE49-F238E27FC236}">
                <a16:creationId xmlns:a16="http://schemas.microsoft.com/office/drawing/2014/main" id="{AF53E223-A54C-4A23-9AB8-BC8CC99A50CA}"/>
              </a:ext>
            </a:extLst>
          </p:cNvPr>
          <p:cNvSpPr txBox="1"/>
          <p:nvPr userDrawn="1"/>
        </p:nvSpPr>
        <p:spPr>
          <a:xfrm>
            <a:off x="1259554" y="1452032"/>
            <a:ext cx="7324471" cy="2800767"/>
          </a:xfrm>
          <a:prstGeom prst="rect">
            <a:avLst/>
          </a:prstGeom>
          <a:noFill/>
        </p:spPr>
        <p:txBody>
          <a:bodyPr wrap="square" rtlCol="0">
            <a:spAutoFit/>
          </a:bodyPr>
          <a:lstStyle/>
          <a:p>
            <a:pPr marL="0" indent="0">
              <a:buNone/>
            </a:pPr>
            <a:r>
              <a:rPr lang="en-AU" sz="2200" b="1">
                <a:solidFill>
                  <a:schemeClr val="accent1"/>
                </a:solidFill>
              </a:rPr>
              <a:t>Challenging today.</a:t>
            </a:r>
          </a:p>
          <a:p>
            <a:pPr marL="0" indent="0">
              <a:buNone/>
            </a:pPr>
            <a:r>
              <a:rPr lang="en-AU" sz="1800" b="0">
                <a:latin typeface="Jacobs Chronos" panose="010B0603030503030204" pitchFamily="34" charset="0"/>
                <a:cs typeface="Jacobs Chronos" panose="010B0603030503030204" pitchFamily="34" charset="0"/>
              </a:rPr>
              <a:t>Our unique approach to challenge what’s accepted, using our expertise and knowledge to rethink the way we solve problems. </a:t>
            </a:r>
          </a:p>
          <a:p>
            <a:pPr marL="0" indent="0">
              <a:buNone/>
            </a:pPr>
            <a:endParaRPr lang="en-AU" sz="1800" b="0">
              <a:latin typeface="Jacobs Chronos" panose="010B0603030503030204" pitchFamily="34" charset="0"/>
              <a:cs typeface="Jacobs Chronos" panose="010B0603030503030204" pitchFamily="34" charset="0"/>
            </a:endParaRPr>
          </a:p>
          <a:p>
            <a:pPr marL="0" indent="0">
              <a:buNone/>
            </a:pPr>
            <a:r>
              <a:rPr lang="en-AU" sz="2200" b="1">
                <a:solidFill>
                  <a:schemeClr val="accent1"/>
                </a:solidFill>
              </a:rPr>
              <a:t>Reinventing tomorrow.</a:t>
            </a:r>
          </a:p>
          <a:p>
            <a:pPr marL="0" indent="0">
              <a:buNone/>
            </a:pPr>
            <a:r>
              <a:rPr lang="en-AU" sz="1800" b="0">
                <a:latin typeface="+mn-lt"/>
              </a:rPr>
              <a:t>The outcome, from the innovations we build for our clients to the positive impact our solution have on the world. </a:t>
            </a:r>
          </a:p>
          <a:p>
            <a:pPr marL="0" indent="0">
              <a:buNone/>
            </a:pPr>
            <a:endParaRPr lang="en-AU" sz="1800" b="0">
              <a:latin typeface="+mn-lt"/>
            </a:endParaRPr>
          </a:p>
          <a:p>
            <a:r>
              <a:rPr lang="en-AU" sz="1800" b="1" i="0" u="none" strike="noStrike" kern="1200" baseline="0">
                <a:solidFill>
                  <a:schemeClr val="tx1"/>
                </a:solidFill>
                <a:latin typeface="+mn-lt"/>
                <a:ea typeface="+mn-ea"/>
                <a:cs typeface="+mn-cs"/>
              </a:rPr>
              <a:t>To create a more connected, </a:t>
            </a:r>
            <a:r>
              <a:rPr lang="en-US" sz="1800" b="1" i="0" u="none" strike="noStrike" kern="1200" baseline="0">
                <a:solidFill>
                  <a:schemeClr val="tx1"/>
                </a:solidFill>
                <a:latin typeface="+mn-lt"/>
                <a:ea typeface="+mn-ea"/>
                <a:cs typeface="+mn-cs"/>
              </a:rPr>
              <a:t>sustainable world.</a:t>
            </a:r>
            <a:endParaRPr lang="en-AU" sz="1800" b="0">
              <a:latin typeface="+mn-lt"/>
            </a:endParaRPr>
          </a:p>
        </p:txBody>
      </p:sp>
      <p:pic>
        <p:nvPicPr>
          <p:cNvPr id="21" name="Picture 20">
            <a:extLst>
              <a:ext uri="{FF2B5EF4-FFF2-40B4-BE49-F238E27FC236}">
                <a16:creationId xmlns:a16="http://schemas.microsoft.com/office/drawing/2014/main" id="{7EEC5E88-C8C8-4AB8-96E2-0DF7FD0832B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4442" y="1124375"/>
            <a:ext cx="781674" cy="5120640"/>
          </a:xfrm>
          <a:prstGeom prst="rect">
            <a:avLst/>
          </a:prstGeom>
        </p:spPr>
      </p:pic>
      <p:sp>
        <p:nvSpPr>
          <p:cNvPr id="22" name="Rectangle 21">
            <a:extLst>
              <a:ext uri="{FF2B5EF4-FFF2-40B4-BE49-F238E27FC236}">
                <a16:creationId xmlns:a16="http://schemas.microsoft.com/office/drawing/2014/main" id="{DC0439B0-81A4-4695-99C6-6C5C7BC6B38D}"/>
              </a:ext>
            </a:extLst>
          </p:cNvPr>
          <p:cNvSpPr/>
          <p:nvPr userDrawn="1"/>
        </p:nvSpPr>
        <p:spPr>
          <a:xfrm>
            <a:off x="914746" y="1124375"/>
            <a:ext cx="178177" cy="5120641"/>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C350040E-A4F4-4722-92FB-C68F977114E5}"/>
              </a:ext>
            </a:extLst>
          </p:cNvPr>
          <p:cNvSpPr/>
          <p:nvPr userDrawn="1"/>
        </p:nvSpPr>
        <p:spPr>
          <a:xfrm>
            <a:off x="0" y="1124375"/>
            <a:ext cx="235199" cy="5120641"/>
          </a:xfrm>
          <a:prstGeom prst="rect">
            <a:avLst/>
          </a:prstGeom>
          <a:solidFill>
            <a:srgbClr val="231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itle 1">
            <a:extLst>
              <a:ext uri="{FF2B5EF4-FFF2-40B4-BE49-F238E27FC236}">
                <a16:creationId xmlns:a16="http://schemas.microsoft.com/office/drawing/2014/main" id="{2A704ABE-CE07-4B68-A8CE-A6EFD9168B50}"/>
              </a:ext>
            </a:extLst>
          </p:cNvPr>
          <p:cNvSpPr txBox="1">
            <a:spLocks/>
          </p:cNvSpPr>
          <p:nvPr userDrawn="1"/>
        </p:nvSpPr>
        <p:spPr bwMode="white">
          <a:xfrm>
            <a:off x="320040" y="486794"/>
            <a:ext cx="11521439" cy="640080"/>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a:lstStyle>
          <a:p>
            <a:r>
              <a:rPr lang="en-AU"/>
              <a:t>Welcome</a:t>
            </a:r>
            <a:endParaRPr lang="en-US"/>
          </a:p>
        </p:txBody>
      </p:sp>
      <p:sp>
        <p:nvSpPr>
          <p:cNvPr id="13" name="Footer Placeholder 3">
            <a:extLst>
              <a:ext uri="{FF2B5EF4-FFF2-40B4-BE49-F238E27FC236}">
                <a16:creationId xmlns:a16="http://schemas.microsoft.com/office/drawing/2014/main" id="{D9DD2E00-CDE0-4A3C-9CB3-1186E5033778}"/>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350020059"/>
      </p:ext>
    </p:extLst>
  </p:cSld>
  <p:clrMapOvr>
    <a:overrideClrMapping bg1="lt1" tx1="dk1" bg2="lt2" tx2="dk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Welcome Purple">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9C0532B-3F35-4095-8EB7-A7E0E1D7C148}"/>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5" name="TextBox 4">
            <a:extLst>
              <a:ext uri="{FF2B5EF4-FFF2-40B4-BE49-F238E27FC236}">
                <a16:creationId xmlns:a16="http://schemas.microsoft.com/office/drawing/2014/main" id="{8328CCC5-4B3E-4546-85F6-1D83A7C8B7CB}"/>
              </a:ext>
            </a:extLst>
          </p:cNvPr>
          <p:cNvSpPr txBox="1"/>
          <p:nvPr userDrawn="1"/>
        </p:nvSpPr>
        <p:spPr>
          <a:xfrm>
            <a:off x="1259554" y="1452032"/>
            <a:ext cx="7324471" cy="3077766"/>
          </a:xfrm>
          <a:prstGeom prst="rect">
            <a:avLst/>
          </a:prstGeom>
          <a:noFill/>
        </p:spPr>
        <p:txBody>
          <a:bodyPr wrap="square" rtlCol="0">
            <a:spAutoFit/>
          </a:bodyPr>
          <a:lstStyle/>
          <a:p>
            <a:pPr marL="0" indent="0">
              <a:buNone/>
            </a:pPr>
            <a:r>
              <a:rPr lang="en-AU" sz="2200" b="1">
                <a:solidFill>
                  <a:schemeClr val="accent2"/>
                </a:solidFill>
              </a:rPr>
              <a:t>Challenging today.</a:t>
            </a:r>
          </a:p>
          <a:p>
            <a:pPr marL="0" indent="0">
              <a:buNone/>
            </a:pPr>
            <a:r>
              <a:rPr lang="en-AU" sz="1800" b="0">
                <a:latin typeface="Jacobs Chronos" panose="010B0603030503030204" pitchFamily="34" charset="0"/>
                <a:cs typeface="Jacobs Chronos" panose="010B0603030503030204" pitchFamily="34" charset="0"/>
              </a:rPr>
              <a:t>Our unique approach to challenge what’s accepted, using our expertise and knowledge to rethink the way we solve problems. </a:t>
            </a:r>
          </a:p>
          <a:p>
            <a:pPr marL="0" indent="0">
              <a:buNone/>
            </a:pPr>
            <a:endParaRPr lang="en-AU" sz="1800" b="0">
              <a:latin typeface="Jacobs Chronos" panose="010B0603030503030204" pitchFamily="34" charset="0"/>
              <a:cs typeface="Jacobs Chronos" panose="010B0603030503030204" pitchFamily="34" charset="0"/>
            </a:endParaRPr>
          </a:p>
          <a:p>
            <a:pPr marL="0" indent="0">
              <a:buNone/>
            </a:pPr>
            <a:r>
              <a:rPr lang="en-AU" sz="2200" b="1">
                <a:solidFill>
                  <a:schemeClr val="accent2"/>
                </a:solidFill>
              </a:rPr>
              <a:t>Reinventing tomorrow.</a:t>
            </a:r>
          </a:p>
          <a:p>
            <a:pPr marL="0" indent="0">
              <a:buNone/>
            </a:pPr>
            <a:r>
              <a:rPr lang="en-AU" sz="1800" b="0">
                <a:latin typeface="+mn-lt"/>
              </a:rPr>
              <a:t>The outcome, from the innovations we build for our clients to the positive impact our solution have on the world. </a:t>
            </a:r>
          </a:p>
          <a:p>
            <a:pPr marL="0" indent="0">
              <a:buNone/>
            </a:pPr>
            <a:endParaRPr lang="en-AU" sz="1800" b="0">
              <a:latin typeface="+mn-lt"/>
            </a:endParaRPr>
          </a:p>
          <a:p>
            <a:pPr marL="0" marR="0" lvl="0" indent="0" algn="l" defTabSz="1218987" rtl="0" eaLnBrk="1" fontAlgn="auto" latinLnBrk="0" hangingPunct="1">
              <a:lnSpc>
                <a:spcPct val="100000"/>
              </a:lnSpc>
              <a:spcBef>
                <a:spcPts val="0"/>
              </a:spcBef>
              <a:spcAft>
                <a:spcPts val="0"/>
              </a:spcAft>
              <a:buClrTx/>
              <a:buSzTx/>
              <a:buFontTx/>
              <a:buNone/>
              <a:tabLst/>
              <a:defRPr/>
            </a:pPr>
            <a:r>
              <a:rPr lang="en-AU" sz="1800" b="1" i="0" u="none" strike="noStrike" kern="1200" baseline="0">
                <a:solidFill>
                  <a:schemeClr val="tx1"/>
                </a:solidFill>
                <a:latin typeface="+mn-lt"/>
                <a:ea typeface="+mn-ea"/>
                <a:cs typeface="+mn-cs"/>
              </a:rPr>
              <a:t>To create a more connected, </a:t>
            </a:r>
            <a:r>
              <a:rPr lang="en-US" sz="1800" b="1" i="0" u="none" strike="noStrike" kern="1200" baseline="0">
                <a:solidFill>
                  <a:schemeClr val="tx1"/>
                </a:solidFill>
                <a:latin typeface="+mn-lt"/>
                <a:ea typeface="+mn-ea"/>
                <a:cs typeface="+mn-cs"/>
              </a:rPr>
              <a:t>sustainable world.</a:t>
            </a:r>
            <a:endParaRPr lang="en-AU" sz="1400" b="0">
              <a:latin typeface="+mn-lt"/>
            </a:endParaRPr>
          </a:p>
          <a:p>
            <a:pPr marL="0" indent="0">
              <a:buNone/>
            </a:pPr>
            <a:endParaRPr lang="en-AU" sz="1800" b="0">
              <a:latin typeface="+mn-lt"/>
            </a:endParaRPr>
          </a:p>
        </p:txBody>
      </p:sp>
      <p:grpSp>
        <p:nvGrpSpPr>
          <p:cNvPr id="6" name="Group 5">
            <a:extLst>
              <a:ext uri="{FF2B5EF4-FFF2-40B4-BE49-F238E27FC236}">
                <a16:creationId xmlns:a16="http://schemas.microsoft.com/office/drawing/2014/main" id="{2FE3338D-D22C-454C-A200-C006BED2B29F}"/>
              </a:ext>
            </a:extLst>
          </p:cNvPr>
          <p:cNvGrpSpPr/>
          <p:nvPr userDrawn="1"/>
        </p:nvGrpSpPr>
        <p:grpSpPr>
          <a:xfrm>
            <a:off x="9059248" y="1142131"/>
            <a:ext cx="3128407" cy="5095197"/>
            <a:chOff x="9059248" y="1142131"/>
            <a:chExt cx="3128407" cy="5095197"/>
          </a:xfrm>
        </p:grpSpPr>
        <p:pic>
          <p:nvPicPr>
            <p:cNvPr id="7" name="Picture 6">
              <a:extLst>
                <a:ext uri="{FF2B5EF4-FFF2-40B4-BE49-F238E27FC236}">
                  <a16:creationId xmlns:a16="http://schemas.microsoft.com/office/drawing/2014/main" id="{ACA0B26E-2320-43E6-90CD-9F72BEEA11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39640" y="1142132"/>
              <a:ext cx="2486315" cy="5095195"/>
            </a:xfrm>
            <a:prstGeom prst="rect">
              <a:avLst/>
            </a:prstGeom>
          </p:spPr>
        </p:pic>
        <p:sp>
          <p:nvSpPr>
            <p:cNvPr id="8" name="Rectangle 7">
              <a:extLst>
                <a:ext uri="{FF2B5EF4-FFF2-40B4-BE49-F238E27FC236}">
                  <a16:creationId xmlns:a16="http://schemas.microsoft.com/office/drawing/2014/main" id="{5C4FBA3C-BC9F-40DA-B13B-2DEC23DC6E44}"/>
                </a:ext>
              </a:extLst>
            </p:cNvPr>
            <p:cNvSpPr/>
            <p:nvPr userDrawn="1"/>
          </p:nvSpPr>
          <p:spPr>
            <a:xfrm>
              <a:off x="11719596" y="1142131"/>
              <a:ext cx="468059" cy="5095196"/>
            </a:xfrm>
            <a:prstGeom prst="rect">
              <a:avLst/>
            </a:prstGeom>
            <a:solidFill>
              <a:srgbClr val="460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F91B4ED1-C8A2-4893-AFFB-45E26BF99663}"/>
                </a:ext>
              </a:extLst>
            </p:cNvPr>
            <p:cNvSpPr/>
            <p:nvPr userDrawn="1"/>
          </p:nvSpPr>
          <p:spPr>
            <a:xfrm>
              <a:off x="9059248" y="1142132"/>
              <a:ext cx="178177" cy="5095196"/>
            </a:xfrm>
            <a:prstGeom prst="rect">
              <a:avLst/>
            </a:prstGeom>
            <a:solidFill>
              <a:srgbClr val="6F0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10" name="Group 9">
            <a:extLst>
              <a:ext uri="{FF2B5EF4-FFF2-40B4-BE49-F238E27FC236}">
                <a16:creationId xmlns:a16="http://schemas.microsoft.com/office/drawing/2014/main" id="{EB4A7EE7-AC6B-44CB-B825-81779BC965E1}"/>
              </a:ext>
            </a:extLst>
          </p:cNvPr>
          <p:cNvGrpSpPr/>
          <p:nvPr userDrawn="1"/>
        </p:nvGrpSpPr>
        <p:grpSpPr>
          <a:xfrm>
            <a:off x="0" y="1124375"/>
            <a:ext cx="1092923" cy="5120641"/>
            <a:chOff x="0" y="1124375"/>
            <a:chExt cx="1092923" cy="5120641"/>
          </a:xfrm>
        </p:grpSpPr>
        <p:sp>
          <p:nvSpPr>
            <p:cNvPr id="11" name="Rectangle 10">
              <a:extLst>
                <a:ext uri="{FF2B5EF4-FFF2-40B4-BE49-F238E27FC236}">
                  <a16:creationId xmlns:a16="http://schemas.microsoft.com/office/drawing/2014/main" id="{0D51B469-F815-47D5-B699-DE631C97A280}"/>
                </a:ext>
              </a:extLst>
            </p:cNvPr>
            <p:cNvSpPr/>
            <p:nvPr userDrawn="1"/>
          </p:nvSpPr>
          <p:spPr>
            <a:xfrm>
              <a:off x="0" y="1124375"/>
              <a:ext cx="235199" cy="5120641"/>
            </a:xfrm>
            <a:prstGeom prst="rect">
              <a:avLst/>
            </a:prstGeom>
            <a:solidFill>
              <a:srgbClr val="6F0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8E62D202-5426-476D-974C-1BC5F185730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5199" y="1124375"/>
              <a:ext cx="699186" cy="5120641"/>
            </a:xfrm>
            <a:prstGeom prst="rect">
              <a:avLst/>
            </a:prstGeom>
          </p:spPr>
        </p:pic>
        <p:sp>
          <p:nvSpPr>
            <p:cNvPr id="13" name="Rectangle 12">
              <a:extLst>
                <a:ext uri="{FF2B5EF4-FFF2-40B4-BE49-F238E27FC236}">
                  <a16:creationId xmlns:a16="http://schemas.microsoft.com/office/drawing/2014/main" id="{9D1841D1-7D0A-4AEA-A27B-1110C6E603E7}"/>
                </a:ext>
              </a:extLst>
            </p:cNvPr>
            <p:cNvSpPr/>
            <p:nvPr userDrawn="1"/>
          </p:nvSpPr>
          <p:spPr>
            <a:xfrm>
              <a:off x="914746" y="1124375"/>
              <a:ext cx="178177" cy="5120641"/>
            </a:xfrm>
            <a:prstGeom prst="rect">
              <a:avLst/>
            </a:prstGeom>
            <a:solidFill>
              <a:srgbClr val="A80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itle 1">
            <a:extLst>
              <a:ext uri="{FF2B5EF4-FFF2-40B4-BE49-F238E27FC236}">
                <a16:creationId xmlns:a16="http://schemas.microsoft.com/office/drawing/2014/main" id="{123AA075-E02D-4D05-AB63-E82F90456242}"/>
              </a:ext>
            </a:extLst>
          </p:cNvPr>
          <p:cNvSpPr txBox="1">
            <a:spLocks/>
          </p:cNvSpPr>
          <p:nvPr userDrawn="1"/>
        </p:nvSpPr>
        <p:spPr bwMode="white">
          <a:xfrm>
            <a:off x="320040" y="486794"/>
            <a:ext cx="11521439" cy="640080"/>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a:lstStyle>
          <a:p>
            <a:r>
              <a:rPr lang="en-AU"/>
              <a:t>Welcome</a:t>
            </a:r>
            <a:endParaRPr lang="en-US"/>
          </a:p>
        </p:txBody>
      </p:sp>
      <p:sp>
        <p:nvSpPr>
          <p:cNvPr id="14" name="Footer Placeholder 3">
            <a:extLst>
              <a:ext uri="{FF2B5EF4-FFF2-40B4-BE49-F238E27FC236}">
                <a16:creationId xmlns:a16="http://schemas.microsoft.com/office/drawing/2014/main" id="{E419CB6B-98BE-454B-88FB-DE1D8DCF3E4F}"/>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135820071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Welcome Re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CCEEF82-96F1-452E-A447-C3B8B50E1CF0}"/>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5" name="TextBox 4">
            <a:extLst>
              <a:ext uri="{FF2B5EF4-FFF2-40B4-BE49-F238E27FC236}">
                <a16:creationId xmlns:a16="http://schemas.microsoft.com/office/drawing/2014/main" id="{2E374A0C-8D4A-4571-810A-D73732F67A07}"/>
              </a:ext>
            </a:extLst>
          </p:cNvPr>
          <p:cNvSpPr txBox="1"/>
          <p:nvPr userDrawn="1"/>
        </p:nvSpPr>
        <p:spPr>
          <a:xfrm>
            <a:off x="1259554" y="1452032"/>
            <a:ext cx="7324471" cy="2985433"/>
          </a:xfrm>
          <a:prstGeom prst="rect">
            <a:avLst/>
          </a:prstGeom>
          <a:noFill/>
        </p:spPr>
        <p:txBody>
          <a:bodyPr wrap="square" rtlCol="0">
            <a:spAutoFit/>
          </a:bodyPr>
          <a:lstStyle/>
          <a:p>
            <a:pPr marL="0" indent="0">
              <a:buNone/>
            </a:pPr>
            <a:r>
              <a:rPr lang="en-AU" sz="2200" b="1">
                <a:solidFill>
                  <a:schemeClr val="accent3"/>
                </a:solidFill>
              </a:rPr>
              <a:t>Challenging today.</a:t>
            </a:r>
          </a:p>
          <a:p>
            <a:pPr marL="0" indent="0">
              <a:buNone/>
            </a:pPr>
            <a:r>
              <a:rPr lang="en-AU" sz="1800" b="0">
                <a:latin typeface="Jacobs Chronos" panose="010B0603030503030204" pitchFamily="34" charset="0"/>
                <a:cs typeface="Jacobs Chronos" panose="010B0603030503030204" pitchFamily="34" charset="0"/>
              </a:rPr>
              <a:t>Our unique approach to challenge what’s accepted, using our expertise and knowledge to rethink the way we solve problems. </a:t>
            </a:r>
          </a:p>
          <a:p>
            <a:pPr marL="0" indent="0">
              <a:buNone/>
            </a:pPr>
            <a:endParaRPr lang="en-AU" sz="1800" b="0">
              <a:latin typeface="Jacobs Chronos" panose="010B0603030503030204" pitchFamily="34" charset="0"/>
              <a:cs typeface="Jacobs Chronos" panose="010B0603030503030204" pitchFamily="34" charset="0"/>
            </a:endParaRPr>
          </a:p>
          <a:p>
            <a:pPr marL="0" indent="0">
              <a:buNone/>
            </a:pPr>
            <a:r>
              <a:rPr lang="en-AU" sz="2200" b="1">
                <a:solidFill>
                  <a:schemeClr val="accent3"/>
                </a:solidFill>
              </a:rPr>
              <a:t>Reinventing tomorrow.</a:t>
            </a:r>
          </a:p>
          <a:p>
            <a:pPr marL="0" indent="0">
              <a:buNone/>
            </a:pPr>
            <a:r>
              <a:rPr lang="en-AU" sz="1800" b="0">
                <a:latin typeface="+mn-lt"/>
              </a:rPr>
              <a:t>The outcome, from the innovations we build for our clients to the positive impact our solution have on the world. </a:t>
            </a:r>
          </a:p>
          <a:p>
            <a:pPr marL="0" indent="0">
              <a:buNone/>
            </a:pPr>
            <a:endParaRPr lang="en-AU" sz="1800" b="0">
              <a:latin typeface="+mn-lt"/>
            </a:endParaRPr>
          </a:p>
          <a:p>
            <a:pPr marL="0" marR="0" lvl="0" indent="0" algn="l" defTabSz="1218987" rtl="0" eaLnBrk="1" fontAlgn="auto" latinLnBrk="0" hangingPunct="1">
              <a:lnSpc>
                <a:spcPct val="100000"/>
              </a:lnSpc>
              <a:spcBef>
                <a:spcPts val="0"/>
              </a:spcBef>
              <a:spcAft>
                <a:spcPts val="0"/>
              </a:spcAft>
              <a:buClrTx/>
              <a:buSzTx/>
              <a:buFontTx/>
              <a:buNone/>
              <a:tabLst/>
              <a:defRPr/>
            </a:pPr>
            <a:r>
              <a:rPr lang="en-AU" sz="1800" b="1" i="0" u="none" strike="noStrike" kern="1200" baseline="0">
                <a:solidFill>
                  <a:schemeClr val="tx1"/>
                </a:solidFill>
                <a:latin typeface="+mn-lt"/>
                <a:ea typeface="+mn-ea"/>
                <a:cs typeface="+mn-cs"/>
              </a:rPr>
              <a:t>To create a more connected, </a:t>
            </a:r>
            <a:r>
              <a:rPr lang="en-US" sz="1800" b="1" i="0" u="none" strike="noStrike" kern="1200" baseline="0">
                <a:solidFill>
                  <a:schemeClr val="tx1"/>
                </a:solidFill>
                <a:latin typeface="+mn-lt"/>
                <a:ea typeface="+mn-ea"/>
                <a:cs typeface="+mn-cs"/>
              </a:rPr>
              <a:t>sustainable world.</a:t>
            </a:r>
            <a:endParaRPr lang="en-AU" sz="1400" b="0">
              <a:latin typeface="+mn-lt"/>
            </a:endParaRPr>
          </a:p>
          <a:p>
            <a:pPr marL="0" indent="0">
              <a:buNone/>
            </a:pPr>
            <a:endParaRPr lang="en-AU" sz="1800" b="0">
              <a:latin typeface="+mn-lt"/>
            </a:endParaRPr>
          </a:p>
        </p:txBody>
      </p:sp>
      <p:grpSp>
        <p:nvGrpSpPr>
          <p:cNvPr id="6" name="Group 5">
            <a:extLst>
              <a:ext uri="{FF2B5EF4-FFF2-40B4-BE49-F238E27FC236}">
                <a16:creationId xmlns:a16="http://schemas.microsoft.com/office/drawing/2014/main" id="{F7BFE069-B278-4455-A5BE-2A1A3C62BF64}"/>
              </a:ext>
            </a:extLst>
          </p:cNvPr>
          <p:cNvGrpSpPr/>
          <p:nvPr userDrawn="1"/>
        </p:nvGrpSpPr>
        <p:grpSpPr>
          <a:xfrm>
            <a:off x="9068392" y="1142131"/>
            <a:ext cx="3119263" cy="5095197"/>
            <a:chOff x="9068392" y="1142131"/>
            <a:chExt cx="3119263" cy="5095197"/>
          </a:xfrm>
        </p:grpSpPr>
        <p:pic>
          <p:nvPicPr>
            <p:cNvPr id="7" name="Picture 6">
              <a:extLst>
                <a:ext uri="{FF2B5EF4-FFF2-40B4-BE49-F238E27FC236}">
                  <a16:creationId xmlns:a16="http://schemas.microsoft.com/office/drawing/2014/main" id="{5D9673BE-5E9A-458A-B507-A7240FAA062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0364" y="1142132"/>
              <a:ext cx="2486315" cy="5095196"/>
            </a:xfrm>
            <a:prstGeom prst="rect">
              <a:avLst/>
            </a:prstGeom>
          </p:spPr>
        </p:pic>
        <p:sp>
          <p:nvSpPr>
            <p:cNvPr id="8" name="Rectangle 7">
              <a:extLst>
                <a:ext uri="{FF2B5EF4-FFF2-40B4-BE49-F238E27FC236}">
                  <a16:creationId xmlns:a16="http://schemas.microsoft.com/office/drawing/2014/main" id="{7C296195-F007-46C4-9BF8-10A395305E37}"/>
                </a:ext>
              </a:extLst>
            </p:cNvPr>
            <p:cNvSpPr/>
            <p:nvPr userDrawn="1"/>
          </p:nvSpPr>
          <p:spPr>
            <a:xfrm>
              <a:off x="11719596" y="1142131"/>
              <a:ext cx="468059" cy="5095196"/>
            </a:xfrm>
            <a:prstGeom prst="rect">
              <a:avLst/>
            </a:prstGeom>
            <a:solidFill>
              <a:srgbClr val="69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6C7E26F-8770-483D-9630-37B81E606C6E}"/>
                </a:ext>
              </a:extLst>
            </p:cNvPr>
            <p:cNvSpPr/>
            <p:nvPr userDrawn="1"/>
          </p:nvSpPr>
          <p:spPr>
            <a:xfrm>
              <a:off x="9068392" y="1142132"/>
              <a:ext cx="178177" cy="509519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10">
            <a:extLst>
              <a:ext uri="{FF2B5EF4-FFF2-40B4-BE49-F238E27FC236}">
                <a16:creationId xmlns:a16="http://schemas.microsoft.com/office/drawing/2014/main" id="{C37594C5-F0D8-46EA-9136-BE26BC5BBCA1}"/>
              </a:ext>
            </a:extLst>
          </p:cNvPr>
          <p:cNvGrpSpPr/>
          <p:nvPr userDrawn="1"/>
        </p:nvGrpSpPr>
        <p:grpSpPr>
          <a:xfrm>
            <a:off x="0" y="1124375"/>
            <a:ext cx="1092923" cy="5120641"/>
            <a:chOff x="0" y="1124375"/>
            <a:chExt cx="1092923" cy="5120641"/>
          </a:xfrm>
        </p:grpSpPr>
        <p:pic>
          <p:nvPicPr>
            <p:cNvPr id="12" name="Picture 11">
              <a:extLst>
                <a:ext uri="{FF2B5EF4-FFF2-40B4-BE49-F238E27FC236}">
                  <a16:creationId xmlns:a16="http://schemas.microsoft.com/office/drawing/2014/main" id="{33D2BEA7-0B4D-4C05-8E5D-965AB1F1973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4719" y="1124375"/>
              <a:ext cx="707088" cy="5120640"/>
            </a:xfrm>
            <a:prstGeom prst="rect">
              <a:avLst/>
            </a:prstGeom>
          </p:spPr>
        </p:pic>
        <p:sp>
          <p:nvSpPr>
            <p:cNvPr id="13" name="Rectangle 12">
              <a:extLst>
                <a:ext uri="{FF2B5EF4-FFF2-40B4-BE49-F238E27FC236}">
                  <a16:creationId xmlns:a16="http://schemas.microsoft.com/office/drawing/2014/main" id="{3D74BF4D-1FDC-4EAB-8E5C-557AB0C65A74}"/>
                </a:ext>
              </a:extLst>
            </p:cNvPr>
            <p:cNvSpPr/>
            <p:nvPr userDrawn="1"/>
          </p:nvSpPr>
          <p:spPr>
            <a:xfrm>
              <a:off x="914746" y="1124375"/>
              <a:ext cx="178177" cy="5120641"/>
            </a:xfrm>
            <a:prstGeom prst="rect">
              <a:avLst/>
            </a:prstGeom>
            <a:solidFill>
              <a:srgbClr val="FF46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B7BB11B-6138-4887-BA73-FF84C34B9E62}"/>
                </a:ext>
              </a:extLst>
            </p:cNvPr>
            <p:cNvSpPr/>
            <p:nvPr userDrawn="1"/>
          </p:nvSpPr>
          <p:spPr>
            <a:xfrm>
              <a:off x="0" y="1124375"/>
              <a:ext cx="235199" cy="512064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itle 1">
            <a:extLst>
              <a:ext uri="{FF2B5EF4-FFF2-40B4-BE49-F238E27FC236}">
                <a16:creationId xmlns:a16="http://schemas.microsoft.com/office/drawing/2014/main" id="{A1537355-B49A-453D-9C85-847AE53BA975}"/>
              </a:ext>
            </a:extLst>
          </p:cNvPr>
          <p:cNvSpPr txBox="1">
            <a:spLocks/>
          </p:cNvSpPr>
          <p:nvPr userDrawn="1"/>
        </p:nvSpPr>
        <p:spPr bwMode="white">
          <a:xfrm>
            <a:off x="320040" y="486794"/>
            <a:ext cx="11521439" cy="640080"/>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a:lstStyle>
          <a:p>
            <a:r>
              <a:rPr lang="en-AU"/>
              <a:t>Welcome</a:t>
            </a:r>
            <a:endParaRPr lang="en-US"/>
          </a:p>
        </p:txBody>
      </p:sp>
      <p:sp>
        <p:nvSpPr>
          <p:cNvPr id="16" name="Footer Placeholder 3">
            <a:extLst>
              <a:ext uri="{FF2B5EF4-FFF2-40B4-BE49-F238E27FC236}">
                <a16:creationId xmlns:a16="http://schemas.microsoft.com/office/drawing/2014/main" id="{07D7BA8F-5A5F-4C47-B812-EF7EAC88CA40}"/>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256924646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Welcome Yellow">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CC420EA-22DA-45E9-BB28-B33157A3E942}"/>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5" name="TextBox 4">
            <a:extLst>
              <a:ext uri="{FF2B5EF4-FFF2-40B4-BE49-F238E27FC236}">
                <a16:creationId xmlns:a16="http://schemas.microsoft.com/office/drawing/2014/main" id="{0B4863CD-19E6-42EA-B675-B2B9565E2DA9}"/>
              </a:ext>
            </a:extLst>
          </p:cNvPr>
          <p:cNvSpPr txBox="1"/>
          <p:nvPr userDrawn="1"/>
        </p:nvSpPr>
        <p:spPr>
          <a:xfrm>
            <a:off x="1259554" y="1452032"/>
            <a:ext cx="7324471" cy="2985433"/>
          </a:xfrm>
          <a:prstGeom prst="rect">
            <a:avLst/>
          </a:prstGeom>
          <a:noFill/>
        </p:spPr>
        <p:txBody>
          <a:bodyPr wrap="square" rtlCol="0">
            <a:spAutoFit/>
          </a:bodyPr>
          <a:lstStyle/>
          <a:p>
            <a:pPr marL="0" indent="0">
              <a:buNone/>
            </a:pPr>
            <a:r>
              <a:rPr lang="en-AU" sz="2200" b="1">
                <a:solidFill>
                  <a:schemeClr val="accent4"/>
                </a:solidFill>
              </a:rPr>
              <a:t>Challenging today.</a:t>
            </a:r>
          </a:p>
          <a:p>
            <a:pPr marL="0" indent="0">
              <a:buNone/>
            </a:pPr>
            <a:r>
              <a:rPr lang="en-AU" sz="1800" b="0">
                <a:latin typeface="Jacobs Chronos" panose="010B0603030503030204" pitchFamily="34" charset="0"/>
                <a:cs typeface="Jacobs Chronos" panose="010B0603030503030204" pitchFamily="34" charset="0"/>
              </a:rPr>
              <a:t>Our unique approach to challenge what’s accepted, using our expertise and knowledge to rethink the way we solve problems. </a:t>
            </a:r>
          </a:p>
          <a:p>
            <a:pPr marL="0" indent="0">
              <a:buNone/>
            </a:pPr>
            <a:endParaRPr lang="en-AU" sz="1800" b="0">
              <a:latin typeface="Jacobs Chronos" panose="010B0603030503030204" pitchFamily="34" charset="0"/>
              <a:cs typeface="Jacobs Chronos" panose="010B0603030503030204" pitchFamily="34" charset="0"/>
            </a:endParaRPr>
          </a:p>
          <a:p>
            <a:pPr marL="0" indent="0">
              <a:buNone/>
            </a:pPr>
            <a:r>
              <a:rPr lang="en-AU" sz="2200" b="1">
                <a:solidFill>
                  <a:schemeClr val="accent4"/>
                </a:solidFill>
              </a:rPr>
              <a:t>Reinventing tomorrow.</a:t>
            </a:r>
          </a:p>
          <a:p>
            <a:pPr marL="0" indent="0">
              <a:buNone/>
            </a:pPr>
            <a:r>
              <a:rPr lang="en-AU" sz="1800" b="0">
                <a:latin typeface="+mn-lt"/>
              </a:rPr>
              <a:t>The outcome, from the innovations we build for our clients to the positive impact our solution have on the world. </a:t>
            </a:r>
          </a:p>
          <a:p>
            <a:pPr marL="0" indent="0">
              <a:buNone/>
            </a:pPr>
            <a:endParaRPr lang="en-AU" sz="1800" b="0">
              <a:latin typeface="+mn-lt"/>
            </a:endParaRPr>
          </a:p>
          <a:p>
            <a:pPr marL="0" marR="0" lvl="0" indent="0" algn="l" defTabSz="1218987" rtl="0" eaLnBrk="1" fontAlgn="auto" latinLnBrk="0" hangingPunct="1">
              <a:lnSpc>
                <a:spcPct val="100000"/>
              </a:lnSpc>
              <a:spcBef>
                <a:spcPts val="0"/>
              </a:spcBef>
              <a:spcAft>
                <a:spcPts val="0"/>
              </a:spcAft>
              <a:buClrTx/>
              <a:buSzTx/>
              <a:buFontTx/>
              <a:buNone/>
              <a:tabLst/>
              <a:defRPr/>
            </a:pPr>
            <a:r>
              <a:rPr lang="en-AU" sz="1800" b="1" i="0" u="none" strike="noStrike" kern="1200" baseline="0">
                <a:solidFill>
                  <a:schemeClr val="tx1"/>
                </a:solidFill>
                <a:latin typeface="+mn-lt"/>
                <a:ea typeface="+mn-ea"/>
                <a:cs typeface="+mn-cs"/>
              </a:rPr>
              <a:t>To create a more connected, </a:t>
            </a:r>
            <a:r>
              <a:rPr lang="en-US" sz="1800" b="1" i="0" u="none" strike="noStrike" kern="1200" baseline="0">
                <a:solidFill>
                  <a:schemeClr val="tx1"/>
                </a:solidFill>
                <a:latin typeface="+mn-lt"/>
                <a:ea typeface="+mn-ea"/>
                <a:cs typeface="+mn-cs"/>
              </a:rPr>
              <a:t>sustainable world.</a:t>
            </a:r>
            <a:endParaRPr lang="en-AU" sz="1400" b="0">
              <a:latin typeface="+mn-lt"/>
            </a:endParaRPr>
          </a:p>
          <a:p>
            <a:pPr marL="0" indent="0">
              <a:buNone/>
            </a:pPr>
            <a:endParaRPr lang="en-AU" sz="1800" b="0">
              <a:latin typeface="+mn-lt"/>
            </a:endParaRPr>
          </a:p>
        </p:txBody>
      </p:sp>
      <p:grpSp>
        <p:nvGrpSpPr>
          <p:cNvPr id="6" name="Group 5">
            <a:extLst>
              <a:ext uri="{FF2B5EF4-FFF2-40B4-BE49-F238E27FC236}">
                <a16:creationId xmlns:a16="http://schemas.microsoft.com/office/drawing/2014/main" id="{EB50EA94-1A74-45E5-852A-8143BC0C1CB3}"/>
              </a:ext>
            </a:extLst>
          </p:cNvPr>
          <p:cNvGrpSpPr/>
          <p:nvPr userDrawn="1"/>
        </p:nvGrpSpPr>
        <p:grpSpPr>
          <a:xfrm>
            <a:off x="9059248" y="1136662"/>
            <a:ext cx="3128407" cy="5100666"/>
            <a:chOff x="9059248" y="1136662"/>
            <a:chExt cx="3128407" cy="5100666"/>
          </a:xfrm>
        </p:grpSpPr>
        <p:sp>
          <p:nvSpPr>
            <p:cNvPr id="7" name="Rectangle 6">
              <a:extLst>
                <a:ext uri="{FF2B5EF4-FFF2-40B4-BE49-F238E27FC236}">
                  <a16:creationId xmlns:a16="http://schemas.microsoft.com/office/drawing/2014/main" id="{5E52C98D-ECE5-4E17-A601-055712F3DC82}"/>
                </a:ext>
              </a:extLst>
            </p:cNvPr>
            <p:cNvSpPr/>
            <p:nvPr userDrawn="1"/>
          </p:nvSpPr>
          <p:spPr>
            <a:xfrm>
              <a:off x="11719596" y="1137133"/>
              <a:ext cx="468059" cy="5100194"/>
            </a:xfrm>
            <a:prstGeom prst="rect">
              <a:avLst/>
            </a:prstGeom>
            <a:solidFill>
              <a:srgbClr val="A04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4D55178-DEFC-49F4-868F-64539CB1B3FB}"/>
                </a:ext>
              </a:extLst>
            </p:cNvPr>
            <p:cNvSpPr/>
            <p:nvPr userDrawn="1"/>
          </p:nvSpPr>
          <p:spPr>
            <a:xfrm>
              <a:off x="9059248" y="1136662"/>
              <a:ext cx="178177" cy="510066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9CFBC6CF-E7E4-47D4-B800-2C3D3455549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38524" y="1136662"/>
              <a:ext cx="2481072" cy="5095196"/>
            </a:xfrm>
            <a:prstGeom prst="rect">
              <a:avLst/>
            </a:prstGeom>
          </p:spPr>
        </p:pic>
      </p:grpSp>
      <p:grpSp>
        <p:nvGrpSpPr>
          <p:cNvPr id="11" name="Group 10">
            <a:extLst>
              <a:ext uri="{FF2B5EF4-FFF2-40B4-BE49-F238E27FC236}">
                <a16:creationId xmlns:a16="http://schemas.microsoft.com/office/drawing/2014/main" id="{BF624785-CFFC-4F3B-B653-3DB1CA8ED173}"/>
              </a:ext>
            </a:extLst>
          </p:cNvPr>
          <p:cNvGrpSpPr/>
          <p:nvPr userDrawn="1"/>
        </p:nvGrpSpPr>
        <p:grpSpPr>
          <a:xfrm>
            <a:off x="0" y="1124375"/>
            <a:ext cx="1092923" cy="5120641"/>
            <a:chOff x="0" y="1124375"/>
            <a:chExt cx="1092923" cy="5120641"/>
          </a:xfrm>
        </p:grpSpPr>
        <p:pic>
          <p:nvPicPr>
            <p:cNvPr id="12" name="Picture 11">
              <a:extLst>
                <a:ext uri="{FF2B5EF4-FFF2-40B4-BE49-F238E27FC236}">
                  <a16:creationId xmlns:a16="http://schemas.microsoft.com/office/drawing/2014/main" id="{65A65F8B-C1EB-4923-A45C-C0E78ABF1FE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6793" y="1124375"/>
              <a:ext cx="781674" cy="5120640"/>
            </a:xfrm>
            <a:prstGeom prst="rect">
              <a:avLst/>
            </a:prstGeom>
          </p:spPr>
        </p:pic>
        <p:sp>
          <p:nvSpPr>
            <p:cNvPr id="13" name="Rectangle 12">
              <a:extLst>
                <a:ext uri="{FF2B5EF4-FFF2-40B4-BE49-F238E27FC236}">
                  <a16:creationId xmlns:a16="http://schemas.microsoft.com/office/drawing/2014/main" id="{3A58F8F3-0D46-40E5-8F15-5F653C2FC106}"/>
                </a:ext>
              </a:extLst>
            </p:cNvPr>
            <p:cNvSpPr/>
            <p:nvPr userDrawn="1"/>
          </p:nvSpPr>
          <p:spPr>
            <a:xfrm>
              <a:off x="914746" y="1124375"/>
              <a:ext cx="178177" cy="5120641"/>
            </a:xfrm>
            <a:prstGeom prst="rect">
              <a:avLst/>
            </a:prstGeom>
            <a:solidFill>
              <a:srgbClr val="FFB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E344105-A525-4629-BEC9-12FC1110EE4B}"/>
                </a:ext>
              </a:extLst>
            </p:cNvPr>
            <p:cNvSpPr/>
            <p:nvPr userDrawn="1"/>
          </p:nvSpPr>
          <p:spPr>
            <a:xfrm>
              <a:off x="0" y="1124375"/>
              <a:ext cx="235199" cy="512064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itle 1">
            <a:extLst>
              <a:ext uri="{FF2B5EF4-FFF2-40B4-BE49-F238E27FC236}">
                <a16:creationId xmlns:a16="http://schemas.microsoft.com/office/drawing/2014/main" id="{39EB30F4-7D33-46D2-BA83-6A6DFFE7B246}"/>
              </a:ext>
            </a:extLst>
          </p:cNvPr>
          <p:cNvSpPr txBox="1">
            <a:spLocks/>
          </p:cNvSpPr>
          <p:nvPr userDrawn="1"/>
        </p:nvSpPr>
        <p:spPr bwMode="white">
          <a:xfrm>
            <a:off x="320040" y="486794"/>
            <a:ext cx="11521439" cy="640080"/>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a:lstStyle>
          <a:p>
            <a:r>
              <a:rPr lang="en-AU"/>
              <a:t>Welcome</a:t>
            </a:r>
            <a:endParaRPr lang="en-US"/>
          </a:p>
        </p:txBody>
      </p:sp>
      <p:sp>
        <p:nvSpPr>
          <p:cNvPr id="16" name="Footer Placeholder 3">
            <a:extLst>
              <a:ext uri="{FF2B5EF4-FFF2-40B4-BE49-F238E27FC236}">
                <a16:creationId xmlns:a16="http://schemas.microsoft.com/office/drawing/2014/main" id="{681B2972-CAE0-463B-837D-7FD05871209A}"/>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92843384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Welcome Green">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EFB0CC2-A075-49BF-82B4-8359CA43733E}"/>
              </a:ext>
            </a:extLst>
          </p:cNvPr>
          <p:cNvSpPr>
            <a:spLocks noGrp="1"/>
          </p:cNvSpPr>
          <p:nvPr>
            <p:ph type="sldNum" sz="quarter" idx="11"/>
          </p:nvPr>
        </p:nvSpPr>
        <p:spPr/>
        <p:txBody>
          <a:bodyPr/>
          <a:lstStyle/>
          <a:p>
            <a:fld id="{9B3E39EC-4BE2-4DEA-81C0-4ABC0AAB4AC0}" type="slidenum">
              <a:rPr lang="en-AU" smtClean="0"/>
              <a:pPr/>
              <a:t>‹#›</a:t>
            </a:fld>
            <a:endParaRPr lang="en-AU"/>
          </a:p>
        </p:txBody>
      </p:sp>
      <p:grpSp>
        <p:nvGrpSpPr>
          <p:cNvPr id="5" name="Group 4">
            <a:extLst>
              <a:ext uri="{FF2B5EF4-FFF2-40B4-BE49-F238E27FC236}">
                <a16:creationId xmlns:a16="http://schemas.microsoft.com/office/drawing/2014/main" id="{25B2AEDA-A990-4555-8B79-13AAC1638A1C}"/>
              </a:ext>
            </a:extLst>
          </p:cNvPr>
          <p:cNvGrpSpPr/>
          <p:nvPr userDrawn="1"/>
        </p:nvGrpSpPr>
        <p:grpSpPr>
          <a:xfrm>
            <a:off x="0" y="1124375"/>
            <a:ext cx="1092923" cy="5120641"/>
            <a:chOff x="0" y="1124375"/>
            <a:chExt cx="1092923" cy="5120641"/>
          </a:xfrm>
        </p:grpSpPr>
        <p:sp>
          <p:nvSpPr>
            <p:cNvPr id="6" name="Rectangle 5">
              <a:extLst>
                <a:ext uri="{FF2B5EF4-FFF2-40B4-BE49-F238E27FC236}">
                  <a16:creationId xmlns:a16="http://schemas.microsoft.com/office/drawing/2014/main" id="{4576146F-6703-465C-8897-A080895D41AA}"/>
                </a:ext>
              </a:extLst>
            </p:cNvPr>
            <p:cNvSpPr/>
            <p:nvPr userDrawn="1"/>
          </p:nvSpPr>
          <p:spPr>
            <a:xfrm>
              <a:off x="0" y="1124375"/>
              <a:ext cx="235199" cy="5120641"/>
            </a:xfrm>
            <a:prstGeom prst="rect">
              <a:avLst/>
            </a:prstGeom>
            <a:solidFill>
              <a:srgbClr val="007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87345C6D-7A0A-4156-92D1-26FA4BBB1D1F}"/>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90961"/>
            <a:stretch/>
          </p:blipFill>
          <p:spPr>
            <a:xfrm>
              <a:off x="235199" y="1124375"/>
              <a:ext cx="703428" cy="5120641"/>
            </a:xfrm>
            <a:prstGeom prst="rect">
              <a:avLst/>
            </a:prstGeom>
          </p:spPr>
        </p:pic>
        <p:sp>
          <p:nvSpPr>
            <p:cNvPr id="8" name="Rectangle 7">
              <a:extLst>
                <a:ext uri="{FF2B5EF4-FFF2-40B4-BE49-F238E27FC236}">
                  <a16:creationId xmlns:a16="http://schemas.microsoft.com/office/drawing/2014/main" id="{AD3AEC7D-C6B2-427E-9032-B10EFDF1E2AD}"/>
                </a:ext>
              </a:extLst>
            </p:cNvPr>
            <p:cNvSpPr/>
            <p:nvPr userDrawn="1"/>
          </p:nvSpPr>
          <p:spPr>
            <a:xfrm>
              <a:off x="914746" y="1124375"/>
              <a:ext cx="178177" cy="5120641"/>
            </a:xfrm>
            <a:prstGeom prst="rect">
              <a:avLst/>
            </a:prstGeom>
            <a:solidFill>
              <a:srgbClr val="0AD2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extBox 8">
            <a:extLst>
              <a:ext uri="{FF2B5EF4-FFF2-40B4-BE49-F238E27FC236}">
                <a16:creationId xmlns:a16="http://schemas.microsoft.com/office/drawing/2014/main" id="{702BE8B6-6432-4AEE-B12A-BE60A72415E3}"/>
              </a:ext>
            </a:extLst>
          </p:cNvPr>
          <p:cNvSpPr txBox="1"/>
          <p:nvPr userDrawn="1"/>
        </p:nvSpPr>
        <p:spPr>
          <a:xfrm>
            <a:off x="1259554" y="1452032"/>
            <a:ext cx="7324471" cy="2985433"/>
          </a:xfrm>
          <a:prstGeom prst="rect">
            <a:avLst/>
          </a:prstGeom>
          <a:noFill/>
        </p:spPr>
        <p:txBody>
          <a:bodyPr wrap="square" rtlCol="0">
            <a:spAutoFit/>
          </a:bodyPr>
          <a:lstStyle/>
          <a:p>
            <a:pPr marL="0" indent="0">
              <a:buNone/>
            </a:pPr>
            <a:r>
              <a:rPr lang="en-AU" sz="2200" b="1">
                <a:solidFill>
                  <a:schemeClr val="accent5"/>
                </a:solidFill>
              </a:rPr>
              <a:t>Challenging today.</a:t>
            </a:r>
          </a:p>
          <a:p>
            <a:pPr marL="0" indent="0">
              <a:buNone/>
            </a:pPr>
            <a:r>
              <a:rPr lang="en-AU" sz="1800" b="0">
                <a:latin typeface="Jacobs Chronos" panose="010B0603030503030204" pitchFamily="34" charset="0"/>
                <a:cs typeface="Jacobs Chronos" panose="010B0603030503030204" pitchFamily="34" charset="0"/>
              </a:rPr>
              <a:t>Our unique approach to challenge what’s accepted, using our expertise and knowledge to rethink the way we solve problems. </a:t>
            </a:r>
          </a:p>
          <a:p>
            <a:pPr marL="0" indent="0">
              <a:buNone/>
            </a:pPr>
            <a:endParaRPr lang="en-AU" sz="1800" b="0">
              <a:latin typeface="Jacobs Chronos" panose="010B0603030503030204" pitchFamily="34" charset="0"/>
              <a:cs typeface="Jacobs Chronos" panose="010B0603030503030204" pitchFamily="34" charset="0"/>
            </a:endParaRPr>
          </a:p>
          <a:p>
            <a:pPr marL="0" indent="0">
              <a:buNone/>
            </a:pPr>
            <a:r>
              <a:rPr lang="en-AU" sz="2200" b="1">
                <a:solidFill>
                  <a:schemeClr val="accent5"/>
                </a:solidFill>
              </a:rPr>
              <a:t>Reinventing tomorrow.</a:t>
            </a:r>
          </a:p>
          <a:p>
            <a:pPr marL="0" indent="0">
              <a:buNone/>
            </a:pPr>
            <a:r>
              <a:rPr lang="en-AU" sz="1800" b="0">
                <a:latin typeface="+mn-lt"/>
              </a:rPr>
              <a:t>The outcome, from the innovations we build for our clients to the positive impact our solution have on the world. </a:t>
            </a:r>
          </a:p>
          <a:p>
            <a:pPr marL="0" indent="0">
              <a:buNone/>
            </a:pPr>
            <a:endParaRPr lang="en-AU" sz="1800" b="0">
              <a:latin typeface="+mn-lt"/>
            </a:endParaRPr>
          </a:p>
          <a:p>
            <a:pPr marL="0" marR="0" lvl="0" indent="0" algn="l" defTabSz="1218987" rtl="0" eaLnBrk="1" fontAlgn="auto" latinLnBrk="0" hangingPunct="1">
              <a:lnSpc>
                <a:spcPct val="100000"/>
              </a:lnSpc>
              <a:spcBef>
                <a:spcPts val="0"/>
              </a:spcBef>
              <a:spcAft>
                <a:spcPts val="0"/>
              </a:spcAft>
              <a:buClrTx/>
              <a:buSzTx/>
              <a:buFontTx/>
              <a:buNone/>
              <a:tabLst/>
              <a:defRPr/>
            </a:pPr>
            <a:r>
              <a:rPr lang="en-AU" sz="1800" b="1" i="0" u="none" strike="noStrike" kern="1200" baseline="0">
                <a:solidFill>
                  <a:schemeClr val="tx1"/>
                </a:solidFill>
                <a:latin typeface="+mn-lt"/>
                <a:ea typeface="+mn-ea"/>
                <a:cs typeface="+mn-cs"/>
              </a:rPr>
              <a:t>To create a more connected, </a:t>
            </a:r>
            <a:r>
              <a:rPr lang="en-US" sz="1800" b="1" i="0" u="none" strike="noStrike" kern="1200" baseline="0">
                <a:solidFill>
                  <a:schemeClr val="tx1"/>
                </a:solidFill>
                <a:latin typeface="+mn-lt"/>
                <a:ea typeface="+mn-ea"/>
                <a:cs typeface="+mn-cs"/>
              </a:rPr>
              <a:t>sustainable world.</a:t>
            </a:r>
            <a:endParaRPr lang="en-AU" sz="1400" b="0">
              <a:latin typeface="+mn-lt"/>
            </a:endParaRPr>
          </a:p>
          <a:p>
            <a:pPr marL="0" indent="0">
              <a:buNone/>
            </a:pPr>
            <a:endParaRPr lang="en-AU" sz="1800" b="0">
              <a:latin typeface="+mn-lt"/>
            </a:endParaRPr>
          </a:p>
        </p:txBody>
      </p:sp>
      <p:grpSp>
        <p:nvGrpSpPr>
          <p:cNvPr id="10" name="Group 9">
            <a:extLst>
              <a:ext uri="{FF2B5EF4-FFF2-40B4-BE49-F238E27FC236}">
                <a16:creationId xmlns:a16="http://schemas.microsoft.com/office/drawing/2014/main" id="{3C66311D-BF96-41CD-926C-19BADDE5934C}"/>
              </a:ext>
            </a:extLst>
          </p:cNvPr>
          <p:cNvGrpSpPr/>
          <p:nvPr userDrawn="1"/>
        </p:nvGrpSpPr>
        <p:grpSpPr>
          <a:xfrm>
            <a:off x="9059248" y="1141463"/>
            <a:ext cx="3128407" cy="5095865"/>
            <a:chOff x="9059248" y="1141463"/>
            <a:chExt cx="3128407" cy="5095865"/>
          </a:xfrm>
        </p:grpSpPr>
        <p:sp>
          <p:nvSpPr>
            <p:cNvPr id="11" name="Rectangle 10">
              <a:extLst>
                <a:ext uri="{FF2B5EF4-FFF2-40B4-BE49-F238E27FC236}">
                  <a16:creationId xmlns:a16="http://schemas.microsoft.com/office/drawing/2014/main" id="{AFD39017-63A6-4DEB-B088-1CD32DAC0979}"/>
                </a:ext>
              </a:extLst>
            </p:cNvPr>
            <p:cNvSpPr/>
            <p:nvPr userDrawn="1"/>
          </p:nvSpPr>
          <p:spPr>
            <a:xfrm>
              <a:off x="11719596" y="1141463"/>
              <a:ext cx="468059" cy="5095864"/>
            </a:xfrm>
            <a:prstGeom prst="rect">
              <a:avLst/>
            </a:prstGeom>
            <a:solidFill>
              <a:srgbClr val="003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98ED3F0-752E-49A9-A514-40B951D52832}"/>
                </a:ext>
              </a:extLst>
            </p:cNvPr>
            <p:cNvSpPr/>
            <p:nvPr userDrawn="1"/>
          </p:nvSpPr>
          <p:spPr>
            <a:xfrm>
              <a:off x="9059248" y="1142132"/>
              <a:ext cx="178177" cy="5095196"/>
            </a:xfrm>
            <a:prstGeom prst="rect">
              <a:avLst/>
            </a:prstGeom>
            <a:solidFill>
              <a:srgbClr val="007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B9787CC1-760D-4B96-B04E-A00CCC191BA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37424" y="1141463"/>
              <a:ext cx="2482171" cy="5095196"/>
            </a:xfrm>
            <a:prstGeom prst="rect">
              <a:avLst/>
            </a:prstGeom>
          </p:spPr>
        </p:pic>
      </p:grpSp>
      <p:sp>
        <p:nvSpPr>
          <p:cNvPr id="15" name="Title 1">
            <a:extLst>
              <a:ext uri="{FF2B5EF4-FFF2-40B4-BE49-F238E27FC236}">
                <a16:creationId xmlns:a16="http://schemas.microsoft.com/office/drawing/2014/main" id="{02C49220-2985-4165-8E62-3AAF024BE8C4}"/>
              </a:ext>
            </a:extLst>
          </p:cNvPr>
          <p:cNvSpPr txBox="1">
            <a:spLocks/>
          </p:cNvSpPr>
          <p:nvPr userDrawn="1"/>
        </p:nvSpPr>
        <p:spPr bwMode="white">
          <a:xfrm>
            <a:off x="320040" y="486794"/>
            <a:ext cx="11521439" cy="640080"/>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a:lstStyle>
          <a:p>
            <a:r>
              <a:rPr lang="en-AU"/>
              <a:t>Welcome</a:t>
            </a:r>
            <a:endParaRPr lang="en-US"/>
          </a:p>
        </p:txBody>
      </p:sp>
      <p:sp>
        <p:nvSpPr>
          <p:cNvPr id="14" name="Footer Placeholder 3">
            <a:extLst>
              <a:ext uri="{FF2B5EF4-FFF2-40B4-BE49-F238E27FC236}">
                <a16:creationId xmlns:a16="http://schemas.microsoft.com/office/drawing/2014/main" id="{8CF8E6F8-C361-439E-B762-34E856CE5D3A}"/>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374420358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Our Values">
    <p:bg>
      <p:bgRef idx="1001">
        <a:schemeClr val="bg1"/>
      </p:bgRef>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2D3984A-A30F-4AC8-A4AF-450DA24E6A66}"/>
              </a:ext>
            </a:extLst>
          </p:cNvPr>
          <p:cNvSpPr>
            <a:spLocks noGrp="1"/>
          </p:cNvSpPr>
          <p:nvPr>
            <p:ph type="ftr" sz="quarter" idx="10"/>
          </p:nvPr>
        </p:nvSpPr>
        <p:spPr>
          <a:xfrm>
            <a:off x="9281159" y="6309360"/>
            <a:ext cx="2560320" cy="274320"/>
          </a:xfrm>
          <a:prstGeom prst="rect">
            <a:avLst/>
          </a:prstGeom>
        </p:spPr>
        <p:txBody>
          <a:bodyPr/>
          <a:lstStyle>
            <a:lvl1pPr>
              <a:defRPr/>
            </a:lvl1pPr>
          </a:lstStyle>
          <a:p>
            <a:r>
              <a:rPr lang="en-AU"/>
              <a:t>©Jacobs 2021</a:t>
            </a:r>
          </a:p>
        </p:txBody>
      </p:sp>
      <p:sp>
        <p:nvSpPr>
          <p:cNvPr id="4" name="Slide Number Placeholder 3">
            <a:extLst>
              <a:ext uri="{FF2B5EF4-FFF2-40B4-BE49-F238E27FC236}">
                <a16:creationId xmlns:a16="http://schemas.microsoft.com/office/drawing/2014/main" id="{9D85E86F-470D-4E16-8A8C-694BA0143646}"/>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5" name="TextBox 4">
            <a:extLst>
              <a:ext uri="{FF2B5EF4-FFF2-40B4-BE49-F238E27FC236}">
                <a16:creationId xmlns:a16="http://schemas.microsoft.com/office/drawing/2014/main" id="{F62D1D5D-5BDB-4F59-9651-278F9A3568E0}"/>
              </a:ext>
            </a:extLst>
          </p:cNvPr>
          <p:cNvSpPr txBox="1"/>
          <p:nvPr userDrawn="1"/>
        </p:nvSpPr>
        <p:spPr>
          <a:xfrm>
            <a:off x="390618" y="566191"/>
            <a:ext cx="11191974" cy="430887"/>
          </a:xfrm>
          <a:prstGeom prst="rect">
            <a:avLst/>
          </a:prstGeom>
          <a:noFill/>
        </p:spPr>
        <p:txBody>
          <a:bodyPr wrap="square" lIns="0" tIns="0" rIns="0" bIns="0" rtlCol="0" anchor="ctr">
            <a:spAutoFit/>
          </a:bodyPr>
          <a:lstStyle/>
          <a:p>
            <a:r>
              <a:rPr lang="en-AU" sz="2800" b="1" baseline="0">
                <a:solidFill>
                  <a:schemeClr val="tx1"/>
                </a:solidFill>
                <a:latin typeface="+mj-lt"/>
                <a:cs typeface="JacobsChronos" panose="020B0604020202020204" pitchFamily="34" charset="0"/>
              </a:rPr>
              <a:t>Our Values</a:t>
            </a:r>
            <a:endParaRPr lang="en-AU" sz="2800" b="1">
              <a:solidFill>
                <a:schemeClr val="tx1"/>
              </a:solidFill>
              <a:latin typeface="+mj-lt"/>
              <a:cs typeface="JacobsChronos" panose="020B0604020202020204" pitchFamily="34" charset="0"/>
            </a:endParaRPr>
          </a:p>
        </p:txBody>
      </p:sp>
      <p:pic>
        <p:nvPicPr>
          <p:cNvPr id="6" name="Picture 5">
            <a:extLst>
              <a:ext uri="{FF2B5EF4-FFF2-40B4-BE49-F238E27FC236}">
                <a16:creationId xmlns:a16="http://schemas.microsoft.com/office/drawing/2014/main" id="{48D38E34-909D-464C-ACF0-55FB61DBD6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8640" y="1178857"/>
            <a:ext cx="1920240" cy="5112952"/>
          </a:xfrm>
          <a:prstGeom prst="rect">
            <a:avLst/>
          </a:prstGeom>
        </p:spPr>
      </p:pic>
      <p:sp>
        <p:nvSpPr>
          <p:cNvPr id="7" name="Rectangle 6">
            <a:extLst>
              <a:ext uri="{FF2B5EF4-FFF2-40B4-BE49-F238E27FC236}">
                <a16:creationId xmlns:a16="http://schemas.microsoft.com/office/drawing/2014/main" id="{078699FC-4450-4410-BD3F-403C5BCB31AA}"/>
              </a:ext>
            </a:extLst>
          </p:cNvPr>
          <p:cNvSpPr/>
          <p:nvPr userDrawn="1"/>
        </p:nvSpPr>
        <p:spPr>
          <a:xfrm>
            <a:off x="0" y="1178857"/>
            <a:ext cx="619760" cy="5112952"/>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E3B49582-011F-49AC-97E2-A0EAE4144D44}"/>
              </a:ext>
            </a:extLst>
          </p:cNvPr>
          <p:cNvSpPr txBox="1"/>
          <p:nvPr userDrawn="1"/>
        </p:nvSpPr>
        <p:spPr>
          <a:xfrm>
            <a:off x="2885439" y="1381760"/>
            <a:ext cx="4545247" cy="2523768"/>
          </a:xfrm>
          <a:prstGeom prst="rect">
            <a:avLst/>
          </a:prstGeom>
          <a:noFill/>
        </p:spPr>
        <p:txBody>
          <a:bodyPr wrap="square" rtlCol="0">
            <a:spAutoFit/>
          </a:bodyPr>
          <a:lstStyle/>
          <a:p>
            <a:r>
              <a:rPr lang="en-AU" sz="2000" b="1">
                <a:solidFill>
                  <a:schemeClr val="tx1"/>
                </a:solidFill>
                <a:latin typeface="+mj-lt"/>
              </a:rPr>
              <a:t>To create a more connected, sustainable world.</a:t>
            </a:r>
          </a:p>
          <a:p>
            <a:endParaRPr lang="en-AU" sz="2000" b="1">
              <a:solidFill>
                <a:schemeClr val="tx1"/>
              </a:solidFill>
              <a:latin typeface="+mj-lt"/>
            </a:endParaRPr>
          </a:p>
          <a:p>
            <a:r>
              <a:rPr lang="en-AU" sz="2000" b="0">
                <a:solidFill>
                  <a:schemeClr val="tx1"/>
                </a:solidFill>
                <a:latin typeface="+mj-lt"/>
              </a:rPr>
              <a:t>We do things right.</a:t>
            </a:r>
          </a:p>
          <a:p>
            <a:r>
              <a:rPr lang="en-AU" sz="2000" b="0">
                <a:solidFill>
                  <a:schemeClr val="tx1"/>
                </a:solidFill>
                <a:latin typeface="+mj-lt"/>
              </a:rPr>
              <a:t>We challenge the accepted.</a:t>
            </a:r>
          </a:p>
          <a:p>
            <a:r>
              <a:rPr lang="en-US" sz="2000" b="0">
                <a:solidFill>
                  <a:schemeClr val="tx1"/>
                </a:solidFill>
                <a:latin typeface="+mj-lt"/>
              </a:rPr>
              <a:t>We aim higher.</a:t>
            </a:r>
          </a:p>
          <a:p>
            <a:r>
              <a:rPr lang="en-US" sz="2000" b="0">
                <a:solidFill>
                  <a:schemeClr val="tx1"/>
                </a:solidFill>
                <a:latin typeface="+mj-lt"/>
              </a:rPr>
              <a:t>We live inclusion.</a:t>
            </a:r>
          </a:p>
          <a:p>
            <a:endParaRPr lang="en-US" b="1">
              <a:solidFill>
                <a:schemeClr val="bg1"/>
              </a:solidFill>
              <a:latin typeface="+mj-lt"/>
            </a:endParaRPr>
          </a:p>
        </p:txBody>
      </p:sp>
      <p:sp>
        <p:nvSpPr>
          <p:cNvPr id="9" name="Rectangle 8">
            <a:extLst>
              <a:ext uri="{FF2B5EF4-FFF2-40B4-BE49-F238E27FC236}">
                <a16:creationId xmlns:a16="http://schemas.microsoft.com/office/drawing/2014/main" id="{AD835B10-B30B-4921-A87F-3E4264685D0F}"/>
              </a:ext>
            </a:extLst>
          </p:cNvPr>
          <p:cNvSpPr/>
          <p:nvPr userDrawn="1"/>
        </p:nvSpPr>
        <p:spPr>
          <a:xfrm>
            <a:off x="11582592" y="1178857"/>
            <a:ext cx="619760" cy="5112952"/>
          </a:xfrm>
          <a:prstGeom prst="rect">
            <a:avLst/>
          </a:prstGeom>
          <a:solidFill>
            <a:srgbClr val="5AE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F8D46606-CD93-47D5-B40A-FBCAC4871D1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951908" y="1178858"/>
            <a:ext cx="3618709" cy="5112952"/>
          </a:xfrm>
          <a:prstGeom prst="rect">
            <a:avLst/>
          </a:prstGeom>
        </p:spPr>
      </p:pic>
    </p:spTree>
    <p:extLst>
      <p:ext uri="{BB962C8B-B14F-4D97-AF65-F5344CB8AC3E}">
        <p14:creationId xmlns:p14="http://schemas.microsoft.com/office/powerpoint/2010/main" val="2764517706"/>
      </p:ext>
    </p:extLst>
  </p:cSld>
  <p:clrMapOvr>
    <a:overrideClrMapping bg1="dk1" tx1="lt1" bg2="dk2" tx2="lt2" accent1="accent1" accent2="accent2" accent3="accent3" accent4="accent4" accent5="accent5" accent6="accent6" hlink="hlink" folHlink="folHlink"/>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Jacobs Presence by Country">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834445A-061E-4F49-81F4-B40C60311D68}"/>
              </a:ext>
            </a:extLst>
          </p:cNvPr>
          <p:cNvSpPr>
            <a:spLocks noGrp="1"/>
          </p:cNvSpPr>
          <p:nvPr>
            <p:ph type="sldNum" sz="quarter" idx="11"/>
          </p:nvPr>
        </p:nvSpPr>
        <p:spPr/>
        <p:txBody>
          <a:bodyPr/>
          <a:lstStyle/>
          <a:p>
            <a:fld id="{9B3E39EC-4BE2-4DEA-81C0-4ABC0AAB4AC0}" type="slidenum">
              <a:rPr lang="en-AU" smtClean="0"/>
              <a:pPr/>
              <a:t>‹#›</a:t>
            </a:fld>
            <a:endParaRPr lang="en-AU"/>
          </a:p>
        </p:txBody>
      </p:sp>
      <p:pic>
        <p:nvPicPr>
          <p:cNvPr id="5" name="Picture 4">
            <a:extLst>
              <a:ext uri="{FF2B5EF4-FFF2-40B4-BE49-F238E27FC236}">
                <a16:creationId xmlns:a16="http://schemas.microsoft.com/office/drawing/2014/main" id="{332E1E51-717D-45FF-A8D1-1EC6875BCE2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9441" y="636650"/>
            <a:ext cx="10969943" cy="5584698"/>
          </a:xfrm>
          <a:prstGeom prst="rect">
            <a:avLst/>
          </a:prstGeom>
        </p:spPr>
      </p:pic>
      <p:sp>
        <p:nvSpPr>
          <p:cNvPr id="6" name="Footer Placeholder 3">
            <a:extLst>
              <a:ext uri="{FF2B5EF4-FFF2-40B4-BE49-F238E27FC236}">
                <a16:creationId xmlns:a16="http://schemas.microsoft.com/office/drawing/2014/main" id="{C697E24A-4F4D-45CF-B49B-E6E0DF90308C}"/>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192465583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Jacobs Presence by Country">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834445A-061E-4F49-81F4-B40C60311D68}"/>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6" name="TextBox 5">
            <a:extLst>
              <a:ext uri="{FF2B5EF4-FFF2-40B4-BE49-F238E27FC236}">
                <a16:creationId xmlns:a16="http://schemas.microsoft.com/office/drawing/2014/main" id="{4EFB9180-BE23-403B-8605-70E8AEF2B275}"/>
              </a:ext>
            </a:extLst>
          </p:cNvPr>
          <p:cNvSpPr txBox="1"/>
          <p:nvPr userDrawn="1"/>
        </p:nvSpPr>
        <p:spPr>
          <a:xfrm>
            <a:off x="310720" y="1295400"/>
            <a:ext cx="11398928" cy="4698923"/>
          </a:xfrm>
          <a:prstGeom prst="rect">
            <a:avLst/>
          </a:prstGeom>
          <a:noFill/>
        </p:spPr>
        <p:txBody>
          <a:bodyPr wrap="square" lIns="0" tIns="0" rIns="0" bIns="0" rtlCol="0">
            <a:noAutofit/>
          </a:bodyPr>
          <a:lstStyle/>
          <a:p>
            <a:pPr lvl="0" indent="0">
              <a:lnSpc>
                <a:spcPct val="90000"/>
              </a:lnSpc>
              <a:spcBef>
                <a:spcPts val="1800"/>
              </a:spcBef>
              <a:spcAft>
                <a:spcPts val="0"/>
              </a:spcAft>
            </a:pPr>
            <a:r>
              <a:rPr lang="en-AU" sz="1800" b="1">
                <a:solidFill>
                  <a:schemeClr val="tx1"/>
                </a:solidFill>
                <a:latin typeface="+mj-lt"/>
                <a:cs typeface="JacobsChronos" panose="020B0604020202020204" pitchFamily="34" charset="0"/>
              </a:rPr>
              <a:t>Important</a:t>
            </a:r>
          </a:p>
          <a:p>
            <a:pPr lvl="0" indent="0">
              <a:lnSpc>
                <a:spcPct val="90000"/>
              </a:lnSpc>
              <a:spcBef>
                <a:spcPts val="1800"/>
              </a:spcBef>
              <a:spcAft>
                <a:spcPts val="0"/>
              </a:spcAft>
            </a:pPr>
            <a:r>
              <a:rPr lang="en-AU" sz="1800">
                <a:solidFill>
                  <a:schemeClr val="tx1"/>
                </a:solidFill>
                <a:latin typeface="+mj-lt"/>
                <a:cs typeface="JacobsChronos" panose="020B0604020202020204" pitchFamily="34" charset="0"/>
              </a:rPr>
              <a:t>The material in this presentation has been prepared by Jacobs</a:t>
            </a:r>
            <a:r>
              <a:rPr lang="en-AU" sz="1800" baseline="30000">
                <a:solidFill>
                  <a:schemeClr val="tx1"/>
                </a:solidFill>
                <a:latin typeface="+mj-lt"/>
                <a:cs typeface="JacobsChronos" panose="020B0604020202020204" pitchFamily="34" charset="0"/>
              </a:rPr>
              <a:t>®</a:t>
            </a:r>
            <a:r>
              <a:rPr lang="en-AU" sz="1800">
                <a:solidFill>
                  <a:schemeClr val="tx1"/>
                </a:solidFill>
                <a:latin typeface="+mj-lt"/>
                <a:cs typeface="JacobsChronos" panose="020B0604020202020204" pitchFamily="34" charset="0"/>
              </a:rPr>
              <a:t>.</a:t>
            </a:r>
          </a:p>
          <a:p>
            <a:pPr lvl="0" indent="0">
              <a:lnSpc>
                <a:spcPct val="90000"/>
              </a:lnSpc>
              <a:spcBef>
                <a:spcPts val="1800"/>
              </a:spcBef>
              <a:spcAft>
                <a:spcPts val="0"/>
              </a:spcAft>
            </a:pPr>
            <a:r>
              <a:rPr lang="en-US" sz="1800" kern="1200">
                <a:solidFill>
                  <a:schemeClr val="tx1"/>
                </a:solidFill>
                <a:effectLst/>
                <a:latin typeface="+mn-lt"/>
                <a:ea typeface="+mn-ea"/>
                <a:cs typeface="+mn-cs"/>
              </a:rPr>
              <a:t>©2021 Jacobs Engineering Group Inc. All rights reserved. This presentation is protected by U.S. and International copyright laws.  Reproduction and redistribution without written permission is prohibited.  Jacobs, the Jacobs logo, and all other Jacobs trademarks are the property of Jacobs Engineering Group Inc. </a:t>
            </a:r>
          </a:p>
          <a:p>
            <a:pPr lvl="0" indent="0">
              <a:lnSpc>
                <a:spcPct val="90000"/>
              </a:lnSpc>
              <a:spcBef>
                <a:spcPts val="1800"/>
              </a:spcBef>
              <a:spcAft>
                <a:spcPts val="0"/>
              </a:spcAft>
            </a:pPr>
            <a:r>
              <a:rPr lang="en-AU" sz="1800">
                <a:solidFill>
                  <a:schemeClr val="tx1"/>
                </a:solidFill>
                <a:latin typeface="+mj-lt"/>
                <a:cs typeface="JacobsChronos" panose="020B0604020202020204" pitchFamily="34" charset="0"/>
              </a:rPr>
              <a:t>Jacobs is a trademark of </a:t>
            </a:r>
            <a:r>
              <a:rPr lang="en-US" sz="1800" kern="1200">
                <a:solidFill>
                  <a:schemeClr val="tx1"/>
                </a:solidFill>
                <a:effectLst/>
                <a:latin typeface="+mn-lt"/>
                <a:ea typeface="+mn-ea"/>
                <a:cs typeface="+mn-cs"/>
              </a:rPr>
              <a:t>Jacobs Engineering Group </a:t>
            </a:r>
            <a:r>
              <a:rPr lang="en-AU" sz="1800">
                <a:solidFill>
                  <a:schemeClr val="tx1"/>
                </a:solidFill>
                <a:latin typeface="+mj-lt"/>
                <a:cs typeface="JacobsChronos" panose="020B0604020202020204" pitchFamily="34" charset="0"/>
              </a:rPr>
              <a:t>Inc. </a:t>
            </a:r>
          </a:p>
          <a:p>
            <a:pPr marL="0" lvl="0" indent="0">
              <a:lnSpc>
                <a:spcPct val="90000"/>
              </a:lnSpc>
              <a:spcBef>
                <a:spcPts val="1800"/>
              </a:spcBef>
              <a:spcAft>
                <a:spcPts val="0"/>
              </a:spcAft>
              <a:buFont typeface="Jacobs Chronos Light" panose="010B0403030503030204" pitchFamily="34" charset="0"/>
              <a:buNone/>
            </a:pPr>
            <a:r>
              <a:rPr lang="en-AU" sz="1800">
                <a:solidFill>
                  <a:schemeClr val="tx1"/>
                </a:solidFill>
                <a:latin typeface="+mj-lt"/>
                <a:cs typeface="JacobsChronos" panose="020B0604020202020204" pitchFamily="34" charset="0"/>
              </a:rPr>
              <a:t> </a:t>
            </a:r>
          </a:p>
        </p:txBody>
      </p:sp>
      <p:sp>
        <p:nvSpPr>
          <p:cNvPr id="7" name="TextBox 6">
            <a:extLst>
              <a:ext uri="{FF2B5EF4-FFF2-40B4-BE49-F238E27FC236}">
                <a16:creationId xmlns:a16="http://schemas.microsoft.com/office/drawing/2014/main" id="{172CAE2E-F228-418B-907C-70E671CBC11C}"/>
              </a:ext>
            </a:extLst>
          </p:cNvPr>
          <p:cNvSpPr txBox="1"/>
          <p:nvPr userDrawn="1"/>
        </p:nvSpPr>
        <p:spPr>
          <a:xfrm>
            <a:off x="310720" y="566191"/>
            <a:ext cx="11271872" cy="430887"/>
          </a:xfrm>
          <a:prstGeom prst="rect">
            <a:avLst/>
          </a:prstGeom>
          <a:noFill/>
        </p:spPr>
        <p:txBody>
          <a:bodyPr wrap="square" lIns="0" tIns="0" rIns="0" bIns="0" rtlCol="0" anchor="ctr">
            <a:spAutoFit/>
          </a:bodyPr>
          <a:lstStyle/>
          <a:p>
            <a:r>
              <a:rPr lang="en-AU" sz="2800" b="1" baseline="0">
                <a:solidFill>
                  <a:schemeClr val="tx1"/>
                </a:solidFill>
                <a:latin typeface="+mj-lt"/>
                <a:cs typeface="JacobsChronos" panose="020B0604020202020204" pitchFamily="34" charset="0"/>
              </a:rPr>
              <a:t>Copyright Notice</a:t>
            </a:r>
            <a:endParaRPr lang="en-AU" sz="2800" b="1">
              <a:solidFill>
                <a:schemeClr val="tx1"/>
              </a:solidFill>
              <a:latin typeface="+mj-lt"/>
              <a:cs typeface="JacobsChronos" panose="020B0604020202020204" pitchFamily="34" charset="0"/>
            </a:endParaRPr>
          </a:p>
        </p:txBody>
      </p:sp>
      <p:sp>
        <p:nvSpPr>
          <p:cNvPr id="8" name="Footer Placeholder 3">
            <a:extLst>
              <a:ext uri="{FF2B5EF4-FFF2-40B4-BE49-F238E27FC236}">
                <a16:creationId xmlns:a16="http://schemas.microsoft.com/office/drawing/2014/main" id="{E5F29524-68EA-45E2-95D2-D891439D5144}"/>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89754719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ustom Layout">
    <p:bg>
      <p:bgRef idx="1001">
        <a:schemeClr val="bg1"/>
      </p:bgRef>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BEA1390-B455-464E-B05F-A9C4A5A7247F}"/>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5" name="TextBox 4">
            <a:extLst>
              <a:ext uri="{FF2B5EF4-FFF2-40B4-BE49-F238E27FC236}">
                <a16:creationId xmlns:a16="http://schemas.microsoft.com/office/drawing/2014/main" id="{F54BC349-E9B7-43A9-869C-F215935916BD}"/>
              </a:ext>
            </a:extLst>
          </p:cNvPr>
          <p:cNvSpPr txBox="1"/>
          <p:nvPr userDrawn="1"/>
        </p:nvSpPr>
        <p:spPr>
          <a:xfrm>
            <a:off x="310720" y="1295400"/>
            <a:ext cx="11398927" cy="4698923"/>
          </a:xfrm>
          <a:prstGeom prst="rect">
            <a:avLst/>
          </a:prstGeom>
          <a:noFill/>
        </p:spPr>
        <p:txBody>
          <a:bodyPr wrap="square" lIns="0" tIns="0" rIns="0" bIns="0" rtlCol="0">
            <a:noAutofit/>
          </a:bodyPr>
          <a:lstStyle/>
          <a:p>
            <a:pPr lvl="0">
              <a:lnSpc>
                <a:spcPct val="90000"/>
              </a:lnSpc>
              <a:spcBef>
                <a:spcPts val="1800"/>
              </a:spcBef>
              <a:spcAft>
                <a:spcPts val="0"/>
              </a:spcAft>
            </a:pPr>
            <a:r>
              <a:rPr lang="en-US" sz="1800" b="1">
                <a:solidFill>
                  <a:schemeClr val="tx1"/>
                </a:solidFill>
                <a:latin typeface="+mj-lt"/>
                <a:cs typeface="JacobsChronos" panose="020B0604020202020204" pitchFamily="34" charset="0"/>
              </a:rPr>
              <a:t>Important</a:t>
            </a:r>
          </a:p>
          <a:p>
            <a:pPr lvl="0" indent="0">
              <a:lnSpc>
                <a:spcPct val="90000"/>
              </a:lnSpc>
              <a:spcBef>
                <a:spcPts val="1800"/>
              </a:spcBef>
              <a:spcAft>
                <a:spcPts val="0"/>
              </a:spcAft>
            </a:pPr>
            <a:r>
              <a:rPr lang="en-AU" sz="1800" kern="1200">
                <a:solidFill>
                  <a:schemeClr val="tx1"/>
                </a:solidFill>
                <a:latin typeface="+mn-lt"/>
                <a:ea typeface="+mn-ea"/>
                <a:cs typeface="JacobsChronos" panose="020B0604020202020204" pitchFamily="34" charset="0"/>
              </a:rPr>
              <a:t>The material in this presentation has been prepared by Jacobs</a:t>
            </a:r>
            <a:r>
              <a:rPr lang="en-AU" sz="1800" kern="1200" baseline="30000">
                <a:solidFill>
                  <a:schemeClr val="tx1"/>
                </a:solidFill>
                <a:latin typeface="+mn-lt"/>
                <a:ea typeface="+mn-ea"/>
                <a:cs typeface="JacobsChronos" panose="020B0604020202020204" pitchFamily="34" charset="0"/>
              </a:rPr>
              <a:t>®</a:t>
            </a:r>
            <a:r>
              <a:rPr lang="en-AU" sz="1800" kern="1200">
                <a:solidFill>
                  <a:schemeClr val="tx1"/>
                </a:solidFill>
                <a:latin typeface="+mn-lt"/>
                <a:ea typeface="+mn-ea"/>
                <a:cs typeface="JacobsChronos" panose="020B0604020202020204" pitchFamily="34" charset="0"/>
              </a:rPr>
              <a:t>.</a:t>
            </a:r>
          </a:p>
          <a:p>
            <a:pPr lvl="0" indent="0">
              <a:lnSpc>
                <a:spcPct val="90000"/>
              </a:lnSpc>
              <a:spcBef>
                <a:spcPts val="1800"/>
              </a:spcBef>
              <a:spcAft>
                <a:spcPts val="0"/>
              </a:spcAft>
            </a:pPr>
            <a:r>
              <a:rPr lang="en-US" sz="1800" kern="1200">
                <a:solidFill>
                  <a:schemeClr val="tx1"/>
                </a:solidFill>
                <a:effectLst/>
                <a:latin typeface="+mn-lt"/>
                <a:ea typeface="+mn-ea"/>
                <a:cs typeface="+mn-cs"/>
              </a:rPr>
              <a:t>©2021 Jacobs Engineering Group Inc. All rights reserved. This presentation is protected by U.S. and International copyright laws.  Reproduction and redistribution without written permission is prohibited.  Jacobs, the Jacobs logo, and all other Jacobs trademarks are the property of Jacobs Engineering Group Inc. </a:t>
            </a:r>
          </a:p>
          <a:p>
            <a:pPr lvl="0" indent="0">
              <a:lnSpc>
                <a:spcPct val="90000"/>
              </a:lnSpc>
              <a:spcBef>
                <a:spcPts val="1800"/>
              </a:spcBef>
              <a:spcAft>
                <a:spcPts val="0"/>
              </a:spcAft>
            </a:pPr>
            <a:r>
              <a:rPr lang="en-AU" sz="1800" kern="1200">
                <a:solidFill>
                  <a:schemeClr val="tx1"/>
                </a:solidFill>
                <a:latin typeface="+mn-lt"/>
                <a:ea typeface="+mn-ea"/>
                <a:cs typeface="JacobsChronos" panose="020B0604020202020204" pitchFamily="34" charset="0"/>
              </a:rPr>
              <a:t>Jacobs is a trademark of Jacobs Engineering Group Inc. </a:t>
            </a:r>
          </a:p>
          <a:p>
            <a:pPr marL="0" lvl="0" indent="0">
              <a:lnSpc>
                <a:spcPct val="90000"/>
              </a:lnSpc>
              <a:spcBef>
                <a:spcPts val="1800"/>
              </a:spcBef>
              <a:spcAft>
                <a:spcPts val="0"/>
              </a:spcAft>
              <a:buFont typeface="Jacobs Chronos Light" panose="010B0403030503030204" pitchFamily="34" charset="0"/>
              <a:buNone/>
            </a:pPr>
            <a:r>
              <a:rPr lang="en-AU" sz="1800" kern="1200">
                <a:solidFill>
                  <a:schemeClr val="tx1"/>
                </a:solidFill>
                <a:latin typeface="+mn-lt"/>
                <a:ea typeface="+mn-ea"/>
                <a:cs typeface="JacobsChronos" panose="020B0604020202020204" pitchFamily="34" charset="0"/>
              </a:rPr>
              <a:t> </a:t>
            </a:r>
          </a:p>
        </p:txBody>
      </p:sp>
      <p:sp>
        <p:nvSpPr>
          <p:cNvPr id="6" name="TextBox 5">
            <a:extLst>
              <a:ext uri="{FF2B5EF4-FFF2-40B4-BE49-F238E27FC236}">
                <a16:creationId xmlns:a16="http://schemas.microsoft.com/office/drawing/2014/main" id="{BC7C20BF-C454-4149-A416-6BA7A4AD1EE7}"/>
              </a:ext>
            </a:extLst>
          </p:cNvPr>
          <p:cNvSpPr txBox="1"/>
          <p:nvPr userDrawn="1"/>
        </p:nvSpPr>
        <p:spPr>
          <a:xfrm>
            <a:off x="310720" y="566191"/>
            <a:ext cx="11271871" cy="430887"/>
          </a:xfrm>
          <a:prstGeom prst="rect">
            <a:avLst/>
          </a:prstGeom>
          <a:noFill/>
        </p:spPr>
        <p:txBody>
          <a:bodyPr wrap="square" lIns="0" tIns="0" rIns="0" bIns="0" rtlCol="0" anchor="ctr">
            <a:spAutoFit/>
          </a:bodyPr>
          <a:lstStyle/>
          <a:p>
            <a:r>
              <a:rPr lang="en-AU" sz="2800" b="1" baseline="0">
                <a:solidFill>
                  <a:schemeClr val="tx1"/>
                </a:solidFill>
                <a:latin typeface="+mj-lt"/>
                <a:cs typeface="JacobsChronos" panose="020B0604020202020204" pitchFamily="34" charset="0"/>
              </a:rPr>
              <a:t>Copyright Notice</a:t>
            </a:r>
            <a:endParaRPr lang="en-AU" sz="2800" b="1">
              <a:solidFill>
                <a:schemeClr val="tx1"/>
              </a:solidFill>
              <a:latin typeface="+mj-lt"/>
              <a:cs typeface="JacobsChronos" panose="020B0604020202020204" pitchFamily="34" charset="0"/>
            </a:endParaRPr>
          </a:p>
        </p:txBody>
      </p:sp>
      <p:sp>
        <p:nvSpPr>
          <p:cNvPr id="9" name="Footer Placeholder 3">
            <a:extLst>
              <a:ext uri="{FF2B5EF4-FFF2-40B4-BE49-F238E27FC236}">
                <a16:creationId xmlns:a16="http://schemas.microsoft.com/office/drawing/2014/main" id="{36DFFAEF-D71C-4488-A77D-ADA5E3D45450}"/>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3047755999"/>
      </p:ext>
    </p:extLst>
  </p:cSld>
  <p:clrMapOvr>
    <a:overrideClrMapping bg1="dk1" tx1="lt1" bg2="dk2" tx2="lt2" accent1="accent1" accent2="accent2" accent3="accent3" accent4="accent4" accent5="accent5" accent6="accent6" hlink="hlink" folHlink="folHlink"/>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C91307B-8EB1-469A-B7D2-B5DFB3774BB9}"/>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5" name="TextBox 4">
            <a:extLst>
              <a:ext uri="{FF2B5EF4-FFF2-40B4-BE49-F238E27FC236}">
                <a16:creationId xmlns:a16="http://schemas.microsoft.com/office/drawing/2014/main" id="{773015B5-9BC6-488B-8F2B-CA18275E9F96}"/>
              </a:ext>
            </a:extLst>
          </p:cNvPr>
          <p:cNvSpPr txBox="1"/>
          <p:nvPr userDrawn="1"/>
        </p:nvSpPr>
        <p:spPr>
          <a:xfrm>
            <a:off x="310720" y="1295400"/>
            <a:ext cx="11254875" cy="3794606"/>
          </a:xfrm>
          <a:prstGeom prst="rect">
            <a:avLst/>
          </a:prstGeom>
          <a:noFill/>
        </p:spPr>
        <p:txBody>
          <a:bodyPr wrap="square" lIns="0" tIns="0" rIns="0" bIns="0" rtlCol="0">
            <a:noAutofit/>
          </a:bodyPr>
          <a:lstStyle/>
          <a:p>
            <a:pPr lvl="0">
              <a:spcAft>
                <a:spcPts val="600"/>
              </a:spcAft>
            </a:pPr>
            <a:r>
              <a:rPr lang="en-US" sz="1800" kern="1200">
                <a:solidFill>
                  <a:schemeClr val="tx1"/>
                </a:solidFill>
                <a:effectLst/>
                <a:latin typeface="+mn-lt"/>
                <a:ea typeface="+mn-ea"/>
                <a:cs typeface="+mn-cs"/>
              </a:rPr>
              <a:t>Statements made in this presentation that are not based on historical fact are forward-looking statements. Although such statements are based on management's current estimates and expectations, and currently available competitive, financial, and economic data, forward-looking statements are inherently uncertain, and you should not place undue reliance on such statements as actual results may differ materially. We caution the reader that there are a variety of risks, uncertainties and other factors that could cause actual results to differ materially from what is contained, projected or implied by our forward-looking statements. For a description of some additional factors that may occur that could cause actual results to differ from our forward-looking statements, see our most recent Annual Report on Form 10-K, and in particular the discussions contained under Item 1 - Business; Item 1A - Risk Factors; Item 3 - Legal Proceedings; and Item 7 - Management's Discussion and Analysis of Financial Condition and Results of Operations, as well as the Company’s other filings with the Securities and Exchange Commission. The Company is not under any duty to update any of the forward-looking statements after the date of this presentation to conform to actual results, except as required by applicable law.</a:t>
            </a:r>
            <a:endParaRPr lang="en-AU" sz="1800" kern="1200">
              <a:solidFill>
                <a:schemeClr val="tx1"/>
              </a:solidFill>
              <a:effectLst/>
              <a:latin typeface="+mn-lt"/>
              <a:ea typeface="+mn-ea"/>
              <a:cs typeface="JacobsChronos" panose="020B0604020202020204" pitchFamily="34" charset="0"/>
            </a:endParaRPr>
          </a:p>
        </p:txBody>
      </p:sp>
      <p:sp>
        <p:nvSpPr>
          <p:cNvPr id="6" name="TextBox 5">
            <a:extLst>
              <a:ext uri="{FF2B5EF4-FFF2-40B4-BE49-F238E27FC236}">
                <a16:creationId xmlns:a16="http://schemas.microsoft.com/office/drawing/2014/main" id="{DE573007-CD7F-415E-AE98-19BB33CFAB44}"/>
              </a:ext>
            </a:extLst>
          </p:cNvPr>
          <p:cNvSpPr txBox="1"/>
          <p:nvPr userDrawn="1"/>
        </p:nvSpPr>
        <p:spPr>
          <a:xfrm>
            <a:off x="310721" y="523987"/>
            <a:ext cx="11282452" cy="430887"/>
          </a:xfrm>
          <a:prstGeom prst="rect">
            <a:avLst/>
          </a:prstGeom>
          <a:noFill/>
        </p:spPr>
        <p:txBody>
          <a:bodyPr wrap="square" lIns="0" tIns="0" rIns="0" bIns="0" rtlCol="0" anchor="ctr">
            <a:spAutoFit/>
          </a:bodyPr>
          <a:lstStyle/>
          <a:p>
            <a:r>
              <a:rPr lang="en-AU" sz="2800" b="1" baseline="0">
                <a:solidFill>
                  <a:schemeClr val="tx2"/>
                </a:solidFill>
                <a:latin typeface="+mj-lt"/>
                <a:cs typeface="JacobsChronos" panose="020B0604020202020204" pitchFamily="34" charset="0"/>
              </a:rPr>
              <a:t>Forward-Looking Statement Disclaimer</a:t>
            </a:r>
            <a:endParaRPr lang="en-AU" sz="2800" b="1">
              <a:solidFill>
                <a:schemeClr val="tx2"/>
              </a:solidFill>
              <a:latin typeface="+mj-lt"/>
              <a:cs typeface="JacobsChronos" panose="020B0604020202020204" pitchFamily="34" charset="0"/>
            </a:endParaRPr>
          </a:p>
        </p:txBody>
      </p:sp>
      <p:sp>
        <p:nvSpPr>
          <p:cNvPr id="7" name="Footer Placeholder 3">
            <a:extLst>
              <a:ext uri="{FF2B5EF4-FFF2-40B4-BE49-F238E27FC236}">
                <a16:creationId xmlns:a16="http://schemas.microsoft.com/office/drawing/2014/main" id="{9B2E5B4A-5D75-492F-AE05-F95E7AE94983}"/>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395669648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Jacobs Presence by Country">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834445A-061E-4F49-81F4-B40C60311D68}"/>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7" name="TextBox 6">
            <a:extLst>
              <a:ext uri="{FF2B5EF4-FFF2-40B4-BE49-F238E27FC236}">
                <a16:creationId xmlns:a16="http://schemas.microsoft.com/office/drawing/2014/main" id="{172CAE2E-F228-418B-907C-70E671CBC11C}"/>
              </a:ext>
            </a:extLst>
          </p:cNvPr>
          <p:cNvSpPr txBox="1"/>
          <p:nvPr userDrawn="1"/>
        </p:nvSpPr>
        <p:spPr>
          <a:xfrm>
            <a:off x="310720" y="566191"/>
            <a:ext cx="11271872" cy="430887"/>
          </a:xfrm>
          <a:prstGeom prst="rect">
            <a:avLst/>
          </a:prstGeom>
          <a:noFill/>
        </p:spPr>
        <p:txBody>
          <a:bodyPr wrap="square" lIns="0" tIns="0" rIns="0" bIns="0" rtlCol="0" anchor="ctr">
            <a:spAutoFit/>
          </a:bodyPr>
          <a:lstStyle/>
          <a:p>
            <a:r>
              <a:rPr lang="en-AU" sz="2800" b="1" baseline="0">
                <a:solidFill>
                  <a:schemeClr val="tx1"/>
                </a:solidFill>
                <a:latin typeface="+mj-lt"/>
                <a:cs typeface="JacobsChronos" panose="020B0604020202020204" pitchFamily="34" charset="0"/>
              </a:rPr>
              <a:t>Jacobs Color Palette</a:t>
            </a:r>
            <a:endParaRPr lang="en-AU" sz="2800" b="1">
              <a:solidFill>
                <a:schemeClr val="tx1"/>
              </a:solidFill>
              <a:latin typeface="+mj-lt"/>
              <a:cs typeface="JacobsChronos" panose="020B0604020202020204" pitchFamily="34" charset="0"/>
            </a:endParaRPr>
          </a:p>
        </p:txBody>
      </p:sp>
      <p:grpSp>
        <p:nvGrpSpPr>
          <p:cNvPr id="8" name="Group 7">
            <a:extLst>
              <a:ext uri="{FF2B5EF4-FFF2-40B4-BE49-F238E27FC236}">
                <a16:creationId xmlns:a16="http://schemas.microsoft.com/office/drawing/2014/main" id="{029B803D-4B95-4FF6-A8D4-40725647875A}"/>
              </a:ext>
            </a:extLst>
          </p:cNvPr>
          <p:cNvGrpSpPr/>
          <p:nvPr userDrawn="1"/>
        </p:nvGrpSpPr>
        <p:grpSpPr>
          <a:xfrm>
            <a:off x="242835" y="1514011"/>
            <a:ext cx="7843161" cy="4281002"/>
            <a:chOff x="223816" y="1429204"/>
            <a:chExt cx="8249624" cy="4376226"/>
          </a:xfrm>
        </p:grpSpPr>
        <p:grpSp>
          <p:nvGrpSpPr>
            <p:cNvPr id="10" name="Group 9">
              <a:extLst>
                <a:ext uri="{FF2B5EF4-FFF2-40B4-BE49-F238E27FC236}">
                  <a16:creationId xmlns:a16="http://schemas.microsoft.com/office/drawing/2014/main" id="{B8BCAB89-047B-4A8F-BD96-FC606DD85110}"/>
                </a:ext>
              </a:extLst>
            </p:cNvPr>
            <p:cNvGrpSpPr/>
            <p:nvPr userDrawn="1"/>
          </p:nvGrpSpPr>
          <p:grpSpPr>
            <a:xfrm>
              <a:off x="233979" y="1429204"/>
              <a:ext cx="8229301" cy="877450"/>
              <a:chOff x="233979" y="1455132"/>
              <a:chExt cx="8229301" cy="877450"/>
            </a:xfrm>
          </p:grpSpPr>
          <p:sp>
            <p:nvSpPr>
              <p:cNvPr id="39" name="TextBox 38">
                <a:extLst>
                  <a:ext uri="{FF2B5EF4-FFF2-40B4-BE49-F238E27FC236}">
                    <a16:creationId xmlns:a16="http://schemas.microsoft.com/office/drawing/2014/main" id="{91CE0B9D-C60A-4291-8D01-9E70BE729865}"/>
                  </a:ext>
                </a:extLst>
              </p:cNvPr>
              <p:cNvSpPr txBox="1"/>
              <p:nvPr/>
            </p:nvSpPr>
            <p:spPr>
              <a:xfrm>
                <a:off x="233979" y="1455132"/>
                <a:ext cx="7928385" cy="369332"/>
              </a:xfrm>
              <a:prstGeom prst="rect">
                <a:avLst/>
              </a:prstGeom>
              <a:noFill/>
            </p:spPr>
            <p:txBody>
              <a:bodyPr wrap="square" rtlCol="0">
                <a:spAutoFit/>
              </a:bodyPr>
              <a:lstStyle/>
              <a:p>
                <a:r>
                  <a:rPr lang="en-AU" sz="1800">
                    <a:latin typeface="+mj-lt"/>
                  </a:rPr>
                  <a:t>Blues</a:t>
                </a:r>
              </a:p>
            </p:txBody>
          </p:sp>
          <p:grpSp>
            <p:nvGrpSpPr>
              <p:cNvPr id="40" name="Group 39">
                <a:extLst>
                  <a:ext uri="{FF2B5EF4-FFF2-40B4-BE49-F238E27FC236}">
                    <a16:creationId xmlns:a16="http://schemas.microsoft.com/office/drawing/2014/main" id="{60C3A677-EFB3-40F2-A8FD-70442BFA9DCC}"/>
                  </a:ext>
                </a:extLst>
              </p:cNvPr>
              <p:cNvGrpSpPr/>
              <p:nvPr/>
            </p:nvGrpSpPr>
            <p:grpSpPr>
              <a:xfrm>
                <a:off x="320040" y="1783939"/>
                <a:ext cx="8143240" cy="548643"/>
                <a:chOff x="320040" y="1783939"/>
                <a:chExt cx="7842324" cy="548643"/>
              </a:xfrm>
            </p:grpSpPr>
            <p:sp>
              <p:nvSpPr>
                <p:cNvPr id="41" name="Rectangle 40">
                  <a:extLst>
                    <a:ext uri="{FF2B5EF4-FFF2-40B4-BE49-F238E27FC236}">
                      <a16:creationId xmlns:a16="http://schemas.microsoft.com/office/drawing/2014/main" id="{4D78ADDA-BF44-4F1E-BDA5-ABA4634DC03B}"/>
                    </a:ext>
                  </a:extLst>
                </p:cNvPr>
                <p:cNvSpPr/>
                <p:nvPr/>
              </p:nvSpPr>
              <p:spPr>
                <a:xfrm>
                  <a:off x="320040" y="1783941"/>
                  <a:ext cx="1960581" cy="5486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a:solidFill>
                        <a:schemeClr val="bg1"/>
                      </a:solidFill>
                      <a:latin typeface="+mj-lt"/>
                    </a:rPr>
                    <a:t>RGB 35 30 220</a:t>
                  </a:r>
                </a:p>
              </p:txBody>
            </p:sp>
            <p:sp>
              <p:nvSpPr>
                <p:cNvPr id="42" name="Rectangle 41">
                  <a:extLst>
                    <a:ext uri="{FF2B5EF4-FFF2-40B4-BE49-F238E27FC236}">
                      <a16:creationId xmlns:a16="http://schemas.microsoft.com/office/drawing/2014/main" id="{F6F40ADE-FC0A-400E-A28F-06D0A444F8BD}"/>
                    </a:ext>
                  </a:extLst>
                </p:cNvPr>
                <p:cNvSpPr/>
                <p:nvPr/>
              </p:nvSpPr>
              <p:spPr>
                <a:xfrm>
                  <a:off x="2280621" y="1783941"/>
                  <a:ext cx="1960581" cy="548641"/>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a:solidFill>
                        <a:schemeClr val="bg1"/>
                      </a:solidFill>
                      <a:latin typeface="+mj-lt"/>
                    </a:rPr>
                    <a:t>RGB 10 125 255</a:t>
                  </a:r>
                </a:p>
              </p:txBody>
            </p:sp>
            <p:sp>
              <p:nvSpPr>
                <p:cNvPr id="43" name="Rectangle 42">
                  <a:extLst>
                    <a:ext uri="{FF2B5EF4-FFF2-40B4-BE49-F238E27FC236}">
                      <a16:creationId xmlns:a16="http://schemas.microsoft.com/office/drawing/2014/main" id="{72CB4F02-0608-43AA-8039-3EAE417781D2}"/>
                    </a:ext>
                  </a:extLst>
                </p:cNvPr>
                <p:cNvSpPr/>
                <p:nvPr/>
              </p:nvSpPr>
              <p:spPr>
                <a:xfrm>
                  <a:off x="4241202" y="1783940"/>
                  <a:ext cx="1960581" cy="548641"/>
                </a:xfrm>
                <a:prstGeom prst="rect">
                  <a:avLst/>
                </a:prstGeom>
                <a:solidFill>
                  <a:srgbClr val="5AE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a:solidFill>
                        <a:schemeClr val="tx1"/>
                      </a:solidFill>
                      <a:latin typeface="+mj-lt"/>
                    </a:rPr>
                    <a:t>RGB 90 230 255</a:t>
                  </a:r>
                </a:p>
              </p:txBody>
            </p:sp>
            <p:sp>
              <p:nvSpPr>
                <p:cNvPr id="44" name="Rectangle 43">
                  <a:extLst>
                    <a:ext uri="{FF2B5EF4-FFF2-40B4-BE49-F238E27FC236}">
                      <a16:creationId xmlns:a16="http://schemas.microsoft.com/office/drawing/2014/main" id="{E52FC9C9-85EB-4136-A917-A02D140AFA1A}"/>
                    </a:ext>
                  </a:extLst>
                </p:cNvPr>
                <p:cNvSpPr/>
                <p:nvPr/>
              </p:nvSpPr>
              <p:spPr>
                <a:xfrm>
                  <a:off x="6201783" y="1783939"/>
                  <a:ext cx="1960581" cy="548641"/>
                </a:xfrm>
                <a:prstGeom prst="rect">
                  <a:avLst/>
                </a:prstGeom>
                <a:solidFill>
                  <a:srgbClr val="001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a:solidFill>
                        <a:schemeClr val="bg1"/>
                      </a:solidFill>
                      <a:latin typeface="+mj-lt"/>
                    </a:rPr>
                    <a:t>RGB 0 30 85</a:t>
                  </a:r>
                </a:p>
              </p:txBody>
            </p:sp>
          </p:grpSp>
        </p:grpSp>
        <p:grpSp>
          <p:nvGrpSpPr>
            <p:cNvPr id="11" name="Group 10">
              <a:extLst>
                <a:ext uri="{FF2B5EF4-FFF2-40B4-BE49-F238E27FC236}">
                  <a16:creationId xmlns:a16="http://schemas.microsoft.com/office/drawing/2014/main" id="{A9CFA9E5-B02F-42FA-A897-9F40115BCF29}"/>
                </a:ext>
              </a:extLst>
            </p:cNvPr>
            <p:cNvGrpSpPr/>
            <p:nvPr userDrawn="1"/>
          </p:nvGrpSpPr>
          <p:grpSpPr>
            <a:xfrm>
              <a:off x="223818" y="2284396"/>
              <a:ext cx="8239462" cy="868286"/>
              <a:chOff x="223818" y="2470136"/>
              <a:chExt cx="8239462" cy="868286"/>
            </a:xfrm>
          </p:grpSpPr>
          <p:sp>
            <p:nvSpPr>
              <p:cNvPr id="33" name="TextBox 32">
                <a:extLst>
                  <a:ext uri="{FF2B5EF4-FFF2-40B4-BE49-F238E27FC236}">
                    <a16:creationId xmlns:a16="http://schemas.microsoft.com/office/drawing/2014/main" id="{7E850313-1CB4-4DE9-9898-CAC4F4C3683A}"/>
                  </a:ext>
                </a:extLst>
              </p:cNvPr>
              <p:cNvSpPr txBox="1"/>
              <p:nvPr/>
            </p:nvSpPr>
            <p:spPr>
              <a:xfrm>
                <a:off x="223818" y="2470136"/>
                <a:ext cx="7928385" cy="369332"/>
              </a:xfrm>
              <a:prstGeom prst="rect">
                <a:avLst/>
              </a:prstGeom>
              <a:noFill/>
            </p:spPr>
            <p:txBody>
              <a:bodyPr wrap="square" rtlCol="0">
                <a:spAutoFit/>
              </a:bodyPr>
              <a:lstStyle/>
              <a:p>
                <a:r>
                  <a:rPr lang="en-AU" sz="1800">
                    <a:latin typeface="+mj-lt"/>
                  </a:rPr>
                  <a:t>Purples</a:t>
                </a:r>
              </a:p>
            </p:txBody>
          </p:sp>
          <p:grpSp>
            <p:nvGrpSpPr>
              <p:cNvPr id="34" name="Group 33">
                <a:extLst>
                  <a:ext uri="{FF2B5EF4-FFF2-40B4-BE49-F238E27FC236}">
                    <a16:creationId xmlns:a16="http://schemas.microsoft.com/office/drawing/2014/main" id="{70CBD760-D745-4DD2-B058-260F953E1B58}"/>
                  </a:ext>
                </a:extLst>
              </p:cNvPr>
              <p:cNvGrpSpPr/>
              <p:nvPr/>
            </p:nvGrpSpPr>
            <p:grpSpPr>
              <a:xfrm>
                <a:off x="309880" y="2789779"/>
                <a:ext cx="8153400" cy="548643"/>
                <a:chOff x="320040" y="1783939"/>
                <a:chExt cx="7842324" cy="548643"/>
              </a:xfrm>
            </p:grpSpPr>
            <p:sp>
              <p:nvSpPr>
                <p:cNvPr id="35" name="Rectangle 34">
                  <a:extLst>
                    <a:ext uri="{FF2B5EF4-FFF2-40B4-BE49-F238E27FC236}">
                      <a16:creationId xmlns:a16="http://schemas.microsoft.com/office/drawing/2014/main" id="{7AAA81A9-053A-47E0-8A04-7E487566DA98}"/>
                    </a:ext>
                  </a:extLst>
                </p:cNvPr>
                <p:cNvSpPr/>
                <p:nvPr/>
              </p:nvSpPr>
              <p:spPr>
                <a:xfrm>
                  <a:off x="320040" y="1783941"/>
                  <a:ext cx="1960581" cy="548641"/>
                </a:xfrm>
                <a:prstGeom prst="rect">
                  <a:avLst/>
                </a:prstGeom>
                <a:solidFill>
                  <a:srgbClr val="6F0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a:solidFill>
                        <a:schemeClr val="bg1"/>
                      </a:solidFill>
                      <a:latin typeface="+mj-lt"/>
                    </a:rPr>
                    <a:t>RGB 111 0 110</a:t>
                  </a:r>
                </a:p>
              </p:txBody>
            </p:sp>
            <p:sp>
              <p:nvSpPr>
                <p:cNvPr id="36" name="Rectangle 35">
                  <a:extLst>
                    <a:ext uri="{FF2B5EF4-FFF2-40B4-BE49-F238E27FC236}">
                      <a16:creationId xmlns:a16="http://schemas.microsoft.com/office/drawing/2014/main" id="{AE6192F2-7E00-4F9E-B909-0AC9243A3C4B}"/>
                    </a:ext>
                  </a:extLst>
                </p:cNvPr>
                <p:cNvSpPr/>
                <p:nvPr/>
              </p:nvSpPr>
              <p:spPr>
                <a:xfrm>
                  <a:off x="2280621" y="1783941"/>
                  <a:ext cx="1960581" cy="548641"/>
                </a:xfrm>
                <a:prstGeom prst="rect">
                  <a:avLst/>
                </a:prstGeom>
                <a:solidFill>
                  <a:srgbClr val="A80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a:solidFill>
                        <a:schemeClr val="bg1"/>
                      </a:solidFill>
                      <a:latin typeface="+mj-lt"/>
                    </a:rPr>
                    <a:t>RGB 168 0 168</a:t>
                  </a:r>
                </a:p>
              </p:txBody>
            </p:sp>
            <p:sp>
              <p:nvSpPr>
                <p:cNvPr id="37" name="Rectangle 36">
                  <a:extLst>
                    <a:ext uri="{FF2B5EF4-FFF2-40B4-BE49-F238E27FC236}">
                      <a16:creationId xmlns:a16="http://schemas.microsoft.com/office/drawing/2014/main" id="{23D6008C-77AD-4BC6-B636-F2C920C1C4B0}"/>
                    </a:ext>
                  </a:extLst>
                </p:cNvPr>
                <p:cNvSpPr/>
                <p:nvPr/>
              </p:nvSpPr>
              <p:spPr>
                <a:xfrm>
                  <a:off x="4241202" y="1783940"/>
                  <a:ext cx="1960581" cy="548641"/>
                </a:xfrm>
                <a:prstGeom prst="rect">
                  <a:avLst/>
                </a:prstGeom>
                <a:solidFill>
                  <a:srgbClr val="D7A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a:solidFill>
                        <a:schemeClr val="tx1"/>
                      </a:solidFill>
                      <a:latin typeface="+mj-lt"/>
                    </a:rPr>
                    <a:t>RGB 215 165 245</a:t>
                  </a:r>
                </a:p>
              </p:txBody>
            </p:sp>
            <p:sp>
              <p:nvSpPr>
                <p:cNvPr id="38" name="Rectangle 37">
                  <a:extLst>
                    <a:ext uri="{FF2B5EF4-FFF2-40B4-BE49-F238E27FC236}">
                      <a16:creationId xmlns:a16="http://schemas.microsoft.com/office/drawing/2014/main" id="{67B6A5E2-DF70-4C69-89FE-1A517B96FDBC}"/>
                    </a:ext>
                  </a:extLst>
                </p:cNvPr>
                <p:cNvSpPr/>
                <p:nvPr/>
              </p:nvSpPr>
              <p:spPr>
                <a:xfrm>
                  <a:off x="6201783" y="1783939"/>
                  <a:ext cx="1960581" cy="548641"/>
                </a:xfrm>
                <a:prstGeom prst="rect">
                  <a:avLst/>
                </a:prstGeom>
                <a:solidFill>
                  <a:srgbClr val="460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a:solidFill>
                        <a:schemeClr val="bg1"/>
                      </a:solidFill>
                      <a:latin typeface="+mj-lt"/>
                    </a:rPr>
                    <a:t>RGB 70 15 50</a:t>
                  </a:r>
                </a:p>
              </p:txBody>
            </p:sp>
          </p:grpSp>
        </p:grpSp>
        <p:grpSp>
          <p:nvGrpSpPr>
            <p:cNvPr id="12" name="Group 11">
              <a:extLst>
                <a:ext uri="{FF2B5EF4-FFF2-40B4-BE49-F238E27FC236}">
                  <a16:creationId xmlns:a16="http://schemas.microsoft.com/office/drawing/2014/main" id="{D213FEEB-1B45-4EFF-B44F-E3B66BADBC5F}"/>
                </a:ext>
              </a:extLst>
            </p:cNvPr>
            <p:cNvGrpSpPr/>
            <p:nvPr userDrawn="1"/>
          </p:nvGrpSpPr>
          <p:grpSpPr>
            <a:xfrm>
              <a:off x="223817" y="3116997"/>
              <a:ext cx="8249623" cy="873287"/>
              <a:chOff x="223817" y="3566019"/>
              <a:chExt cx="8249623" cy="873287"/>
            </a:xfrm>
          </p:grpSpPr>
          <p:sp>
            <p:nvSpPr>
              <p:cNvPr id="27" name="TextBox 26">
                <a:extLst>
                  <a:ext uri="{FF2B5EF4-FFF2-40B4-BE49-F238E27FC236}">
                    <a16:creationId xmlns:a16="http://schemas.microsoft.com/office/drawing/2014/main" id="{8EEC8ECE-A7F8-482E-A1B0-E686BC0DD0ED}"/>
                  </a:ext>
                </a:extLst>
              </p:cNvPr>
              <p:cNvSpPr txBox="1"/>
              <p:nvPr/>
            </p:nvSpPr>
            <p:spPr>
              <a:xfrm>
                <a:off x="223817" y="3566019"/>
                <a:ext cx="7928385" cy="369332"/>
              </a:xfrm>
              <a:prstGeom prst="rect">
                <a:avLst/>
              </a:prstGeom>
              <a:noFill/>
            </p:spPr>
            <p:txBody>
              <a:bodyPr wrap="square" rtlCol="0">
                <a:spAutoFit/>
              </a:bodyPr>
              <a:lstStyle/>
              <a:p>
                <a:r>
                  <a:rPr lang="en-AU" sz="1800">
                    <a:latin typeface="+mj-lt"/>
                  </a:rPr>
                  <a:t>Reds</a:t>
                </a:r>
              </a:p>
            </p:txBody>
          </p:sp>
          <p:grpSp>
            <p:nvGrpSpPr>
              <p:cNvPr id="28" name="Group 27">
                <a:extLst>
                  <a:ext uri="{FF2B5EF4-FFF2-40B4-BE49-F238E27FC236}">
                    <a16:creationId xmlns:a16="http://schemas.microsoft.com/office/drawing/2014/main" id="{2EA49DE8-7ECA-43BE-A8A4-6E4BE47D81FF}"/>
                  </a:ext>
                </a:extLst>
              </p:cNvPr>
              <p:cNvGrpSpPr/>
              <p:nvPr/>
            </p:nvGrpSpPr>
            <p:grpSpPr>
              <a:xfrm>
                <a:off x="320040" y="3890663"/>
                <a:ext cx="8153400" cy="548643"/>
                <a:chOff x="320040" y="1783939"/>
                <a:chExt cx="7842324" cy="548643"/>
              </a:xfrm>
            </p:grpSpPr>
            <p:sp>
              <p:nvSpPr>
                <p:cNvPr id="29" name="Rectangle 28">
                  <a:extLst>
                    <a:ext uri="{FF2B5EF4-FFF2-40B4-BE49-F238E27FC236}">
                      <a16:creationId xmlns:a16="http://schemas.microsoft.com/office/drawing/2014/main" id="{D87E6017-CADB-4F44-98A3-6476B3DCEB47}"/>
                    </a:ext>
                  </a:extLst>
                </p:cNvPr>
                <p:cNvSpPr/>
                <p:nvPr/>
              </p:nvSpPr>
              <p:spPr>
                <a:xfrm>
                  <a:off x="320040" y="1783941"/>
                  <a:ext cx="1960581" cy="548641"/>
                </a:xfrm>
                <a:prstGeom prst="rect">
                  <a:avLst/>
                </a:prstGeom>
                <a:solidFill>
                  <a:srgbClr val="D72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a:solidFill>
                        <a:schemeClr val="bg1"/>
                      </a:solidFill>
                      <a:latin typeface="+mj-lt"/>
                    </a:rPr>
                    <a:t>RGB 215 40 80</a:t>
                  </a:r>
                </a:p>
              </p:txBody>
            </p:sp>
            <p:sp>
              <p:nvSpPr>
                <p:cNvPr id="30" name="Rectangle 29">
                  <a:extLst>
                    <a:ext uri="{FF2B5EF4-FFF2-40B4-BE49-F238E27FC236}">
                      <a16:creationId xmlns:a16="http://schemas.microsoft.com/office/drawing/2014/main" id="{8B1D1189-1B40-4563-97CC-05FD715712A8}"/>
                    </a:ext>
                  </a:extLst>
                </p:cNvPr>
                <p:cNvSpPr/>
                <p:nvPr/>
              </p:nvSpPr>
              <p:spPr>
                <a:xfrm>
                  <a:off x="2280621" y="1783941"/>
                  <a:ext cx="1960581" cy="548641"/>
                </a:xfrm>
                <a:prstGeom prst="rect">
                  <a:avLst/>
                </a:prstGeom>
                <a:solidFill>
                  <a:srgbClr val="FF46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a:solidFill>
                        <a:schemeClr val="bg1"/>
                      </a:solidFill>
                      <a:latin typeface="+mj-lt"/>
                    </a:rPr>
                    <a:t>RGB 255 70 95</a:t>
                  </a:r>
                </a:p>
              </p:txBody>
            </p:sp>
            <p:sp>
              <p:nvSpPr>
                <p:cNvPr id="31" name="Rectangle 30">
                  <a:extLst>
                    <a:ext uri="{FF2B5EF4-FFF2-40B4-BE49-F238E27FC236}">
                      <a16:creationId xmlns:a16="http://schemas.microsoft.com/office/drawing/2014/main" id="{71836AA9-05B9-4E33-A06C-8E6DE6A1247D}"/>
                    </a:ext>
                  </a:extLst>
                </p:cNvPr>
                <p:cNvSpPr/>
                <p:nvPr/>
              </p:nvSpPr>
              <p:spPr>
                <a:xfrm>
                  <a:off x="4241202" y="1783940"/>
                  <a:ext cx="1960581" cy="548641"/>
                </a:xfrm>
                <a:prstGeom prst="rect">
                  <a:avLst/>
                </a:prstGeom>
                <a:solidFill>
                  <a:srgbClr val="F591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a:solidFill>
                        <a:schemeClr val="tx1"/>
                      </a:solidFill>
                      <a:latin typeface="+mj-lt"/>
                    </a:rPr>
                    <a:t>RGB 245 145 145</a:t>
                  </a:r>
                </a:p>
              </p:txBody>
            </p:sp>
            <p:sp>
              <p:nvSpPr>
                <p:cNvPr id="32" name="Rectangle 31">
                  <a:extLst>
                    <a:ext uri="{FF2B5EF4-FFF2-40B4-BE49-F238E27FC236}">
                      <a16:creationId xmlns:a16="http://schemas.microsoft.com/office/drawing/2014/main" id="{586261C2-09F5-4C98-AB7C-8C061BDF0B96}"/>
                    </a:ext>
                  </a:extLst>
                </p:cNvPr>
                <p:cNvSpPr/>
                <p:nvPr/>
              </p:nvSpPr>
              <p:spPr>
                <a:xfrm>
                  <a:off x="6201783" y="1783939"/>
                  <a:ext cx="1960581" cy="548641"/>
                </a:xfrm>
                <a:prstGeom prst="rect">
                  <a:avLst/>
                </a:prstGeom>
                <a:solidFill>
                  <a:srgbClr val="69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a:solidFill>
                        <a:schemeClr val="bg1"/>
                      </a:solidFill>
                      <a:latin typeface="+mj-lt"/>
                    </a:rPr>
                    <a:t>RGB 105 10 40</a:t>
                  </a:r>
                </a:p>
              </p:txBody>
            </p:sp>
          </p:grpSp>
        </p:grpSp>
        <p:grpSp>
          <p:nvGrpSpPr>
            <p:cNvPr id="13" name="Group 12">
              <a:extLst>
                <a:ext uri="{FF2B5EF4-FFF2-40B4-BE49-F238E27FC236}">
                  <a16:creationId xmlns:a16="http://schemas.microsoft.com/office/drawing/2014/main" id="{545071A4-EBB5-4C44-A37D-2F9AD8BD432B}"/>
                </a:ext>
              </a:extLst>
            </p:cNvPr>
            <p:cNvGrpSpPr/>
            <p:nvPr userDrawn="1"/>
          </p:nvGrpSpPr>
          <p:grpSpPr>
            <a:xfrm>
              <a:off x="223816" y="4005936"/>
              <a:ext cx="8239463" cy="905011"/>
              <a:chOff x="223816" y="4543737"/>
              <a:chExt cx="8239463" cy="905011"/>
            </a:xfrm>
          </p:grpSpPr>
          <p:sp>
            <p:nvSpPr>
              <p:cNvPr id="21" name="TextBox 20">
                <a:extLst>
                  <a:ext uri="{FF2B5EF4-FFF2-40B4-BE49-F238E27FC236}">
                    <a16:creationId xmlns:a16="http://schemas.microsoft.com/office/drawing/2014/main" id="{A63B2D5E-9BE0-4037-B5F8-AC7DBDE23F60}"/>
                  </a:ext>
                </a:extLst>
              </p:cNvPr>
              <p:cNvSpPr txBox="1"/>
              <p:nvPr/>
            </p:nvSpPr>
            <p:spPr>
              <a:xfrm>
                <a:off x="223816" y="4543737"/>
                <a:ext cx="7928385" cy="369332"/>
              </a:xfrm>
              <a:prstGeom prst="rect">
                <a:avLst/>
              </a:prstGeom>
              <a:noFill/>
            </p:spPr>
            <p:txBody>
              <a:bodyPr wrap="square" rtlCol="0">
                <a:spAutoFit/>
              </a:bodyPr>
              <a:lstStyle/>
              <a:p>
                <a:r>
                  <a:rPr lang="en-AU" sz="1800">
                    <a:latin typeface="+mj-lt"/>
                  </a:rPr>
                  <a:t>Yellows</a:t>
                </a:r>
              </a:p>
            </p:txBody>
          </p:sp>
          <p:grpSp>
            <p:nvGrpSpPr>
              <p:cNvPr id="22" name="Group 21">
                <a:extLst>
                  <a:ext uri="{FF2B5EF4-FFF2-40B4-BE49-F238E27FC236}">
                    <a16:creationId xmlns:a16="http://schemas.microsoft.com/office/drawing/2014/main" id="{976F7C61-851B-4A03-AB2F-B05C90D73B46}"/>
                  </a:ext>
                </a:extLst>
              </p:cNvPr>
              <p:cNvGrpSpPr/>
              <p:nvPr/>
            </p:nvGrpSpPr>
            <p:grpSpPr>
              <a:xfrm>
                <a:off x="309880" y="4900105"/>
                <a:ext cx="8153399" cy="548643"/>
                <a:chOff x="320040" y="1783939"/>
                <a:chExt cx="7842324" cy="548643"/>
              </a:xfrm>
            </p:grpSpPr>
            <p:sp>
              <p:nvSpPr>
                <p:cNvPr id="23" name="Rectangle 22">
                  <a:extLst>
                    <a:ext uri="{FF2B5EF4-FFF2-40B4-BE49-F238E27FC236}">
                      <a16:creationId xmlns:a16="http://schemas.microsoft.com/office/drawing/2014/main" id="{0C68306D-EEEE-4DAB-B41F-4CCCF4518EE2}"/>
                    </a:ext>
                  </a:extLst>
                </p:cNvPr>
                <p:cNvSpPr/>
                <p:nvPr/>
              </p:nvSpPr>
              <p:spPr>
                <a:xfrm>
                  <a:off x="320040" y="1783941"/>
                  <a:ext cx="1960581" cy="548641"/>
                </a:xfrm>
                <a:prstGeom prst="rect">
                  <a:avLst/>
                </a:prstGeom>
                <a:solidFill>
                  <a:srgbClr val="FFA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a:solidFill>
                        <a:schemeClr val="bg1"/>
                      </a:solidFill>
                      <a:latin typeface="+mj-lt"/>
                    </a:rPr>
                    <a:t>RGB 255 160 20</a:t>
                  </a:r>
                </a:p>
              </p:txBody>
            </p:sp>
            <p:sp>
              <p:nvSpPr>
                <p:cNvPr id="24" name="Rectangle 23">
                  <a:extLst>
                    <a:ext uri="{FF2B5EF4-FFF2-40B4-BE49-F238E27FC236}">
                      <a16:creationId xmlns:a16="http://schemas.microsoft.com/office/drawing/2014/main" id="{1C2E728D-B444-4F1A-B2D3-C588D578141B}"/>
                    </a:ext>
                  </a:extLst>
                </p:cNvPr>
                <p:cNvSpPr/>
                <p:nvPr/>
              </p:nvSpPr>
              <p:spPr>
                <a:xfrm>
                  <a:off x="2280621" y="1783941"/>
                  <a:ext cx="1960581" cy="548641"/>
                </a:xfrm>
                <a:prstGeom prst="rect">
                  <a:avLst/>
                </a:prstGeom>
                <a:solidFill>
                  <a:srgbClr val="FFB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a:solidFill>
                        <a:schemeClr val="bg1"/>
                      </a:solidFill>
                      <a:latin typeface="+mj-lt"/>
                    </a:rPr>
                    <a:t>RGB 255 180 30</a:t>
                  </a:r>
                </a:p>
              </p:txBody>
            </p:sp>
            <p:sp>
              <p:nvSpPr>
                <p:cNvPr id="25" name="Rectangle 24">
                  <a:extLst>
                    <a:ext uri="{FF2B5EF4-FFF2-40B4-BE49-F238E27FC236}">
                      <a16:creationId xmlns:a16="http://schemas.microsoft.com/office/drawing/2014/main" id="{5D526E2D-71B1-4AEE-9839-FE0C427A2B01}"/>
                    </a:ext>
                  </a:extLst>
                </p:cNvPr>
                <p:cNvSpPr/>
                <p:nvPr/>
              </p:nvSpPr>
              <p:spPr>
                <a:xfrm>
                  <a:off x="4241202" y="1783940"/>
                  <a:ext cx="1960581" cy="548641"/>
                </a:xfrm>
                <a:prstGeom prst="rect">
                  <a:avLst/>
                </a:prstGeom>
                <a:solidFill>
                  <a:srgbClr val="FFDC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a:solidFill>
                        <a:schemeClr val="tx1"/>
                      </a:solidFill>
                      <a:latin typeface="+mj-lt"/>
                    </a:rPr>
                    <a:t>RGB 255 220 120</a:t>
                  </a:r>
                </a:p>
              </p:txBody>
            </p:sp>
            <p:sp>
              <p:nvSpPr>
                <p:cNvPr id="26" name="Rectangle 25">
                  <a:extLst>
                    <a:ext uri="{FF2B5EF4-FFF2-40B4-BE49-F238E27FC236}">
                      <a16:creationId xmlns:a16="http://schemas.microsoft.com/office/drawing/2014/main" id="{811521E0-B9CC-4572-A90A-72F07A58DF6F}"/>
                    </a:ext>
                  </a:extLst>
                </p:cNvPr>
                <p:cNvSpPr/>
                <p:nvPr/>
              </p:nvSpPr>
              <p:spPr>
                <a:xfrm>
                  <a:off x="6201783" y="1783939"/>
                  <a:ext cx="1960581" cy="548641"/>
                </a:xfrm>
                <a:prstGeom prst="rect">
                  <a:avLst/>
                </a:prstGeom>
                <a:solidFill>
                  <a:srgbClr val="A04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a:solidFill>
                        <a:schemeClr val="bg1"/>
                      </a:solidFill>
                      <a:latin typeface="+mj-lt"/>
                    </a:rPr>
                    <a:t>RGB 160 75 0</a:t>
                  </a:r>
                </a:p>
              </p:txBody>
            </p:sp>
          </p:grpSp>
        </p:grpSp>
        <p:grpSp>
          <p:nvGrpSpPr>
            <p:cNvPr id="14" name="Group 13">
              <a:extLst>
                <a:ext uri="{FF2B5EF4-FFF2-40B4-BE49-F238E27FC236}">
                  <a16:creationId xmlns:a16="http://schemas.microsoft.com/office/drawing/2014/main" id="{21DC945A-A14D-44D8-8578-F5E7CD79D2AB}"/>
                </a:ext>
              </a:extLst>
            </p:cNvPr>
            <p:cNvGrpSpPr/>
            <p:nvPr userDrawn="1"/>
          </p:nvGrpSpPr>
          <p:grpSpPr>
            <a:xfrm>
              <a:off x="233979" y="4889050"/>
              <a:ext cx="8239461" cy="916380"/>
              <a:chOff x="223819" y="4532368"/>
              <a:chExt cx="8239461" cy="916380"/>
            </a:xfrm>
          </p:grpSpPr>
          <p:sp>
            <p:nvSpPr>
              <p:cNvPr id="15" name="TextBox 14">
                <a:extLst>
                  <a:ext uri="{FF2B5EF4-FFF2-40B4-BE49-F238E27FC236}">
                    <a16:creationId xmlns:a16="http://schemas.microsoft.com/office/drawing/2014/main" id="{DBD19E9B-0DA2-4029-8453-2B8375913AE6}"/>
                  </a:ext>
                </a:extLst>
              </p:cNvPr>
              <p:cNvSpPr txBox="1"/>
              <p:nvPr/>
            </p:nvSpPr>
            <p:spPr>
              <a:xfrm>
                <a:off x="223819" y="4532368"/>
                <a:ext cx="7928385" cy="369332"/>
              </a:xfrm>
              <a:prstGeom prst="rect">
                <a:avLst/>
              </a:prstGeom>
              <a:noFill/>
            </p:spPr>
            <p:txBody>
              <a:bodyPr wrap="square" rtlCol="0">
                <a:spAutoFit/>
              </a:bodyPr>
              <a:lstStyle/>
              <a:p>
                <a:r>
                  <a:rPr lang="en-AU" sz="1800">
                    <a:latin typeface="+mj-lt"/>
                  </a:rPr>
                  <a:t>Greens</a:t>
                </a:r>
              </a:p>
            </p:txBody>
          </p:sp>
          <p:grpSp>
            <p:nvGrpSpPr>
              <p:cNvPr id="16" name="Group 15">
                <a:extLst>
                  <a:ext uri="{FF2B5EF4-FFF2-40B4-BE49-F238E27FC236}">
                    <a16:creationId xmlns:a16="http://schemas.microsoft.com/office/drawing/2014/main" id="{DEA1F6F2-71F8-4E54-A89C-123847C9317D}"/>
                  </a:ext>
                </a:extLst>
              </p:cNvPr>
              <p:cNvGrpSpPr/>
              <p:nvPr/>
            </p:nvGrpSpPr>
            <p:grpSpPr>
              <a:xfrm>
                <a:off x="309880" y="4900105"/>
                <a:ext cx="8153400" cy="548643"/>
                <a:chOff x="320040" y="1783939"/>
                <a:chExt cx="7842324" cy="548643"/>
              </a:xfrm>
            </p:grpSpPr>
            <p:sp>
              <p:nvSpPr>
                <p:cNvPr id="17" name="Rectangle 16">
                  <a:extLst>
                    <a:ext uri="{FF2B5EF4-FFF2-40B4-BE49-F238E27FC236}">
                      <a16:creationId xmlns:a16="http://schemas.microsoft.com/office/drawing/2014/main" id="{F5B3E93F-2B37-453B-9EB2-4B123A70E116}"/>
                    </a:ext>
                  </a:extLst>
                </p:cNvPr>
                <p:cNvSpPr/>
                <p:nvPr/>
              </p:nvSpPr>
              <p:spPr>
                <a:xfrm>
                  <a:off x="320040" y="1783941"/>
                  <a:ext cx="1960581" cy="548641"/>
                </a:xfrm>
                <a:prstGeom prst="rect">
                  <a:avLst/>
                </a:prstGeom>
                <a:solidFill>
                  <a:srgbClr val="007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a:solidFill>
                        <a:schemeClr val="bg1"/>
                      </a:solidFill>
                      <a:latin typeface="+mj-lt"/>
                    </a:rPr>
                    <a:t>RGB 0 125 85</a:t>
                  </a:r>
                </a:p>
              </p:txBody>
            </p:sp>
            <p:sp>
              <p:nvSpPr>
                <p:cNvPr id="18" name="Rectangle 17">
                  <a:extLst>
                    <a:ext uri="{FF2B5EF4-FFF2-40B4-BE49-F238E27FC236}">
                      <a16:creationId xmlns:a16="http://schemas.microsoft.com/office/drawing/2014/main" id="{6275D9CF-C867-48C3-891E-555BB0AE975B}"/>
                    </a:ext>
                  </a:extLst>
                </p:cNvPr>
                <p:cNvSpPr/>
                <p:nvPr/>
              </p:nvSpPr>
              <p:spPr>
                <a:xfrm>
                  <a:off x="2280621" y="1783941"/>
                  <a:ext cx="1960581" cy="548641"/>
                </a:xfrm>
                <a:prstGeom prst="rect">
                  <a:avLst/>
                </a:prstGeom>
                <a:solidFill>
                  <a:srgbClr val="0AD2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a:solidFill>
                        <a:schemeClr val="bg1"/>
                      </a:solidFill>
                      <a:latin typeface="+mj-lt"/>
                    </a:rPr>
                    <a:t>RGB 10 210 135</a:t>
                  </a:r>
                </a:p>
              </p:txBody>
            </p:sp>
            <p:sp>
              <p:nvSpPr>
                <p:cNvPr id="19" name="Rectangle 18">
                  <a:extLst>
                    <a:ext uri="{FF2B5EF4-FFF2-40B4-BE49-F238E27FC236}">
                      <a16:creationId xmlns:a16="http://schemas.microsoft.com/office/drawing/2014/main" id="{9A99C0A5-AD37-446D-BAED-40746F4A21A9}"/>
                    </a:ext>
                  </a:extLst>
                </p:cNvPr>
                <p:cNvSpPr/>
                <p:nvPr/>
              </p:nvSpPr>
              <p:spPr>
                <a:xfrm>
                  <a:off x="4241202" y="1783940"/>
                  <a:ext cx="1960581" cy="548641"/>
                </a:xfrm>
                <a:prstGeom prst="rect">
                  <a:avLst/>
                </a:prstGeom>
                <a:solidFill>
                  <a:srgbClr val="78FA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a:solidFill>
                        <a:schemeClr val="tx1"/>
                      </a:solidFill>
                      <a:latin typeface="+mj-lt"/>
                    </a:rPr>
                    <a:t>RGB 120 250 200</a:t>
                  </a:r>
                </a:p>
              </p:txBody>
            </p:sp>
            <p:sp>
              <p:nvSpPr>
                <p:cNvPr id="20" name="Rectangle 19">
                  <a:extLst>
                    <a:ext uri="{FF2B5EF4-FFF2-40B4-BE49-F238E27FC236}">
                      <a16:creationId xmlns:a16="http://schemas.microsoft.com/office/drawing/2014/main" id="{D6457402-DD56-4E84-BA76-FC588DDB5F8D}"/>
                    </a:ext>
                  </a:extLst>
                </p:cNvPr>
                <p:cNvSpPr/>
                <p:nvPr/>
              </p:nvSpPr>
              <p:spPr>
                <a:xfrm>
                  <a:off x="6201783" y="1783939"/>
                  <a:ext cx="1960581" cy="548641"/>
                </a:xfrm>
                <a:prstGeom prst="rect">
                  <a:avLst/>
                </a:prstGeom>
                <a:solidFill>
                  <a:srgbClr val="003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a:solidFill>
                        <a:schemeClr val="bg1"/>
                      </a:solidFill>
                      <a:latin typeface="+mj-lt"/>
                    </a:rPr>
                    <a:t>RGB 0 60 45</a:t>
                  </a:r>
                </a:p>
              </p:txBody>
            </p:sp>
          </p:grpSp>
        </p:grpSp>
      </p:grpSp>
      <p:grpSp>
        <p:nvGrpSpPr>
          <p:cNvPr id="45" name="Group 44">
            <a:extLst>
              <a:ext uri="{FF2B5EF4-FFF2-40B4-BE49-F238E27FC236}">
                <a16:creationId xmlns:a16="http://schemas.microsoft.com/office/drawing/2014/main" id="{0592A3B9-D694-4FD3-AEB2-E5B6D2BD51B6}"/>
              </a:ext>
            </a:extLst>
          </p:cNvPr>
          <p:cNvGrpSpPr/>
          <p:nvPr userDrawn="1"/>
        </p:nvGrpSpPr>
        <p:grpSpPr>
          <a:xfrm>
            <a:off x="8504600" y="1503060"/>
            <a:ext cx="2090020" cy="4277193"/>
            <a:chOff x="9356833" y="1672577"/>
            <a:chExt cx="2385820" cy="4362408"/>
          </a:xfrm>
        </p:grpSpPr>
        <p:grpSp>
          <p:nvGrpSpPr>
            <p:cNvPr id="46" name="Group 45">
              <a:extLst>
                <a:ext uri="{FF2B5EF4-FFF2-40B4-BE49-F238E27FC236}">
                  <a16:creationId xmlns:a16="http://schemas.microsoft.com/office/drawing/2014/main" id="{CED65D36-354B-4007-B44C-979735F8EA4A}"/>
                </a:ext>
              </a:extLst>
            </p:cNvPr>
            <p:cNvGrpSpPr/>
            <p:nvPr userDrawn="1"/>
          </p:nvGrpSpPr>
          <p:grpSpPr>
            <a:xfrm>
              <a:off x="9356834" y="1672577"/>
              <a:ext cx="2363761" cy="890336"/>
              <a:chOff x="9172160" y="1283148"/>
              <a:chExt cx="2363761" cy="890336"/>
            </a:xfrm>
          </p:grpSpPr>
          <p:sp>
            <p:nvSpPr>
              <p:cNvPr id="56" name="Rectangle 55">
                <a:extLst>
                  <a:ext uri="{FF2B5EF4-FFF2-40B4-BE49-F238E27FC236}">
                    <a16:creationId xmlns:a16="http://schemas.microsoft.com/office/drawing/2014/main" id="{3453BBA1-0F31-4B94-97F0-074DB859BE27}"/>
                  </a:ext>
                </a:extLst>
              </p:cNvPr>
              <p:cNvSpPr/>
              <p:nvPr/>
            </p:nvSpPr>
            <p:spPr>
              <a:xfrm>
                <a:off x="9281159" y="1624843"/>
                <a:ext cx="2254762" cy="54864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a:solidFill>
                      <a:schemeClr val="bg1"/>
                    </a:solidFill>
                    <a:latin typeface="+mj-lt"/>
                  </a:rPr>
                  <a:t>RGB 0 0 0</a:t>
                </a:r>
              </a:p>
            </p:txBody>
          </p:sp>
          <p:sp>
            <p:nvSpPr>
              <p:cNvPr id="57" name="TextBox 56">
                <a:extLst>
                  <a:ext uri="{FF2B5EF4-FFF2-40B4-BE49-F238E27FC236}">
                    <a16:creationId xmlns:a16="http://schemas.microsoft.com/office/drawing/2014/main" id="{65379D49-F824-4153-B5BB-694CB0E84852}"/>
                  </a:ext>
                </a:extLst>
              </p:cNvPr>
              <p:cNvSpPr txBox="1"/>
              <p:nvPr/>
            </p:nvSpPr>
            <p:spPr>
              <a:xfrm>
                <a:off x="9172160" y="1283148"/>
                <a:ext cx="1508409" cy="369332"/>
              </a:xfrm>
              <a:prstGeom prst="rect">
                <a:avLst/>
              </a:prstGeom>
              <a:noFill/>
            </p:spPr>
            <p:txBody>
              <a:bodyPr wrap="square" rtlCol="0">
                <a:spAutoFit/>
              </a:bodyPr>
              <a:lstStyle/>
              <a:p>
                <a:r>
                  <a:rPr lang="en-AU" sz="1800">
                    <a:latin typeface="+mj-lt"/>
                  </a:rPr>
                  <a:t>Black</a:t>
                </a:r>
              </a:p>
            </p:txBody>
          </p:sp>
        </p:grpSp>
        <p:grpSp>
          <p:nvGrpSpPr>
            <p:cNvPr id="47" name="Group 46">
              <a:extLst>
                <a:ext uri="{FF2B5EF4-FFF2-40B4-BE49-F238E27FC236}">
                  <a16:creationId xmlns:a16="http://schemas.microsoft.com/office/drawing/2014/main" id="{3D0F67EF-6325-427E-AAB7-38CA8DB7D981}"/>
                </a:ext>
              </a:extLst>
            </p:cNvPr>
            <p:cNvGrpSpPr/>
            <p:nvPr userDrawn="1"/>
          </p:nvGrpSpPr>
          <p:grpSpPr>
            <a:xfrm>
              <a:off x="9356833" y="2528133"/>
              <a:ext cx="2363762" cy="879275"/>
              <a:chOff x="9152712" y="2182543"/>
              <a:chExt cx="2363762" cy="879275"/>
            </a:xfrm>
          </p:grpSpPr>
          <p:sp>
            <p:nvSpPr>
              <p:cNvPr id="54" name="Rectangle 53">
                <a:extLst>
                  <a:ext uri="{FF2B5EF4-FFF2-40B4-BE49-F238E27FC236}">
                    <a16:creationId xmlns:a16="http://schemas.microsoft.com/office/drawing/2014/main" id="{B430601F-522E-4B1A-9033-9A2C36ADBA7B}"/>
                  </a:ext>
                </a:extLst>
              </p:cNvPr>
              <p:cNvSpPr/>
              <p:nvPr/>
            </p:nvSpPr>
            <p:spPr>
              <a:xfrm>
                <a:off x="9304284" y="2518277"/>
                <a:ext cx="2212190" cy="543541"/>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a:solidFill>
                      <a:schemeClr val="tx1"/>
                    </a:solidFill>
                    <a:latin typeface="+mj-lt"/>
                  </a:rPr>
                  <a:t>RGB 255 255 255</a:t>
                </a:r>
              </a:p>
            </p:txBody>
          </p:sp>
          <p:sp>
            <p:nvSpPr>
              <p:cNvPr id="55" name="TextBox 54">
                <a:extLst>
                  <a:ext uri="{FF2B5EF4-FFF2-40B4-BE49-F238E27FC236}">
                    <a16:creationId xmlns:a16="http://schemas.microsoft.com/office/drawing/2014/main" id="{D8924D86-9A47-4CBF-92DB-CF5858D654AA}"/>
                  </a:ext>
                </a:extLst>
              </p:cNvPr>
              <p:cNvSpPr txBox="1"/>
              <p:nvPr/>
            </p:nvSpPr>
            <p:spPr>
              <a:xfrm>
                <a:off x="9152712" y="2182543"/>
                <a:ext cx="1508409" cy="369332"/>
              </a:xfrm>
              <a:prstGeom prst="rect">
                <a:avLst/>
              </a:prstGeom>
              <a:noFill/>
            </p:spPr>
            <p:txBody>
              <a:bodyPr wrap="square" rtlCol="0">
                <a:spAutoFit/>
              </a:bodyPr>
              <a:lstStyle/>
              <a:p>
                <a:r>
                  <a:rPr lang="en-AU" sz="1800">
                    <a:latin typeface="+mj-lt"/>
                  </a:rPr>
                  <a:t>White</a:t>
                </a:r>
              </a:p>
            </p:txBody>
          </p:sp>
        </p:grpSp>
        <p:grpSp>
          <p:nvGrpSpPr>
            <p:cNvPr id="48" name="Group 47">
              <a:extLst>
                <a:ext uri="{FF2B5EF4-FFF2-40B4-BE49-F238E27FC236}">
                  <a16:creationId xmlns:a16="http://schemas.microsoft.com/office/drawing/2014/main" id="{748A177A-E39D-4848-A1AB-756C4906FB47}"/>
                </a:ext>
              </a:extLst>
            </p:cNvPr>
            <p:cNvGrpSpPr/>
            <p:nvPr userDrawn="1"/>
          </p:nvGrpSpPr>
          <p:grpSpPr>
            <a:xfrm>
              <a:off x="9390197" y="3368316"/>
              <a:ext cx="2352456" cy="2666669"/>
              <a:chOff x="9140896" y="3143161"/>
              <a:chExt cx="2352456" cy="2666669"/>
            </a:xfrm>
          </p:grpSpPr>
          <p:sp>
            <p:nvSpPr>
              <p:cNvPr id="49" name="Rectangle 48">
                <a:extLst>
                  <a:ext uri="{FF2B5EF4-FFF2-40B4-BE49-F238E27FC236}">
                    <a16:creationId xmlns:a16="http://schemas.microsoft.com/office/drawing/2014/main" id="{6D261C9A-6214-46B7-A65E-9DF79A6C5597}"/>
                  </a:ext>
                </a:extLst>
              </p:cNvPr>
              <p:cNvSpPr/>
              <p:nvPr/>
            </p:nvSpPr>
            <p:spPr>
              <a:xfrm>
                <a:off x="9281160" y="3473401"/>
                <a:ext cx="2212189" cy="583352"/>
              </a:xfrm>
              <a:prstGeom prst="rect">
                <a:avLst/>
              </a:prstGeom>
              <a:solidFill>
                <a:srgbClr val="3333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a:solidFill>
                      <a:schemeClr val="bg1"/>
                    </a:solidFill>
                    <a:latin typeface="+mj-lt"/>
                  </a:rPr>
                  <a:t>RGB 51 51 51</a:t>
                </a:r>
              </a:p>
            </p:txBody>
          </p:sp>
          <p:sp>
            <p:nvSpPr>
              <p:cNvPr id="50" name="Rectangle 49">
                <a:extLst>
                  <a:ext uri="{FF2B5EF4-FFF2-40B4-BE49-F238E27FC236}">
                    <a16:creationId xmlns:a16="http://schemas.microsoft.com/office/drawing/2014/main" id="{05215B7D-DD6B-430D-9CBE-718E8EC91461}"/>
                  </a:ext>
                </a:extLst>
              </p:cNvPr>
              <p:cNvSpPr/>
              <p:nvPr/>
            </p:nvSpPr>
            <p:spPr>
              <a:xfrm>
                <a:off x="9281160" y="4070342"/>
                <a:ext cx="2212192" cy="540023"/>
              </a:xfrm>
              <a:prstGeom prst="rect">
                <a:avLst/>
              </a:prstGeom>
              <a:solidFill>
                <a:srgbClr val="A5A5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a:solidFill>
                      <a:schemeClr val="bg1"/>
                    </a:solidFill>
                    <a:latin typeface="+mj-lt"/>
                  </a:rPr>
                  <a:t>RGB 165 165 165</a:t>
                </a:r>
              </a:p>
            </p:txBody>
          </p:sp>
          <p:sp>
            <p:nvSpPr>
              <p:cNvPr id="51" name="Rectangle 50">
                <a:extLst>
                  <a:ext uri="{FF2B5EF4-FFF2-40B4-BE49-F238E27FC236}">
                    <a16:creationId xmlns:a16="http://schemas.microsoft.com/office/drawing/2014/main" id="{B017EE66-6186-4A3D-9827-25404E7EBE0F}"/>
                  </a:ext>
                </a:extLst>
              </p:cNvPr>
              <p:cNvSpPr/>
              <p:nvPr/>
            </p:nvSpPr>
            <p:spPr>
              <a:xfrm>
                <a:off x="9281161" y="4610363"/>
                <a:ext cx="2212191" cy="582034"/>
              </a:xfrm>
              <a:prstGeom prst="rect">
                <a:avLst/>
              </a:prstGeom>
              <a:solidFill>
                <a:srgbClr val="C8C8C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a:solidFill>
                      <a:schemeClr val="bg1"/>
                    </a:solidFill>
                    <a:latin typeface="+mj-lt"/>
                  </a:rPr>
                  <a:t>RGB 200 200 200</a:t>
                </a:r>
              </a:p>
            </p:txBody>
          </p:sp>
          <p:sp>
            <p:nvSpPr>
              <p:cNvPr id="52" name="Rectangle 51">
                <a:extLst>
                  <a:ext uri="{FF2B5EF4-FFF2-40B4-BE49-F238E27FC236}">
                    <a16:creationId xmlns:a16="http://schemas.microsoft.com/office/drawing/2014/main" id="{4A6446CE-357D-4836-92A7-27DE538E3001}"/>
                  </a:ext>
                </a:extLst>
              </p:cNvPr>
              <p:cNvSpPr/>
              <p:nvPr/>
            </p:nvSpPr>
            <p:spPr>
              <a:xfrm>
                <a:off x="9281160" y="5192397"/>
                <a:ext cx="2212189" cy="617433"/>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600" b="1">
                    <a:solidFill>
                      <a:schemeClr val="tx1"/>
                    </a:solidFill>
                    <a:latin typeface="+mj-lt"/>
                  </a:rPr>
                  <a:t>RGB 230 230 230</a:t>
                </a:r>
              </a:p>
            </p:txBody>
          </p:sp>
          <p:sp>
            <p:nvSpPr>
              <p:cNvPr id="53" name="TextBox 52">
                <a:extLst>
                  <a:ext uri="{FF2B5EF4-FFF2-40B4-BE49-F238E27FC236}">
                    <a16:creationId xmlns:a16="http://schemas.microsoft.com/office/drawing/2014/main" id="{AECDC51F-89BE-4CDE-8895-8067E59DC3F5}"/>
                  </a:ext>
                </a:extLst>
              </p:cNvPr>
              <p:cNvSpPr txBox="1"/>
              <p:nvPr/>
            </p:nvSpPr>
            <p:spPr>
              <a:xfrm>
                <a:off x="9140896" y="3143161"/>
                <a:ext cx="1508410" cy="376690"/>
              </a:xfrm>
              <a:prstGeom prst="rect">
                <a:avLst/>
              </a:prstGeom>
              <a:noFill/>
            </p:spPr>
            <p:txBody>
              <a:bodyPr wrap="square" rtlCol="0">
                <a:spAutoFit/>
              </a:bodyPr>
              <a:lstStyle/>
              <a:p>
                <a:r>
                  <a:rPr lang="en-AU" sz="1800">
                    <a:latin typeface="+mj-lt"/>
                  </a:rPr>
                  <a:t>Neutrals</a:t>
                </a:r>
              </a:p>
            </p:txBody>
          </p:sp>
        </p:grpSp>
      </p:grpSp>
      <p:sp>
        <p:nvSpPr>
          <p:cNvPr id="58" name="Rectangle 57">
            <a:extLst>
              <a:ext uri="{FF2B5EF4-FFF2-40B4-BE49-F238E27FC236}">
                <a16:creationId xmlns:a16="http://schemas.microsoft.com/office/drawing/2014/main" id="{F74059C9-919A-45A1-A03E-BEB36589E8E4}"/>
              </a:ext>
            </a:extLst>
          </p:cNvPr>
          <p:cNvSpPr/>
          <p:nvPr userDrawn="1"/>
        </p:nvSpPr>
        <p:spPr>
          <a:xfrm>
            <a:off x="320040" y="1077548"/>
            <a:ext cx="8849490" cy="323165"/>
          </a:xfrm>
          <a:prstGeom prst="rect">
            <a:avLst/>
          </a:prstGeom>
        </p:spPr>
        <p:txBody>
          <a:bodyPr wrap="square" lIns="0" tIns="0" rIns="0">
            <a:spAutoFit/>
          </a:bodyPr>
          <a:lstStyle/>
          <a:p>
            <a:pPr lvl="0"/>
            <a:r>
              <a:rPr lang="en-AU" sz="1800" b="1">
                <a:solidFill>
                  <a:schemeClr val="accent3"/>
                </a:solidFill>
                <a:latin typeface="+mn-lt"/>
                <a:cs typeface="JacobsChronos" pitchFamily="34" charset="0"/>
              </a:rPr>
              <a:t>Delete this slide before finalising your presentation</a:t>
            </a:r>
          </a:p>
        </p:txBody>
      </p:sp>
    </p:spTree>
    <p:extLst>
      <p:ext uri="{BB962C8B-B14F-4D97-AF65-F5344CB8AC3E}">
        <p14:creationId xmlns:p14="http://schemas.microsoft.com/office/powerpoint/2010/main" val="279554592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DB7C2-9DCE-477C-8B93-9DDBA8FD12DC}"/>
              </a:ext>
            </a:extLst>
          </p:cNvPr>
          <p:cNvSpPr>
            <a:spLocks noGrp="1"/>
          </p:cNvSpPr>
          <p:nvPr>
            <p:ph type="title" hasCustomPrompt="1"/>
          </p:nvPr>
        </p:nvSpPr>
        <p:spPr/>
        <p:txBody>
          <a:bodyPr/>
          <a:lstStyle>
            <a:lvl1pPr>
              <a:defRPr/>
            </a:lvl1pPr>
          </a:lstStyle>
          <a:p>
            <a:r>
              <a:rPr lang="en-AU"/>
              <a:t>Instructions for this template – PLEASE READ BEFORE CONTINUING</a:t>
            </a:r>
            <a:endParaRPr lang="en-US"/>
          </a:p>
        </p:txBody>
      </p:sp>
      <p:sp>
        <p:nvSpPr>
          <p:cNvPr id="5" name="Rectangle 4">
            <a:extLst>
              <a:ext uri="{FF2B5EF4-FFF2-40B4-BE49-F238E27FC236}">
                <a16:creationId xmlns:a16="http://schemas.microsoft.com/office/drawing/2014/main" id="{52639E23-1F27-4E36-B4F2-15023129F80A}"/>
              </a:ext>
            </a:extLst>
          </p:cNvPr>
          <p:cNvSpPr/>
          <p:nvPr userDrawn="1"/>
        </p:nvSpPr>
        <p:spPr>
          <a:xfrm>
            <a:off x="320040" y="1135182"/>
            <a:ext cx="11521439" cy="600164"/>
          </a:xfrm>
          <a:prstGeom prst="rect">
            <a:avLst/>
          </a:prstGeom>
        </p:spPr>
        <p:txBody>
          <a:bodyPr wrap="square" lIns="0" tIns="0" rIns="0">
            <a:spAutoFit/>
          </a:bodyPr>
          <a:lstStyle/>
          <a:p>
            <a:pPr lvl="0"/>
            <a:r>
              <a:rPr lang="en-AU" sz="1800" b="1">
                <a:solidFill>
                  <a:schemeClr val="accent3"/>
                </a:solidFill>
                <a:latin typeface="+mn-lt"/>
                <a:cs typeface="JacobsChronos" pitchFamily="34" charset="0"/>
              </a:rPr>
              <a:t>This template uses the Jacobs Chronos font throughout. Make sure this font is installed on your computer before continuing. </a:t>
            </a:r>
          </a:p>
        </p:txBody>
      </p:sp>
      <p:sp>
        <p:nvSpPr>
          <p:cNvPr id="14" name="Rectangle 13">
            <a:extLst>
              <a:ext uri="{FF2B5EF4-FFF2-40B4-BE49-F238E27FC236}">
                <a16:creationId xmlns:a16="http://schemas.microsoft.com/office/drawing/2014/main" id="{D27E198F-65BB-4F16-AB43-9D090118E33B}"/>
              </a:ext>
            </a:extLst>
          </p:cNvPr>
          <p:cNvSpPr/>
          <p:nvPr userDrawn="1"/>
        </p:nvSpPr>
        <p:spPr>
          <a:xfrm>
            <a:off x="3363524" y="1803624"/>
            <a:ext cx="8626168" cy="1031051"/>
          </a:xfrm>
          <a:prstGeom prst="rect">
            <a:avLst/>
          </a:prstGeom>
        </p:spPr>
        <p:txBody>
          <a:bodyPr wrap="square">
            <a:spAutoFit/>
          </a:bodyPr>
          <a:lstStyle/>
          <a:p>
            <a:pPr lvl="0">
              <a:spcAft>
                <a:spcPts val="300"/>
              </a:spcAft>
            </a:pPr>
            <a:r>
              <a:rPr lang="en-AU" sz="1400" b="1" kern="1200" cap="all">
                <a:solidFill>
                  <a:srgbClr val="0A7DFF"/>
                </a:solidFill>
                <a:latin typeface="+mn-lt"/>
                <a:ea typeface="+mn-ea"/>
                <a:cs typeface="JacobsChronos" pitchFamily="34" charset="0"/>
              </a:rPr>
              <a:t>*IMPORTANT – EMBED JACOBS CHRONOS WHEN SAVING YOUR PRESENTATION. </a:t>
            </a:r>
          </a:p>
          <a:p>
            <a:pPr lvl="0">
              <a:spcAft>
                <a:spcPts val="300"/>
              </a:spcAft>
            </a:pPr>
            <a:r>
              <a:rPr lang="en-AU" sz="1400" b="1" kern="1200" cap="none" baseline="0">
                <a:solidFill>
                  <a:schemeClr val="tx1"/>
                </a:solidFill>
                <a:latin typeface="+mn-lt"/>
                <a:ea typeface="+mn-ea"/>
                <a:cs typeface="JacobsChronos" pitchFamily="34" charset="0"/>
              </a:rPr>
              <a:t>Instructions</a:t>
            </a:r>
            <a:endParaRPr lang="en-AU" sz="1200" b="1" kern="1200" cap="none" baseline="0">
              <a:solidFill>
                <a:schemeClr val="tx1"/>
              </a:solidFill>
              <a:latin typeface="+mn-lt"/>
              <a:ea typeface="+mn-ea"/>
              <a:cs typeface="JacobsChronos" pitchFamily="34" charset="0"/>
            </a:endParaRPr>
          </a:p>
          <a:p>
            <a:pPr lvl="0">
              <a:spcAft>
                <a:spcPts val="300"/>
              </a:spcAft>
            </a:pPr>
            <a:r>
              <a:rPr lang="en-AU" sz="1400" b="0" i="1" kern="1200" baseline="0">
                <a:solidFill>
                  <a:schemeClr val="tx1"/>
                </a:solidFill>
                <a:latin typeface="+mn-lt"/>
                <a:ea typeface="+mn-ea"/>
                <a:cs typeface="JacobsChronos" pitchFamily="34" charset="0"/>
              </a:rPr>
              <a:t>File &gt; Save As &gt; Browse </a:t>
            </a:r>
            <a:r>
              <a:rPr lang="en-AU" sz="1400" b="0" kern="1200" baseline="0">
                <a:solidFill>
                  <a:schemeClr val="tx1"/>
                </a:solidFill>
                <a:latin typeface="+mn-lt"/>
                <a:ea typeface="+mn-ea"/>
                <a:cs typeface="JacobsChronos" pitchFamily="34" charset="0"/>
              </a:rPr>
              <a:t>(choose area to save) &gt; Browse Window choose </a:t>
            </a:r>
            <a:r>
              <a:rPr lang="en-AU" sz="1400" b="0" i="1" kern="1200" baseline="0">
                <a:solidFill>
                  <a:schemeClr val="tx1"/>
                </a:solidFill>
                <a:latin typeface="+mn-lt"/>
                <a:ea typeface="+mn-ea"/>
                <a:cs typeface="JacobsChronos" pitchFamily="34" charset="0"/>
              </a:rPr>
              <a:t>Tools dropdown </a:t>
            </a:r>
            <a:r>
              <a:rPr lang="en-AU" sz="1400" b="0" kern="1200" baseline="0">
                <a:solidFill>
                  <a:schemeClr val="tx1"/>
                </a:solidFill>
                <a:latin typeface="+mn-lt"/>
                <a:ea typeface="+mn-ea"/>
                <a:cs typeface="JacobsChronos" pitchFamily="34" charset="0"/>
              </a:rPr>
              <a:t>next to the “Save” button &gt; </a:t>
            </a:r>
            <a:r>
              <a:rPr lang="en-AU" sz="1400" b="0" i="1" kern="1200" baseline="0">
                <a:solidFill>
                  <a:schemeClr val="tx1"/>
                </a:solidFill>
                <a:latin typeface="+mn-lt"/>
                <a:ea typeface="+mn-ea"/>
                <a:cs typeface="JacobsChronos" pitchFamily="34" charset="0"/>
              </a:rPr>
              <a:t>Save Options.  A new window will appear. Scroll to the bottom options and select as per below. </a:t>
            </a:r>
          </a:p>
        </p:txBody>
      </p:sp>
      <p:sp>
        <p:nvSpPr>
          <p:cNvPr id="16" name="Rectangle 15">
            <a:extLst>
              <a:ext uri="{FF2B5EF4-FFF2-40B4-BE49-F238E27FC236}">
                <a16:creationId xmlns:a16="http://schemas.microsoft.com/office/drawing/2014/main" id="{98B9AFD4-EC77-4A29-84F6-52BD5C15A51E}"/>
              </a:ext>
            </a:extLst>
          </p:cNvPr>
          <p:cNvSpPr/>
          <p:nvPr userDrawn="1"/>
        </p:nvSpPr>
        <p:spPr>
          <a:xfrm>
            <a:off x="8956312" y="5559231"/>
            <a:ext cx="2885167" cy="600164"/>
          </a:xfrm>
          <a:prstGeom prst="rect">
            <a:avLst/>
          </a:prstGeom>
        </p:spPr>
        <p:txBody>
          <a:bodyPr wrap="square" lIns="0" tIns="0" rIns="0">
            <a:spAutoFit/>
          </a:bodyPr>
          <a:lstStyle/>
          <a:p>
            <a:pPr lvl="0" algn="r"/>
            <a:r>
              <a:rPr lang="en-AU" sz="1800" b="1">
                <a:solidFill>
                  <a:schemeClr val="accent3"/>
                </a:solidFill>
                <a:latin typeface="+mn-lt"/>
                <a:cs typeface="JacobsChronos" pitchFamily="34" charset="0"/>
              </a:rPr>
              <a:t>Delete this slide before finalising your presentation</a:t>
            </a:r>
          </a:p>
        </p:txBody>
      </p:sp>
      <p:sp>
        <p:nvSpPr>
          <p:cNvPr id="17" name="Rectangle 16">
            <a:extLst>
              <a:ext uri="{FF2B5EF4-FFF2-40B4-BE49-F238E27FC236}">
                <a16:creationId xmlns:a16="http://schemas.microsoft.com/office/drawing/2014/main" id="{672DC32F-2ECD-4891-99B6-8D7D3511F948}"/>
              </a:ext>
            </a:extLst>
          </p:cNvPr>
          <p:cNvSpPr/>
          <p:nvPr userDrawn="1"/>
        </p:nvSpPr>
        <p:spPr>
          <a:xfrm>
            <a:off x="202308" y="1803624"/>
            <a:ext cx="3013640" cy="2793072"/>
          </a:xfrm>
          <a:prstGeom prst="rect">
            <a:avLst/>
          </a:prstGeom>
        </p:spPr>
        <p:txBody>
          <a:bodyPr wrap="square">
            <a:spAutoFit/>
          </a:bodyPr>
          <a:lstStyle/>
          <a:p>
            <a:pPr lvl="0">
              <a:spcAft>
                <a:spcPts val="300"/>
              </a:spcAft>
            </a:pPr>
            <a:r>
              <a:rPr lang="en-AU" sz="1400" b="1" kern="1200" cap="all" baseline="0">
                <a:solidFill>
                  <a:srgbClr val="0A7DFF"/>
                </a:solidFill>
                <a:latin typeface="+mn-lt"/>
                <a:ea typeface="+mn-ea"/>
                <a:cs typeface="JacobsChronos" pitchFamily="34" charset="0"/>
              </a:rPr>
              <a:t>How do I check if I have the Jacobs </a:t>
            </a:r>
            <a:r>
              <a:rPr lang="en-AU" sz="1400" b="1" kern="1200" cap="all" baseline="0" err="1">
                <a:solidFill>
                  <a:srgbClr val="0A7DFF"/>
                </a:solidFill>
                <a:latin typeface="+mn-lt"/>
                <a:ea typeface="+mn-ea"/>
                <a:cs typeface="JacobsChronos" pitchFamily="34" charset="0"/>
              </a:rPr>
              <a:t>chronos</a:t>
            </a:r>
            <a:r>
              <a:rPr lang="en-AU" sz="1400" b="1" kern="1200" cap="all" baseline="0">
                <a:solidFill>
                  <a:srgbClr val="0A7DFF"/>
                </a:solidFill>
                <a:latin typeface="+mn-lt"/>
                <a:ea typeface="+mn-ea"/>
                <a:cs typeface="JacobsChronos" pitchFamily="34" charset="0"/>
              </a:rPr>
              <a:t> font? </a:t>
            </a:r>
            <a:endParaRPr lang="en-AU" sz="1400" b="0" kern="1200" baseline="0">
              <a:solidFill>
                <a:srgbClr val="0A7DFF"/>
              </a:solidFill>
              <a:latin typeface="+mn-lt"/>
              <a:ea typeface="+mn-ea"/>
              <a:cs typeface="JacobsChronos" pitchFamily="34" charset="0"/>
            </a:endParaRPr>
          </a:p>
          <a:p>
            <a:pPr marL="0" marR="0" lvl="0" indent="0" algn="l" defTabSz="914400" rtl="0" eaLnBrk="1" fontAlgn="auto" latinLnBrk="0" hangingPunct="1">
              <a:lnSpc>
                <a:spcPct val="100000"/>
              </a:lnSpc>
              <a:spcBef>
                <a:spcPts val="0"/>
              </a:spcBef>
              <a:spcAft>
                <a:spcPts val="300"/>
              </a:spcAft>
              <a:buClrTx/>
              <a:buSzTx/>
              <a:buFontTx/>
              <a:buNone/>
              <a:tabLst/>
              <a:defRPr/>
            </a:pPr>
            <a:r>
              <a:rPr lang="en-AU" sz="1400" b="0" kern="1200" baseline="0">
                <a:solidFill>
                  <a:schemeClr val="tx1"/>
                </a:solidFill>
                <a:latin typeface="+mn-lt"/>
                <a:ea typeface="+mn-ea"/>
                <a:cs typeface="JacobsChronos" pitchFamily="34" charset="0"/>
              </a:rPr>
              <a:t>The font will be deployed to all Jacobs machines around the 25</a:t>
            </a:r>
            <a:r>
              <a:rPr lang="en-AU" sz="1400" b="0" kern="1200" baseline="30000">
                <a:solidFill>
                  <a:schemeClr val="tx1"/>
                </a:solidFill>
                <a:latin typeface="+mn-lt"/>
                <a:ea typeface="+mn-ea"/>
                <a:cs typeface="JacobsChronos" pitchFamily="34" charset="0"/>
              </a:rPr>
              <a:t>th</a:t>
            </a:r>
            <a:r>
              <a:rPr lang="en-AU" sz="1400" b="0" kern="1200" baseline="0">
                <a:solidFill>
                  <a:schemeClr val="tx1"/>
                </a:solidFill>
                <a:latin typeface="+mn-lt"/>
                <a:ea typeface="+mn-ea"/>
                <a:cs typeface="JacobsChronos" pitchFamily="34" charset="0"/>
              </a:rPr>
              <a:t> November, 2019. To check that you have the font installed please go to: </a:t>
            </a:r>
            <a:r>
              <a:rPr lang="en-AU" sz="1400" b="1" kern="1200" baseline="0">
                <a:solidFill>
                  <a:schemeClr val="tx1"/>
                </a:solidFill>
                <a:latin typeface="+mn-lt"/>
                <a:ea typeface="+mn-ea"/>
                <a:cs typeface="JacobsChronos" pitchFamily="34" charset="0"/>
              </a:rPr>
              <a:t>Windows C Drive &gt; Windows &gt; Fonts</a:t>
            </a:r>
            <a:r>
              <a:rPr lang="en-AU" sz="1400" b="0" kern="1200" baseline="0">
                <a:solidFill>
                  <a:schemeClr val="tx1"/>
                </a:solidFill>
                <a:latin typeface="+mn-lt"/>
                <a:ea typeface="+mn-ea"/>
                <a:cs typeface="JacobsChronos" pitchFamily="34" charset="0"/>
              </a:rPr>
              <a:t>. The fonts will be listed alphabetically. If you do not see the font please raise a help desk ticket. </a:t>
            </a:r>
            <a:endParaRPr lang="en-AU" sz="1400" b="0" u="sng" kern="1200" baseline="0">
              <a:solidFill>
                <a:schemeClr val="tx1"/>
              </a:solidFill>
              <a:latin typeface="+mn-lt"/>
              <a:ea typeface="+mn-ea"/>
              <a:cs typeface="JacobsChronos" pitchFamily="34" charset="0"/>
            </a:endParaRPr>
          </a:p>
          <a:p>
            <a:pPr marL="171450" lvl="0" indent="-171450">
              <a:spcAft>
                <a:spcPts val="300"/>
              </a:spcAft>
              <a:buFont typeface="Wingdings" panose="05000000000000000000" pitchFamily="2" charset="2"/>
              <a:buChar char="§"/>
            </a:pPr>
            <a:endParaRPr lang="en-AU" sz="1400" b="0" kern="1200" baseline="0">
              <a:solidFill>
                <a:schemeClr val="tx1"/>
              </a:solidFill>
              <a:latin typeface="+mn-lt"/>
              <a:ea typeface="+mn-ea"/>
              <a:cs typeface="JacobsChronos" pitchFamily="34" charset="0"/>
            </a:endParaRPr>
          </a:p>
          <a:p>
            <a:pPr marL="171450" lvl="0" indent="-171450">
              <a:spcAft>
                <a:spcPts val="300"/>
              </a:spcAft>
              <a:buFont typeface="Wingdings" panose="05000000000000000000" pitchFamily="2" charset="2"/>
              <a:buChar char="§"/>
            </a:pPr>
            <a:endParaRPr lang="en-AU" sz="1400" b="0" kern="1200" baseline="0">
              <a:solidFill>
                <a:schemeClr val="tx1"/>
              </a:solidFill>
              <a:latin typeface="+mn-lt"/>
              <a:ea typeface="+mn-ea"/>
              <a:cs typeface="JacobsChronos" pitchFamily="34" charset="0"/>
            </a:endParaRPr>
          </a:p>
        </p:txBody>
      </p:sp>
      <p:grpSp>
        <p:nvGrpSpPr>
          <p:cNvPr id="20" name="Group 19">
            <a:extLst>
              <a:ext uri="{FF2B5EF4-FFF2-40B4-BE49-F238E27FC236}">
                <a16:creationId xmlns:a16="http://schemas.microsoft.com/office/drawing/2014/main" id="{FF567D97-A6CC-4C97-A045-7104622393C3}"/>
              </a:ext>
            </a:extLst>
          </p:cNvPr>
          <p:cNvGrpSpPr/>
          <p:nvPr userDrawn="1"/>
        </p:nvGrpSpPr>
        <p:grpSpPr>
          <a:xfrm>
            <a:off x="3419052" y="2993599"/>
            <a:ext cx="3651188" cy="3681246"/>
            <a:chOff x="3419052" y="2993599"/>
            <a:chExt cx="3651188" cy="3681246"/>
          </a:xfrm>
        </p:grpSpPr>
        <p:pic>
          <p:nvPicPr>
            <p:cNvPr id="12" name="Picture 11">
              <a:extLst>
                <a:ext uri="{FF2B5EF4-FFF2-40B4-BE49-F238E27FC236}">
                  <a16:creationId xmlns:a16="http://schemas.microsoft.com/office/drawing/2014/main" id="{E057D1F0-0427-4B13-8792-1C4D967CC38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19052" y="2993599"/>
              <a:ext cx="3651188" cy="3522322"/>
            </a:xfrm>
            <a:prstGeom prst="rect">
              <a:avLst/>
            </a:prstGeom>
            <a:ln>
              <a:solidFill>
                <a:schemeClr val="tx1"/>
              </a:solidFill>
            </a:ln>
          </p:spPr>
        </p:pic>
        <p:sp>
          <p:nvSpPr>
            <p:cNvPr id="7" name="Oval 6">
              <a:extLst>
                <a:ext uri="{FF2B5EF4-FFF2-40B4-BE49-F238E27FC236}">
                  <a16:creationId xmlns:a16="http://schemas.microsoft.com/office/drawing/2014/main" id="{6EA606BF-810C-4EF6-8189-B9036EDA916D}"/>
                </a:ext>
              </a:extLst>
            </p:cNvPr>
            <p:cNvSpPr/>
            <p:nvPr userDrawn="1"/>
          </p:nvSpPr>
          <p:spPr>
            <a:xfrm>
              <a:off x="5244646" y="5643945"/>
              <a:ext cx="1529641" cy="1030900"/>
            </a:xfrm>
            <a:prstGeom prst="ellipse">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38100">
                  <a:solidFill>
                    <a:schemeClr val="tx1"/>
                  </a:solidFill>
                </a:ln>
              </a:endParaRPr>
            </a:p>
          </p:txBody>
        </p:sp>
      </p:grpSp>
      <p:grpSp>
        <p:nvGrpSpPr>
          <p:cNvPr id="19" name="Group 18">
            <a:extLst>
              <a:ext uri="{FF2B5EF4-FFF2-40B4-BE49-F238E27FC236}">
                <a16:creationId xmlns:a16="http://schemas.microsoft.com/office/drawing/2014/main" id="{C9F6DC91-091F-42AE-99FD-B4B1E710F9C1}"/>
              </a:ext>
            </a:extLst>
          </p:cNvPr>
          <p:cNvGrpSpPr/>
          <p:nvPr userDrawn="1"/>
        </p:nvGrpSpPr>
        <p:grpSpPr>
          <a:xfrm>
            <a:off x="7070240" y="2989176"/>
            <a:ext cx="4919452" cy="1419723"/>
            <a:chOff x="7070240" y="2989176"/>
            <a:chExt cx="4919452" cy="1419723"/>
          </a:xfrm>
        </p:grpSpPr>
        <p:pic>
          <p:nvPicPr>
            <p:cNvPr id="15" name="Picture 14">
              <a:extLst>
                <a:ext uri="{FF2B5EF4-FFF2-40B4-BE49-F238E27FC236}">
                  <a16:creationId xmlns:a16="http://schemas.microsoft.com/office/drawing/2014/main" id="{6629F0D3-94BF-45BB-AD3B-465F0DB8B55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65" t="-1" r="16967" b="-2873"/>
            <a:stretch/>
          </p:blipFill>
          <p:spPr>
            <a:xfrm>
              <a:off x="7237692" y="3004899"/>
              <a:ext cx="4752000" cy="1404000"/>
            </a:xfrm>
            <a:prstGeom prst="rect">
              <a:avLst/>
            </a:prstGeom>
            <a:ln>
              <a:solidFill>
                <a:schemeClr val="tx1"/>
              </a:solidFill>
            </a:ln>
          </p:spPr>
        </p:pic>
        <p:sp>
          <p:nvSpPr>
            <p:cNvPr id="18" name="Oval 17">
              <a:extLst>
                <a:ext uri="{FF2B5EF4-FFF2-40B4-BE49-F238E27FC236}">
                  <a16:creationId xmlns:a16="http://schemas.microsoft.com/office/drawing/2014/main" id="{4D01BE43-9C0C-45E4-B262-DE6DE55123FC}"/>
                </a:ext>
              </a:extLst>
            </p:cNvPr>
            <p:cNvSpPr/>
            <p:nvPr userDrawn="1"/>
          </p:nvSpPr>
          <p:spPr>
            <a:xfrm>
              <a:off x="7070240" y="2989176"/>
              <a:ext cx="2317338" cy="1030900"/>
            </a:xfrm>
            <a:prstGeom prst="ellipse">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w="38100">
                  <a:solidFill>
                    <a:schemeClr val="tx1"/>
                  </a:solidFill>
                </a:ln>
              </a:endParaRPr>
            </a:p>
          </p:txBody>
        </p:sp>
      </p:grpSp>
      <p:grpSp>
        <p:nvGrpSpPr>
          <p:cNvPr id="21" name="Group 20">
            <a:extLst>
              <a:ext uri="{FF2B5EF4-FFF2-40B4-BE49-F238E27FC236}">
                <a16:creationId xmlns:a16="http://schemas.microsoft.com/office/drawing/2014/main" id="{067530DA-7EAC-4DA8-9C35-896F97E7EB55}"/>
              </a:ext>
            </a:extLst>
          </p:cNvPr>
          <p:cNvGrpSpPr/>
          <p:nvPr userDrawn="1"/>
        </p:nvGrpSpPr>
        <p:grpSpPr>
          <a:xfrm>
            <a:off x="320040" y="5440835"/>
            <a:ext cx="2603464" cy="1075086"/>
            <a:chOff x="-87514" y="4770207"/>
            <a:chExt cx="2636870" cy="934222"/>
          </a:xfrm>
        </p:grpSpPr>
        <p:pic>
          <p:nvPicPr>
            <p:cNvPr id="22" name="Picture 21">
              <a:extLst>
                <a:ext uri="{FF2B5EF4-FFF2-40B4-BE49-F238E27FC236}">
                  <a16:creationId xmlns:a16="http://schemas.microsoft.com/office/drawing/2014/main" id="{FA6F99AA-5025-4837-97D7-4E017DA5DD6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7514" y="4770207"/>
              <a:ext cx="2636870" cy="912282"/>
            </a:xfrm>
            <a:prstGeom prst="rect">
              <a:avLst/>
            </a:prstGeom>
          </p:spPr>
        </p:pic>
        <p:sp>
          <p:nvSpPr>
            <p:cNvPr id="23" name="Oval 22">
              <a:extLst>
                <a:ext uri="{FF2B5EF4-FFF2-40B4-BE49-F238E27FC236}">
                  <a16:creationId xmlns:a16="http://schemas.microsoft.com/office/drawing/2014/main" id="{CC96DCC2-6D1A-483A-84B6-75864986FE5E}"/>
                </a:ext>
              </a:extLst>
            </p:cNvPr>
            <p:cNvSpPr/>
            <p:nvPr userDrawn="1"/>
          </p:nvSpPr>
          <p:spPr>
            <a:xfrm>
              <a:off x="1698498" y="5092412"/>
              <a:ext cx="632009" cy="601683"/>
            </a:xfrm>
            <a:prstGeom prst="ellips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8CB035D5-B4FA-490B-9B04-C0891A5ABC2F}"/>
                </a:ext>
              </a:extLst>
            </p:cNvPr>
            <p:cNvSpPr/>
            <p:nvPr userDrawn="1"/>
          </p:nvSpPr>
          <p:spPr>
            <a:xfrm>
              <a:off x="230692" y="5102746"/>
              <a:ext cx="632009" cy="601683"/>
            </a:xfrm>
            <a:prstGeom prst="ellipse">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ectangle 24">
            <a:extLst>
              <a:ext uri="{FF2B5EF4-FFF2-40B4-BE49-F238E27FC236}">
                <a16:creationId xmlns:a16="http://schemas.microsoft.com/office/drawing/2014/main" id="{19E8FB1B-BE2B-45E2-BC69-83A101D15792}"/>
              </a:ext>
            </a:extLst>
          </p:cNvPr>
          <p:cNvSpPr/>
          <p:nvPr userDrawn="1"/>
        </p:nvSpPr>
        <p:spPr>
          <a:xfrm>
            <a:off x="211908" y="4158280"/>
            <a:ext cx="3013640" cy="1500411"/>
          </a:xfrm>
          <a:prstGeom prst="rect">
            <a:avLst/>
          </a:prstGeom>
        </p:spPr>
        <p:txBody>
          <a:bodyPr wrap="square">
            <a:spAutoFit/>
          </a:bodyPr>
          <a:lstStyle/>
          <a:p>
            <a:pPr lvl="0">
              <a:spcAft>
                <a:spcPts val="300"/>
              </a:spcAft>
            </a:pPr>
            <a:r>
              <a:rPr lang="en-AU" sz="1400" b="1" kern="1200" cap="all">
                <a:solidFill>
                  <a:srgbClr val="0A7DFF"/>
                </a:solidFill>
                <a:latin typeface="+mn-lt"/>
                <a:ea typeface="+mn-ea"/>
                <a:cs typeface="JacobsChronos" pitchFamily="34" charset="0"/>
              </a:rPr>
              <a:t>Pasting content</a:t>
            </a:r>
            <a:endParaRPr lang="en-AU" sz="1400" b="0" kern="1200" baseline="0">
              <a:solidFill>
                <a:srgbClr val="0A7DFF"/>
              </a:solidFill>
              <a:latin typeface="+mn-lt"/>
              <a:ea typeface="+mn-ea"/>
              <a:cs typeface="JacobsChronos" pitchFamily="34" charset="0"/>
            </a:endParaRPr>
          </a:p>
          <a:p>
            <a:pPr marL="171450" lvl="0" indent="-171450">
              <a:spcAft>
                <a:spcPts val="300"/>
              </a:spcAft>
              <a:buFont typeface="Wingdings" panose="05000000000000000000" pitchFamily="2" charset="2"/>
              <a:buChar char="§"/>
            </a:pPr>
            <a:r>
              <a:rPr lang="en-AU" sz="1400" b="0" kern="1200" baseline="0">
                <a:solidFill>
                  <a:schemeClr val="tx1"/>
                </a:solidFill>
                <a:latin typeface="+mn-lt"/>
                <a:ea typeface="+mn-ea"/>
                <a:cs typeface="JacobsChronos" pitchFamily="34" charset="0"/>
              </a:rPr>
              <a:t>When pasting content from other presentations, always use: </a:t>
            </a:r>
          </a:p>
          <a:p>
            <a:pPr marL="180000" lvl="0" indent="-180000">
              <a:spcAft>
                <a:spcPts val="300"/>
              </a:spcAft>
              <a:buFont typeface="Wingdings" panose="05000000000000000000" pitchFamily="2" charset="2"/>
              <a:buChar char="§"/>
            </a:pPr>
            <a:r>
              <a:rPr lang="en-AU" sz="1400" b="0" kern="1200" baseline="0">
                <a:solidFill>
                  <a:schemeClr val="tx1"/>
                </a:solidFill>
                <a:latin typeface="+mn-lt"/>
                <a:ea typeface="+mn-ea"/>
                <a:cs typeface="JacobsChronos" pitchFamily="34" charset="0"/>
              </a:rPr>
              <a:t>Paste Options: Use destination theme, or Keep text only</a:t>
            </a:r>
          </a:p>
          <a:p>
            <a:pPr marL="171450" lvl="0" indent="-171450">
              <a:spcAft>
                <a:spcPts val="300"/>
              </a:spcAft>
              <a:buFont typeface="Wingdings" panose="05000000000000000000" pitchFamily="2" charset="2"/>
              <a:buChar char="§"/>
            </a:pPr>
            <a:endParaRPr lang="en-AU" sz="1400" b="0" kern="1200" baseline="0">
              <a:solidFill>
                <a:schemeClr val="tx1"/>
              </a:solidFill>
              <a:latin typeface="+mn-lt"/>
              <a:ea typeface="+mn-ea"/>
              <a:cs typeface="JacobsChronos" pitchFamily="34" charset="0"/>
            </a:endParaRPr>
          </a:p>
        </p:txBody>
      </p:sp>
    </p:spTree>
    <p:extLst>
      <p:ext uri="{BB962C8B-B14F-4D97-AF65-F5344CB8AC3E}">
        <p14:creationId xmlns:p14="http://schemas.microsoft.com/office/powerpoint/2010/main" val="226473393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DB7C2-9DCE-477C-8B93-9DDBA8FD12DC}"/>
              </a:ext>
            </a:extLst>
          </p:cNvPr>
          <p:cNvSpPr>
            <a:spLocks noGrp="1"/>
          </p:cNvSpPr>
          <p:nvPr>
            <p:ph type="title" hasCustomPrompt="1"/>
          </p:nvPr>
        </p:nvSpPr>
        <p:spPr/>
        <p:txBody>
          <a:bodyPr/>
          <a:lstStyle>
            <a:lvl1pPr>
              <a:defRPr/>
            </a:lvl1pPr>
          </a:lstStyle>
          <a:p>
            <a:r>
              <a:rPr lang="en-AU"/>
              <a:t>Instructions for this template – PLEASE READ BEFORE CONTINUING</a:t>
            </a:r>
            <a:endParaRPr lang="en-US"/>
          </a:p>
        </p:txBody>
      </p:sp>
      <p:sp>
        <p:nvSpPr>
          <p:cNvPr id="4" name="Slide Number Placeholder 3">
            <a:extLst>
              <a:ext uri="{FF2B5EF4-FFF2-40B4-BE49-F238E27FC236}">
                <a16:creationId xmlns:a16="http://schemas.microsoft.com/office/drawing/2014/main" id="{0E84AC62-C91D-464E-970E-F3F56DC44CD8}"/>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13" name="Rectangle 12">
            <a:extLst>
              <a:ext uri="{FF2B5EF4-FFF2-40B4-BE49-F238E27FC236}">
                <a16:creationId xmlns:a16="http://schemas.microsoft.com/office/drawing/2014/main" id="{8C2B99CB-6380-431A-B1EE-BEF40275E9A4}"/>
              </a:ext>
            </a:extLst>
          </p:cNvPr>
          <p:cNvSpPr/>
          <p:nvPr userDrawn="1"/>
        </p:nvSpPr>
        <p:spPr>
          <a:xfrm>
            <a:off x="217009" y="1546729"/>
            <a:ext cx="5585998" cy="1831271"/>
          </a:xfrm>
          <a:prstGeom prst="rect">
            <a:avLst/>
          </a:prstGeom>
        </p:spPr>
        <p:txBody>
          <a:bodyPr wrap="square">
            <a:spAutoFit/>
          </a:bodyPr>
          <a:lstStyle/>
          <a:p>
            <a:pPr lvl="0">
              <a:spcAft>
                <a:spcPts val="300"/>
              </a:spcAft>
            </a:pPr>
            <a:r>
              <a:rPr lang="en-AU" sz="1400" b="1" kern="1200" cap="all" baseline="0">
                <a:solidFill>
                  <a:srgbClr val="0A7DFF"/>
                </a:solidFill>
                <a:latin typeface="+mn-lt"/>
                <a:ea typeface="+mn-ea"/>
                <a:cs typeface="JacobsChronos" pitchFamily="34" charset="0"/>
              </a:rPr>
              <a:t>HOW TO CHOSE YOUR LAYOUT OPTION</a:t>
            </a:r>
          </a:p>
          <a:p>
            <a:pPr marL="171450" lvl="0" indent="-171450">
              <a:spcAft>
                <a:spcPts val="300"/>
              </a:spcAft>
              <a:buFont typeface="Wingdings" panose="05000000000000000000" pitchFamily="2" charset="2"/>
              <a:buChar char="§"/>
            </a:pPr>
            <a:r>
              <a:rPr lang="en-AU" sz="1400" b="1" kern="1200" baseline="0">
                <a:solidFill>
                  <a:schemeClr val="tx1"/>
                </a:solidFill>
                <a:latin typeface="+mn-lt"/>
                <a:ea typeface="+mn-ea"/>
                <a:cs typeface="JacobsChronos" pitchFamily="34" charset="0"/>
              </a:rPr>
              <a:t>Right click </a:t>
            </a:r>
            <a:r>
              <a:rPr lang="en-AU" sz="1400" b="0" kern="1200" baseline="0">
                <a:solidFill>
                  <a:schemeClr val="tx1"/>
                </a:solidFill>
                <a:latin typeface="+mn-lt"/>
                <a:ea typeface="+mn-ea"/>
                <a:cs typeface="JacobsChronos" pitchFamily="34" charset="0"/>
              </a:rPr>
              <a:t>an existing slide in the side bar menu.</a:t>
            </a:r>
          </a:p>
          <a:p>
            <a:pPr marL="171450" lvl="0" indent="-171450">
              <a:spcAft>
                <a:spcPts val="300"/>
              </a:spcAft>
              <a:buFont typeface="Wingdings" panose="05000000000000000000" pitchFamily="2" charset="2"/>
              <a:buChar char="§"/>
            </a:pPr>
            <a:r>
              <a:rPr lang="en-AU" sz="1400" b="1" kern="1200" baseline="0">
                <a:solidFill>
                  <a:schemeClr val="tx1"/>
                </a:solidFill>
                <a:latin typeface="+mn-lt"/>
                <a:ea typeface="+mn-ea"/>
                <a:cs typeface="JacobsChronos" pitchFamily="34" charset="0"/>
              </a:rPr>
              <a:t>Choose </a:t>
            </a:r>
            <a:r>
              <a:rPr lang="en-AU" sz="1400" b="1" i="1" kern="1200" baseline="0">
                <a:solidFill>
                  <a:schemeClr val="tx1"/>
                </a:solidFill>
                <a:latin typeface="+mn-lt"/>
                <a:ea typeface="+mn-ea"/>
                <a:cs typeface="JacobsChronos" pitchFamily="34" charset="0"/>
              </a:rPr>
              <a:t>Layout  </a:t>
            </a:r>
            <a:r>
              <a:rPr lang="en-AU" sz="1400" b="0" i="1" kern="1200" baseline="0">
                <a:solidFill>
                  <a:schemeClr val="tx1"/>
                </a:solidFill>
                <a:latin typeface="+mn-lt"/>
                <a:ea typeface="+mn-ea"/>
                <a:cs typeface="JacobsChronos" pitchFamily="34" charset="0"/>
              </a:rPr>
              <a:t>&gt;</a:t>
            </a:r>
            <a:r>
              <a:rPr lang="en-AU" sz="1400" b="0" kern="1200" baseline="0">
                <a:solidFill>
                  <a:schemeClr val="tx1"/>
                </a:solidFill>
                <a:latin typeface="+mn-lt"/>
                <a:ea typeface="+mn-ea"/>
                <a:cs typeface="JacobsChronos" pitchFamily="34" charset="0"/>
              </a:rPr>
              <a:t> select one of the various slide options.</a:t>
            </a:r>
          </a:p>
          <a:p>
            <a:pPr marL="171450" lvl="0" indent="-171450">
              <a:spcAft>
                <a:spcPts val="300"/>
              </a:spcAft>
              <a:buFont typeface="Wingdings" panose="05000000000000000000" pitchFamily="2" charset="2"/>
              <a:buChar char="§"/>
            </a:pPr>
            <a:endParaRPr lang="en-AU" sz="1400" b="0" kern="1200" baseline="0">
              <a:solidFill>
                <a:schemeClr val="tx1"/>
              </a:solidFill>
              <a:latin typeface="+mn-lt"/>
              <a:ea typeface="+mn-ea"/>
              <a:cs typeface="JacobsChronos" pitchFamily="34" charset="0"/>
            </a:endParaRPr>
          </a:p>
          <a:p>
            <a:pPr marL="171450" lvl="0" indent="-171450">
              <a:spcAft>
                <a:spcPts val="300"/>
              </a:spcAft>
              <a:buFont typeface="Wingdings" panose="05000000000000000000" pitchFamily="2" charset="2"/>
              <a:buChar char="§"/>
            </a:pPr>
            <a:endParaRPr lang="en-AU" sz="1400" b="0" kern="1200" baseline="0">
              <a:solidFill>
                <a:schemeClr val="tx1"/>
              </a:solidFill>
              <a:latin typeface="+mn-lt"/>
              <a:ea typeface="+mn-ea"/>
              <a:cs typeface="JacobsChronos" pitchFamily="34" charset="0"/>
            </a:endParaRPr>
          </a:p>
          <a:p>
            <a:pPr lvl="0">
              <a:spcAft>
                <a:spcPts val="300"/>
              </a:spcAft>
            </a:pPr>
            <a:r>
              <a:rPr lang="en-AU" sz="1400" b="1" kern="1200" cap="all">
                <a:solidFill>
                  <a:srgbClr val="0A7DFF"/>
                </a:solidFill>
                <a:latin typeface="+mn-lt"/>
                <a:ea typeface="+mn-ea"/>
                <a:cs typeface="JacobsChronos" pitchFamily="34" charset="0"/>
              </a:rPr>
              <a:t> </a:t>
            </a:r>
            <a:endParaRPr lang="en-AU" sz="1400" b="0" kern="1200" baseline="0">
              <a:solidFill>
                <a:schemeClr val="tx1"/>
              </a:solidFill>
              <a:latin typeface="+mn-lt"/>
              <a:ea typeface="+mn-ea"/>
              <a:cs typeface="JacobsChronos" pitchFamily="34" charset="0"/>
            </a:endParaRPr>
          </a:p>
          <a:p>
            <a:pPr marL="171450" lvl="0" indent="-171450">
              <a:spcAft>
                <a:spcPts val="300"/>
              </a:spcAft>
              <a:buFont typeface="Wingdings" panose="05000000000000000000" pitchFamily="2" charset="2"/>
              <a:buChar char="§"/>
            </a:pPr>
            <a:endParaRPr lang="en-AU" sz="1400" b="0" kern="1200" baseline="0">
              <a:solidFill>
                <a:schemeClr val="tx1"/>
              </a:solidFill>
              <a:latin typeface="+mn-lt"/>
              <a:ea typeface="+mn-ea"/>
              <a:cs typeface="JacobsChronos" pitchFamily="34" charset="0"/>
            </a:endParaRPr>
          </a:p>
        </p:txBody>
      </p:sp>
      <p:sp>
        <p:nvSpPr>
          <p:cNvPr id="16" name="Rectangle 15">
            <a:extLst>
              <a:ext uri="{FF2B5EF4-FFF2-40B4-BE49-F238E27FC236}">
                <a16:creationId xmlns:a16="http://schemas.microsoft.com/office/drawing/2014/main" id="{98B9AFD4-EC77-4A29-84F6-52BD5C15A51E}"/>
              </a:ext>
            </a:extLst>
          </p:cNvPr>
          <p:cNvSpPr/>
          <p:nvPr userDrawn="1"/>
        </p:nvSpPr>
        <p:spPr>
          <a:xfrm>
            <a:off x="320040" y="1129064"/>
            <a:ext cx="8849490" cy="323165"/>
          </a:xfrm>
          <a:prstGeom prst="rect">
            <a:avLst/>
          </a:prstGeom>
        </p:spPr>
        <p:txBody>
          <a:bodyPr wrap="square" lIns="0" tIns="0" rIns="0">
            <a:spAutoFit/>
          </a:bodyPr>
          <a:lstStyle/>
          <a:p>
            <a:pPr lvl="0"/>
            <a:r>
              <a:rPr lang="en-AU" sz="1800" b="1">
                <a:solidFill>
                  <a:schemeClr val="accent3"/>
                </a:solidFill>
                <a:latin typeface="+mn-lt"/>
                <a:cs typeface="JacobsChronos" pitchFamily="34" charset="0"/>
              </a:rPr>
              <a:t>Delete this slide before finalising your presentation</a:t>
            </a:r>
          </a:p>
        </p:txBody>
      </p:sp>
      <p:grpSp>
        <p:nvGrpSpPr>
          <p:cNvPr id="6" name="Group 5">
            <a:extLst>
              <a:ext uri="{FF2B5EF4-FFF2-40B4-BE49-F238E27FC236}">
                <a16:creationId xmlns:a16="http://schemas.microsoft.com/office/drawing/2014/main" id="{E1DBFCE7-3EA9-4FD3-97BE-CAB276DAB55C}"/>
              </a:ext>
            </a:extLst>
          </p:cNvPr>
          <p:cNvGrpSpPr/>
          <p:nvPr userDrawn="1"/>
        </p:nvGrpSpPr>
        <p:grpSpPr>
          <a:xfrm>
            <a:off x="320040" y="2451331"/>
            <a:ext cx="6892129" cy="3214999"/>
            <a:chOff x="320040" y="2451331"/>
            <a:chExt cx="7806529" cy="3476959"/>
          </a:xfrm>
        </p:grpSpPr>
        <p:pic>
          <p:nvPicPr>
            <p:cNvPr id="17" name="Picture 16">
              <a:extLst>
                <a:ext uri="{FF2B5EF4-FFF2-40B4-BE49-F238E27FC236}">
                  <a16:creationId xmlns:a16="http://schemas.microsoft.com/office/drawing/2014/main" id="{622472AD-D921-4EC0-9571-5FF4AF2BAA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0040" y="2451331"/>
              <a:ext cx="7806529" cy="3476959"/>
            </a:xfrm>
            <a:prstGeom prst="rect">
              <a:avLst/>
            </a:prstGeom>
          </p:spPr>
        </p:pic>
        <p:sp>
          <p:nvSpPr>
            <p:cNvPr id="18" name="Oval 17">
              <a:extLst>
                <a:ext uri="{FF2B5EF4-FFF2-40B4-BE49-F238E27FC236}">
                  <a16:creationId xmlns:a16="http://schemas.microsoft.com/office/drawing/2014/main" id="{10177005-6381-4648-9FBB-27BCC485B8E1}"/>
                </a:ext>
              </a:extLst>
            </p:cNvPr>
            <p:cNvSpPr/>
            <p:nvPr userDrawn="1"/>
          </p:nvSpPr>
          <p:spPr>
            <a:xfrm>
              <a:off x="1011561" y="4899897"/>
              <a:ext cx="1190725" cy="320040"/>
            </a:xfrm>
            <a:prstGeom prst="ellipse">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ectangle 13">
            <a:extLst>
              <a:ext uri="{FF2B5EF4-FFF2-40B4-BE49-F238E27FC236}">
                <a16:creationId xmlns:a16="http://schemas.microsoft.com/office/drawing/2014/main" id="{14754D65-DE03-42DC-8CC8-6EBFEEB74BD8}"/>
              </a:ext>
            </a:extLst>
          </p:cNvPr>
          <p:cNvSpPr/>
          <p:nvPr userDrawn="1"/>
        </p:nvSpPr>
        <p:spPr>
          <a:xfrm>
            <a:off x="7315200" y="1543344"/>
            <a:ext cx="4526279" cy="2870016"/>
          </a:xfrm>
          <a:prstGeom prst="rect">
            <a:avLst/>
          </a:prstGeom>
        </p:spPr>
        <p:txBody>
          <a:bodyPr wrap="square">
            <a:spAutoFit/>
          </a:bodyPr>
          <a:lstStyle/>
          <a:p>
            <a:pPr lvl="0">
              <a:spcAft>
                <a:spcPts val="300"/>
              </a:spcAft>
            </a:pPr>
            <a:r>
              <a:rPr lang="en-AU" sz="1400" b="1" kern="1200" cap="all" baseline="0">
                <a:solidFill>
                  <a:srgbClr val="0A7DFF"/>
                </a:solidFill>
                <a:latin typeface="+mn-lt"/>
                <a:ea typeface="+mn-ea"/>
                <a:cs typeface="JacobsChronos" pitchFamily="34" charset="0"/>
              </a:rPr>
              <a:t>How to “color theme” your presentation</a:t>
            </a:r>
          </a:p>
          <a:p>
            <a:pPr marL="171450" lvl="0" indent="-171450">
              <a:spcAft>
                <a:spcPts val="300"/>
              </a:spcAft>
              <a:buFont typeface="Wingdings" panose="05000000000000000000" pitchFamily="2" charset="2"/>
              <a:buChar char="§"/>
            </a:pPr>
            <a:r>
              <a:rPr lang="en-AU" sz="1400" b="0" kern="1200" baseline="0">
                <a:solidFill>
                  <a:schemeClr val="tx1"/>
                </a:solidFill>
                <a:latin typeface="+mn-lt"/>
                <a:ea typeface="+mn-ea"/>
                <a:cs typeface="JacobsChronos" pitchFamily="34" charset="0"/>
              </a:rPr>
              <a:t>We have 5 color themes throughout the template and </a:t>
            </a:r>
            <a:r>
              <a:rPr lang="en-AU" sz="1400" b="1" kern="1200" baseline="0">
                <a:solidFill>
                  <a:schemeClr val="tx1"/>
                </a:solidFill>
                <a:latin typeface="+mn-lt"/>
                <a:ea typeface="+mn-ea"/>
                <a:cs typeface="JacobsChronos" pitchFamily="34" charset="0"/>
              </a:rPr>
              <a:t>recommend</a:t>
            </a:r>
            <a:r>
              <a:rPr lang="en-AU" sz="1400" b="0" kern="1200" baseline="0">
                <a:solidFill>
                  <a:schemeClr val="tx1"/>
                </a:solidFill>
                <a:latin typeface="+mn-lt"/>
                <a:ea typeface="+mn-ea"/>
                <a:cs typeface="JacobsChronos" pitchFamily="34" charset="0"/>
              </a:rPr>
              <a:t> you use a different color theme per section.</a:t>
            </a:r>
          </a:p>
          <a:p>
            <a:pPr marL="171450" lvl="0" indent="-171450">
              <a:spcAft>
                <a:spcPts val="300"/>
              </a:spcAft>
              <a:buFont typeface="Wingdings" panose="05000000000000000000" pitchFamily="2" charset="2"/>
              <a:buChar char="§"/>
            </a:pPr>
            <a:r>
              <a:rPr lang="en-AU" sz="1400" b="0" kern="1200" baseline="0">
                <a:solidFill>
                  <a:schemeClr val="tx1"/>
                </a:solidFill>
                <a:latin typeface="+mn-lt"/>
                <a:ea typeface="+mn-ea"/>
                <a:cs typeface="JacobsChronos" pitchFamily="34" charset="0"/>
              </a:rPr>
              <a:t>Our themes are: Blue, Purple, Red, Yellow &amp; Green. There are various layout options for each that you can use for each section. </a:t>
            </a:r>
          </a:p>
          <a:p>
            <a:pPr marL="171450" lvl="0" indent="-171450">
              <a:spcAft>
                <a:spcPts val="300"/>
              </a:spcAft>
              <a:buFont typeface="Wingdings" panose="05000000000000000000" pitchFamily="2" charset="2"/>
              <a:buChar char="§"/>
            </a:pPr>
            <a:r>
              <a:rPr lang="en-AU" sz="1400" b="0" kern="1200" baseline="0">
                <a:solidFill>
                  <a:schemeClr val="tx1"/>
                </a:solidFill>
                <a:latin typeface="+mn-lt"/>
                <a:ea typeface="+mn-ea"/>
                <a:cs typeface="JacobsChronos" pitchFamily="34" charset="0"/>
              </a:rPr>
              <a:t>For example presentations please see: </a:t>
            </a:r>
            <a:r>
              <a:rPr lang="en-AU" sz="1400" b="0" u="sng" kern="1200" baseline="0">
                <a:solidFill>
                  <a:schemeClr val="tx1"/>
                </a:solidFill>
                <a:latin typeface="+mn-lt"/>
                <a:ea typeface="+mn-ea"/>
                <a:cs typeface="JacobsChronos" pitchFamily="34" charset="0"/>
                <a:hlinkClick r:id="rId3"/>
              </a:rPr>
              <a:t>JacobsConnect &gt; Company &gt; Brand Central &gt; Content &gt; Jacobs PowerPoint Example</a:t>
            </a:r>
            <a:endParaRPr lang="en-AU" sz="1400" b="0" kern="1200" baseline="0">
              <a:solidFill>
                <a:schemeClr val="tx1"/>
              </a:solidFill>
              <a:latin typeface="+mn-lt"/>
              <a:ea typeface="+mn-ea"/>
              <a:cs typeface="JacobsChronos" pitchFamily="34" charset="0"/>
            </a:endParaRPr>
          </a:p>
          <a:p>
            <a:pPr lvl="0">
              <a:spcAft>
                <a:spcPts val="300"/>
              </a:spcAft>
            </a:pPr>
            <a:r>
              <a:rPr lang="en-AU" sz="1400" b="1" kern="1200" cap="all">
                <a:solidFill>
                  <a:srgbClr val="0A7DFF"/>
                </a:solidFill>
                <a:latin typeface="+mn-lt"/>
                <a:ea typeface="+mn-ea"/>
                <a:cs typeface="JacobsChronos" pitchFamily="34" charset="0"/>
              </a:rPr>
              <a:t> </a:t>
            </a:r>
            <a:endParaRPr lang="en-AU" sz="1400" b="0" kern="1200" baseline="0">
              <a:solidFill>
                <a:schemeClr val="tx1"/>
              </a:solidFill>
              <a:latin typeface="+mn-lt"/>
              <a:ea typeface="+mn-ea"/>
              <a:cs typeface="JacobsChronos" pitchFamily="34" charset="0"/>
            </a:endParaRPr>
          </a:p>
          <a:p>
            <a:pPr marL="171450" lvl="0" indent="-171450">
              <a:spcAft>
                <a:spcPts val="300"/>
              </a:spcAft>
              <a:buFont typeface="Wingdings" panose="05000000000000000000" pitchFamily="2" charset="2"/>
              <a:buChar char="§"/>
            </a:pPr>
            <a:endParaRPr lang="en-AU" sz="1400" b="0" kern="1200" baseline="0">
              <a:solidFill>
                <a:schemeClr val="tx1"/>
              </a:solidFill>
              <a:latin typeface="+mn-lt"/>
              <a:ea typeface="+mn-ea"/>
              <a:cs typeface="JacobsChronos" pitchFamily="34" charset="0"/>
            </a:endParaRPr>
          </a:p>
        </p:txBody>
      </p:sp>
    </p:spTree>
    <p:extLst>
      <p:ext uri="{BB962C8B-B14F-4D97-AF65-F5344CB8AC3E}">
        <p14:creationId xmlns:p14="http://schemas.microsoft.com/office/powerpoint/2010/main" val="37596147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DB7C2-9DCE-477C-8B93-9DDBA8FD12DC}"/>
              </a:ext>
            </a:extLst>
          </p:cNvPr>
          <p:cNvSpPr>
            <a:spLocks noGrp="1"/>
          </p:cNvSpPr>
          <p:nvPr>
            <p:ph type="title" hasCustomPrompt="1"/>
          </p:nvPr>
        </p:nvSpPr>
        <p:spPr/>
        <p:txBody>
          <a:bodyPr/>
          <a:lstStyle>
            <a:lvl1pPr>
              <a:defRPr/>
            </a:lvl1pPr>
          </a:lstStyle>
          <a:p>
            <a:r>
              <a:rPr lang="en-AU"/>
              <a:t>Instructions for this template – PLEASE READ BEFORE CONTINUING</a:t>
            </a:r>
            <a:endParaRPr lang="en-US"/>
          </a:p>
        </p:txBody>
      </p:sp>
      <p:sp>
        <p:nvSpPr>
          <p:cNvPr id="4" name="Slide Number Placeholder 3">
            <a:extLst>
              <a:ext uri="{FF2B5EF4-FFF2-40B4-BE49-F238E27FC236}">
                <a16:creationId xmlns:a16="http://schemas.microsoft.com/office/drawing/2014/main" id="{0E84AC62-C91D-464E-970E-F3F56DC44CD8}"/>
              </a:ext>
            </a:extLst>
          </p:cNvPr>
          <p:cNvSpPr>
            <a:spLocks noGrp="1"/>
          </p:cNvSpPr>
          <p:nvPr>
            <p:ph type="sldNum" sz="quarter" idx="11"/>
          </p:nvPr>
        </p:nvSpPr>
        <p:spPr/>
        <p:txBody>
          <a:bodyPr/>
          <a:lstStyle/>
          <a:p>
            <a:fld id="{9B3E39EC-4BE2-4DEA-81C0-4ABC0AAB4AC0}" type="slidenum">
              <a:rPr lang="en-AU" smtClean="0"/>
              <a:pPr/>
              <a:t>‹#›</a:t>
            </a:fld>
            <a:endParaRPr lang="en-AU"/>
          </a:p>
        </p:txBody>
      </p:sp>
      <p:sp>
        <p:nvSpPr>
          <p:cNvPr id="16" name="Rectangle 15">
            <a:extLst>
              <a:ext uri="{FF2B5EF4-FFF2-40B4-BE49-F238E27FC236}">
                <a16:creationId xmlns:a16="http://schemas.microsoft.com/office/drawing/2014/main" id="{98B9AFD4-EC77-4A29-84F6-52BD5C15A51E}"/>
              </a:ext>
            </a:extLst>
          </p:cNvPr>
          <p:cNvSpPr/>
          <p:nvPr userDrawn="1"/>
        </p:nvSpPr>
        <p:spPr>
          <a:xfrm>
            <a:off x="320040" y="1129064"/>
            <a:ext cx="8849490" cy="323165"/>
          </a:xfrm>
          <a:prstGeom prst="rect">
            <a:avLst/>
          </a:prstGeom>
        </p:spPr>
        <p:txBody>
          <a:bodyPr wrap="square" lIns="0" tIns="0" rIns="0">
            <a:spAutoFit/>
          </a:bodyPr>
          <a:lstStyle/>
          <a:p>
            <a:pPr lvl="0"/>
            <a:r>
              <a:rPr lang="en-AU" sz="1800" b="1">
                <a:solidFill>
                  <a:schemeClr val="accent3"/>
                </a:solidFill>
                <a:latin typeface="+mn-lt"/>
                <a:cs typeface="JacobsChronos" pitchFamily="34" charset="0"/>
              </a:rPr>
              <a:t>Delete this slide before finalising your presentation</a:t>
            </a:r>
          </a:p>
        </p:txBody>
      </p:sp>
      <p:sp>
        <p:nvSpPr>
          <p:cNvPr id="17" name="Rectangle 16">
            <a:extLst>
              <a:ext uri="{FF2B5EF4-FFF2-40B4-BE49-F238E27FC236}">
                <a16:creationId xmlns:a16="http://schemas.microsoft.com/office/drawing/2014/main" id="{672DC32F-2ECD-4891-99B6-8D7D3511F948}"/>
              </a:ext>
            </a:extLst>
          </p:cNvPr>
          <p:cNvSpPr/>
          <p:nvPr userDrawn="1"/>
        </p:nvSpPr>
        <p:spPr>
          <a:xfrm>
            <a:off x="203345" y="1665755"/>
            <a:ext cx="11521440" cy="1284967"/>
          </a:xfrm>
          <a:prstGeom prst="rect">
            <a:avLst/>
          </a:prstGeom>
        </p:spPr>
        <p:txBody>
          <a:bodyPr wrap="square">
            <a:spAutoFit/>
          </a:bodyPr>
          <a:lstStyle/>
          <a:p>
            <a:pPr lvl="0">
              <a:spcAft>
                <a:spcPts val="300"/>
              </a:spcAft>
            </a:pPr>
            <a:r>
              <a:rPr lang="en-AU" sz="1400" b="1" kern="1200" cap="all" baseline="0">
                <a:solidFill>
                  <a:srgbClr val="0A7DFF"/>
                </a:solidFill>
                <a:latin typeface="+mn-lt"/>
                <a:ea typeface="+mn-ea"/>
                <a:cs typeface="JacobsChronos" pitchFamily="34" charset="0"/>
              </a:rPr>
              <a:t>Guidelines on using the new Jacobs template</a:t>
            </a:r>
            <a:endParaRPr lang="en-AU" sz="1400" b="0" kern="1200" baseline="0">
              <a:solidFill>
                <a:srgbClr val="0A7DFF"/>
              </a:solidFill>
              <a:latin typeface="+mn-lt"/>
              <a:ea typeface="+mn-ea"/>
              <a:cs typeface="JacobsChronos" pitchFamily="34" charset="0"/>
            </a:endParaRPr>
          </a:p>
          <a:p>
            <a:pPr marL="171450" marR="0" lvl="0" indent="-171450" algn="l" defTabSz="914400" rtl="0" eaLnBrk="1" fontAlgn="auto" latinLnBrk="0" hangingPunct="1">
              <a:lnSpc>
                <a:spcPct val="100000"/>
              </a:lnSpc>
              <a:spcBef>
                <a:spcPts val="0"/>
              </a:spcBef>
              <a:spcAft>
                <a:spcPts val="300"/>
              </a:spcAft>
              <a:buClrTx/>
              <a:buSzTx/>
              <a:buFont typeface="Wingdings" panose="05000000000000000000" pitchFamily="2" charset="2"/>
              <a:buChar char="§"/>
              <a:tabLst/>
              <a:defRPr/>
            </a:pPr>
            <a:r>
              <a:rPr lang="en-AU" sz="1400" b="0" kern="1200" baseline="0">
                <a:solidFill>
                  <a:schemeClr val="tx1"/>
                </a:solidFill>
                <a:latin typeface="+mn-lt"/>
                <a:ea typeface="+mn-ea"/>
                <a:cs typeface="JacobsChronos" pitchFamily="34" charset="0"/>
              </a:rPr>
              <a:t>For more comprehensive instructions on how to use this template please go to: </a:t>
            </a:r>
            <a:br>
              <a:rPr lang="en-AU" sz="1400" b="0" kern="1200" baseline="0">
                <a:solidFill>
                  <a:schemeClr val="tx1"/>
                </a:solidFill>
                <a:latin typeface="+mn-lt"/>
                <a:ea typeface="+mn-ea"/>
                <a:cs typeface="JacobsChronos" pitchFamily="34" charset="0"/>
              </a:rPr>
            </a:br>
            <a:r>
              <a:rPr lang="en-AU" sz="1400" b="0" u="sng" kern="1200" baseline="0">
                <a:solidFill>
                  <a:schemeClr val="tx1"/>
                </a:solidFill>
                <a:latin typeface="+mn-lt"/>
                <a:ea typeface="+mn-ea"/>
                <a:cs typeface="JacobsChronos" pitchFamily="34" charset="0"/>
                <a:hlinkClick r:id="rId2"/>
              </a:rPr>
              <a:t>JacobsConnect &gt; Company &gt; Brand Central  &gt; Content &gt; Jacobs PowerPoint Template Guideline</a:t>
            </a:r>
            <a:r>
              <a:rPr lang="en-AU" sz="1400" b="0" u="sng" kern="1200" baseline="0">
                <a:solidFill>
                  <a:schemeClr val="tx1"/>
                </a:solidFill>
                <a:latin typeface="+mn-lt"/>
                <a:ea typeface="+mn-ea"/>
                <a:cs typeface="JacobsChronos" pitchFamily="34" charset="0"/>
              </a:rPr>
              <a:t>s</a:t>
            </a:r>
          </a:p>
          <a:p>
            <a:pPr marL="171450" lvl="0" indent="-171450">
              <a:spcAft>
                <a:spcPts val="300"/>
              </a:spcAft>
              <a:buFont typeface="Wingdings" panose="05000000000000000000" pitchFamily="2" charset="2"/>
              <a:buChar char="§"/>
            </a:pPr>
            <a:endParaRPr lang="en-AU" sz="1400" b="0" kern="1200" baseline="0">
              <a:solidFill>
                <a:schemeClr val="tx1"/>
              </a:solidFill>
              <a:latin typeface="+mn-lt"/>
              <a:ea typeface="+mn-ea"/>
              <a:cs typeface="JacobsChronos" pitchFamily="34" charset="0"/>
            </a:endParaRPr>
          </a:p>
          <a:p>
            <a:pPr marL="171450" lvl="0" indent="-171450">
              <a:spcAft>
                <a:spcPts val="300"/>
              </a:spcAft>
              <a:buFont typeface="Wingdings" panose="05000000000000000000" pitchFamily="2" charset="2"/>
              <a:buChar char="§"/>
            </a:pPr>
            <a:endParaRPr lang="en-AU" sz="1400" b="0" kern="1200" baseline="0">
              <a:solidFill>
                <a:schemeClr val="tx1"/>
              </a:solidFill>
              <a:latin typeface="+mn-lt"/>
              <a:ea typeface="+mn-ea"/>
              <a:cs typeface="JacobsChronos" pitchFamily="34" charset="0"/>
            </a:endParaRPr>
          </a:p>
        </p:txBody>
      </p:sp>
    </p:spTree>
    <p:extLst>
      <p:ext uri="{BB962C8B-B14F-4D97-AF65-F5344CB8AC3E}">
        <p14:creationId xmlns:p14="http://schemas.microsoft.com/office/powerpoint/2010/main" val="123198323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F9320-1B92-4877-9ED2-0920B6F3509E}"/>
              </a:ext>
            </a:extLst>
          </p:cNvPr>
          <p:cNvSpPr>
            <a:spLocks noGrp="1"/>
          </p:cNvSpPr>
          <p:nvPr>
            <p:ph type="title"/>
          </p:nvPr>
        </p:nvSpPr>
        <p:spPr/>
        <p:txBody>
          <a:bodyPr/>
          <a:lstStyle/>
          <a:p>
            <a:r>
              <a:rPr lang="en-US"/>
              <a:t>Click to edit Master title style</a:t>
            </a:r>
          </a:p>
        </p:txBody>
      </p:sp>
      <p:sp>
        <p:nvSpPr>
          <p:cNvPr id="4" name="Slide Number Placeholder 3">
            <a:extLst>
              <a:ext uri="{FF2B5EF4-FFF2-40B4-BE49-F238E27FC236}">
                <a16:creationId xmlns:a16="http://schemas.microsoft.com/office/drawing/2014/main" id="{BE6C2C7B-4695-4DBD-BC4A-95D6AF7465AC}"/>
              </a:ext>
            </a:extLst>
          </p:cNvPr>
          <p:cNvSpPr>
            <a:spLocks noGrp="1"/>
          </p:cNvSpPr>
          <p:nvPr>
            <p:ph type="sldNum" sz="quarter" idx="11"/>
          </p:nvPr>
        </p:nvSpPr>
        <p:spPr/>
        <p:txBody>
          <a:bodyPr/>
          <a:lstStyle/>
          <a:p>
            <a:fld id="{9B3E39EC-4BE2-4DEA-81C0-4ABC0AAB4AC0}" type="slidenum">
              <a:rPr lang="en-AU" smtClean="0"/>
              <a:pPr/>
              <a:t>‹#›</a:t>
            </a:fld>
            <a:endParaRPr lang="en-AU"/>
          </a:p>
        </p:txBody>
      </p:sp>
    </p:spTree>
    <p:extLst>
      <p:ext uri="{BB962C8B-B14F-4D97-AF65-F5344CB8AC3E}">
        <p14:creationId xmlns:p14="http://schemas.microsoft.com/office/powerpoint/2010/main" val="207672695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Back Cover Blue 1">
    <p:spTree>
      <p:nvGrpSpPr>
        <p:cNvPr id="1" name=""/>
        <p:cNvGrpSpPr/>
        <p:nvPr/>
      </p:nvGrpSpPr>
      <p:grpSpPr>
        <a:xfrm>
          <a:off x="0" y="0"/>
          <a:ext cx="0" cy="0"/>
          <a:chOff x="0" y="0"/>
          <a:chExt cx="0" cy="0"/>
        </a:xfrm>
      </p:grpSpPr>
      <p:grpSp>
        <p:nvGrpSpPr>
          <p:cNvPr id="59" name="Group 58">
            <a:extLst>
              <a:ext uri="{FF2B5EF4-FFF2-40B4-BE49-F238E27FC236}">
                <a16:creationId xmlns:a16="http://schemas.microsoft.com/office/drawing/2014/main" id="{27D40AD0-5D9B-4347-8016-757E80747E76}"/>
              </a:ext>
            </a:extLst>
          </p:cNvPr>
          <p:cNvGrpSpPr/>
          <p:nvPr userDrawn="1"/>
        </p:nvGrpSpPr>
        <p:grpSpPr>
          <a:xfrm>
            <a:off x="1572014" y="0"/>
            <a:ext cx="10619986" cy="5411469"/>
            <a:chOff x="1572014" y="0"/>
            <a:chExt cx="10619986" cy="5411469"/>
          </a:xfrm>
        </p:grpSpPr>
        <p:pic>
          <p:nvPicPr>
            <p:cNvPr id="60" name="Picture 59">
              <a:extLst>
                <a:ext uri="{FF2B5EF4-FFF2-40B4-BE49-F238E27FC236}">
                  <a16:creationId xmlns:a16="http://schemas.microsoft.com/office/drawing/2014/main" id="{245104B9-E223-42AF-9228-4D9DBA103E1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72014" y="1107030"/>
              <a:ext cx="10619986" cy="4304439"/>
            </a:xfrm>
            <a:prstGeom prst="rect">
              <a:avLst/>
            </a:prstGeom>
          </p:spPr>
        </p:pic>
        <p:sp>
          <p:nvSpPr>
            <p:cNvPr id="61" name="Rectangle 60">
              <a:extLst>
                <a:ext uri="{FF2B5EF4-FFF2-40B4-BE49-F238E27FC236}">
                  <a16:creationId xmlns:a16="http://schemas.microsoft.com/office/drawing/2014/main" id="{ECA9C7F8-F075-46B3-BC20-F7BC754AB4B6}"/>
                </a:ext>
              </a:extLst>
            </p:cNvPr>
            <p:cNvSpPr/>
            <p:nvPr userDrawn="1"/>
          </p:nvSpPr>
          <p:spPr>
            <a:xfrm>
              <a:off x="1581785" y="247014"/>
              <a:ext cx="10607040" cy="879231"/>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27D2CEBA-062E-4A76-86B2-E30ADE7C31E0}"/>
                </a:ext>
              </a:extLst>
            </p:cNvPr>
            <p:cNvSpPr/>
            <p:nvPr userDrawn="1"/>
          </p:nvSpPr>
          <p:spPr>
            <a:xfrm>
              <a:off x="1581785" y="0"/>
              <a:ext cx="10607040" cy="274320"/>
            </a:xfrm>
            <a:prstGeom prst="rect">
              <a:avLst/>
            </a:prstGeom>
            <a:solidFill>
              <a:srgbClr val="231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3" name="Title 1">
            <a:extLst>
              <a:ext uri="{FF2B5EF4-FFF2-40B4-BE49-F238E27FC236}">
                <a16:creationId xmlns:a16="http://schemas.microsoft.com/office/drawing/2014/main" id="{A7F61A64-3CDE-4167-85CB-90C6332EF1A3}"/>
              </a:ext>
            </a:extLst>
          </p:cNvPr>
          <p:cNvSpPr>
            <a:spLocks noGrp="1"/>
          </p:cNvSpPr>
          <p:nvPr>
            <p:ph type="ctrTitle" hasCustomPrompt="1"/>
          </p:nvPr>
        </p:nvSpPr>
        <p:spPr>
          <a:xfrm>
            <a:off x="2222044" y="1568547"/>
            <a:ext cx="6400800" cy="1371600"/>
          </a:xfrm>
          <a:prstGeom prst="rect">
            <a:avLst/>
          </a:prstGeom>
        </p:spPr>
        <p:txBody>
          <a:bodyPr anchor="b"/>
          <a:lstStyle>
            <a:lvl1pPr algn="l">
              <a:defRPr sz="4200">
                <a:solidFill>
                  <a:schemeClr val="bg1"/>
                </a:solidFill>
              </a:defRPr>
            </a:lvl1pPr>
          </a:lstStyle>
          <a:p>
            <a:r>
              <a:rPr lang="en-US"/>
              <a:t>Thank You</a:t>
            </a:r>
          </a:p>
        </p:txBody>
      </p:sp>
      <p:sp>
        <p:nvSpPr>
          <p:cNvPr id="64" name="Subtitle 2">
            <a:extLst>
              <a:ext uri="{FF2B5EF4-FFF2-40B4-BE49-F238E27FC236}">
                <a16:creationId xmlns:a16="http://schemas.microsoft.com/office/drawing/2014/main" id="{9FD1511E-B62B-4097-A97D-8D9B2E4AD4AF}"/>
              </a:ext>
            </a:extLst>
          </p:cNvPr>
          <p:cNvSpPr>
            <a:spLocks noGrp="1"/>
          </p:cNvSpPr>
          <p:nvPr>
            <p:ph type="subTitle" idx="1" hasCustomPrompt="1"/>
          </p:nvPr>
        </p:nvSpPr>
        <p:spPr>
          <a:xfrm>
            <a:off x="2222044" y="3343464"/>
            <a:ext cx="6400800" cy="1097280"/>
          </a:xfrm>
          <a:prstGeom prst="rect">
            <a:avLst/>
          </a:prstGeom>
        </p:spPr>
        <p:txBody>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Other information, 28pt  </a:t>
            </a:r>
          </a:p>
        </p:txBody>
      </p:sp>
    </p:spTree>
    <p:extLst>
      <p:ext uri="{BB962C8B-B14F-4D97-AF65-F5344CB8AC3E}">
        <p14:creationId xmlns:p14="http://schemas.microsoft.com/office/powerpoint/2010/main" val="360530292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Back Cover Purple 1">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AE504DC-7314-44CB-9C4D-D1417B013B4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81785" y="1107030"/>
            <a:ext cx="10619359" cy="4304439"/>
          </a:xfrm>
          <a:prstGeom prst="rect">
            <a:avLst/>
          </a:prstGeom>
          <a:solidFill>
            <a:srgbClr val="6F006E"/>
          </a:solidFill>
        </p:spPr>
      </p:pic>
      <p:grpSp>
        <p:nvGrpSpPr>
          <p:cNvPr id="6" name="Group 5">
            <a:extLst>
              <a:ext uri="{FF2B5EF4-FFF2-40B4-BE49-F238E27FC236}">
                <a16:creationId xmlns:a16="http://schemas.microsoft.com/office/drawing/2014/main" id="{CE216235-861E-4CD0-BEC0-AF3D1B4E1DB6}"/>
              </a:ext>
            </a:extLst>
          </p:cNvPr>
          <p:cNvGrpSpPr/>
          <p:nvPr userDrawn="1"/>
        </p:nvGrpSpPr>
        <p:grpSpPr>
          <a:xfrm>
            <a:off x="1581785" y="0"/>
            <a:ext cx="10607040" cy="1126245"/>
            <a:chOff x="1581785" y="0"/>
            <a:chExt cx="10607040" cy="1126245"/>
          </a:xfrm>
        </p:grpSpPr>
        <p:sp>
          <p:nvSpPr>
            <p:cNvPr id="7" name="Rectangle 6">
              <a:extLst>
                <a:ext uri="{FF2B5EF4-FFF2-40B4-BE49-F238E27FC236}">
                  <a16:creationId xmlns:a16="http://schemas.microsoft.com/office/drawing/2014/main" id="{4C42AADD-502D-4152-8B36-EC246279832D}"/>
                </a:ext>
              </a:extLst>
            </p:cNvPr>
            <p:cNvSpPr/>
            <p:nvPr userDrawn="1"/>
          </p:nvSpPr>
          <p:spPr>
            <a:xfrm>
              <a:off x="1581785" y="247014"/>
              <a:ext cx="10607040" cy="879231"/>
            </a:xfrm>
            <a:prstGeom prst="rect">
              <a:avLst/>
            </a:prstGeom>
            <a:solidFill>
              <a:srgbClr val="A80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FED9C33-1382-426F-943B-9CDA2DA2A262}"/>
                </a:ext>
              </a:extLst>
            </p:cNvPr>
            <p:cNvSpPr/>
            <p:nvPr userDrawn="1"/>
          </p:nvSpPr>
          <p:spPr>
            <a:xfrm>
              <a:off x="1581785" y="0"/>
              <a:ext cx="10607040" cy="274320"/>
            </a:xfrm>
            <a:prstGeom prst="rect">
              <a:avLst/>
            </a:prstGeom>
            <a:solidFill>
              <a:srgbClr val="6F0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itle 1">
            <a:extLst>
              <a:ext uri="{FF2B5EF4-FFF2-40B4-BE49-F238E27FC236}">
                <a16:creationId xmlns:a16="http://schemas.microsoft.com/office/drawing/2014/main" id="{76E2362A-61F6-4883-94BC-DEF42B3004A3}"/>
              </a:ext>
            </a:extLst>
          </p:cNvPr>
          <p:cNvSpPr>
            <a:spLocks noGrp="1"/>
          </p:cNvSpPr>
          <p:nvPr>
            <p:ph type="ctrTitle" hasCustomPrompt="1"/>
          </p:nvPr>
        </p:nvSpPr>
        <p:spPr>
          <a:xfrm>
            <a:off x="2222044" y="1568547"/>
            <a:ext cx="6400800" cy="1371600"/>
          </a:xfrm>
          <a:prstGeom prst="rect">
            <a:avLst/>
          </a:prstGeom>
        </p:spPr>
        <p:txBody>
          <a:bodyPr anchor="b"/>
          <a:lstStyle>
            <a:lvl1pPr algn="l">
              <a:defRPr sz="4200">
                <a:solidFill>
                  <a:schemeClr val="bg1"/>
                </a:solidFill>
              </a:defRPr>
            </a:lvl1pPr>
          </a:lstStyle>
          <a:p>
            <a:r>
              <a:rPr lang="en-US"/>
              <a:t>Thank You</a:t>
            </a:r>
          </a:p>
        </p:txBody>
      </p:sp>
      <p:sp>
        <p:nvSpPr>
          <p:cNvPr id="10" name="Subtitle 2">
            <a:extLst>
              <a:ext uri="{FF2B5EF4-FFF2-40B4-BE49-F238E27FC236}">
                <a16:creationId xmlns:a16="http://schemas.microsoft.com/office/drawing/2014/main" id="{5003B944-E549-4D32-A21A-BCB050EFAE96}"/>
              </a:ext>
            </a:extLst>
          </p:cNvPr>
          <p:cNvSpPr>
            <a:spLocks noGrp="1"/>
          </p:cNvSpPr>
          <p:nvPr>
            <p:ph type="subTitle" idx="1" hasCustomPrompt="1"/>
          </p:nvPr>
        </p:nvSpPr>
        <p:spPr>
          <a:xfrm>
            <a:off x="2222044" y="3343464"/>
            <a:ext cx="6400800" cy="1097280"/>
          </a:xfrm>
          <a:prstGeom prst="rect">
            <a:avLst/>
          </a:prstGeom>
        </p:spPr>
        <p:txBody>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Other information, 28pt  </a:t>
            </a:r>
          </a:p>
        </p:txBody>
      </p:sp>
    </p:spTree>
    <p:extLst>
      <p:ext uri="{BB962C8B-B14F-4D97-AF65-F5344CB8AC3E}">
        <p14:creationId xmlns:p14="http://schemas.microsoft.com/office/powerpoint/2010/main" val="109309533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Back Cover Red 1">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CBD7953F-2CEC-49FD-9143-A18FFEBAE699}"/>
              </a:ext>
            </a:extLst>
          </p:cNvPr>
          <p:cNvGrpSpPr/>
          <p:nvPr userDrawn="1"/>
        </p:nvGrpSpPr>
        <p:grpSpPr>
          <a:xfrm>
            <a:off x="1570193" y="0"/>
            <a:ext cx="10621807" cy="5411469"/>
            <a:chOff x="1570193" y="0"/>
            <a:chExt cx="10621807" cy="5411469"/>
          </a:xfrm>
        </p:grpSpPr>
        <p:pic>
          <p:nvPicPr>
            <p:cNvPr id="4" name="Picture 3">
              <a:extLst>
                <a:ext uri="{FF2B5EF4-FFF2-40B4-BE49-F238E27FC236}">
                  <a16:creationId xmlns:a16="http://schemas.microsoft.com/office/drawing/2014/main" id="{1F99D95C-68CF-4E22-948C-DFAD50B79D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70193" y="1107030"/>
              <a:ext cx="10621807" cy="4304439"/>
            </a:xfrm>
            <a:prstGeom prst="rect">
              <a:avLst/>
            </a:prstGeom>
          </p:spPr>
        </p:pic>
        <p:sp>
          <p:nvSpPr>
            <p:cNvPr id="5" name="Rectangle 4">
              <a:extLst>
                <a:ext uri="{FF2B5EF4-FFF2-40B4-BE49-F238E27FC236}">
                  <a16:creationId xmlns:a16="http://schemas.microsoft.com/office/drawing/2014/main" id="{C44AF1E9-C422-45F4-BA0F-E18879906F83}"/>
                </a:ext>
              </a:extLst>
            </p:cNvPr>
            <p:cNvSpPr/>
            <p:nvPr userDrawn="1"/>
          </p:nvSpPr>
          <p:spPr>
            <a:xfrm>
              <a:off x="1581785" y="247014"/>
              <a:ext cx="10607040" cy="879231"/>
            </a:xfrm>
            <a:prstGeom prst="rect">
              <a:avLst/>
            </a:prstGeom>
            <a:solidFill>
              <a:srgbClr val="FF46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957EEAFE-09AD-44A7-A787-4D480FA4E3DD}"/>
                </a:ext>
              </a:extLst>
            </p:cNvPr>
            <p:cNvSpPr/>
            <p:nvPr userDrawn="1"/>
          </p:nvSpPr>
          <p:spPr>
            <a:xfrm>
              <a:off x="1581785" y="0"/>
              <a:ext cx="10607040" cy="274320"/>
            </a:xfrm>
            <a:prstGeom prst="rect">
              <a:avLst/>
            </a:prstGeom>
            <a:solidFill>
              <a:srgbClr val="D72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itle 1">
            <a:extLst>
              <a:ext uri="{FF2B5EF4-FFF2-40B4-BE49-F238E27FC236}">
                <a16:creationId xmlns:a16="http://schemas.microsoft.com/office/drawing/2014/main" id="{A62AC4E7-EB97-4491-AA7E-434973D72177}"/>
              </a:ext>
            </a:extLst>
          </p:cNvPr>
          <p:cNvSpPr>
            <a:spLocks noGrp="1"/>
          </p:cNvSpPr>
          <p:nvPr>
            <p:ph type="ctrTitle" hasCustomPrompt="1"/>
          </p:nvPr>
        </p:nvSpPr>
        <p:spPr>
          <a:xfrm>
            <a:off x="2222044" y="1568547"/>
            <a:ext cx="6400800" cy="1371600"/>
          </a:xfrm>
          <a:prstGeom prst="rect">
            <a:avLst/>
          </a:prstGeom>
        </p:spPr>
        <p:txBody>
          <a:bodyPr anchor="b"/>
          <a:lstStyle>
            <a:lvl1pPr algn="l">
              <a:defRPr sz="4200">
                <a:solidFill>
                  <a:schemeClr val="bg1"/>
                </a:solidFill>
              </a:defRPr>
            </a:lvl1pPr>
          </a:lstStyle>
          <a:p>
            <a:r>
              <a:rPr lang="en-US"/>
              <a:t>Thank You</a:t>
            </a:r>
          </a:p>
        </p:txBody>
      </p:sp>
      <p:sp>
        <p:nvSpPr>
          <p:cNvPr id="8" name="Subtitle 2">
            <a:extLst>
              <a:ext uri="{FF2B5EF4-FFF2-40B4-BE49-F238E27FC236}">
                <a16:creationId xmlns:a16="http://schemas.microsoft.com/office/drawing/2014/main" id="{ADB1696D-6D05-4956-B98D-EA4162819138}"/>
              </a:ext>
            </a:extLst>
          </p:cNvPr>
          <p:cNvSpPr>
            <a:spLocks noGrp="1"/>
          </p:cNvSpPr>
          <p:nvPr>
            <p:ph type="subTitle" idx="1" hasCustomPrompt="1"/>
          </p:nvPr>
        </p:nvSpPr>
        <p:spPr>
          <a:xfrm>
            <a:off x="2222044" y="3343464"/>
            <a:ext cx="6400800" cy="1097280"/>
          </a:xfrm>
          <a:prstGeom prst="rect">
            <a:avLst/>
          </a:prstGeom>
        </p:spPr>
        <p:txBody>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Other information, 28pt  </a:t>
            </a:r>
          </a:p>
        </p:txBody>
      </p:sp>
    </p:spTree>
    <p:extLst>
      <p:ext uri="{BB962C8B-B14F-4D97-AF65-F5344CB8AC3E}">
        <p14:creationId xmlns:p14="http://schemas.microsoft.com/office/powerpoint/2010/main" val="208638466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Back Cover Yellow 1">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6407A0F4-C136-4AFC-ACF9-D497162F1EA0}"/>
              </a:ext>
            </a:extLst>
          </p:cNvPr>
          <p:cNvGrpSpPr/>
          <p:nvPr userDrawn="1"/>
        </p:nvGrpSpPr>
        <p:grpSpPr>
          <a:xfrm>
            <a:off x="1570192" y="0"/>
            <a:ext cx="10621807" cy="5411469"/>
            <a:chOff x="1570192" y="0"/>
            <a:chExt cx="10621807" cy="5411469"/>
          </a:xfrm>
        </p:grpSpPr>
        <p:pic>
          <p:nvPicPr>
            <p:cNvPr id="4" name="Picture 3">
              <a:extLst>
                <a:ext uri="{FF2B5EF4-FFF2-40B4-BE49-F238E27FC236}">
                  <a16:creationId xmlns:a16="http://schemas.microsoft.com/office/drawing/2014/main" id="{6F240012-04C1-4ACA-B25D-D08ADB1C508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70192" y="1107030"/>
              <a:ext cx="10621807" cy="4304439"/>
            </a:xfrm>
            <a:prstGeom prst="rect">
              <a:avLst/>
            </a:prstGeom>
          </p:spPr>
        </p:pic>
        <p:sp>
          <p:nvSpPr>
            <p:cNvPr id="5" name="Rectangle 4">
              <a:extLst>
                <a:ext uri="{FF2B5EF4-FFF2-40B4-BE49-F238E27FC236}">
                  <a16:creationId xmlns:a16="http://schemas.microsoft.com/office/drawing/2014/main" id="{3544F831-BECB-4384-B834-C4A1B5697076}"/>
                </a:ext>
              </a:extLst>
            </p:cNvPr>
            <p:cNvSpPr/>
            <p:nvPr userDrawn="1"/>
          </p:nvSpPr>
          <p:spPr>
            <a:xfrm>
              <a:off x="1581785" y="247014"/>
              <a:ext cx="10607040" cy="879231"/>
            </a:xfrm>
            <a:prstGeom prst="rect">
              <a:avLst/>
            </a:prstGeom>
            <a:solidFill>
              <a:srgbClr val="FFB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700C554-EE42-4A2E-8CDA-CA681774E516}"/>
                </a:ext>
              </a:extLst>
            </p:cNvPr>
            <p:cNvSpPr/>
            <p:nvPr userDrawn="1"/>
          </p:nvSpPr>
          <p:spPr>
            <a:xfrm>
              <a:off x="1581785" y="0"/>
              <a:ext cx="10607040" cy="274320"/>
            </a:xfrm>
            <a:prstGeom prst="rect">
              <a:avLst/>
            </a:prstGeom>
            <a:solidFill>
              <a:srgbClr val="FFA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Subtitle 2">
            <a:extLst>
              <a:ext uri="{FF2B5EF4-FFF2-40B4-BE49-F238E27FC236}">
                <a16:creationId xmlns:a16="http://schemas.microsoft.com/office/drawing/2014/main" id="{6013827B-CA75-4A46-B871-44D669F75440}"/>
              </a:ext>
            </a:extLst>
          </p:cNvPr>
          <p:cNvSpPr>
            <a:spLocks noGrp="1"/>
          </p:cNvSpPr>
          <p:nvPr>
            <p:ph type="subTitle" idx="1" hasCustomPrompt="1"/>
          </p:nvPr>
        </p:nvSpPr>
        <p:spPr>
          <a:xfrm>
            <a:off x="2222044" y="3343464"/>
            <a:ext cx="6400800" cy="1097280"/>
          </a:xfrm>
          <a:prstGeom prst="rect">
            <a:avLst/>
          </a:prstGeom>
        </p:spPr>
        <p:txBody>
          <a:bodyPr/>
          <a:lstStyle>
            <a:lvl1pPr marL="0" indent="0" algn="l">
              <a:buNone/>
              <a:defRPr sz="2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Other information, 28pt  </a:t>
            </a:r>
          </a:p>
        </p:txBody>
      </p:sp>
      <p:sp>
        <p:nvSpPr>
          <p:cNvPr id="9" name="Title 1">
            <a:extLst>
              <a:ext uri="{FF2B5EF4-FFF2-40B4-BE49-F238E27FC236}">
                <a16:creationId xmlns:a16="http://schemas.microsoft.com/office/drawing/2014/main" id="{7184162D-55BE-425C-8D84-44A1BE9B67A8}"/>
              </a:ext>
            </a:extLst>
          </p:cNvPr>
          <p:cNvSpPr>
            <a:spLocks noGrp="1"/>
          </p:cNvSpPr>
          <p:nvPr>
            <p:ph type="ctrTitle" hasCustomPrompt="1"/>
          </p:nvPr>
        </p:nvSpPr>
        <p:spPr>
          <a:xfrm>
            <a:off x="2222044" y="1568547"/>
            <a:ext cx="6400800" cy="1371600"/>
          </a:xfrm>
          <a:prstGeom prst="rect">
            <a:avLst/>
          </a:prstGeom>
        </p:spPr>
        <p:txBody>
          <a:bodyPr anchor="b"/>
          <a:lstStyle>
            <a:lvl1pPr algn="l">
              <a:defRPr sz="4200">
                <a:solidFill>
                  <a:schemeClr val="tx1"/>
                </a:solidFill>
              </a:defRPr>
            </a:lvl1pPr>
          </a:lstStyle>
          <a:p>
            <a:r>
              <a:rPr lang="en-US"/>
              <a:t>Thank You</a:t>
            </a:r>
          </a:p>
        </p:txBody>
      </p:sp>
    </p:spTree>
    <p:extLst>
      <p:ext uri="{BB962C8B-B14F-4D97-AF65-F5344CB8AC3E}">
        <p14:creationId xmlns:p14="http://schemas.microsoft.com/office/powerpoint/2010/main" val="66801259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Back Cover Green 1">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B834D91D-A186-4D05-BFD3-C949F892CB38}"/>
              </a:ext>
            </a:extLst>
          </p:cNvPr>
          <p:cNvGrpSpPr/>
          <p:nvPr userDrawn="1"/>
        </p:nvGrpSpPr>
        <p:grpSpPr>
          <a:xfrm>
            <a:off x="1570192" y="0"/>
            <a:ext cx="10621807" cy="5411469"/>
            <a:chOff x="1570192" y="0"/>
            <a:chExt cx="10621807" cy="5411469"/>
          </a:xfrm>
        </p:grpSpPr>
        <p:pic>
          <p:nvPicPr>
            <p:cNvPr id="4" name="Picture 3">
              <a:extLst>
                <a:ext uri="{FF2B5EF4-FFF2-40B4-BE49-F238E27FC236}">
                  <a16:creationId xmlns:a16="http://schemas.microsoft.com/office/drawing/2014/main" id="{CE63DA98-418A-4359-A075-3660B20FE90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70192" y="1107030"/>
              <a:ext cx="10621807" cy="4304439"/>
            </a:xfrm>
            <a:prstGeom prst="rect">
              <a:avLst/>
            </a:prstGeom>
          </p:spPr>
        </p:pic>
        <p:sp>
          <p:nvSpPr>
            <p:cNvPr id="5" name="Rectangle 4">
              <a:extLst>
                <a:ext uri="{FF2B5EF4-FFF2-40B4-BE49-F238E27FC236}">
                  <a16:creationId xmlns:a16="http://schemas.microsoft.com/office/drawing/2014/main" id="{9998795D-FDF1-49C0-9FBB-09DF165043AE}"/>
                </a:ext>
              </a:extLst>
            </p:cNvPr>
            <p:cNvSpPr/>
            <p:nvPr userDrawn="1"/>
          </p:nvSpPr>
          <p:spPr>
            <a:xfrm>
              <a:off x="1581785" y="247014"/>
              <a:ext cx="10607040" cy="879231"/>
            </a:xfrm>
            <a:prstGeom prst="rect">
              <a:avLst/>
            </a:prstGeom>
            <a:solidFill>
              <a:srgbClr val="09D1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F85CA9B-4A79-492D-A389-B5AE05F56FFA}"/>
                </a:ext>
              </a:extLst>
            </p:cNvPr>
            <p:cNvSpPr/>
            <p:nvPr userDrawn="1"/>
          </p:nvSpPr>
          <p:spPr>
            <a:xfrm>
              <a:off x="1581785" y="0"/>
              <a:ext cx="10607040" cy="274320"/>
            </a:xfrm>
            <a:prstGeom prst="rect">
              <a:avLst/>
            </a:prstGeom>
            <a:solidFill>
              <a:srgbClr val="027C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Subtitle 2">
            <a:extLst>
              <a:ext uri="{FF2B5EF4-FFF2-40B4-BE49-F238E27FC236}">
                <a16:creationId xmlns:a16="http://schemas.microsoft.com/office/drawing/2014/main" id="{96B498E0-A08A-4E2A-ABD6-DC7D4712A79F}"/>
              </a:ext>
            </a:extLst>
          </p:cNvPr>
          <p:cNvSpPr>
            <a:spLocks noGrp="1"/>
          </p:cNvSpPr>
          <p:nvPr>
            <p:ph type="subTitle" idx="1" hasCustomPrompt="1"/>
          </p:nvPr>
        </p:nvSpPr>
        <p:spPr>
          <a:xfrm>
            <a:off x="2222044" y="3343464"/>
            <a:ext cx="6400800" cy="1097280"/>
          </a:xfrm>
          <a:prstGeom prst="rect">
            <a:avLst/>
          </a:prstGeom>
        </p:spPr>
        <p:txBody>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Other information, 28pt  </a:t>
            </a:r>
          </a:p>
        </p:txBody>
      </p:sp>
      <p:sp>
        <p:nvSpPr>
          <p:cNvPr id="9" name="Title 1">
            <a:extLst>
              <a:ext uri="{FF2B5EF4-FFF2-40B4-BE49-F238E27FC236}">
                <a16:creationId xmlns:a16="http://schemas.microsoft.com/office/drawing/2014/main" id="{22E0353E-389E-4662-B9AD-B4AE0DAB05EF}"/>
              </a:ext>
            </a:extLst>
          </p:cNvPr>
          <p:cNvSpPr>
            <a:spLocks noGrp="1"/>
          </p:cNvSpPr>
          <p:nvPr>
            <p:ph type="ctrTitle" hasCustomPrompt="1"/>
          </p:nvPr>
        </p:nvSpPr>
        <p:spPr>
          <a:xfrm>
            <a:off x="2222044" y="1568547"/>
            <a:ext cx="6400800" cy="1371600"/>
          </a:xfrm>
          <a:prstGeom prst="rect">
            <a:avLst/>
          </a:prstGeom>
        </p:spPr>
        <p:txBody>
          <a:bodyPr anchor="b"/>
          <a:lstStyle>
            <a:lvl1pPr algn="l">
              <a:defRPr sz="4200">
                <a:solidFill>
                  <a:schemeClr val="bg1"/>
                </a:solidFill>
              </a:defRPr>
            </a:lvl1pPr>
          </a:lstStyle>
          <a:p>
            <a:r>
              <a:rPr lang="en-US"/>
              <a:t>Thank You</a:t>
            </a:r>
          </a:p>
        </p:txBody>
      </p:sp>
    </p:spTree>
    <p:extLst>
      <p:ext uri="{BB962C8B-B14F-4D97-AF65-F5344CB8AC3E}">
        <p14:creationId xmlns:p14="http://schemas.microsoft.com/office/powerpoint/2010/main" val="307561550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Back Cover Blue 2">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7CA640D0-5A86-41DF-87EE-1C11B56E8945}"/>
              </a:ext>
            </a:extLst>
          </p:cNvPr>
          <p:cNvGrpSpPr/>
          <p:nvPr userDrawn="1"/>
        </p:nvGrpSpPr>
        <p:grpSpPr>
          <a:xfrm>
            <a:off x="896111" y="-18380"/>
            <a:ext cx="11295889" cy="5941030"/>
            <a:chOff x="922993" y="0"/>
            <a:chExt cx="11277580" cy="5943600"/>
          </a:xfrm>
        </p:grpSpPr>
        <p:sp>
          <p:nvSpPr>
            <p:cNvPr id="4" name="Rectangle 3">
              <a:extLst>
                <a:ext uri="{FF2B5EF4-FFF2-40B4-BE49-F238E27FC236}">
                  <a16:creationId xmlns:a16="http://schemas.microsoft.com/office/drawing/2014/main" id="{01DB3D08-8653-4A14-832E-60338C2C1FDF}"/>
                </a:ext>
              </a:extLst>
            </p:cNvPr>
            <p:cNvSpPr/>
            <p:nvPr userDrawn="1"/>
          </p:nvSpPr>
          <p:spPr>
            <a:xfrm>
              <a:off x="922993" y="0"/>
              <a:ext cx="10361686" cy="5943600"/>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5" name="Rectangle 4">
              <a:extLst>
                <a:ext uri="{FF2B5EF4-FFF2-40B4-BE49-F238E27FC236}">
                  <a16:creationId xmlns:a16="http://schemas.microsoft.com/office/drawing/2014/main" id="{DB7F6925-F518-413C-ACD4-367B26AB9910}"/>
                </a:ext>
              </a:extLst>
            </p:cNvPr>
            <p:cNvSpPr/>
            <p:nvPr userDrawn="1"/>
          </p:nvSpPr>
          <p:spPr>
            <a:xfrm>
              <a:off x="11246400" y="0"/>
              <a:ext cx="954173" cy="5943600"/>
            </a:xfrm>
            <a:prstGeom prst="rect">
              <a:avLst/>
            </a:prstGeom>
            <a:solidFill>
              <a:srgbClr val="231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grpSp>
      <p:pic>
        <p:nvPicPr>
          <p:cNvPr id="6" name="Picture 5">
            <a:extLst>
              <a:ext uri="{FF2B5EF4-FFF2-40B4-BE49-F238E27FC236}">
                <a16:creationId xmlns:a16="http://schemas.microsoft.com/office/drawing/2014/main" id="{D1277C04-264B-4396-96A1-BA96AA5E920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77381" y="6199705"/>
            <a:ext cx="3358507" cy="374808"/>
          </a:xfrm>
          <a:prstGeom prst="rect">
            <a:avLst/>
          </a:prstGeom>
        </p:spPr>
      </p:pic>
      <p:sp>
        <p:nvSpPr>
          <p:cNvPr id="7" name="L-Shape 6">
            <a:extLst>
              <a:ext uri="{FF2B5EF4-FFF2-40B4-BE49-F238E27FC236}">
                <a16:creationId xmlns:a16="http://schemas.microsoft.com/office/drawing/2014/main" id="{F4818BB2-38C0-4C1E-9429-8D2D2595EE27}"/>
              </a:ext>
            </a:extLst>
          </p:cNvPr>
          <p:cNvSpPr/>
          <p:nvPr userDrawn="1"/>
        </p:nvSpPr>
        <p:spPr>
          <a:xfrm rot="10800000">
            <a:off x="8593" y="5942976"/>
            <a:ext cx="914400" cy="914400"/>
          </a:xfrm>
          <a:prstGeom prst="corne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Subtitle 2">
            <a:extLst>
              <a:ext uri="{FF2B5EF4-FFF2-40B4-BE49-F238E27FC236}">
                <a16:creationId xmlns:a16="http://schemas.microsoft.com/office/drawing/2014/main" id="{5969D603-828E-4E32-839B-1733F21141CE}"/>
              </a:ext>
            </a:extLst>
          </p:cNvPr>
          <p:cNvSpPr>
            <a:spLocks noGrp="1"/>
          </p:cNvSpPr>
          <p:nvPr>
            <p:ph type="subTitle" idx="1" hasCustomPrompt="1"/>
          </p:nvPr>
        </p:nvSpPr>
        <p:spPr>
          <a:xfrm>
            <a:off x="1556181" y="3977640"/>
            <a:ext cx="8321040" cy="1828800"/>
          </a:xfrm>
          <a:prstGeom prst="rect">
            <a:avLst/>
          </a:prstGeom>
          <a:noFill/>
        </p:spPr>
        <p:txBody>
          <a:bodyPr>
            <a:noAutofit/>
          </a:bodyPr>
          <a:lstStyle>
            <a:lvl1pPr marL="0" indent="0" algn="l">
              <a:buNone/>
              <a:defRPr sz="2800">
                <a:solidFill>
                  <a:schemeClr val="bg1"/>
                </a:solidFill>
              </a:defRPr>
            </a:lvl1pPr>
            <a:lvl2pPr marL="0" indent="0" algn="l">
              <a:spcBef>
                <a:spcPts val="0"/>
              </a:spcBef>
              <a:buNone/>
              <a:defRPr sz="240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Other information, 28pt</a:t>
            </a:r>
          </a:p>
        </p:txBody>
      </p:sp>
      <p:sp>
        <p:nvSpPr>
          <p:cNvPr id="10" name="Freeform: Shape 9">
            <a:extLst>
              <a:ext uri="{FF2B5EF4-FFF2-40B4-BE49-F238E27FC236}">
                <a16:creationId xmlns:a16="http://schemas.microsoft.com/office/drawing/2014/main" id="{991913DD-454B-4F48-A6C1-484C008FA7DF}"/>
              </a:ext>
            </a:extLst>
          </p:cNvPr>
          <p:cNvSpPr/>
          <p:nvPr userDrawn="1"/>
        </p:nvSpPr>
        <p:spPr>
          <a:xfrm>
            <a:off x="0" y="-17756"/>
            <a:ext cx="12188952" cy="6858000"/>
          </a:xfrm>
          <a:custGeom>
            <a:avLst/>
            <a:gdLst>
              <a:gd name="connsiteX0" fmla="*/ 0 w 12188952"/>
              <a:gd name="connsiteY0" fmla="*/ 0 h 6858000"/>
              <a:gd name="connsiteX1" fmla="*/ 914400 w 12188952"/>
              <a:gd name="connsiteY1" fmla="*/ 0 h 6858000"/>
              <a:gd name="connsiteX2" fmla="*/ 914400 w 12188952"/>
              <a:gd name="connsiteY2" fmla="*/ 5943600 h 6858000"/>
              <a:gd name="connsiteX3" fmla="*/ 12188952 w 12188952"/>
              <a:gd name="connsiteY3" fmla="*/ 5943600 h 6858000"/>
              <a:gd name="connsiteX4" fmla="*/ 12188952 w 12188952"/>
              <a:gd name="connsiteY4" fmla="*/ 6858000 h 6858000"/>
              <a:gd name="connsiteX5" fmla="*/ 914400 w 12188952"/>
              <a:gd name="connsiteY5" fmla="*/ 6858000 h 6858000"/>
              <a:gd name="connsiteX6" fmla="*/ 0 w 12188952"/>
              <a:gd name="connsiteY6" fmla="*/ 6858000 h 6858000"/>
              <a:gd name="connsiteX7" fmla="*/ 0 w 12188952"/>
              <a:gd name="connsiteY7" fmla="*/ 59436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6858000">
                <a:moveTo>
                  <a:pt x="0" y="0"/>
                </a:moveTo>
                <a:lnTo>
                  <a:pt x="914400" y="0"/>
                </a:lnTo>
                <a:lnTo>
                  <a:pt x="914400" y="5943600"/>
                </a:lnTo>
                <a:lnTo>
                  <a:pt x="12188952" y="5943600"/>
                </a:lnTo>
                <a:lnTo>
                  <a:pt x="12188952" y="6858000"/>
                </a:lnTo>
                <a:lnTo>
                  <a:pt x="914400" y="6858000"/>
                </a:lnTo>
                <a:lnTo>
                  <a:pt x="0" y="6858000"/>
                </a:lnTo>
                <a:lnTo>
                  <a:pt x="0" y="5943600"/>
                </a:lnTo>
                <a:close/>
              </a:path>
            </a:pathLst>
          </a:custGeom>
          <a:solidFill>
            <a:srgbClr val="001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L-Shape 10">
            <a:extLst>
              <a:ext uri="{FF2B5EF4-FFF2-40B4-BE49-F238E27FC236}">
                <a16:creationId xmlns:a16="http://schemas.microsoft.com/office/drawing/2014/main" id="{29F42CFE-30EE-4D81-9451-65225B0CEC50}"/>
              </a:ext>
            </a:extLst>
          </p:cNvPr>
          <p:cNvSpPr/>
          <p:nvPr userDrawn="1"/>
        </p:nvSpPr>
        <p:spPr>
          <a:xfrm rot="10800000">
            <a:off x="-1" y="5924688"/>
            <a:ext cx="914400" cy="933312"/>
          </a:xfrm>
          <a:prstGeom prst="corne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2" name="Group 1">
            <a:extLst>
              <a:ext uri="{FF2B5EF4-FFF2-40B4-BE49-F238E27FC236}">
                <a16:creationId xmlns:a16="http://schemas.microsoft.com/office/drawing/2014/main" id="{EC1BDF4D-D449-4B3A-A181-D7EBF1520D39}"/>
              </a:ext>
            </a:extLst>
          </p:cNvPr>
          <p:cNvGrpSpPr/>
          <p:nvPr userDrawn="1"/>
        </p:nvGrpSpPr>
        <p:grpSpPr>
          <a:xfrm>
            <a:off x="1605241" y="6137360"/>
            <a:ext cx="3120205" cy="410030"/>
            <a:chOff x="1605241" y="6137360"/>
            <a:chExt cx="3120205" cy="410030"/>
          </a:xfrm>
        </p:grpSpPr>
        <p:pic>
          <p:nvPicPr>
            <p:cNvPr id="13" name="Picture 12">
              <a:hlinkClick r:id="rId3"/>
              <a:extLst>
                <a:ext uri="{FF2B5EF4-FFF2-40B4-BE49-F238E27FC236}">
                  <a16:creationId xmlns:a16="http://schemas.microsoft.com/office/drawing/2014/main" id="{49B85F58-257E-4931-A286-13CDCADD8A1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839053" y="6150970"/>
              <a:ext cx="474898" cy="385741"/>
            </a:xfrm>
            <a:prstGeom prst="rect">
              <a:avLst/>
            </a:prstGeom>
          </p:spPr>
        </p:pic>
        <p:pic>
          <p:nvPicPr>
            <p:cNvPr id="14" name="Picture 13">
              <a:hlinkClick r:id="rId5"/>
              <a:extLst>
                <a:ext uri="{FF2B5EF4-FFF2-40B4-BE49-F238E27FC236}">
                  <a16:creationId xmlns:a16="http://schemas.microsoft.com/office/drawing/2014/main" id="{6470EE4C-2AFF-4D3C-8837-250DCE835ABD}"/>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548419" y="6140293"/>
              <a:ext cx="405785" cy="407097"/>
            </a:xfrm>
            <a:prstGeom prst="rect">
              <a:avLst/>
            </a:prstGeom>
          </p:spPr>
        </p:pic>
        <p:pic>
          <p:nvPicPr>
            <p:cNvPr id="15" name="Picture 14">
              <a:hlinkClick r:id="rId7"/>
              <a:extLst>
                <a:ext uri="{FF2B5EF4-FFF2-40B4-BE49-F238E27FC236}">
                  <a16:creationId xmlns:a16="http://schemas.microsoft.com/office/drawing/2014/main" id="{7ABC6DFE-B958-42F6-A196-6D5FF7642257}"/>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198800" y="6137360"/>
              <a:ext cx="405785" cy="405785"/>
            </a:xfrm>
            <a:prstGeom prst="rect">
              <a:avLst/>
            </a:prstGeom>
          </p:spPr>
        </p:pic>
        <p:pic>
          <p:nvPicPr>
            <p:cNvPr id="16" name="Picture 15">
              <a:hlinkClick r:id="rId9"/>
              <a:extLst>
                <a:ext uri="{FF2B5EF4-FFF2-40B4-BE49-F238E27FC236}">
                  <a16:creationId xmlns:a16="http://schemas.microsoft.com/office/drawing/2014/main" id="{085ADA76-04DA-4FBF-95BC-11625BA056B5}"/>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206428" y="6168337"/>
              <a:ext cx="519018" cy="363722"/>
            </a:xfrm>
            <a:prstGeom prst="rect">
              <a:avLst/>
            </a:prstGeom>
          </p:spPr>
        </p:pic>
        <p:pic>
          <p:nvPicPr>
            <p:cNvPr id="17" name="Picture 16">
              <a:hlinkClick r:id="rId11"/>
              <a:extLst>
                <a:ext uri="{FF2B5EF4-FFF2-40B4-BE49-F238E27FC236}">
                  <a16:creationId xmlns:a16="http://schemas.microsoft.com/office/drawing/2014/main" id="{4B4A28F8-8A85-44D4-A8C0-49A04723DF37}"/>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605241" y="6188381"/>
              <a:ext cx="359091" cy="354764"/>
            </a:xfrm>
            <a:prstGeom prst="rect">
              <a:avLst/>
            </a:prstGeom>
          </p:spPr>
        </p:pic>
      </p:grpSp>
      <p:pic>
        <p:nvPicPr>
          <p:cNvPr id="19" name="Picture 18">
            <a:extLst>
              <a:ext uri="{FF2B5EF4-FFF2-40B4-BE49-F238E27FC236}">
                <a16:creationId xmlns:a16="http://schemas.microsoft.com/office/drawing/2014/main" id="{B6EF7C89-4AF9-4037-99A4-D5925EDFDC2D}"/>
              </a:ext>
            </a:extLst>
          </p:cNvPr>
          <p:cNvPicPr>
            <a:picLocks noChangeAspect="1"/>
          </p:cNvPicPr>
          <p:nvPr userDrawn="1"/>
        </p:nvPicPr>
        <p:blipFill>
          <a:blip r:embed="rId13" cstate="hqprint">
            <a:extLst>
              <a:ext uri="{28A0092B-C50C-407E-A947-70E740481C1C}">
                <a14:useLocalDpi xmlns:a14="http://schemas.microsoft.com/office/drawing/2010/main" val="0"/>
              </a:ext>
            </a:extLst>
          </a:blip>
          <a:stretch>
            <a:fillRect/>
          </a:stretch>
        </p:blipFill>
        <p:spPr>
          <a:xfrm>
            <a:off x="8467977" y="6168337"/>
            <a:ext cx="3358500" cy="374808"/>
          </a:xfrm>
          <a:prstGeom prst="rect">
            <a:avLst/>
          </a:prstGeom>
        </p:spPr>
      </p:pic>
      <p:sp>
        <p:nvSpPr>
          <p:cNvPr id="23" name="Text Placeholder 22">
            <a:extLst>
              <a:ext uri="{FF2B5EF4-FFF2-40B4-BE49-F238E27FC236}">
                <a16:creationId xmlns:a16="http://schemas.microsoft.com/office/drawing/2014/main" id="{79055058-5432-4171-9ED6-8C9D048DB0FD}"/>
              </a:ext>
            </a:extLst>
          </p:cNvPr>
          <p:cNvSpPr>
            <a:spLocks noGrp="1"/>
          </p:cNvSpPr>
          <p:nvPr userDrawn="1">
            <p:ph type="body" sz="quarter" idx="10" hasCustomPrompt="1"/>
          </p:nvPr>
        </p:nvSpPr>
        <p:spPr>
          <a:xfrm>
            <a:off x="1585913" y="2174875"/>
            <a:ext cx="7770812" cy="1504950"/>
          </a:xfrm>
          <a:prstGeom prst="rect">
            <a:avLst/>
          </a:prstGeom>
        </p:spPr>
        <p:txBody>
          <a:bodyPr anchor="b"/>
          <a:lstStyle>
            <a:lvl1pPr marL="0" indent="0">
              <a:buFontTx/>
              <a:buNone/>
              <a:defRPr sz="4800" b="1">
                <a:solidFill>
                  <a:schemeClr val="bg1"/>
                </a:solidFill>
              </a:defRPr>
            </a:lvl1pPr>
          </a:lstStyle>
          <a:p>
            <a:pPr lvl="0"/>
            <a:r>
              <a:rPr lang="en-US"/>
              <a:t>Thank You</a:t>
            </a:r>
          </a:p>
        </p:txBody>
      </p:sp>
    </p:spTree>
    <p:extLst>
      <p:ext uri="{BB962C8B-B14F-4D97-AF65-F5344CB8AC3E}">
        <p14:creationId xmlns:p14="http://schemas.microsoft.com/office/powerpoint/2010/main" val="18858270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Back Cover Purple 2">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413690EB-DB6B-4A4C-BBFC-F96B509DF4D8}"/>
              </a:ext>
            </a:extLst>
          </p:cNvPr>
          <p:cNvSpPr/>
          <p:nvPr userDrawn="1"/>
        </p:nvSpPr>
        <p:spPr>
          <a:xfrm>
            <a:off x="0" y="0"/>
            <a:ext cx="12188952" cy="6858000"/>
          </a:xfrm>
          <a:custGeom>
            <a:avLst/>
            <a:gdLst>
              <a:gd name="connsiteX0" fmla="*/ 0 w 12188952"/>
              <a:gd name="connsiteY0" fmla="*/ 0 h 6858000"/>
              <a:gd name="connsiteX1" fmla="*/ 914400 w 12188952"/>
              <a:gd name="connsiteY1" fmla="*/ 0 h 6858000"/>
              <a:gd name="connsiteX2" fmla="*/ 914400 w 12188952"/>
              <a:gd name="connsiteY2" fmla="*/ 5943600 h 6858000"/>
              <a:gd name="connsiteX3" fmla="*/ 12188952 w 12188952"/>
              <a:gd name="connsiteY3" fmla="*/ 5943600 h 6858000"/>
              <a:gd name="connsiteX4" fmla="*/ 12188952 w 12188952"/>
              <a:gd name="connsiteY4" fmla="*/ 6858000 h 6858000"/>
              <a:gd name="connsiteX5" fmla="*/ 914400 w 12188952"/>
              <a:gd name="connsiteY5" fmla="*/ 6858000 h 6858000"/>
              <a:gd name="connsiteX6" fmla="*/ 0 w 12188952"/>
              <a:gd name="connsiteY6" fmla="*/ 6858000 h 6858000"/>
              <a:gd name="connsiteX7" fmla="*/ 0 w 12188952"/>
              <a:gd name="connsiteY7" fmla="*/ 59436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6858000">
                <a:moveTo>
                  <a:pt x="0" y="0"/>
                </a:moveTo>
                <a:lnTo>
                  <a:pt x="914400" y="0"/>
                </a:lnTo>
                <a:lnTo>
                  <a:pt x="914400" y="5943600"/>
                </a:lnTo>
                <a:lnTo>
                  <a:pt x="12188952" y="5943600"/>
                </a:lnTo>
                <a:lnTo>
                  <a:pt x="12188952" y="6858000"/>
                </a:lnTo>
                <a:lnTo>
                  <a:pt x="914400" y="6858000"/>
                </a:lnTo>
                <a:lnTo>
                  <a:pt x="0" y="6858000"/>
                </a:lnTo>
                <a:lnTo>
                  <a:pt x="0" y="5943600"/>
                </a:lnTo>
                <a:close/>
              </a:path>
            </a:pathLst>
          </a:custGeom>
          <a:solidFill>
            <a:srgbClr val="460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497DFB3E-CCDD-42C2-8947-D4DB09500896}"/>
              </a:ext>
            </a:extLst>
          </p:cNvPr>
          <p:cNvGrpSpPr/>
          <p:nvPr userDrawn="1"/>
        </p:nvGrpSpPr>
        <p:grpSpPr>
          <a:xfrm>
            <a:off x="914400" y="0"/>
            <a:ext cx="11277599" cy="5943599"/>
            <a:chOff x="922993" y="0"/>
            <a:chExt cx="11265832" cy="5943600"/>
          </a:xfrm>
        </p:grpSpPr>
        <p:sp>
          <p:nvSpPr>
            <p:cNvPr id="5" name="Rectangle 4">
              <a:extLst>
                <a:ext uri="{FF2B5EF4-FFF2-40B4-BE49-F238E27FC236}">
                  <a16:creationId xmlns:a16="http://schemas.microsoft.com/office/drawing/2014/main" id="{1E6A1C5B-AB17-4B26-A73F-A3EC00F871A5}"/>
                </a:ext>
              </a:extLst>
            </p:cNvPr>
            <p:cNvSpPr/>
            <p:nvPr userDrawn="1"/>
          </p:nvSpPr>
          <p:spPr>
            <a:xfrm>
              <a:off x="922993" y="0"/>
              <a:ext cx="10361686" cy="5943600"/>
            </a:xfrm>
            <a:prstGeom prst="rect">
              <a:avLst/>
            </a:prstGeom>
            <a:solidFill>
              <a:srgbClr val="A80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399412C3-1AE2-4363-9FA9-BD085274D3E6}"/>
                </a:ext>
              </a:extLst>
            </p:cNvPr>
            <p:cNvSpPr/>
            <p:nvPr userDrawn="1"/>
          </p:nvSpPr>
          <p:spPr>
            <a:xfrm>
              <a:off x="11246400" y="0"/>
              <a:ext cx="942425" cy="5943600"/>
            </a:xfrm>
            <a:prstGeom prst="rect">
              <a:avLst/>
            </a:prstGeom>
            <a:solidFill>
              <a:srgbClr val="6E0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a:extLst>
              <a:ext uri="{FF2B5EF4-FFF2-40B4-BE49-F238E27FC236}">
                <a16:creationId xmlns:a16="http://schemas.microsoft.com/office/drawing/2014/main" id="{6CF888F2-E176-4A64-9F96-68EA2FA30ED5}"/>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8377384" y="6199705"/>
            <a:ext cx="3358500" cy="374808"/>
          </a:xfrm>
          <a:prstGeom prst="rect">
            <a:avLst/>
          </a:prstGeom>
        </p:spPr>
      </p:pic>
      <p:sp>
        <p:nvSpPr>
          <p:cNvPr id="8" name="L-Shape 7">
            <a:extLst>
              <a:ext uri="{FF2B5EF4-FFF2-40B4-BE49-F238E27FC236}">
                <a16:creationId xmlns:a16="http://schemas.microsoft.com/office/drawing/2014/main" id="{145770B2-1A04-48B5-B7E8-57E319F76EC7}"/>
              </a:ext>
            </a:extLst>
          </p:cNvPr>
          <p:cNvSpPr/>
          <p:nvPr userDrawn="1"/>
        </p:nvSpPr>
        <p:spPr>
          <a:xfrm rot="10800000">
            <a:off x="-551" y="5942976"/>
            <a:ext cx="914400" cy="914400"/>
          </a:xfrm>
          <a:prstGeom prst="corne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Subtitle 2">
            <a:extLst>
              <a:ext uri="{FF2B5EF4-FFF2-40B4-BE49-F238E27FC236}">
                <a16:creationId xmlns:a16="http://schemas.microsoft.com/office/drawing/2014/main" id="{7441B77A-1A48-4BA2-8129-F0A8914DA2B9}"/>
              </a:ext>
            </a:extLst>
          </p:cNvPr>
          <p:cNvSpPr>
            <a:spLocks noGrp="1"/>
          </p:cNvSpPr>
          <p:nvPr>
            <p:ph type="subTitle" idx="1" hasCustomPrompt="1"/>
          </p:nvPr>
        </p:nvSpPr>
        <p:spPr>
          <a:xfrm>
            <a:off x="1556181" y="3977640"/>
            <a:ext cx="8321040" cy="1828800"/>
          </a:xfrm>
          <a:prstGeom prst="rect">
            <a:avLst/>
          </a:prstGeom>
          <a:noFill/>
        </p:spPr>
        <p:txBody>
          <a:bodyPr>
            <a:noAutofit/>
          </a:bodyPr>
          <a:lstStyle>
            <a:lvl1pPr marL="0" indent="0" algn="l">
              <a:buNone/>
              <a:defRPr sz="2800">
                <a:solidFill>
                  <a:schemeClr val="bg1"/>
                </a:solidFill>
              </a:defRPr>
            </a:lvl1pPr>
            <a:lvl2pPr marL="0" indent="0" algn="l">
              <a:spcBef>
                <a:spcPts val="0"/>
              </a:spcBef>
              <a:buNone/>
              <a:defRPr sz="240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Other information, 28pt</a:t>
            </a:r>
          </a:p>
        </p:txBody>
      </p:sp>
      <p:sp>
        <p:nvSpPr>
          <p:cNvPr id="19" name="Text Placeholder 22">
            <a:extLst>
              <a:ext uri="{FF2B5EF4-FFF2-40B4-BE49-F238E27FC236}">
                <a16:creationId xmlns:a16="http://schemas.microsoft.com/office/drawing/2014/main" id="{9E40AFA9-2B4F-4A46-80F0-6C9EA73C6D6E}"/>
              </a:ext>
            </a:extLst>
          </p:cNvPr>
          <p:cNvSpPr>
            <a:spLocks noGrp="1"/>
          </p:cNvSpPr>
          <p:nvPr>
            <p:ph type="body" sz="quarter" idx="10" hasCustomPrompt="1"/>
          </p:nvPr>
        </p:nvSpPr>
        <p:spPr>
          <a:xfrm>
            <a:off x="1585913" y="2174875"/>
            <a:ext cx="7770812" cy="1504950"/>
          </a:xfrm>
          <a:prstGeom prst="rect">
            <a:avLst/>
          </a:prstGeom>
        </p:spPr>
        <p:txBody>
          <a:bodyPr anchor="b"/>
          <a:lstStyle>
            <a:lvl1pPr marL="0" indent="0">
              <a:buFontTx/>
              <a:buNone/>
              <a:defRPr sz="4800" b="1">
                <a:solidFill>
                  <a:schemeClr val="bg1"/>
                </a:solidFill>
              </a:defRPr>
            </a:lvl1pPr>
          </a:lstStyle>
          <a:p>
            <a:pPr lvl="0"/>
            <a:r>
              <a:rPr lang="en-US"/>
              <a:t>Thank You</a:t>
            </a:r>
          </a:p>
        </p:txBody>
      </p:sp>
      <p:grpSp>
        <p:nvGrpSpPr>
          <p:cNvPr id="17" name="Group 16">
            <a:extLst>
              <a:ext uri="{FF2B5EF4-FFF2-40B4-BE49-F238E27FC236}">
                <a16:creationId xmlns:a16="http://schemas.microsoft.com/office/drawing/2014/main" id="{9C96F09B-1F32-4067-B80B-4684EDE36A9E}"/>
              </a:ext>
            </a:extLst>
          </p:cNvPr>
          <p:cNvGrpSpPr/>
          <p:nvPr userDrawn="1"/>
        </p:nvGrpSpPr>
        <p:grpSpPr>
          <a:xfrm>
            <a:off x="1605241" y="6137360"/>
            <a:ext cx="3120205" cy="410030"/>
            <a:chOff x="1605241" y="6137360"/>
            <a:chExt cx="3120205" cy="410030"/>
          </a:xfrm>
        </p:grpSpPr>
        <p:pic>
          <p:nvPicPr>
            <p:cNvPr id="18" name="Picture 17">
              <a:hlinkClick r:id="rId3"/>
              <a:extLst>
                <a:ext uri="{FF2B5EF4-FFF2-40B4-BE49-F238E27FC236}">
                  <a16:creationId xmlns:a16="http://schemas.microsoft.com/office/drawing/2014/main" id="{669413BB-12F1-45E7-89FB-E41C67B3F22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839053" y="6150970"/>
              <a:ext cx="474898" cy="385741"/>
            </a:xfrm>
            <a:prstGeom prst="rect">
              <a:avLst/>
            </a:prstGeom>
          </p:spPr>
        </p:pic>
        <p:pic>
          <p:nvPicPr>
            <p:cNvPr id="20" name="Picture 19">
              <a:hlinkClick r:id="rId5"/>
              <a:extLst>
                <a:ext uri="{FF2B5EF4-FFF2-40B4-BE49-F238E27FC236}">
                  <a16:creationId xmlns:a16="http://schemas.microsoft.com/office/drawing/2014/main" id="{0CA1D6FB-E247-4A91-BE7E-210D98E81B5A}"/>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548419" y="6140293"/>
              <a:ext cx="405785" cy="407097"/>
            </a:xfrm>
            <a:prstGeom prst="rect">
              <a:avLst/>
            </a:prstGeom>
          </p:spPr>
        </p:pic>
        <p:pic>
          <p:nvPicPr>
            <p:cNvPr id="21" name="Picture 20">
              <a:hlinkClick r:id="rId7"/>
              <a:extLst>
                <a:ext uri="{FF2B5EF4-FFF2-40B4-BE49-F238E27FC236}">
                  <a16:creationId xmlns:a16="http://schemas.microsoft.com/office/drawing/2014/main" id="{BBB69E18-16F2-4155-BFF8-90D024410F17}"/>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198800" y="6137360"/>
              <a:ext cx="405785" cy="405785"/>
            </a:xfrm>
            <a:prstGeom prst="rect">
              <a:avLst/>
            </a:prstGeom>
          </p:spPr>
        </p:pic>
        <p:pic>
          <p:nvPicPr>
            <p:cNvPr id="22" name="Picture 21">
              <a:hlinkClick r:id="rId9"/>
              <a:extLst>
                <a:ext uri="{FF2B5EF4-FFF2-40B4-BE49-F238E27FC236}">
                  <a16:creationId xmlns:a16="http://schemas.microsoft.com/office/drawing/2014/main" id="{68956B1A-C302-463F-AE22-9CD6168C174A}"/>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206428" y="6168337"/>
              <a:ext cx="519018" cy="363722"/>
            </a:xfrm>
            <a:prstGeom prst="rect">
              <a:avLst/>
            </a:prstGeom>
          </p:spPr>
        </p:pic>
        <p:pic>
          <p:nvPicPr>
            <p:cNvPr id="23" name="Picture 22">
              <a:hlinkClick r:id="rId11"/>
              <a:extLst>
                <a:ext uri="{FF2B5EF4-FFF2-40B4-BE49-F238E27FC236}">
                  <a16:creationId xmlns:a16="http://schemas.microsoft.com/office/drawing/2014/main" id="{101FD6C9-2D9A-41C8-8E3E-5462433E319A}"/>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605241" y="6188381"/>
              <a:ext cx="359091" cy="354764"/>
            </a:xfrm>
            <a:prstGeom prst="rect">
              <a:avLst/>
            </a:prstGeom>
          </p:spPr>
        </p:pic>
      </p:grpSp>
    </p:spTree>
    <p:extLst>
      <p:ext uri="{BB962C8B-B14F-4D97-AF65-F5344CB8AC3E}">
        <p14:creationId xmlns:p14="http://schemas.microsoft.com/office/powerpoint/2010/main" val="349109974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Back Cover Red 2">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354D582E-9525-4F01-8272-ED2271BD208D}"/>
              </a:ext>
            </a:extLst>
          </p:cNvPr>
          <p:cNvSpPr/>
          <p:nvPr userDrawn="1"/>
        </p:nvSpPr>
        <p:spPr>
          <a:xfrm>
            <a:off x="0" y="0"/>
            <a:ext cx="12188952" cy="6858000"/>
          </a:xfrm>
          <a:custGeom>
            <a:avLst/>
            <a:gdLst>
              <a:gd name="connsiteX0" fmla="*/ 0 w 12188952"/>
              <a:gd name="connsiteY0" fmla="*/ 0 h 6858000"/>
              <a:gd name="connsiteX1" fmla="*/ 914400 w 12188952"/>
              <a:gd name="connsiteY1" fmla="*/ 0 h 6858000"/>
              <a:gd name="connsiteX2" fmla="*/ 914400 w 12188952"/>
              <a:gd name="connsiteY2" fmla="*/ 5943600 h 6858000"/>
              <a:gd name="connsiteX3" fmla="*/ 12188952 w 12188952"/>
              <a:gd name="connsiteY3" fmla="*/ 5943600 h 6858000"/>
              <a:gd name="connsiteX4" fmla="*/ 12188952 w 12188952"/>
              <a:gd name="connsiteY4" fmla="*/ 6858000 h 6858000"/>
              <a:gd name="connsiteX5" fmla="*/ 914400 w 12188952"/>
              <a:gd name="connsiteY5" fmla="*/ 6858000 h 6858000"/>
              <a:gd name="connsiteX6" fmla="*/ 0 w 12188952"/>
              <a:gd name="connsiteY6" fmla="*/ 6858000 h 6858000"/>
              <a:gd name="connsiteX7" fmla="*/ 0 w 12188952"/>
              <a:gd name="connsiteY7" fmla="*/ 59436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6858000">
                <a:moveTo>
                  <a:pt x="0" y="0"/>
                </a:moveTo>
                <a:lnTo>
                  <a:pt x="914400" y="0"/>
                </a:lnTo>
                <a:lnTo>
                  <a:pt x="914400" y="5943600"/>
                </a:lnTo>
                <a:lnTo>
                  <a:pt x="12188952" y="5943600"/>
                </a:lnTo>
                <a:lnTo>
                  <a:pt x="12188952" y="6858000"/>
                </a:lnTo>
                <a:lnTo>
                  <a:pt x="914400" y="6858000"/>
                </a:lnTo>
                <a:lnTo>
                  <a:pt x="0" y="6858000"/>
                </a:lnTo>
                <a:lnTo>
                  <a:pt x="0" y="5943600"/>
                </a:lnTo>
                <a:close/>
              </a:path>
            </a:pathLst>
          </a:custGeom>
          <a:solidFill>
            <a:srgbClr val="69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7673513D-D459-4A26-A468-AB830834F0DA}"/>
              </a:ext>
            </a:extLst>
          </p:cNvPr>
          <p:cNvGrpSpPr/>
          <p:nvPr userDrawn="1"/>
        </p:nvGrpSpPr>
        <p:grpSpPr>
          <a:xfrm>
            <a:off x="914400" y="0"/>
            <a:ext cx="11277599" cy="5943600"/>
            <a:chOff x="922993" y="0"/>
            <a:chExt cx="11265832" cy="5943600"/>
          </a:xfrm>
        </p:grpSpPr>
        <p:sp>
          <p:nvSpPr>
            <p:cNvPr id="5" name="Rectangle 4">
              <a:extLst>
                <a:ext uri="{FF2B5EF4-FFF2-40B4-BE49-F238E27FC236}">
                  <a16:creationId xmlns:a16="http://schemas.microsoft.com/office/drawing/2014/main" id="{54AA3FD8-E160-4267-A6CF-B5C39BC8184E}"/>
                </a:ext>
              </a:extLst>
            </p:cNvPr>
            <p:cNvSpPr/>
            <p:nvPr userDrawn="1"/>
          </p:nvSpPr>
          <p:spPr>
            <a:xfrm>
              <a:off x="922993" y="0"/>
              <a:ext cx="10361686" cy="5943600"/>
            </a:xfrm>
            <a:prstGeom prst="rect">
              <a:avLst/>
            </a:prstGeom>
            <a:solidFill>
              <a:srgbClr val="FF46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1B6231B-F2C5-45A8-84E7-8D10013D6091}"/>
                </a:ext>
              </a:extLst>
            </p:cNvPr>
            <p:cNvSpPr/>
            <p:nvPr userDrawn="1"/>
          </p:nvSpPr>
          <p:spPr>
            <a:xfrm>
              <a:off x="11246400" y="0"/>
              <a:ext cx="942425" cy="5943600"/>
            </a:xfrm>
            <a:prstGeom prst="rect">
              <a:avLst/>
            </a:prstGeom>
            <a:solidFill>
              <a:srgbClr val="D72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a:extLst>
              <a:ext uri="{FF2B5EF4-FFF2-40B4-BE49-F238E27FC236}">
                <a16:creationId xmlns:a16="http://schemas.microsoft.com/office/drawing/2014/main" id="{73007B45-E4E3-4B47-AF19-2B718561CF2D}"/>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8377384" y="6199705"/>
            <a:ext cx="3358500" cy="374808"/>
          </a:xfrm>
          <a:prstGeom prst="rect">
            <a:avLst/>
          </a:prstGeom>
        </p:spPr>
      </p:pic>
      <p:sp>
        <p:nvSpPr>
          <p:cNvPr id="8" name="L-Shape 7">
            <a:extLst>
              <a:ext uri="{FF2B5EF4-FFF2-40B4-BE49-F238E27FC236}">
                <a16:creationId xmlns:a16="http://schemas.microsoft.com/office/drawing/2014/main" id="{70F32F28-55D2-4C6E-8196-5F4902F936A1}"/>
              </a:ext>
            </a:extLst>
          </p:cNvPr>
          <p:cNvSpPr/>
          <p:nvPr userDrawn="1"/>
        </p:nvSpPr>
        <p:spPr>
          <a:xfrm rot="10800000">
            <a:off x="-551" y="5942976"/>
            <a:ext cx="914400" cy="914400"/>
          </a:xfrm>
          <a:prstGeom prst="corne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Subtitle 2">
            <a:extLst>
              <a:ext uri="{FF2B5EF4-FFF2-40B4-BE49-F238E27FC236}">
                <a16:creationId xmlns:a16="http://schemas.microsoft.com/office/drawing/2014/main" id="{322109E5-31C3-4DF7-B7D3-A9D2750477B9}"/>
              </a:ext>
            </a:extLst>
          </p:cNvPr>
          <p:cNvSpPr>
            <a:spLocks noGrp="1"/>
          </p:cNvSpPr>
          <p:nvPr>
            <p:ph type="subTitle" idx="1" hasCustomPrompt="1"/>
          </p:nvPr>
        </p:nvSpPr>
        <p:spPr>
          <a:xfrm>
            <a:off x="1556181" y="3977640"/>
            <a:ext cx="8321040" cy="1828800"/>
          </a:xfrm>
          <a:prstGeom prst="rect">
            <a:avLst/>
          </a:prstGeom>
          <a:noFill/>
        </p:spPr>
        <p:txBody>
          <a:bodyPr>
            <a:noAutofit/>
          </a:bodyPr>
          <a:lstStyle>
            <a:lvl1pPr marL="0" indent="0" algn="l">
              <a:buNone/>
              <a:defRPr sz="2800">
                <a:solidFill>
                  <a:schemeClr val="bg1"/>
                </a:solidFill>
              </a:defRPr>
            </a:lvl1pPr>
            <a:lvl2pPr marL="0" indent="0" algn="l">
              <a:spcBef>
                <a:spcPts val="0"/>
              </a:spcBef>
              <a:buNone/>
              <a:defRPr sz="240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Other information, 28pt</a:t>
            </a:r>
          </a:p>
        </p:txBody>
      </p:sp>
      <p:sp>
        <p:nvSpPr>
          <p:cNvPr id="19" name="Text Placeholder 22">
            <a:extLst>
              <a:ext uri="{FF2B5EF4-FFF2-40B4-BE49-F238E27FC236}">
                <a16:creationId xmlns:a16="http://schemas.microsoft.com/office/drawing/2014/main" id="{B7664C22-1578-41A1-AE8B-54B8E10D5AC6}"/>
              </a:ext>
            </a:extLst>
          </p:cNvPr>
          <p:cNvSpPr>
            <a:spLocks noGrp="1"/>
          </p:cNvSpPr>
          <p:nvPr>
            <p:ph type="body" sz="quarter" idx="10" hasCustomPrompt="1"/>
          </p:nvPr>
        </p:nvSpPr>
        <p:spPr>
          <a:xfrm>
            <a:off x="1585913" y="2174875"/>
            <a:ext cx="7770812" cy="1504950"/>
          </a:xfrm>
          <a:prstGeom prst="rect">
            <a:avLst/>
          </a:prstGeom>
        </p:spPr>
        <p:txBody>
          <a:bodyPr anchor="b"/>
          <a:lstStyle>
            <a:lvl1pPr marL="0" indent="0">
              <a:buFontTx/>
              <a:buNone/>
              <a:defRPr sz="4800" b="1">
                <a:solidFill>
                  <a:schemeClr val="bg1"/>
                </a:solidFill>
              </a:defRPr>
            </a:lvl1pPr>
          </a:lstStyle>
          <a:p>
            <a:pPr lvl="0"/>
            <a:r>
              <a:rPr lang="en-US"/>
              <a:t>Thank You</a:t>
            </a:r>
          </a:p>
        </p:txBody>
      </p:sp>
      <p:grpSp>
        <p:nvGrpSpPr>
          <p:cNvPr id="17" name="Group 16">
            <a:extLst>
              <a:ext uri="{FF2B5EF4-FFF2-40B4-BE49-F238E27FC236}">
                <a16:creationId xmlns:a16="http://schemas.microsoft.com/office/drawing/2014/main" id="{B26140CF-DC17-4C8C-9613-F6EA622E2EE1}"/>
              </a:ext>
            </a:extLst>
          </p:cNvPr>
          <p:cNvGrpSpPr/>
          <p:nvPr userDrawn="1"/>
        </p:nvGrpSpPr>
        <p:grpSpPr>
          <a:xfrm>
            <a:off x="1605241" y="6137360"/>
            <a:ext cx="3120205" cy="410030"/>
            <a:chOff x="1605241" y="6137360"/>
            <a:chExt cx="3120205" cy="410030"/>
          </a:xfrm>
        </p:grpSpPr>
        <p:pic>
          <p:nvPicPr>
            <p:cNvPr id="18" name="Picture 17">
              <a:hlinkClick r:id="rId3"/>
              <a:extLst>
                <a:ext uri="{FF2B5EF4-FFF2-40B4-BE49-F238E27FC236}">
                  <a16:creationId xmlns:a16="http://schemas.microsoft.com/office/drawing/2014/main" id="{A8DE5515-02CC-4B22-8288-37DA506F53B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839053" y="6150970"/>
              <a:ext cx="474898" cy="385741"/>
            </a:xfrm>
            <a:prstGeom prst="rect">
              <a:avLst/>
            </a:prstGeom>
          </p:spPr>
        </p:pic>
        <p:pic>
          <p:nvPicPr>
            <p:cNvPr id="20" name="Picture 19">
              <a:hlinkClick r:id="rId5"/>
              <a:extLst>
                <a:ext uri="{FF2B5EF4-FFF2-40B4-BE49-F238E27FC236}">
                  <a16:creationId xmlns:a16="http://schemas.microsoft.com/office/drawing/2014/main" id="{CC87987D-06AC-4139-AFD5-FFDEE23EB168}"/>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548419" y="6140293"/>
              <a:ext cx="405785" cy="407097"/>
            </a:xfrm>
            <a:prstGeom prst="rect">
              <a:avLst/>
            </a:prstGeom>
          </p:spPr>
        </p:pic>
        <p:pic>
          <p:nvPicPr>
            <p:cNvPr id="21" name="Picture 20">
              <a:hlinkClick r:id="rId7"/>
              <a:extLst>
                <a:ext uri="{FF2B5EF4-FFF2-40B4-BE49-F238E27FC236}">
                  <a16:creationId xmlns:a16="http://schemas.microsoft.com/office/drawing/2014/main" id="{2E39AB28-E36E-4848-9915-D9EC54C4A602}"/>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198800" y="6137360"/>
              <a:ext cx="405785" cy="405785"/>
            </a:xfrm>
            <a:prstGeom prst="rect">
              <a:avLst/>
            </a:prstGeom>
          </p:spPr>
        </p:pic>
        <p:pic>
          <p:nvPicPr>
            <p:cNvPr id="22" name="Picture 21">
              <a:hlinkClick r:id="rId9"/>
              <a:extLst>
                <a:ext uri="{FF2B5EF4-FFF2-40B4-BE49-F238E27FC236}">
                  <a16:creationId xmlns:a16="http://schemas.microsoft.com/office/drawing/2014/main" id="{EF2566AC-457C-47FC-B98B-399CB928D7AB}"/>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206428" y="6168337"/>
              <a:ext cx="519018" cy="363722"/>
            </a:xfrm>
            <a:prstGeom prst="rect">
              <a:avLst/>
            </a:prstGeom>
          </p:spPr>
        </p:pic>
        <p:pic>
          <p:nvPicPr>
            <p:cNvPr id="23" name="Picture 22">
              <a:hlinkClick r:id="rId11"/>
              <a:extLst>
                <a:ext uri="{FF2B5EF4-FFF2-40B4-BE49-F238E27FC236}">
                  <a16:creationId xmlns:a16="http://schemas.microsoft.com/office/drawing/2014/main" id="{14D32DF8-E0A0-42B3-8212-CC66345E8340}"/>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605241" y="6188381"/>
              <a:ext cx="359091" cy="354764"/>
            </a:xfrm>
            <a:prstGeom prst="rect">
              <a:avLst/>
            </a:prstGeom>
          </p:spPr>
        </p:pic>
      </p:grpSp>
    </p:spTree>
    <p:extLst>
      <p:ext uri="{BB962C8B-B14F-4D97-AF65-F5344CB8AC3E}">
        <p14:creationId xmlns:p14="http://schemas.microsoft.com/office/powerpoint/2010/main" val="250859459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Back Cover Yellow 2">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C66AA33D-C4BB-4A89-8BAF-869688A033A7}"/>
              </a:ext>
            </a:extLst>
          </p:cNvPr>
          <p:cNvSpPr/>
          <p:nvPr userDrawn="1"/>
        </p:nvSpPr>
        <p:spPr>
          <a:xfrm>
            <a:off x="0" y="0"/>
            <a:ext cx="12188952" cy="6858000"/>
          </a:xfrm>
          <a:custGeom>
            <a:avLst/>
            <a:gdLst>
              <a:gd name="connsiteX0" fmla="*/ 0 w 12188952"/>
              <a:gd name="connsiteY0" fmla="*/ 0 h 6858000"/>
              <a:gd name="connsiteX1" fmla="*/ 914400 w 12188952"/>
              <a:gd name="connsiteY1" fmla="*/ 0 h 6858000"/>
              <a:gd name="connsiteX2" fmla="*/ 914400 w 12188952"/>
              <a:gd name="connsiteY2" fmla="*/ 5943600 h 6858000"/>
              <a:gd name="connsiteX3" fmla="*/ 12188952 w 12188952"/>
              <a:gd name="connsiteY3" fmla="*/ 5943600 h 6858000"/>
              <a:gd name="connsiteX4" fmla="*/ 12188952 w 12188952"/>
              <a:gd name="connsiteY4" fmla="*/ 6858000 h 6858000"/>
              <a:gd name="connsiteX5" fmla="*/ 914400 w 12188952"/>
              <a:gd name="connsiteY5" fmla="*/ 6858000 h 6858000"/>
              <a:gd name="connsiteX6" fmla="*/ 0 w 12188952"/>
              <a:gd name="connsiteY6" fmla="*/ 6858000 h 6858000"/>
              <a:gd name="connsiteX7" fmla="*/ 0 w 12188952"/>
              <a:gd name="connsiteY7" fmla="*/ 59436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6858000">
                <a:moveTo>
                  <a:pt x="0" y="0"/>
                </a:moveTo>
                <a:lnTo>
                  <a:pt x="914400" y="0"/>
                </a:lnTo>
                <a:lnTo>
                  <a:pt x="914400" y="5943600"/>
                </a:lnTo>
                <a:lnTo>
                  <a:pt x="12188952" y="5943600"/>
                </a:lnTo>
                <a:lnTo>
                  <a:pt x="12188952" y="6858000"/>
                </a:lnTo>
                <a:lnTo>
                  <a:pt x="914400" y="6858000"/>
                </a:lnTo>
                <a:lnTo>
                  <a:pt x="0" y="6858000"/>
                </a:lnTo>
                <a:lnTo>
                  <a:pt x="0" y="5943600"/>
                </a:lnTo>
                <a:close/>
              </a:path>
            </a:pathLst>
          </a:custGeom>
          <a:solidFill>
            <a:srgbClr val="A04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99C5D12E-DB67-4958-8D99-A3B81751DFE3}"/>
              </a:ext>
            </a:extLst>
          </p:cNvPr>
          <p:cNvGrpSpPr/>
          <p:nvPr userDrawn="1"/>
        </p:nvGrpSpPr>
        <p:grpSpPr>
          <a:xfrm>
            <a:off x="914401" y="0"/>
            <a:ext cx="11277599" cy="5943600"/>
            <a:chOff x="922993" y="0"/>
            <a:chExt cx="11277599" cy="5943600"/>
          </a:xfrm>
        </p:grpSpPr>
        <p:sp>
          <p:nvSpPr>
            <p:cNvPr id="5" name="Rectangle 4">
              <a:extLst>
                <a:ext uri="{FF2B5EF4-FFF2-40B4-BE49-F238E27FC236}">
                  <a16:creationId xmlns:a16="http://schemas.microsoft.com/office/drawing/2014/main" id="{49AD4268-440C-442E-85CA-F84338F78239}"/>
                </a:ext>
              </a:extLst>
            </p:cNvPr>
            <p:cNvSpPr/>
            <p:nvPr userDrawn="1"/>
          </p:nvSpPr>
          <p:spPr>
            <a:xfrm>
              <a:off x="922993" y="0"/>
              <a:ext cx="10361686" cy="5943600"/>
            </a:xfrm>
            <a:prstGeom prst="rect">
              <a:avLst/>
            </a:prstGeom>
            <a:solidFill>
              <a:srgbClr val="FFB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B5C07D76-D2DD-4B5E-AA3D-4F0D1B92600F}"/>
                </a:ext>
              </a:extLst>
            </p:cNvPr>
            <p:cNvSpPr/>
            <p:nvPr userDrawn="1"/>
          </p:nvSpPr>
          <p:spPr>
            <a:xfrm>
              <a:off x="11246400" y="0"/>
              <a:ext cx="954192" cy="5943600"/>
            </a:xfrm>
            <a:prstGeom prst="rect">
              <a:avLst/>
            </a:prstGeom>
            <a:solidFill>
              <a:srgbClr val="FFA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a:extLst>
              <a:ext uri="{FF2B5EF4-FFF2-40B4-BE49-F238E27FC236}">
                <a16:creationId xmlns:a16="http://schemas.microsoft.com/office/drawing/2014/main" id="{60F0C7EC-4198-42B3-87B0-4010357DFAE2}"/>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8377384" y="6199705"/>
            <a:ext cx="3358500" cy="374808"/>
          </a:xfrm>
          <a:prstGeom prst="rect">
            <a:avLst/>
          </a:prstGeom>
        </p:spPr>
      </p:pic>
      <p:sp>
        <p:nvSpPr>
          <p:cNvPr id="8" name="L-Shape 7">
            <a:extLst>
              <a:ext uri="{FF2B5EF4-FFF2-40B4-BE49-F238E27FC236}">
                <a16:creationId xmlns:a16="http://schemas.microsoft.com/office/drawing/2014/main" id="{85A3F116-CE8A-4091-B050-6E29E36E1903}"/>
              </a:ext>
            </a:extLst>
          </p:cNvPr>
          <p:cNvSpPr/>
          <p:nvPr userDrawn="1"/>
        </p:nvSpPr>
        <p:spPr>
          <a:xfrm rot="10800000">
            <a:off x="-551" y="5942976"/>
            <a:ext cx="914400" cy="914400"/>
          </a:xfrm>
          <a:prstGeom prst="corne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Subtitle 2">
            <a:extLst>
              <a:ext uri="{FF2B5EF4-FFF2-40B4-BE49-F238E27FC236}">
                <a16:creationId xmlns:a16="http://schemas.microsoft.com/office/drawing/2014/main" id="{432F9285-DB4B-4410-B576-0FCBE590FC8F}"/>
              </a:ext>
            </a:extLst>
          </p:cNvPr>
          <p:cNvSpPr>
            <a:spLocks noGrp="1"/>
          </p:cNvSpPr>
          <p:nvPr>
            <p:ph type="subTitle" idx="1" hasCustomPrompt="1"/>
          </p:nvPr>
        </p:nvSpPr>
        <p:spPr>
          <a:xfrm>
            <a:off x="1556181" y="3977640"/>
            <a:ext cx="8321040" cy="1828800"/>
          </a:xfrm>
          <a:prstGeom prst="rect">
            <a:avLst/>
          </a:prstGeom>
          <a:noFill/>
        </p:spPr>
        <p:txBody>
          <a:bodyPr>
            <a:noAutofit/>
          </a:bodyPr>
          <a:lstStyle>
            <a:lvl1pPr marL="0" indent="0" algn="l">
              <a:buNone/>
              <a:defRPr sz="2800">
                <a:solidFill>
                  <a:schemeClr val="tx1"/>
                </a:solidFill>
              </a:defRPr>
            </a:lvl1pPr>
            <a:lvl2pPr marL="0" indent="0" algn="l">
              <a:spcBef>
                <a:spcPts val="0"/>
              </a:spcBef>
              <a:buNone/>
              <a:defRPr sz="240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Other information, 28pt</a:t>
            </a:r>
          </a:p>
        </p:txBody>
      </p:sp>
      <p:sp>
        <p:nvSpPr>
          <p:cNvPr id="17" name="Text Placeholder 22">
            <a:extLst>
              <a:ext uri="{FF2B5EF4-FFF2-40B4-BE49-F238E27FC236}">
                <a16:creationId xmlns:a16="http://schemas.microsoft.com/office/drawing/2014/main" id="{A70E7D44-B911-4FA0-9BB8-9D8E54408AFB}"/>
              </a:ext>
            </a:extLst>
          </p:cNvPr>
          <p:cNvSpPr>
            <a:spLocks noGrp="1"/>
          </p:cNvSpPr>
          <p:nvPr>
            <p:ph type="body" sz="quarter" idx="10" hasCustomPrompt="1"/>
          </p:nvPr>
        </p:nvSpPr>
        <p:spPr>
          <a:xfrm>
            <a:off x="1585913" y="2174875"/>
            <a:ext cx="7770812" cy="1504950"/>
          </a:xfrm>
          <a:prstGeom prst="rect">
            <a:avLst/>
          </a:prstGeom>
        </p:spPr>
        <p:txBody>
          <a:bodyPr anchor="b"/>
          <a:lstStyle>
            <a:lvl1pPr marL="0" indent="0">
              <a:buFontTx/>
              <a:buNone/>
              <a:defRPr sz="4800" b="1">
                <a:solidFill>
                  <a:schemeClr val="tx1"/>
                </a:solidFill>
              </a:defRPr>
            </a:lvl1pPr>
          </a:lstStyle>
          <a:p>
            <a:pPr lvl="0"/>
            <a:r>
              <a:rPr lang="en-US"/>
              <a:t>Thank You</a:t>
            </a:r>
          </a:p>
        </p:txBody>
      </p:sp>
      <p:grpSp>
        <p:nvGrpSpPr>
          <p:cNvPr id="18" name="Group 17">
            <a:extLst>
              <a:ext uri="{FF2B5EF4-FFF2-40B4-BE49-F238E27FC236}">
                <a16:creationId xmlns:a16="http://schemas.microsoft.com/office/drawing/2014/main" id="{12C11AF5-FE73-497F-836F-C894AEFF5F39}"/>
              </a:ext>
            </a:extLst>
          </p:cNvPr>
          <p:cNvGrpSpPr/>
          <p:nvPr userDrawn="1"/>
        </p:nvGrpSpPr>
        <p:grpSpPr>
          <a:xfrm>
            <a:off x="1605241" y="6137360"/>
            <a:ext cx="3120205" cy="410030"/>
            <a:chOff x="1605241" y="6137360"/>
            <a:chExt cx="3120205" cy="410030"/>
          </a:xfrm>
        </p:grpSpPr>
        <p:pic>
          <p:nvPicPr>
            <p:cNvPr id="19" name="Picture 18">
              <a:hlinkClick r:id="rId3"/>
              <a:extLst>
                <a:ext uri="{FF2B5EF4-FFF2-40B4-BE49-F238E27FC236}">
                  <a16:creationId xmlns:a16="http://schemas.microsoft.com/office/drawing/2014/main" id="{1ACAB1A4-7FC3-4BCB-84EB-7796CAECF65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839053" y="6150970"/>
              <a:ext cx="474898" cy="385741"/>
            </a:xfrm>
            <a:prstGeom prst="rect">
              <a:avLst/>
            </a:prstGeom>
          </p:spPr>
        </p:pic>
        <p:pic>
          <p:nvPicPr>
            <p:cNvPr id="20" name="Picture 19">
              <a:hlinkClick r:id="rId5"/>
              <a:extLst>
                <a:ext uri="{FF2B5EF4-FFF2-40B4-BE49-F238E27FC236}">
                  <a16:creationId xmlns:a16="http://schemas.microsoft.com/office/drawing/2014/main" id="{1DC4B5B5-BC11-4D71-9E17-495F3B425065}"/>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548419" y="6140293"/>
              <a:ext cx="405785" cy="407097"/>
            </a:xfrm>
            <a:prstGeom prst="rect">
              <a:avLst/>
            </a:prstGeom>
          </p:spPr>
        </p:pic>
        <p:pic>
          <p:nvPicPr>
            <p:cNvPr id="21" name="Picture 20">
              <a:hlinkClick r:id="rId7"/>
              <a:extLst>
                <a:ext uri="{FF2B5EF4-FFF2-40B4-BE49-F238E27FC236}">
                  <a16:creationId xmlns:a16="http://schemas.microsoft.com/office/drawing/2014/main" id="{99FCB893-18C3-498D-AB19-425857B0910F}"/>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198800" y="6137360"/>
              <a:ext cx="405785" cy="405785"/>
            </a:xfrm>
            <a:prstGeom prst="rect">
              <a:avLst/>
            </a:prstGeom>
          </p:spPr>
        </p:pic>
        <p:pic>
          <p:nvPicPr>
            <p:cNvPr id="22" name="Picture 21">
              <a:hlinkClick r:id="rId9"/>
              <a:extLst>
                <a:ext uri="{FF2B5EF4-FFF2-40B4-BE49-F238E27FC236}">
                  <a16:creationId xmlns:a16="http://schemas.microsoft.com/office/drawing/2014/main" id="{8E1273C0-53AE-40A9-9B1A-2F1BF4EBD1E3}"/>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206428" y="6168337"/>
              <a:ext cx="519018" cy="363722"/>
            </a:xfrm>
            <a:prstGeom prst="rect">
              <a:avLst/>
            </a:prstGeom>
          </p:spPr>
        </p:pic>
        <p:pic>
          <p:nvPicPr>
            <p:cNvPr id="23" name="Picture 22">
              <a:hlinkClick r:id="rId11"/>
              <a:extLst>
                <a:ext uri="{FF2B5EF4-FFF2-40B4-BE49-F238E27FC236}">
                  <a16:creationId xmlns:a16="http://schemas.microsoft.com/office/drawing/2014/main" id="{4C05C6EA-029A-4D4E-9AE5-5F7BCFC6526E}"/>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605241" y="6188381"/>
              <a:ext cx="359091" cy="354764"/>
            </a:xfrm>
            <a:prstGeom prst="rect">
              <a:avLst/>
            </a:prstGeom>
          </p:spPr>
        </p:pic>
      </p:grpSp>
    </p:spTree>
    <p:extLst>
      <p:ext uri="{BB962C8B-B14F-4D97-AF65-F5344CB8AC3E}">
        <p14:creationId xmlns:p14="http://schemas.microsoft.com/office/powerpoint/2010/main" val="173195949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Back Cover Green 2">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FD3F75BC-4A92-41D5-A8DA-D3E84975C934}"/>
              </a:ext>
            </a:extLst>
          </p:cNvPr>
          <p:cNvSpPr/>
          <p:nvPr userDrawn="1"/>
        </p:nvSpPr>
        <p:spPr>
          <a:xfrm>
            <a:off x="0" y="0"/>
            <a:ext cx="12188952" cy="6858000"/>
          </a:xfrm>
          <a:custGeom>
            <a:avLst/>
            <a:gdLst>
              <a:gd name="connsiteX0" fmla="*/ 0 w 12188952"/>
              <a:gd name="connsiteY0" fmla="*/ 0 h 6858000"/>
              <a:gd name="connsiteX1" fmla="*/ 914400 w 12188952"/>
              <a:gd name="connsiteY1" fmla="*/ 0 h 6858000"/>
              <a:gd name="connsiteX2" fmla="*/ 914400 w 12188952"/>
              <a:gd name="connsiteY2" fmla="*/ 5943600 h 6858000"/>
              <a:gd name="connsiteX3" fmla="*/ 12188952 w 12188952"/>
              <a:gd name="connsiteY3" fmla="*/ 5943600 h 6858000"/>
              <a:gd name="connsiteX4" fmla="*/ 12188952 w 12188952"/>
              <a:gd name="connsiteY4" fmla="*/ 6858000 h 6858000"/>
              <a:gd name="connsiteX5" fmla="*/ 914400 w 12188952"/>
              <a:gd name="connsiteY5" fmla="*/ 6858000 h 6858000"/>
              <a:gd name="connsiteX6" fmla="*/ 0 w 12188952"/>
              <a:gd name="connsiteY6" fmla="*/ 6858000 h 6858000"/>
              <a:gd name="connsiteX7" fmla="*/ 0 w 12188952"/>
              <a:gd name="connsiteY7" fmla="*/ 59436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6858000">
                <a:moveTo>
                  <a:pt x="0" y="0"/>
                </a:moveTo>
                <a:lnTo>
                  <a:pt x="914400" y="0"/>
                </a:lnTo>
                <a:lnTo>
                  <a:pt x="914400" y="5943600"/>
                </a:lnTo>
                <a:lnTo>
                  <a:pt x="12188952" y="5943600"/>
                </a:lnTo>
                <a:lnTo>
                  <a:pt x="12188952" y="6858000"/>
                </a:lnTo>
                <a:lnTo>
                  <a:pt x="914400" y="6858000"/>
                </a:lnTo>
                <a:lnTo>
                  <a:pt x="0" y="6858000"/>
                </a:lnTo>
                <a:lnTo>
                  <a:pt x="0" y="5943600"/>
                </a:lnTo>
                <a:close/>
              </a:path>
            </a:pathLst>
          </a:custGeom>
          <a:solidFill>
            <a:srgbClr val="003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4FA705DD-56ED-4F54-AA91-35E616D4BC13}"/>
              </a:ext>
            </a:extLst>
          </p:cNvPr>
          <p:cNvGrpSpPr/>
          <p:nvPr userDrawn="1"/>
        </p:nvGrpSpPr>
        <p:grpSpPr>
          <a:xfrm>
            <a:off x="914400" y="0"/>
            <a:ext cx="11277599" cy="5943600"/>
            <a:chOff x="922993" y="0"/>
            <a:chExt cx="11265832" cy="5943600"/>
          </a:xfrm>
        </p:grpSpPr>
        <p:sp>
          <p:nvSpPr>
            <p:cNvPr id="5" name="Rectangle 4">
              <a:extLst>
                <a:ext uri="{FF2B5EF4-FFF2-40B4-BE49-F238E27FC236}">
                  <a16:creationId xmlns:a16="http://schemas.microsoft.com/office/drawing/2014/main" id="{CA983449-2E0B-43CA-9BC5-182C2EF5B47E}"/>
                </a:ext>
              </a:extLst>
            </p:cNvPr>
            <p:cNvSpPr/>
            <p:nvPr userDrawn="1"/>
          </p:nvSpPr>
          <p:spPr>
            <a:xfrm>
              <a:off x="922993" y="0"/>
              <a:ext cx="10361686" cy="5943600"/>
            </a:xfrm>
            <a:prstGeom prst="rect">
              <a:avLst/>
            </a:prstGeom>
            <a:solidFill>
              <a:srgbClr val="0AD2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53DDF91-51BF-4D32-98B7-15240757038B}"/>
                </a:ext>
              </a:extLst>
            </p:cNvPr>
            <p:cNvSpPr/>
            <p:nvPr userDrawn="1"/>
          </p:nvSpPr>
          <p:spPr>
            <a:xfrm>
              <a:off x="11246400" y="0"/>
              <a:ext cx="942425" cy="5943600"/>
            </a:xfrm>
            <a:prstGeom prst="rect">
              <a:avLst/>
            </a:prstGeom>
            <a:solidFill>
              <a:srgbClr val="007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7" name="Picture 6">
            <a:extLst>
              <a:ext uri="{FF2B5EF4-FFF2-40B4-BE49-F238E27FC236}">
                <a16:creationId xmlns:a16="http://schemas.microsoft.com/office/drawing/2014/main" id="{5BF651FB-2EEE-4CEC-AB1F-9990F441AE58}"/>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8377384" y="6199705"/>
            <a:ext cx="3358500" cy="374808"/>
          </a:xfrm>
          <a:prstGeom prst="rect">
            <a:avLst/>
          </a:prstGeom>
        </p:spPr>
      </p:pic>
      <p:sp>
        <p:nvSpPr>
          <p:cNvPr id="8" name="L-Shape 7">
            <a:extLst>
              <a:ext uri="{FF2B5EF4-FFF2-40B4-BE49-F238E27FC236}">
                <a16:creationId xmlns:a16="http://schemas.microsoft.com/office/drawing/2014/main" id="{2A89CD49-FA2A-4E24-964A-A7AC94506A47}"/>
              </a:ext>
            </a:extLst>
          </p:cNvPr>
          <p:cNvSpPr/>
          <p:nvPr userDrawn="1"/>
        </p:nvSpPr>
        <p:spPr>
          <a:xfrm rot="10800000">
            <a:off x="-551" y="5942976"/>
            <a:ext cx="914400" cy="914400"/>
          </a:xfrm>
          <a:prstGeom prst="corne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Subtitle 2">
            <a:extLst>
              <a:ext uri="{FF2B5EF4-FFF2-40B4-BE49-F238E27FC236}">
                <a16:creationId xmlns:a16="http://schemas.microsoft.com/office/drawing/2014/main" id="{DA80CB3F-B139-4AA5-868D-E62A3A2A8230}"/>
              </a:ext>
            </a:extLst>
          </p:cNvPr>
          <p:cNvSpPr>
            <a:spLocks noGrp="1"/>
          </p:cNvSpPr>
          <p:nvPr>
            <p:ph type="subTitle" idx="1" hasCustomPrompt="1"/>
          </p:nvPr>
        </p:nvSpPr>
        <p:spPr>
          <a:xfrm>
            <a:off x="1556181" y="3977640"/>
            <a:ext cx="8321040" cy="1828800"/>
          </a:xfrm>
          <a:prstGeom prst="rect">
            <a:avLst/>
          </a:prstGeom>
          <a:noFill/>
        </p:spPr>
        <p:txBody>
          <a:bodyPr>
            <a:noAutofit/>
          </a:bodyPr>
          <a:lstStyle>
            <a:lvl1pPr marL="0" indent="0" algn="l">
              <a:buNone/>
              <a:defRPr sz="2800">
                <a:solidFill>
                  <a:schemeClr val="bg1"/>
                </a:solidFill>
              </a:defRPr>
            </a:lvl1pPr>
            <a:lvl2pPr marL="0" indent="0" algn="l">
              <a:spcBef>
                <a:spcPts val="0"/>
              </a:spcBef>
              <a:buNone/>
              <a:defRPr sz="2400">
                <a:solidFill>
                  <a:schemeClr val="bg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Other information, 28pt</a:t>
            </a:r>
          </a:p>
        </p:txBody>
      </p:sp>
      <p:sp>
        <p:nvSpPr>
          <p:cNvPr id="17" name="Text Placeholder 22">
            <a:extLst>
              <a:ext uri="{FF2B5EF4-FFF2-40B4-BE49-F238E27FC236}">
                <a16:creationId xmlns:a16="http://schemas.microsoft.com/office/drawing/2014/main" id="{19715368-2B09-42B3-B040-029DBA29CDAE}"/>
              </a:ext>
            </a:extLst>
          </p:cNvPr>
          <p:cNvSpPr>
            <a:spLocks noGrp="1"/>
          </p:cNvSpPr>
          <p:nvPr>
            <p:ph type="body" sz="quarter" idx="10" hasCustomPrompt="1"/>
          </p:nvPr>
        </p:nvSpPr>
        <p:spPr>
          <a:xfrm>
            <a:off x="1585913" y="2174875"/>
            <a:ext cx="7770812" cy="1504950"/>
          </a:xfrm>
          <a:prstGeom prst="rect">
            <a:avLst/>
          </a:prstGeom>
        </p:spPr>
        <p:txBody>
          <a:bodyPr anchor="b"/>
          <a:lstStyle>
            <a:lvl1pPr marL="0" indent="0">
              <a:buFontTx/>
              <a:buNone/>
              <a:defRPr sz="4800" b="1">
                <a:solidFill>
                  <a:schemeClr val="bg1"/>
                </a:solidFill>
              </a:defRPr>
            </a:lvl1pPr>
          </a:lstStyle>
          <a:p>
            <a:pPr lvl="0"/>
            <a:r>
              <a:rPr lang="en-US"/>
              <a:t>Thank You</a:t>
            </a:r>
          </a:p>
        </p:txBody>
      </p:sp>
      <p:grpSp>
        <p:nvGrpSpPr>
          <p:cNvPr id="18" name="Group 17">
            <a:extLst>
              <a:ext uri="{FF2B5EF4-FFF2-40B4-BE49-F238E27FC236}">
                <a16:creationId xmlns:a16="http://schemas.microsoft.com/office/drawing/2014/main" id="{01EDC421-108E-4B62-8C43-E5D1190D267C}"/>
              </a:ext>
            </a:extLst>
          </p:cNvPr>
          <p:cNvGrpSpPr/>
          <p:nvPr userDrawn="1"/>
        </p:nvGrpSpPr>
        <p:grpSpPr>
          <a:xfrm>
            <a:off x="1605241" y="6137360"/>
            <a:ext cx="3120205" cy="410030"/>
            <a:chOff x="1605241" y="6137360"/>
            <a:chExt cx="3120205" cy="410030"/>
          </a:xfrm>
        </p:grpSpPr>
        <p:pic>
          <p:nvPicPr>
            <p:cNvPr id="19" name="Picture 18">
              <a:hlinkClick r:id="rId3"/>
              <a:extLst>
                <a:ext uri="{FF2B5EF4-FFF2-40B4-BE49-F238E27FC236}">
                  <a16:creationId xmlns:a16="http://schemas.microsoft.com/office/drawing/2014/main" id="{B341D8EE-A808-4BD8-9630-3245EFD5EA1D}"/>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839053" y="6150970"/>
              <a:ext cx="474898" cy="385741"/>
            </a:xfrm>
            <a:prstGeom prst="rect">
              <a:avLst/>
            </a:prstGeom>
          </p:spPr>
        </p:pic>
        <p:pic>
          <p:nvPicPr>
            <p:cNvPr id="20" name="Picture 19">
              <a:hlinkClick r:id="rId5"/>
              <a:extLst>
                <a:ext uri="{FF2B5EF4-FFF2-40B4-BE49-F238E27FC236}">
                  <a16:creationId xmlns:a16="http://schemas.microsoft.com/office/drawing/2014/main" id="{A79C7CD1-7957-4418-8E75-AAEDC511CB1F}"/>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3548419" y="6140293"/>
              <a:ext cx="405785" cy="407097"/>
            </a:xfrm>
            <a:prstGeom prst="rect">
              <a:avLst/>
            </a:prstGeom>
          </p:spPr>
        </p:pic>
        <p:pic>
          <p:nvPicPr>
            <p:cNvPr id="21" name="Picture 20">
              <a:hlinkClick r:id="rId7"/>
              <a:extLst>
                <a:ext uri="{FF2B5EF4-FFF2-40B4-BE49-F238E27FC236}">
                  <a16:creationId xmlns:a16="http://schemas.microsoft.com/office/drawing/2014/main" id="{E3765027-D74F-42AC-9D81-44A69DB1AE15}"/>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2198800" y="6137360"/>
              <a:ext cx="405785" cy="405785"/>
            </a:xfrm>
            <a:prstGeom prst="rect">
              <a:avLst/>
            </a:prstGeom>
          </p:spPr>
        </p:pic>
        <p:pic>
          <p:nvPicPr>
            <p:cNvPr id="22" name="Picture 21">
              <a:hlinkClick r:id="rId9"/>
              <a:extLst>
                <a:ext uri="{FF2B5EF4-FFF2-40B4-BE49-F238E27FC236}">
                  <a16:creationId xmlns:a16="http://schemas.microsoft.com/office/drawing/2014/main" id="{14567F00-7898-4CF9-B03A-7F65CA6617B6}"/>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4206428" y="6168337"/>
              <a:ext cx="519018" cy="363722"/>
            </a:xfrm>
            <a:prstGeom prst="rect">
              <a:avLst/>
            </a:prstGeom>
          </p:spPr>
        </p:pic>
        <p:pic>
          <p:nvPicPr>
            <p:cNvPr id="23" name="Picture 22">
              <a:hlinkClick r:id="rId11"/>
              <a:extLst>
                <a:ext uri="{FF2B5EF4-FFF2-40B4-BE49-F238E27FC236}">
                  <a16:creationId xmlns:a16="http://schemas.microsoft.com/office/drawing/2014/main" id="{957700C5-8F61-4A9E-8B20-7F0287031760}"/>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605241" y="6188381"/>
              <a:ext cx="359091" cy="354764"/>
            </a:xfrm>
            <a:prstGeom prst="rect">
              <a:avLst/>
            </a:prstGeom>
          </p:spPr>
        </p:pic>
      </p:grpSp>
    </p:spTree>
    <p:extLst>
      <p:ext uri="{BB962C8B-B14F-4D97-AF65-F5344CB8AC3E}">
        <p14:creationId xmlns:p14="http://schemas.microsoft.com/office/powerpoint/2010/main" val="334665832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6371375"/>
      </p:ext>
    </p:extLst>
  </p:cSld>
  <p:clrMapOvr>
    <a:masterClrMapping/>
  </p:clrMapOvr>
  <p:hf hdr="0" dt="0"/>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Title Slide Red 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09155E7-22A7-419B-962F-1F2AA21ABD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5912" y="914400"/>
            <a:ext cx="9049374" cy="5943600"/>
          </a:xfrm>
          <a:prstGeom prst="rect">
            <a:avLst/>
          </a:prstGeom>
        </p:spPr>
      </p:pic>
      <p:sp>
        <p:nvSpPr>
          <p:cNvPr id="4" name="Rectangle 3">
            <a:extLst>
              <a:ext uri="{FF2B5EF4-FFF2-40B4-BE49-F238E27FC236}">
                <a16:creationId xmlns:a16="http://schemas.microsoft.com/office/drawing/2014/main" id="{8523F387-497A-42C0-A4D0-4F5DB1503273}"/>
              </a:ext>
            </a:extLst>
          </p:cNvPr>
          <p:cNvSpPr/>
          <p:nvPr userDrawn="1"/>
        </p:nvSpPr>
        <p:spPr>
          <a:xfrm>
            <a:off x="9298080" y="914400"/>
            <a:ext cx="1325880" cy="5943600"/>
          </a:xfrm>
          <a:prstGeom prst="rect">
            <a:avLst/>
          </a:prstGeom>
          <a:solidFill>
            <a:srgbClr val="FF46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749729B6-FF2A-4C6A-8924-3EBED6602269}"/>
              </a:ext>
            </a:extLst>
          </p:cNvPr>
          <p:cNvSpPr/>
          <p:nvPr userDrawn="1"/>
        </p:nvSpPr>
        <p:spPr>
          <a:xfrm>
            <a:off x="10591199" y="914400"/>
            <a:ext cx="1005840" cy="5943600"/>
          </a:xfrm>
          <a:prstGeom prst="rect">
            <a:avLst/>
          </a:prstGeom>
          <a:solidFill>
            <a:srgbClr val="D72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98D48A9-517F-4276-9666-A96DBF3BD0AE}"/>
              </a:ext>
            </a:extLst>
          </p:cNvPr>
          <p:cNvSpPr/>
          <p:nvPr userDrawn="1"/>
        </p:nvSpPr>
        <p:spPr>
          <a:xfrm>
            <a:off x="11541545" y="914400"/>
            <a:ext cx="320040" cy="5943600"/>
          </a:xfrm>
          <a:prstGeom prst="rect">
            <a:avLst/>
          </a:prstGeom>
          <a:solidFill>
            <a:srgbClr val="69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0867FCF0-3907-42AE-A487-9518558EF6CF}"/>
              </a:ext>
            </a:extLst>
          </p:cNvPr>
          <p:cNvSpPr>
            <a:spLocks noGrp="1"/>
          </p:cNvSpPr>
          <p:nvPr>
            <p:ph type="ctrTitle" hasCustomPrompt="1"/>
          </p:nvPr>
        </p:nvSpPr>
        <p:spPr>
          <a:xfrm>
            <a:off x="640080" y="2104056"/>
            <a:ext cx="8686800" cy="1463040"/>
          </a:xfrm>
          <a:prstGeom prst="rect">
            <a:avLst/>
          </a:prstGeom>
          <a:noFill/>
        </p:spPr>
        <p:txBody>
          <a:bodyPr anchor="b">
            <a:noAutofit/>
          </a:bodyPr>
          <a:lstStyle>
            <a:lvl1pPr algn="l">
              <a:defRPr sz="4800" b="1">
                <a:solidFill>
                  <a:schemeClr val="bg1"/>
                </a:solidFill>
              </a:defRPr>
            </a:lvl1pPr>
          </a:lstStyle>
          <a:p>
            <a:r>
              <a:rPr lang="en-US"/>
              <a:t>Presentation title, 48pt bold</a:t>
            </a:r>
            <a:br>
              <a:rPr lang="en-US"/>
            </a:br>
            <a:r>
              <a:rPr lang="en-US"/>
              <a:t>Two line limit</a:t>
            </a:r>
          </a:p>
        </p:txBody>
      </p:sp>
      <p:pic>
        <p:nvPicPr>
          <p:cNvPr id="9" name="Picture 8">
            <a:extLst>
              <a:ext uri="{FF2B5EF4-FFF2-40B4-BE49-F238E27FC236}">
                <a16:creationId xmlns:a16="http://schemas.microsoft.com/office/drawing/2014/main" id="{71D5779A-E613-4037-88A0-F202F5ABE1BF}"/>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8076357" y="261203"/>
            <a:ext cx="3769325" cy="420656"/>
          </a:xfrm>
          <a:prstGeom prst="rect">
            <a:avLst/>
          </a:prstGeom>
        </p:spPr>
      </p:pic>
      <p:sp>
        <p:nvSpPr>
          <p:cNvPr id="10" name="Text Placeholder 5">
            <a:extLst>
              <a:ext uri="{FF2B5EF4-FFF2-40B4-BE49-F238E27FC236}">
                <a16:creationId xmlns:a16="http://schemas.microsoft.com/office/drawing/2014/main" id="{6A2A8568-58A0-430F-B6A1-93384D66B0F7}"/>
              </a:ext>
            </a:extLst>
          </p:cNvPr>
          <p:cNvSpPr>
            <a:spLocks noGrp="1"/>
          </p:cNvSpPr>
          <p:nvPr>
            <p:ph type="body" sz="quarter" idx="10" hasCustomPrompt="1"/>
          </p:nvPr>
        </p:nvSpPr>
        <p:spPr>
          <a:xfrm>
            <a:off x="639763" y="3808413"/>
            <a:ext cx="8658225" cy="1776412"/>
          </a:xfrm>
          <a:prstGeom prst="rect">
            <a:avLst/>
          </a:prstGeom>
        </p:spPr>
        <p:txBody>
          <a:bodyPr/>
          <a:lstStyle>
            <a:lvl1pPr marL="0" indent="0">
              <a:buFontTx/>
              <a:buNone/>
              <a:defRPr>
                <a:solidFill>
                  <a:schemeClr val="bg1"/>
                </a:solidFill>
              </a:defRPr>
            </a:lvl1pPr>
          </a:lstStyle>
          <a:p>
            <a:pPr lvl="0"/>
            <a:r>
              <a:rPr lang="en-AU"/>
              <a:t>Other information, 28pt</a:t>
            </a:r>
            <a:endParaRPr lang="en-US"/>
          </a:p>
        </p:txBody>
      </p:sp>
      <p:sp>
        <p:nvSpPr>
          <p:cNvPr id="11" name="Rectangle 10">
            <a:extLst>
              <a:ext uri="{FF2B5EF4-FFF2-40B4-BE49-F238E27FC236}">
                <a16:creationId xmlns:a16="http://schemas.microsoft.com/office/drawing/2014/main" id="{889417F9-4E48-46A0-A052-58E0E8A4452A}"/>
              </a:ext>
            </a:extLst>
          </p:cNvPr>
          <p:cNvSpPr/>
          <p:nvPr userDrawn="1"/>
        </p:nvSpPr>
        <p:spPr>
          <a:xfrm>
            <a:off x="-11860" y="914400"/>
            <a:ext cx="320040" cy="5943600"/>
          </a:xfrm>
          <a:prstGeom prst="rect">
            <a:avLst/>
          </a:prstGeom>
          <a:solidFill>
            <a:srgbClr val="FF46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5961029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itle Slide Blu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4347328-B70C-4751-BC8D-491CF38D14C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666"/>
          <a:stretch/>
        </p:blipFill>
        <p:spPr>
          <a:xfrm>
            <a:off x="308180" y="958788"/>
            <a:ext cx="9048465" cy="5899212"/>
          </a:xfrm>
          <a:prstGeom prst="rect">
            <a:avLst/>
          </a:prstGeom>
        </p:spPr>
      </p:pic>
      <p:sp>
        <p:nvSpPr>
          <p:cNvPr id="10" name="Rectangle 9">
            <a:extLst>
              <a:ext uri="{FF2B5EF4-FFF2-40B4-BE49-F238E27FC236}">
                <a16:creationId xmlns:a16="http://schemas.microsoft.com/office/drawing/2014/main" id="{A74B344C-1059-441A-B5F4-30CA532C3801}"/>
              </a:ext>
            </a:extLst>
          </p:cNvPr>
          <p:cNvSpPr/>
          <p:nvPr userDrawn="1"/>
        </p:nvSpPr>
        <p:spPr>
          <a:xfrm>
            <a:off x="9298080" y="958788"/>
            <a:ext cx="1325880" cy="5899212"/>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CF0A7FE-E40F-488B-8AB6-3CBB07F6A5A6}"/>
              </a:ext>
            </a:extLst>
          </p:cNvPr>
          <p:cNvSpPr/>
          <p:nvPr userDrawn="1"/>
        </p:nvSpPr>
        <p:spPr>
          <a:xfrm>
            <a:off x="10591199" y="958788"/>
            <a:ext cx="1005840" cy="5899212"/>
          </a:xfrm>
          <a:prstGeom prst="rect">
            <a:avLst/>
          </a:prstGeom>
          <a:solidFill>
            <a:srgbClr val="231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2E59BCD-47C9-4B31-AE87-A4C2C37E1B3F}"/>
              </a:ext>
            </a:extLst>
          </p:cNvPr>
          <p:cNvSpPr/>
          <p:nvPr userDrawn="1"/>
        </p:nvSpPr>
        <p:spPr>
          <a:xfrm>
            <a:off x="11541545" y="958788"/>
            <a:ext cx="320040" cy="5899212"/>
          </a:xfrm>
          <a:prstGeom prst="rect">
            <a:avLst/>
          </a:prstGeom>
          <a:solidFill>
            <a:srgbClr val="001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1E20A46A-74ED-4819-86EC-E38A31E5BF86}"/>
              </a:ext>
            </a:extLst>
          </p:cNvPr>
          <p:cNvSpPr>
            <a:spLocks noGrp="1"/>
          </p:cNvSpPr>
          <p:nvPr userDrawn="1">
            <p:ph type="ctrTitle" hasCustomPrompt="1"/>
          </p:nvPr>
        </p:nvSpPr>
        <p:spPr>
          <a:xfrm>
            <a:off x="640080" y="2104056"/>
            <a:ext cx="8686800" cy="1463040"/>
          </a:xfrm>
          <a:prstGeom prst="rect">
            <a:avLst/>
          </a:prstGeom>
          <a:noFill/>
        </p:spPr>
        <p:txBody>
          <a:bodyPr anchor="b">
            <a:noAutofit/>
          </a:bodyPr>
          <a:lstStyle>
            <a:lvl1pPr algn="l">
              <a:defRPr sz="4800" b="1">
                <a:solidFill>
                  <a:schemeClr val="bg1"/>
                </a:solidFill>
              </a:defRPr>
            </a:lvl1pPr>
          </a:lstStyle>
          <a:p>
            <a:r>
              <a:rPr lang="en-US"/>
              <a:t>Presentation title, 48pt bold</a:t>
            </a:r>
            <a:br>
              <a:rPr lang="en-US"/>
            </a:br>
            <a:r>
              <a:rPr lang="en-US"/>
              <a:t>Two line limit</a:t>
            </a:r>
          </a:p>
        </p:txBody>
      </p:sp>
      <p:pic>
        <p:nvPicPr>
          <p:cNvPr id="15" name="Picture 14">
            <a:extLst>
              <a:ext uri="{FF2B5EF4-FFF2-40B4-BE49-F238E27FC236}">
                <a16:creationId xmlns:a16="http://schemas.microsoft.com/office/drawing/2014/main" id="{0E04C589-FE67-4806-80C9-D3EEA7897CFE}"/>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8076357" y="261203"/>
            <a:ext cx="3769325" cy="420656"/>
          </a:xfrm>
          <a:prstGeom prst="rect">
            <a:avLst/>
          </a:prstGeom>
        </p:spPr>
      </p:pic>
      <p:sp>
        <p:nvSpPr>
          <p:cNvPr id="16" name="Text Placeholder 5">
            <a:extLst>
              <a:ext uri="{FF2B5EF4-FFF2-40B4-BE49-F238E27FC236}">
                <a16:creationId xmlns:a16="http://schemas.microsoft.com/office/drawing/2014/main" id="{B2C3EF58-96A4-4465-A795-FFCE070BE62D}"/>
              </a:ext>
            </a:extLst>
          </p:cNvPr>
          <p:cNvSpPr>
            <a:spLocks noGrp="1"/>
          </p:cNvSpPr>
          <p:nvPr userDrawn="1">
            <p:ph type="body" sz="quarter" idx="10" hasCustomPrompt="1"/>
          </p:nvPr>
        </p:nvSpPr>
        <p:spPr>
          <a:xfrm>
            <a:off x="639763" y="3808413"/>
            <a:ext cx="8658225" cy="1776412"/>
          </a:xfrm>
          <a:prstGeom prst="rect">
            <a:avLst/>
          </a:prstGeom>
        </p:spPr>
        <p:txBody>
          <a:bodyPr/>
          <a:lstStyle>
            <a:lvl1pPr marL="0" indent="0">
              <a:buFontTx/>
              <a:buNone/>
              <a:defRPr>
                <a:solidFill>
                  <a:schemeClr val="bg1"/>
                </a:solidFill>
              </a:defRPr>
            </a:lvl1pPr>
          </a:lstStyle>
          <a:p>
            <a:pPr lvl="0"/>
            <a:r>
              <a:rPr lang="en-AU"/>
              <a:t>Other information, 28pt</a:t>
            </a:r>
            <a:endParaRPr lang="en-US"/>
          </a:p>
        </p:txBody>
      </p:sp>
      <p:sp>
        <p:nvSpPr>
          <p:cNvPr id="8" name="Rectangle 7">
            <a:extLst>
              <a:ext uri="{FF2B5EF4-FFF2-40B4-BE49-F238E27FC236}">
                <a16:creationId xmlns:a16="http://schemas.microsoft.com/office/drawing/2014/main" id="{5C68A0A1-DF7B-46D3-8F90-3A8D67F52C74}"/>
              </a:ext>
            </a:extLst>
          </p:cNvPr>
          <p:cNvSpPr/>
          <p:nvPr userDrawn="1"/>
        </p:nvSpPr>
        <p:spPr>
          <a:xfrm>
            <a:off x="-11861" y="958788"/>
            <a:ext cx="331349" cy="5899212"/>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257542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tle Slide Blue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90CD050-8971-4822-B101-DC9BDBB8E634}"/>
              </a:ext>
            </a:extLst>
          </p:cNvPr>
          <p:cNvSpPr/>
          <p:nvPr userDrawn="1"/>
        </p:nvSpPr>
        <p:spPr>
          <a:xfrm>
            <a:off x="-11860" y="958788"/>
            <a:ext cx="320040" cy="5899212"/>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14394DF-9B97-4FD7-A305-95D007ADA7AC}"/>
              </a:ext>
            </a:extLst>
          </p:cNvPr>
          <p:cNvSpPr/>
          <p:nvPr userDrawn="1"/>
        </p:nvSpPr>
        <p:spPr>
          <a:xfrm>
            <a:off x="9298080" y="958788"/>
            <a:ext cx="1325880" cy="5899212"/>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A11706F-9D53-4E73-BCF1-DB191B0D19C2}"/>
              </a:ext>
            </a:extLst>
          </p:cNvPr>
          <p:cNvSpPr/>
          <p:nvPr userDrawn="1"/>
        </p:nvSpPr>
        <p:spPr>
          <a:xfrm>
            <a:off x="10591199" y="958788"/>
            <a:ext cx="1005840" cy="5899212"/>
          </a:xfrm>
          <a:prstGeom prst="rect">
            <a:avLst/>
          </a:prstGeom>
          <a:solidFill>
            <a:srgbClr val="231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89AF803-B215-4DCC-BF17-C868078EBA8A}"/>
              </a:ext>
            </a:extLst>
          </p:cNvPr>
          <p:cNvSpPr/>
          <p:nvPr userDrawn="1"/>
        </p:nvSpPr>
        <p:spPr>
          <a:xfrm>
            <a:off x="11541545" y="958788"/>
            <a:ext cx="320040" cy="5899212"/>
          </a:xfrm>
          <a:prstGeom prst="rect">
            <a:avLst/>
          </a:prstGeom>
          <a:solidFill>
            <a:srgbClr val="001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F5A8D57D-F061-4E09-95E6-0ADAD193A587}"/>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8076357" y="261203"/>
            <a:ext cx="3769325" cy="420656"/>
          </a:xfrm>
          <a:prstGeom prst="rect">
            <a:avLst/>
          </a:prstGeom>
        </p:spPr>
      </p:pic>
      <p:sp>
        <p:nvSpPr>
          <p:cNvPr id="12" name="Text Placeholder 5">
            <a:extLst>
              <a:ext uri="{FF2B5EF4-FFF2-40B4-BE49-F238E27FC236}">
                <a16:creationId xmlns:a16="http://schemas.microsoft.com/office/drawing/2014/main" id="{0E551CD2-1F5B-46CA-AF7E-5CA34AA0C58A}"/>
              </a:ext>
            </a:extLst>
          </p:cNvPr>
          <p:cNvSpPr>
            <a:spLocks noGrp="1"/>
          </p:cNvSpPr>
          <p:nvPr userDrawn="1">
            <p:ph type="body" sz="quarter" idx="11" hasCustomPrompt="1"/>
          </p:nvPr>
        </p:nvSpPr>
        <p:spPr>
          <a:xfrm>
            <a:off x="639763" y="3851275"/>
            <a:ext cx="8575258" cy="1858963"/>
          </a:xfrm>
          <a:prstGeom prst="rect">
            <a:avLst/>
          </a:prstGeom>
        </p:spPr>
        <p:txBody>
          <a:bodyPr/>
          <a:lstStyle>
            <a:lvl1pPr marL="0" indent="0">
              <a:buFontTx/>
              <a:buNone/>
              <a:defRPr/>
            </a:lvl1pPr>
          </a:lstStyle>
          <a:p>
            <a:pPr lvl="0"/>
            <a:r>
              <a:rPr lang="en-US"/>
              <a:t>Other information, 28pt</a:t>
            </a:r>
          </a:p>
        </p:txBody>
      </p:sp>
      <p:sp>
        <p:nvSpPr>
          <p:cNvPr id="15" name="Text Placeholder 14">
            <a:extLst>
              <a:ext uri="{FF2B5EF4-FFF2-40B4-BE49-F238E27FC236}">
                <a16:creationId xmlns:a16="http://schemas.microsoft.com/office/drawing/2014/main" id="{ACC17E5E-5159-4675-8113-85D37ACD53C3}"/>
              </a:ext>
            </a:extLst>
          </p:cNvPr>
          <p:cNvSpPr>
            <a:spLocks noGrp="1"/>
          </p:cNvSpPr>
          <p:nvPr userDrawn="1">
            <p:ph type="body" sz="quarter" idx="12" hasCustomPrompt="1"/>
          </p:nvPr>
        </p:nvSpPr>
        <p:spPr>
          <a:xfrm>
            <a:off x="639763" y="1411288"/>
            <a:ext cx="8575258" cy="2163762"/>
          </a:xfrm>
          <a:prstGeom prst="rect">
            <a:avLst/>
          </a:prstGeom>
        </p:spPr>
        <p:txBody>
          <a:bodyPr anchor="b"/>
          <a:lstStyle>
            <a:lvl1pPr marL="0" indent="0">
              <a:buFontTx/>
              <a:buNone/>
              <a:defRPr sz="4800" b="1"/>
            </a:lvl1pPr>
          </a:lstStyle>
          <a:p>
            <a:pPr lvl="0"/>
            <a:r>
              <a:rPr lang="en-US"/>
              <a:t>Presentation title, 48pt bold</a:t>
            </a:r>
            <a:br>
              <a:rPr lang="en-US"/>
            </a:br>
            <a:r>
              <a:rPr lang="en-US"/>
              <a:t>Two line limit</a:t>
            </a:r>
          </a:p>
        </p:txBody>
      </p:sp>
    </p:spTree>
    <p:extLst>
      <p:ext uri="{BB962C8B-B14F-4D97-AF65-F5344CB8AC3E}">
        <p14:creationId xmlns:p14="http://schemas.microsoft.com/office/powerpoint/2010/main" val="10446751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itle Slide Purple 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F144C38-6C33-4C03-8ED4-BC5544B3ACC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81744" y="-1"/>
            <a:ext cx="9098280" cy="5978254"/>
          </a:xfrm>
          <a:prstGeom prst="rect">
            <a:avLst/>
          </a:prstGeom>
        </p:spPr>
      </p:pic>
      <p:sp>
        <p:nvSpPr>
          <p:cNvPr id="6" name="Freeform: Shape 5">
            <a:extLst>
              <a:ext uri="{FF2B5EF4-FFF2-40B4-BE49-F238E27FC236}">
                <a16:creationId xmlns:a16="http://schemas.microsoft.com/office/drawing/2014/main" id="{1EA52BD3-1D6A-4F1D-9902-4716F367DEEF}"/>
              </a:ext>
            </a:extLst>
          </p:cNvPr>
          <p:cNvSpPr/>
          <p:nvPr userDrawn="1"/>
        </p:nvSpPr>
        <p:spPr>
          <a:xfrm>
            <a:off x="0" y="0"/>
            <a:ext cx="12188952" cy="6858000"/>
          </a:xfrm>
          <a:custGeom>
            <a:avLst/>
            <a:gdLst>
              <a:gd name="connsiteX0" fmla="*/ 0 w 12188952"/>
              <a:gd name="connsiteY0" fmla="*/ 0 h 6858000"/>
              <a:gd name="connsiteX1" fmla="*/ 914400 w 12188952"/>
              <a:gd name="connsiteY1" fmla="*/ 0 h 6858000"/>
              <a:gd name="connsiteX2" fmla="*/ 914400 w 12188952"/>
              <a:gd name="connsiteY2" fmla="*/ 5943600 h 6858000"/>
              <a:gd name="connsiteX3" fmla="*/ 12188952 w 12188952"/>
              <a:gd name="connsiteY3" fmla="*/ 5943600 h 6858000"/>
              <a:gd name="connsiteX4" fmla="*/ 12188952 w 12188952"/>
              <a:gd name="connsiteY4" fmla="*/ 6858000 h 6858000"/>
              <a:gd name="connsiteX5" fmla="*/ 914400 w 12188952"/>
              <a:gd name="connsiteY5" fmla="*/ 6858000 h 6858000"/>
              <a:gd name="connsiteX6" fmla="*/ 0 w 12188952"/>
              <a:gd name="connsiteY6" fmla="*/ 6858000 h 6858000"/>
              <a:gd name="connsiteX7" fmla="*/ 0 w 12188952"/>
              <a:gd name="connsiteY7" fmla="*/ 59436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6858000">
                <a:moveTo>
                  <a:pt x="0" y="0"/>
                </a:moveTo>
                <a:lnTo>
                  <a:pt x="914400" y="0"/>
                </a:lnTo>
                <a:lnTo>
                  <a:pt x="914400" y="5943600"/>
                </a:lnTo>
                <a:lnTo>
                  <a:pt x="12188952" y="5943600"/>
                </a:lnTo>
                <a:lnTo>
                  <a:pt x="12188952" y="6858000"/>
                </a:lnTo>
                <a:lnTo>
                  <a:pt x="914400" y="6858000"/>
                </a:lnTo>
                <a:lnTo>
                  <a:pt x="0" y="6858000"/>
                </a:lnTo>
                <a:lnTo>
                  <a:pt x="0" y="5943600"/>
                </a:lnTo>
                <a:close/>
              </a:path>
            </a:pathLst>
          </a:custGeom>
          <a:solidFill>
            <a:srgbClr val="3434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6">
            <a:extLst>
              <a:ext uri="{FF2B5EF4-FFF2-40B4-BE49-F238E27FC236}">
                <a16:creationId xmlns:a16="http://schemas.microsoft.com/office/drawing/2014/main" id="{4E4A5424-434E-4A10-A9F2-D773BD9E6B0A}"/>
              </a:ext>
            </a:extLst>
          </p:cNvPr>
          <p:cNvGrpSpPr/>
          <p:nvPr userDrawn="1"/>
        </p:nvGrpSpPr>
        <p:grpSpPr>
          <a:xfrm>
            <a:off x="9958799" y="0"/>
            <a:ext cx="2230026" cy="5943600"/>
            <a:chOff x="9958799" y="0"/>
            <a:chExt cx="2230026" cy="5943600"/>
          </a:xfrm>
        </p:grpSpPr>
        <p:sp>
          <p:nvSpPr>
            <p:cNvPr id="8" name="Rectangle 7">
              <a:extLst>
                <a:ext uri="{FF2B5EF4-FFF2-40B4-BE49-F238E27FC236}">
                  <a16:creationId xmlns:a16="http://schemas.microsoft.com/office/drawing/2014/main" id="{94C95B5B-50C4-4566-BCF9-FB02E33A9D09}"/>
                </a:ext>
              </a:extLst>
            </p:cNvPr>
            <p:cNvSpPr/>
            <p:nvPr userDrawn="1"/>
          </p:nvSpPr>
          <p:spPr>
            <a:xfrm>
              <a:off x="9958799" y="0"/>
              <a:ext cx="1325880" cy="5943600"/>
            </a:xfrm>
            <a:prstGeom prst="rect">
              <a:avLst/>
            </a:prstGeom>
            <a:solidFill>
              <a:srgbClr val="A80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BAE8392-33D6-44DA-BD16-398FCCFF59C6}"/>
                </a:ext>
              </a:extLst>
            </p:cNvPr>
            <p:cNvSpPr/>
            <p:nvPr userDrawn="1"/>
          </p:nvSpPr>
          <p:spPr>
            <a:xfrm>
              <a:off x="11246400" y="0"/>
              <a:ext cx="942425" cy="5943600"/>
            </a:xfrm>
            <a:prstGeom prst="rect">
              <a:avLst/>
            </a:prstGeom>
            <a:solidFill>
              <a:srgbClr val="6E0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1" name="Picture 10">
            <a:extLst>
              <a:ext uri="{FF2B5EF4-FFF2-40B4-BE49-F238E27FC236}">
                <a16:creationId xmlns:a16="http://schemas.microsoft.com/office/drawing/2014/main" id="{255F362D-0D88-4524-9053-6BADCD177E59}"/>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8377384" y="6199705"/>
            <a:ext cx="3358500" cy="374808"/>
          </a:xfrm>
          <a:prstGeom prst="rect">
            <a:avLst/>
          </a:prstGeom>
        </p:spPr>
      </p:pic>
      <p:sp>
        <p:nvSpPr>
          <p:cNvPr id="12" name="L-Shape 11">
            <a:extLst>
              <a:ext uri="{FF2B5EF4-FFF2-40B4-BE49-F238E27FC236}">
                <a16:creationId xmlns:a16="http://schemas.microsoft.com/office/drawing/2014/main" id="{3462B51E-73B4-4D74-8EF2-1A279EEF4166}"/>
              </a:ext>
            </a:extLst>
          </p:cNvPr>
          <p:cNvSpPr/>
          <p:nvPr userDrawn="1"/>
        </p:nvSpPr>
        <p:spPr>
          <a:xfrm rot="10800000">
            <a:off x="8593" y="5942976"/>
            <a:ext cx="914400" cy="914400"/>
          </a:xfrm>
          <a:prstGeom prst="corner">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Text Placeholder 5">
            <a:extLst>
              <a:ext uri="{FF2B5EF4-FFF2-40B4-BE49-F238E27FC236}">
                <a16:creationId xmlns:a16="http://schemas.microsoft.com/office/drawing/2014/main" id="{5674874F-EC31-44B6-AB5A-C1479BF8ADFF}"/>
              </a:ext>
            </a:extLst>
          </p:cNvPr>
          <p:cNvSpPr>
            <a:spLocks noGrp="1"/>
          </p:cNvSpPr>
          <p:nvPr>
            <p:ph type="body" sz="quarter" idx="10" hasCustomPrompt="1"/>
          </p:nvPr>
        </p:nvSpPr>
        <p:spPr>
          <a:xfrm>
            <a:off x="1556181" y="3808413"/>
            <a:ext cx="8321040" cy="1776412"/>
          </a:xfrm>
          <a:prstGeom prst="rect">
            <a:avLst/>
          </a:prstGeom>
        </p:spPr>
        <p:txBody>
          <a:bodyPr/>
          <a:lstStyle>
            <a:lvl1pPr marL="0" indent="0">
              <a:buFontTx/>
              <a:buNone/>
              <a:defRPr>
                <a:solidFill>
                  <a:schemeClr val="bg1"/>
                </a:solidFill>
              </a:defRPr>
            </a:lvl1pPr>
          </a:lstStyle>
          <a:p>
            <a:pPr lvl="0"/>
            <a:r>
              <a:rPr lang="en-AU"/>
              <a:t>Other information, 28pt</a:t>
            </a:r>
            <a:endParaRPr lang="en-US"/>
          </a:p>
        </p:txBody>
      </p:sp>
      <p:sp>
        <p:nvSpPr>
          <p:cNvPr id="14" name="Text Placeholder 14">
            <a:extLst>
              <a:ext uri="{FF2B5EF4-FFF2-40B4-BE49-F238E27FC236}">
                <a16:creationId xmlns:a16="http://schemas.microsoft.com/office/drawing/2014/main" id="{8473314E-2D7C-4128-8D7C-417A308C1469}"/>
              </a:ext>
            </a:extLst>
          </p:cNvPr>
          <p:cNvSpPr>
            <a:spLocks noGrp="1"/>
          </p:cNvSpPr>
          <p:nvPr>
            <p:ph type="body" sz="quarter" idx="12" hasCustomPrompt="1"/>
          </p:nvPr>
        </p:nvSpPr>
        <p:spPr>
          <a:xfrm>
            <a:off x="1556181" y="1411288"/>
            <a:ext cx="8321040" cy="2163762"/>
          </a:xfrm>
          <a:prstGeom prst="rect">
            <a:avLst/>
          </a:prstGeom>
        </p:spPr>
        <p:txBody>
          <a:bodyPr anchor="b"/>
          <a:lstStyle>
            <a:lvl1pPr marL="0" indent="0">
              <a:buFontTx/>
              <a:buNone/>
              <a:defRPr sz="4800" b="1">
                <a:solidFill>
                  <a:schemeClr val="bg1"/>
                </a:solidFill>
              </a:defRPr>
            </a:lvl1pPr>
          </a:lstStyle>
          <a:p>
            <a:pPr lvl="0"/>
            <a:r>
              <a:rPr lang="en-US"/>
              <a:t>Presentation title, 48pt bold</a:t>
            </a:r>
            <a:br>
              <a:rPr lang="en-US"/>
            </a:br>
            <a:r>
              <a:rPr lang="en-US"/>
              <a:t>Two line limit</a:t>
            </a:r>
          </a:p>
        </p:txBody>
      </p:sp>
    </p:spTree>
    <p:extLst>
      <p:ext uri="{BB962C8B-B14F-4D97-AF65-F5344CB8AC3E}">
        <p14:creationId xmlns:p14="http://schemas.microsoft.com/office/powerpoint/2010/main" val="349452654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itle Slide Purple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514DCB0-4B3A-4907-B708-D4565AC8CB1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64"/>
            <a:ext cx="12188825" cy="6857136"/>
          </a:xfrm>
          <a:prstGeom prst="rect">
            <a:avLst/>
          </a:prstGeom>
        </p:spPr>
      </p:pic>
      <p:sp>
        <p:nvSpPr>
          <p:cNvPr id="5" name="Title 1">
            <a:extLst>
              <a:ext uri="{FF2B5EF4-FFF2-40B4-BE49-F238E27FC236}">
                <a16:creationId xmlns:a16="http://schemas.microsoft.com/office/drawing/2014/main" id="{BB2188B4-5B9F-46FC-8173-212574C27297}"/>
              </a:ext>
            </a:extLst>
          </p:cNvPr>
          <p:cNvSpPr>
            <a:spLocks noGrp="1"/>
          </p:cNvSpPr>
          <p:nvPr>
            <p:ph type="ctrTitle" hasCustomPrompt="1"/>
          </p:nvPr>
        </p:nvSpPr>
        <p:spPr>
          <a:xfrm>
            <a:off x="640080" y="2104056"/>
            <a:ext cx="8686800" cy="1463040"/>
          </a:xfrm>
          <a:prstGeom prst="rect">
            <a:avLst/>
          </a:prstGeom>
          <a:noFill/>
        </p:spPr>
        <p:txBody>
          <a:bodyPr anchor="b">
            <a:noAutofit/>
          </a:bodyPr>
          <a:lstStyle>
            <a:lvl1pPr algn="l">
              <a:defRPr sz="4800" b="1">
                <a:solidFill>
                  <a:schemeClr val="bg1"/>
                </a:solidFill>
              </a:defRPr>
            </a:lvl1pPr>
          </a:lstStyle>
          <a:p>
            <a:r>
              <a:rPr lang="en-US"/>
              <a:t>Presentation title, 48pt bold</a:t>
            </a:r>
            <a:br>
              <a:rPr lang="en-US"/>
            </a:br>
            <a:r>
              <a:rPr lang="en-US"/>
              <a:t>Two line limit</a:t>
            </a:r>
          </a:p>
        </p:txBody>
      </p:sp>
      <p:sp>
        <p:nvSpPr>
          <p:cNvPr id="6" name="Date Placeholder 6">
            <a:extLst>
              <a:ext uri="{FF2B5EF4-FFF2-40B4-BE49-F238E27FC236}">
                <a16:creationId xmlns:a16="http://schemas.microsoft.com/office/drawing/2014/main" id="{37FD1C6E-C9E6-4286-A606-7E3826090549}"/>
              </a:ext>
            </a:extLst>
          </p:cNvPr>
          <p:cNvSpPr>
            <a:spLocks noGrp="1"/>
          </p:cNvSpPr>
          <p:nvPr>
            <p:ph type="dt" sz="half" idx="2"/>
          </p:nvPr>
        </p:nvSpPr>
        <p:spPr>
          <a:xfrm>
            <a:off x="640080" y="317040"/>
            <a:ext cx="1828800" cy="274320"/>
          </a:xfrm>
          <a:prstGeom prst="rect">
            <a:avLst/>
          </a:prstGeom>
        </p:spPr>
        <p:txBody>
          <a:bodyPr vert="horz" lIns="0" tIns="0" rIns="0" bIns="0" rtlCol="0" anchor="b">
            <a:noAutofit/>
          </a:bodyPr>
          <a:lstStyle>
            <a:lvl1pPr algn="l">
              <a:defRPr sz="1400" b="1">
                <a:solidFill>
                  <a:schemeClr val="bg1"/>
                </a:solidFill>
                <a:latin typeface="+mj-lt"/>
              </a:defRPr>
            </a:lvl1pPr>
          </a:lstStyle>
          <a:p>
            <a:endParaRPr lang="en-US"/>
          </a:p>
        </p:txBody>
      </p:sp>
      <p:pic>
        <p:nvPicPr>
          <p:cNvPr id="7" name="Picture 6">
            <a:extLst>
              <a:ext uri="{FF2B5EF4-FFF2-40B4-BE49-F238E27FC236}">
                <a16:creationId xmlns:a16="http://schemas.microsoft.com/office/drawing/2014/main" id="{B58AF29C-9A14-46F0-BBC9-2424AB39002A}"/>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8377384" y="6199705"/>
            <a:ext cx="3358500" cy="374808"/>
          </a:xfrm>
          <a:prstGeom prst="rect">
            <a:avLst/>
          </a:prstGeom>
        </p:spPr>
      </p:pic>
      <p:sp>
        <p:nvSpPr>
          <p:cNvPr id="8" name="Text Placeholder 5">
            <a:extLst>
              <a:ext uri="{FF2B5EF4-FFF2-40B4-BE49-F238E27FC236}">
                <a16:creationId xmlns:a16="http://schemas.microsoft.com/office/drawing/2014/main" id="{8EC49C7F-D758-438C-9920-877F8067F7A8}"/>
              </a:ext>
            </a:extLst>
          </p:cNvPr>
          <p:cNvSpPr>
            <a:spLocks noGrp="1"/>
          </p:cNvSpPr>
          <p:nvPr>
            <p:ph type="body" sz="quarter" idx="10" hasCustomPrompt="1"/>
          </p:nvPr>
        </p:nvSpPr>
        <p:spPr>
          <a:xfrm>
            <a:off x="639763" y="3808413"/>
            <a:ext cx="8658225" cy="1776412"/>
          </a:xfrm>
          <a:prstGeom prst="rect">
            <a:avLst/>
          </a:prstGeom>
        </p:spPr>
        <p:txBody>
          <a:bodyPr/>
          <a:lstStyle>
            <a:lvl1pPr marL="0" indent="0">
              <a:buFontTx/>
              <a:buNone/>
              <a:defRPr>
                <a:solidFill>
                  <a:schemeClr val="bg1"/>
                </a:solidFill>
              </a:defRPr>
            </a:lvl1pPr>
          </a:lstStyle>
          <a:p>
            <a:pPr lvl="0"/>
            <a:r>
              <a:rPr lang="en-AU"/>
              <a:t>Other information, 28pt</a:t>
            </a:r>
            <a:endParaRPr lang="en-US"/>
          </a:p>
        </p:txBody>
      </p:sp>
    </p:spTree>
    <p:extLst>
      <p:ext uri="{BB962C8B-B14F-4D97-AF65-F5344CB8AC3E}">
        <p14:creationId xmlns:p14="http://schemas.microsoft.com/office/powerpoint/2010/main" val="219929493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le Slide Yellow 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48F91E-E23C-4007-8942-C29B792D881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5912" y="468"/>
            <a:ext cx="9049374" cy="6857532"/>
          </a:xfrm>
          <a:prstGeom prst="rect">
            <a:avLst/>
          </a:prstGeom>
        </p:spPr>
      </p:pic>
      <p:sp>
        <p:nvSpPr>
          <p:cNvPr id="4" name="Rectangle 3">
            <a:extLst>
              <a:ext uri="{FF2B5EF4-FFF2-40B4-BE49-F238E27FC236}">
                <a16:creationId xmlns:a16="http://schemas.microsoft.com/office/drawing/2014/main" id="{F5E3A1F5-0141-4DDA-B919-62B16FDC4624}"/>
              </a:ext>
            </a:extLst>
          </p:cNvPr>
          <p:cNvSpPr/>
          <p:nvPr userDrawn="1"/>
        </p:nvSpPr>
        <p:spPr>
          <a:xfrm>
            <a:off x="9298079" y="0"/>
            <a:ext cx="1745841" cy="6858000"/>
          </a:xfrm>
          <a:prstGeom prst="rect">
            <a:avLst/>
          </a:prstGeom>
          <a:solidFill>
            <a:srgbClr val="FFB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D424CE7-6080-4956-AC1C-89109849331C}"/>
              </a:ext>
            </a:extLst>
          </p:cNvPr>
          <p:cNvSpPr/>
          <p:nvPr userDrawn="1"/>
        </p:nvSpPr>
        <p:spPr>
          <a:xfrm>
            <a:off x="11043919" y="0"/>
            <a:ext cx="929075" cy="6858000"/>
          </a:xfrm>
          <a:prstGeom prst="rect">
            <a:avLst/>
          </a:prstGeom>
          <a:solidFill>
            <a:srgbClr val="FFA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DDC8FA6-C9F4-4B67-A8D8-A5B65CE458C7}"/>
              </a:ext>
            </a:extLst>
          </p:cNvPr>
          <p:cNvSpPr/>
          <p:nvPr userDrawn="1"/>
        </p:nvSpPr>
        <p:spPr>
          <a:xfrm>
            <a:off x="11972995" y="0"/>
            <a:ext cx="304139" cy="6858000"/>
          </a:xfrm>
          <a:prstGeom prst="rect">
            <a:avLst/>
          </a:prstGeom>
          <a:solidFill>
            <a:srgbClr val="A04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3F86D3B7-F58D-422E-8863-B9622893D9D5}"/>
              </a:ext>
            </a:extLst>
          </p:cNvPr>
          <p:cNvSpPr>
            <a:spLocks noGrp="1"/>
          </p:cNvSpPr>
          <p:nvPr>
            <p:ph type="ctrTitle" hasCustomPrompt="1"/>
          </p:nvPr>
        </p:nvSpPr>
        <p:spPr>
          <a:xfrm>
            <a:off x="640080" y="2104056"/>
            <a:ext cx="8686800" cy="1463040"/>
          </a:xfrm>
          <a:prstGeom prst="rect">
            <a:avLst/>
          </a:prstGeom>
          <a:noFill/>
        </p:spPr>
        <p:txBody>
          <a:bodyPr anchor="b">
            <a:noAutofit/>
          </a:bodyPr>
          <a:lstStyle>
            <a:lvl1pPr algn="l">
              <a:defRPr sz="4800" b="1">
                <a:solidFill>
                  <a:schemeClr val="tx1"/>
                </a:solidFill>
              </a:defRPr>
            </a:lvl1pPr>
          </a:lstStyle>
          <a:p>
            <a:r>
              <a:rPr lang="en-US"/>
              <a:t>Presentation title, 48pt bold</a:t>
            </a:r>
            <a:br>
              <a:rPr lang="en-US"/>
            </a:br>
            <a:r>
              <a:rPr lang="en-US"/>
              <a:t>Two line limit</a:t>
            </a:r>
          </a:p>
        </p:txBody>
      </p:sp>
      <p:pic>
        <p:nvPicPr>
          <p:cNvPr id="9" name="Picture 8">
            <a:extLst>
              <a:ext uri="{FF2B5EF4-FFF2-40B4-BE49-F238E27FC236}">
                <a16:creationId xmlns:a16="http://schemas.microsoft.com/office/drawing/2014/main" id="{44DB28C6-8802-4686-BB18-1757357F27F2}"/>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8102947" y="6121892"/>
            <a:ext cx="3769325" cy="420656"/>
          </a:xfrm>
          <a:prstGeom prst="rect">
            <a:avLst/>
          </a:prstGeom>
        </p:spPr>
      </p:pic>
      <p:sp>
        <p:nvSpPr>
          <p:cNvPr id="10" name="Text Placeholder 5">
            <a:extLst>
              <a:ext uri="{FF2B5EF4-FFF2-40B4-BE49-F238E27FC236}">
                <a16:creationId xmlns:a16="http://schemas.microsoft.com/office/drawing/2014/main" id="{E6785237-1B29-4A2F-907B-E329C5EB0FE9}"/>
              </a:ext>
            </a:extLst>
          </p:cNvPr>
          <p:cNvSpPr>
            <a:spLocks noGrp="1"/>
          </p:cNvSpPr>
          <p:nvPr>
            <p:ph type="body" sz="quarter" idx="10" hasCustomPrompt="1"/>
          </p:nvPr>
        </p:nvSpPr>
        <p:spPr>
          <a:xfrm>
            <a:off x="639763" y="3808413"/>
            <a:ext cx="8658225" cy="1776412"/>
          </a:xfrm>
          <a:prstGeom prst="rect">
            <a:avLst/>
          </a:prstGeom>
        </p:spPr>
        <p:txBody>
          <a:bodyPr/>
          <a:lstStyle>
            <a:lvl1pPr marL="0" indent="0">
              <a:buFontTx/>
              <a:buNone/>
              <a:defRPr>
                <a:solidFill>
                  <a:schemeClr val="tx1"/>
                </a:solidFill>
              </a:defRPr>
            </a:lvl1pPr>
          </a:lstStyle>
          <a:p>
            <a:pPr lvl="0"/>
            <a:r>
              <a:rPr lang="en-AU"/>
              <a:t>Other information, 28pt</a:t>
            </a:r>
            <a:endParaRPr lang="en-US"/>
          </a:p>
        </p:txBody>
      </p:sp>
      <p:sp>
        <p:nvSpPr>
          <p:cNvPr id="11" name="Rectangle 10">
            <a:extLst>
              <a:ext uri="{FF2B5EF4-FFF2-40B4-BE49-F238E27FC236}">
                <a16:creationId xmlns:a16="http://schemas.microsoft.com/office/drawing/2014/main" id="{FFDDD595-DBFF-4B62-8EC6-C2854AFA84C2}"/>
              </a:ext>
            </a:extLst>
          </p:cNvPr>
          <p:cNvSpPr/>
          <p:nvPr userDrawn="1"/>
        </p:nvSpPr>
        <p:spPr>
          <a:xfrm>
            <a:off x="-11861" y="0"/>
            <a:ext cx="328413" cy="6858000"/>
          </a:xfrm>
          <a:prstGeom prst="rect">
            <a:avLst/>
          </a:prstGeom>
          <a:solidFill>
            <a:srgbClr val="FFB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64818530"/>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itle Slide Green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B0E0ED9-6381-4CE2-826F-F81BAA9EB22C}"/>
              </a:ext>
            </a:extLst>
          </p:cNvPr>
          <p:cNvSpPr/>
          <p:nvPr userDrawn="1"/>
        </p:nvSpPr>
        <p:spPr>
          <a:xfrm>
            <a:off x="941831" y="0"/>
            <a:ext cx="11246994" cy="960120"/>
          </a:xfrm>
          <a:prstGeom prst="rect">
            <a:avLst/>
          </a:prstGeom>
          <a:solidFill>
            <a:srgbClr val="007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50F677DD-5004-4C77-955E-F5D8446A3FC7}"/>
              </a:ext>
            </a:extLst>
          </p:cNvPr>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937930" y="923593"/>
            <a:ext cx="11246993" cy="4389120"/>
          </a:xfrm>
          <a:prstGeom prst="rect">
            <a:avLst/>
          </a:prstGeom>
        </p:spPr>
      </p:pic>
      <p:sp>
        <p:nvSpPr>
          <p:cNvPr id="5" name="Freeform 5">
            <a:extLst>
              <a:ext uri="{FF2B5EF4-FFF2-40B4-BE49-F238E27FC236}">
                <a16:creationId xmlns:a16="http://schemas.microsoft.com/office/drawing/2014/main" id="{B24D2416-242E-4926-A009-C2757361DEE3}"/>
              </a:ext>
            </a:extLst>
          </p:cNvPr>
          <p:cNvSpPr>
            <a:spLocks/>
          </p:cNvSpPr>
          <p:nvPr userDrawn="1"/>
        </p:nvSpPr>
        <p:spPr bwMode="auto">
          <a:xfrm>
            <a:off x="-1" y="5907024"/>
            <a:ext cx="941832" cy="950976"/>
          </a:xfrm>
          <a:custGeom>
            <a:avLst/>
            <a:gdLst>
              <a:gd name="T0" fmla="*/ 0 w 574"/>
              <a:gd name="T1" fmla="*/ 0 h 575"/>
              <a:gd name="T2" fmla="*/ 0 w 574"/>
              <a:gd name="T3" fmla="*/ 309 h 575"/>
              <a:gd name="T4" fmla="*/ 263 w 574"/>
              <a:gd name="T5" fmla="*/ 309 h 575"/>
              <a:gd name="T6" fmla="*/ 263 w 574"/>
              <a:gd name="T7" fmla="*/ 575 h 575"/>
              <a:gd name="T8" fmla="*/ 574 w 574"/>
              <a:gd name="T9" fmla="*/ 575 h 575"/>
              <a:gd name="T10" fmla="*/ 574 w 574"/>
              <a:gd name="T11" fmla="*/ 0 h 575"/>
              <a:gd name="T12" fmla="*/ 0 w 574"/>
              <a:gd name="T13" fmla="*/ 0 h 575"/>
            </a:gdLst>
            <a:ahLst/>
            <a:cxnLst>
              <a:cxn ang="0">
                <a:pos x="T0" y="T1"/>
              </a:cxn>
              <a:cxn ang="0">
                <a:pos x="T2" y="T3"/>
              </a:cxn>
              <a:cxn ang="0">
                <a:pos x="T4" y="T5"/>
              </a:cxn>
              <a:cxn ang="0">
                <a:pos x="T6" y="T7"/>
              </a:cxn>
              <a:cxn ang="0">
                <a:pos x="T8" y="T9"/>
              </a:cxn>
              <a:cxn ang="0">
                <a:pos x="T10" y="T11"/>
              </a:cxn>
              <a:cxn ang="0">
                <a:pos x="T12" y="T13"/>
              </a:cxn>
            </a:cxnLst>
            <a:rect l="0" t="0" r="r" b="b"/>
            <a:pathLst>
              <a:path w="574" h="575">
                <a:moveTo>
                  <a:pt x="0" y="0"/>
                </a:moveTo>
                <a:lnTo>
                  <a:pt x="0" y="309"/>
                </a:lnTo>
                <a:lnTo>
                  <a:pt x="263" y="309"/>
                </a:lnTo>
                <a:lnTo>
                  <a:pt x="263" y="575"/>
                </a:lnTo>
                <a:lnTo>
                  <a:pt x="574" y="575"/>
                </a:lnTo>
                <a:lnTo>
                  <a:pt x="574"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Title 1">
            <a:extLst>
              <a:ext uri="{FF2B5EF4-FFF2-40B4-BE49-F238E27FC236}">
                <a16:creationId xmlns:a16="http://schemas.microsoft.com/office/drawing/2014/main" id="{B1FC8042-85BA-4529-AC57-15AC48F2903E}"/>
              </a:ext>
            </a:extLst>
          </p:cNvPr>
          <p:cNvSpPr>
            <a:spLocks noGrp="1"/>
          </p:cNvSpPr>
          <p:nvPr>
            <p:ph type="ctrTitle" hasCustomPrompt="1"/>
          </p:nvPr>
        </p:nvSpPr>
        <p:spPr>
          <a:xfrm>
            <a:off x="1556181" y="2104056"/>
            <a:ext cx="8686800" cy="1463040"/>
          </a:xfrm>
          <a:prstGeom prst="rect">
            <a:avLst/>
          </a:prstGeom>
          <a:noFill/>
        </p:spPr>
        <p:txBody>
          <a:bodyPr anchor="b">
            <a:noAutofit/>
          </a:bodyPr>
          <a:lstStyle>
            <a:lvl1pPr algn="l">
              <a:defRPr sz="4800" b="1">
                <a:solidFill>
                  <a:schemeClr val="bg1"/>
                </a:solidFill>
              </a:defRPr>
            </a:lvl1pPr>
          </a:lstStyle>
          <a:p>
            <a:r>
              <a:rPr lang="en-US"/>
              <a:t>Presentation title, 48pt bold</a:t>
            </a:r>
            <a:br>
              <a:rPr lang="en-US"/>
            </a:br>
            <a:r>
              <a:rPr lang="en-US"/>
              <a:t>Two line limit</a:t>
            </a:r>
          </a:p>
        </p:txBody>
      </p:sp>
      <p:pic>
        <p:nvPicPr>
          <p:cNvPr id="8" name="Picture 7">
            <a:extLst>
              <a:ext uri="{FF2B5EF4-FFF2-40B4-BE49-F238E27FC236}">
                <a16:creationId xmlns:a16="http://schemas.microsoft.com/office/drawing/2014/main" id="{A1004680-7D14-4CED-A2DB-8A7E0A00F8C7}"/>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8460509" y="6223972"/>
            <a:ext cx="3305274" cy="368868"/>
          </a:xfrm>
          <a:prstGeom prst="rect">
            <a:avLst/>
          </a:prstGeom>
        </p:spPr>
      </p:pic>
      <p:sp>
        <p:nvSpPr>
          <p:cNvPr id="9" name="Text Placeholder 5">
            <a:extLst>
              <a:ext uri="{FF2B5EF4-FFF2-40B4-BE49-F238E27FC236}">
                <a16:creationId xmlns:a16="http://schemas.microsoft.com/office/drawing/2014/main" id="{A9C0E1A4-AF59-4D13-BD8D-297D447D936A}"/>
              </a:ext>
            </a:extLst>
          </p:cNvPr>
          <p:cNvSpPr>
            <a:spLocks noGrp="1"/>
          </p:cNvSpPr>
          <p:nvPr>
            <p:ph type="body" sz="quarter" idx="10" hasCustomPrompt="1"/>
          </p:nvPr>
        </p:nvSpPr>
        <p:spPr>
          <a:xfrm>
            <a:off x="1556181" y="3808413"/>
            <a:ext cx="8686800" cy="985529"/>
          </a:xfrm>
          <a:prstGeom prst="rect">
            <a:avLst/>
          </a:prstGeom>
        </p:spPr>
        <p:txBody>
          <a:bodyPr/>
          <a:lstStyle>
            <a:lvl1pPr marL="0" indent="0">
              <a:buFontTx/>
              <a:buNone/>
              <a:defRPr>
                <a:solidFill>
                  <a:schemeClr val="bg1"/>
                </a:solidFill>
              </a:defRPr>
            </a:lvl1pPr>
          </a:lstStyle>
          <a:p>
            <a:pPr lvl="0"/>
            <a:r>
              <a:rPr lang="en-AU"/>
              <a:t>Other information, 28pt</a:t>
            </a:r>
            <a:endParaRPr lang="en-US"/>
          </a:p>
        </p:txBody>
      </p:sp>
      <p:sp>
        <p:nvSpPr>
          <p:cNvPr id="10" name="Rectangle 9">
            <a:extLst>
              <a:ext uri="{FF2B5EF4-FFF2-40B4-BE49-F238E27FC236}">
                <a16:creationId xmlns:a16="http://schemas.microsoft.com/office/drawing/2014/main" id="{3455D468-98BC-43E3-955F-CA56434CB08B}"/>
              </a:ext>
            </a:extLst>
          </p:cNvPr>
          <p:cNvSpPr/>
          <p:nvPr userDrawn="1"/>
        </p:nvSpPr>
        <p:spPr>
          <a:xfrm>
            <a:off x="941831" y="5279882"/>
            <a:ext cx="11246994" cy="640080"/>
          </a:xfrm>
          <a:prstGeom prst="rect">
            <a:avLst/>
          </a:prstGeom>
          <a:solidFill>
            <a:srgbClr val="0AD2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2794488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itle Slide Blue 3">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253BAD09-C86F-4694-905A-68C69D00A2D8}"/>
              </a:ext>
            </a:extLst>
          </p:cNvPr>
          <p:cNvSpPr>
            <a:spLocks noGrp="1"/>
          </p:cNvSpPr>
          <p:nvPr>
            <p:ph type="pic" sz="quarter" idx="11" hasCustomPrompt="1"/>
          </p:nvPr>
        </p:nvSpPr>
        <p:spPr>
          <a:xfrm>
            <a:off x="8850419" y="914400"/>
            <a:ext cx="2651760" cy="5943600"/>
          </a:xfrm>
          <a:prstGeom prst="rect">
            <a:avLst/>
          </a:prstGeom>
          <a:solidFill>
            <a:srgbClr val="BFBFBF"/>
          </a:solidFill>
        </p:spPr>
        <p:txBody>
          <a:bodyPr lIns="182880" tIns="182880" rIns="182880"/>
          <a:lstStyle>
            <a:lvl1pPr marL="0" indent="0">
              <a:buFontTx/>
              <a:buNone/>
              <a:defRPr sz="1400"/>
            </a:lvl1pPr>
          </a:lstStyle>
          <a:p>
            <a:r>
              <a:rPr lang="en-US"/>
              <a:t>Drag picture to placeholder or click icon to add, then send to back</a:t>
            </a:r>
          </a:p>
        </p:txBody>
      </p:sp>
      <p:grpSp>
        <p:nvGrpSpPr>
          <p:cNvPr id="4" name="Group 3">
            <a:extLst>
              <a:ext uri="{FF2B5EF4-FFF2-40B4-BE49-F238E27FC236}">
                <a16:creationId xmlns:a16="http://schemas.microsoft.com/office/drawing/2014/main" id="{CA07CAD0-C02C-400F-B2B0-0B862081D002}"/>
              </a:ext>
            </a:extLst>
          </p:cNvPr>
          <p:cNvGrpSpPr/>
          <p:nvPr userDrawn="1"/>
        </p:nvGrpSpPr>
        <p:grpSpPr>
          <a:xfrm>
            <a:off x="-11860" y="914400"/>
            <a:ext cx="11873445" cy="5943600"/>
            <a:chOff x="-11860" y="914400"/>
            <a:chExt cx="11873445" cy="5943600"/>
          </a:xfrm>
        </p:grpSpPr>
        <p:pic>
          <p:nvPicPr>
            <p:cNvPr id="5" name="Picture 4">
              <a:extLst>
                <a:ext uri="{FF2B5EF4-FFF2-40B4-BE49-F238E27FC236}">
                  <a16:creationId xmlns:a16="http://schemas.microsoft.com/office/drawing/2014/main" id="{AFF8CEB4-0D7B-4346-97F3-8725928B717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8002" y="914400"/>
              <a:ext cx="7772400" cy="5943600"/>
            </a:xfrm>
            <a:prstGeom prst="rect">
              <a:avLst/>
            </a:prstGeom>
          </p:spPr>
        </p:pic>
        <p:sp>
          <p:nvSpPr>
            <p:cNvPr id="6" name="Rectangle 5">
              <a:extLst>
                <a:ext uri="{FF2B5EF4-FFF2-40B4-BE49-F238E27FC236}">
                  <a16:creationId xmlns:a16="http://schemas.microsoft.com/office/drawing/2014/main" id="{F84E1496-E6CF-4C3F-8754-C59ADECD9F05}"/>
                </a:ext>
              </a:extLst>
            </p:cNvPr>
            <p:cNvSpPr/>
            <p:nvPr userDrawn="1"/>
          </p:nvSpPr>
          <p:spPr>
            <a:xfrm>
              <a:off x="-11860" y="914400"/>
              <a:ext cx="320040" cy="5943600"/>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3648A58-FA27-4AF7-83D8-4ACA950E4BFB}"/>
                </a:ext>
              </a:extLst>
            </p:cNvPr>
            <p:cNvSpPr/>
            <p:nvPr userDrawn="1"/>
          </p:nvSpPr>
          <p:spPr>
            <a:xfrm>
              <a:off x="8023944" y="914400"/>
              <a:ext cx="868680" cy="5943600"/>
            </a:xfrm>
            <a:prstGeom prst="rect">
              <a:avLst/>
            </a:prstGeom>
            <a:solidFill>
              <a:srgbClr val="231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0E6C1AA-5826-46A2-B685-4F4EA2AE2AEB}"/>
                </a:ext>
              </a:extLst>
            </p:cNvPr>
            <p:cNvSpPr/>
            <p:nvPr userDrawn="1"/>
          </p:nvSpPr>
          <p:spPr>
            <a:xfrm>
              <a:off x="11465169" y="914400"/>
              <a:ext cx="396416" cy="5943600"/>
            </a:xfrm>
            <a:prstGeom prst="rect">
              <a:avLst/>
            </a:prstGeom>
            <a:solidFill>
              <a:srgbClr val="001E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 name="Title 1">
            <a:extLst>
              <a:ext uri="{FF2B5EF4-FFF2-40B4-BE49-F238E27FC236}">
                <a16:creationId xmlns:a16="http://schemas.microsoft.com/office/drawing/2014/main" id="{1F11FF8A-B049-4996-AD66-199DE4FAA429}"/>
              </a:ext>
            </a:extLst>
          </p:cNvPr>
          <p:cNvSpPr>
            <a:spLocks noGrp="1"/>
          </p:cNvSpPr>
          <p:nvPr>
            <p:ph type="ctrTitle" hasCustomPrompt="1"/>
          </p:nvPr>
        </p:nvSpPr>
        <p:spPr>
          <a:xfrm>
            <a:off x="640080" y="2104056"/>
            <a:ext cx="7315200" cy="1463040"/>
          </a:xfrm>
          <a:prstGeom prst="rect">
            <a:avLst/>
          </a:prstGeom>
          <a:noFill/>
        </p:spPr>
        <p:txBody>
          <a:bodyPr anchor="b">
            <a:noAutofit/>
          </a:bodyPr>
          <a:lstStyle>
            <a:lvl1pPr algn="l">
              <a:defRPr sz="4800" b="1">
                <a:solidFill>
                  <a:schemeClr val="bg1"/>
                </a:solidFill>
              </a:defRPr>
            </a:lvl1pPr>
          </a:lstStyle>
          <a:p>
            <a:r>
              <a:rPr lang="en-US"/>
              <a:t>Presentation title, 48pt bold, two line limit</a:t>
            </a:r>
          </a:p>
        </p:txBody>
      </p:sp>
      <p:pic>
        <p:nvPicPr>
          <p:cNvPr id="11" name="Picture 10">
            <a:extLst>
              <a:ext uri="{FF2B5EF4-FFF2-40B4-BE49-F238E27FC236}">
                <a16:creationId xmlns:a16="http://schemas.microsoft.com/office/drawing/2014/main" id="{0B112CA2-FA83-46B4-B03B-D8CE51B3F9AB}"/>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8076357" y="261203"/>
            <a:ext cx="3769325" cy="420656"/>
          </a:xfrm>
          <a:prstGeom prst="rect">
            <a:avLst/>
          </a:prstGeom>
        </p:spPr>
      </p:pic>
      <p:sp>
        <p:nvSpPr>
          <p:cNvPr id="12" name="Text Placeholder 5">
            <a:extLst>
              <a:ext uri="{FF2B5EF4-FFF2-40B4-BE49-F238E27FC236}">
                <a16:creationId xmlns:a16="http://schemas.microsoft.com/office/drawing/2014/main" id="{3D4EBBA2-EF8B-47E2-8BD2-4C72B4AC8705}"/>
              </a:ext>
            </a:extLst>
          </p:cNvPr>
          <p:cNvSpPr>
            <a:spLocks noGrp="1"/>
          </p:cNvSpPr>
          <p:nvPr>
            <p:ph type="body" sz="quarter" idx="10" hasCustomPrompt="1"/>
          </p:nvPr>
        </p:nvSpPr>
        <p:spPr>
          <a:xfrm>
            <a:off x="639763" y="3808413"/>
            <a:ext cx="8658225" cy="1776412"/>
          </a:xfrm>
          <a:prstGeom prst="rect">
            <a:avLst/>
          </a:prstGeom>
        </p:spPr>
        <p:txBody>
          <a:bodyPr/>
          <a:lstStyle>
            <a:lvl1pPr marL="0" indent="0">
              <a:buFontTx/>
              <a:buNone/>
              <a:defRPr>
                <a:solidFill>
                  <a:schemeClr val="bg1"/>
                </a:solidFill>
              </a:defRPr>
            </a:lvl1pPr>
          </a:lstStyle>
          <a:p>
            <a:pPr lvl="0"/>
            <a:r>
              <a:rPr lang="en-AU"/>
              <a:t>Other information, 28pt</a:t>
            </a:r>
            <a:endParaRPr lang="en-US"/>
          </a:p>
        </p:txBody>
      </p:sp>
    </p:spTree>
    <p:extLst>
      <p:ext uri="{BB962C8B-B14F-4D97-AF65-F5344CB8AC3E}">
        <p14:creationId xmlns:p14="http://schemas.microsoft.com/office/powerpoint/2010/main" val="274411785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itle Slide Purple 3">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2C957CF1-2E0D-494F-B7BB-7E729B72F643}"/>
              </a:ext>
            </a:extLst>
          </p:cNvPr>
          <p:cNvSpPr>
            <a:spLocks noGrp="1"/>
          </p:cNvSpPr>
          <p:nvPr>
            <p:ph type="pic" sz="quarter" idx="11" hasCustomPrompt="1"/>
          </p:nvPr>
        </p:nvSpPr>
        <p:spPr>
          <a:xfrm>
            <a:off x="-1" y="2633472"/>
            <a:ext cx="12188825" cy="3678286"/>
          </a:xfrm>
          <a:prstGeom prst="rect">
            <a:avLst/>
          </a:prstGeom>
          <a:solidFill>
            <a:srgbClr val="BFBFBF"/>
          </a:solidFill>
        </p:spPr>
        <p:txBody>
          <a:bodyPr lIns="182880" tIns="182880" rIns="182880"/>
          <a:lstStyle>
            <a:lvl1pPr marL="0" indent="0">
              <a:buFontTx/>
              <a:buNone/>
              <a:defRPr sz="1400"/>
            </a:lvl1pPr>
          </a:lstStyle>
          <a:p>
            <a:r>
              <a:rPr lang="en-US"/>
              <a:t>Drag picture to placeholder or click icon to add, then send to back</a:t>
            </a:r>
          </a:p>
        </p:txBody>
      </p:sp>
      <p:pic>
        <p:nvPicPr>
          <p:cNvPr id="5" name="Picture 4">
            <a:extLst>
              <a:ext uri="{FF2B5EF4-FFF2-40B4-BE49-F238E27FC236}">
                <a16:creationId xmlns:a16="http://schemas.microsoft.com/office/drawing/2014/main" id="{FE9E5514-9CCB-42E6-9B4F-89AE76CA2CC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1118516"/>
            <a:ext cx="12188825" cy="1543085"/>
          </a:xfrm>
          <a:prstGeom prst="rect">
            <a:avLst/>
          </a:prstGeom>
        </p:spPr>
      </p:pic>
      <p:sp>
        <p:nvSpPr>
          <p:cNvPr id="6" name="Title 1">
            <a:extLst>
              <a:ext uri="{FF2B5EF4-FFF2-40B4-BE49-F238E27FC236}">
                <a16:creationId xmlns:a16="http://schemas.microsoft.com/office/drawing/2014/main" id="{3718BF5A-6081-4F5C-A8EA-3AA851CB0F16}"/>
              </a:ext>
            </a:extLst>
          </p:cNvPr>
          <p:cNvSpPr>
            <a:spLocks noGrp="1"/>
          </p:cNvSpPr>
          <p:nvPr>
            <p:ph type="ctrTitle" hasCustomPrompt="1"/>
          </p:nvPr>
        </p:nvSpPr>
        <p:spPr>
          <a:xfrm>
            <a:off x="1366838" y="1070852"/>
            <a:ext cx="10209465" cy="896762"/>
          </a:xfrm>
          <a:prstGeom prst="rect">
            <a:avLst/>
          </a:prstGeom>
          <a:noFill/>
        </p:spPr>
        <p:txBody>
          <a:bodyPr anchor="b">
            <a:noAutofit/>
          </a:bodyPr>
          <a:lstStyle>
            <a:lvl1pPr algn="l">
              <a:defRPr sz="4200" b="1">
                <a:solidFill>
                  <a:schemeClr val="bg1"/>
                </a:solidFill>
              </a:defRPr>
            </a:lvl1pPr>
          </a:lstStyle>
          <a:p>
            <a:r>
              <a:rPr lang="en-US"/>
              <a:t>Presentation title, 42pt bold, 1 line only</a:t>
            </a:r>
          </a:p>
        </p:txBody>
      </p:sp>
      <p:pic>
        <p:nvPicPr>
          <p:cNvPr id="7" name="Picture 6">
            <a:extLst>
              <a:ext uri="{FF2B5EF4-FFF2-40B4-BE49-F238E27FC236}">
                <a16:creationId xmlns:a16="http://schemas.microsoft.com/office/drawing/2014/main" id="{ABED670C-9487-4FFD-B5E1-BBD568510C48}"/>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7688426" y="261203"/>
            <a:ext cx="3769325" cy="420656"/>
          </a:xfrm>
          <a:prstGeom prst="rect">
            <a:avLst/>
          </a:prstGeom>
        </p:spPr>
      </p:pic>
      <p:sp>
        <p:nvSpPr>
          <p:cNvPr id="8" name="Rectangle 7">
            <a:extLst>
              <a:ext uri="{FF2B5EF4-FFF2-40B4-BE49-F238E27FC236}">
                <a16:creationId xmlns:a16="http://schemas.microsoft.com/office/drawing/2014/main" id="{39D87DFF-F162-4576-8BD2-7A5C3FD37C80}"/>
              </a:ext>
            </a:extLst>
          </p:cNvPr>
          <p:cNvSpPr/>
          <p:nvPr userDrawn="1"/>
        </p:nvSpPr>
        <p:spPr>
          <a:xfrm>
            <a:off x="-1" y="6540960"/>
            <a:ext cx="12188824" cy="321672"/>
          </a:xfrm>
          <a:prstGeom prst="rect">
            <a:avLst/>
          </a:prstGeom>
          <a:solidFill>
            <a:srgbClr val="460F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5">
            <a:extLst>
              <a:ext uri="{FF2B5EF4-FFF2-40B4-BE49-F238E27FC236}">
                <a16:creationId xmlns:a16="http://schemas.microsoft.com/office/drawing/2014/main" id="{5463EE8F-B419-413A-9CB3-473E3013CDDA}"/>
              </a:ext>
            </a:extLst>
          </p:cNvPr>
          <p:cNvSpPr>
            <a:spLocks noGrp="1"/>
          </p:cNvSpPr>
          <p:nvPr>
            <p:ph type="body" sz="quarter" idx="10" hasCustomPrompt="1"/>
          </p:nvPr>
        </p:nvSpPr>
        <p:spPr>
          <a:xfrm>
            <a:off x="1366839" y="2172306"/>
            <a:ext cx="7456672" cy="639300"/>
          </a:xfrm>
          <a:prstGeom prst="rect">
            <a:avLst/>
          </a:prstGeom>
        </p:spPr>
        <p:txBody>
          <a:bodyPr/>
          <a:lstStyle>
            <a:lvl1pPr marL="0" indent="0">
              <a:buFontTx/>
              <a:buNone/>
              <a:defRPr>
                <a:solidFill>
                  <a:schemeClr val="bg1"/>
                </a:solidFill>
              </a:defRPr>
            </a:lvl1pPr>
          </a:lstStyle>
          <a:p>
            <a:pPr lvl="0"/>
            <a:r>
              <a:rPr lang="en-AU"/>
              <a:t>Other information, 28pt</a:t>
            </a:r>
            <a:endParaRPr lang="en-US"/>
          </a:p>
        </p:txBody>
      </p:sp>
      <p:sp>
        <p:nvSpPr>
          <p:cNvPr id="10" name="Rectangle 9">
            <a:extLst>
              <a:ext uri="{FF2B5EF4-FFF2-40B4-BE49-F238E27FC236}">
                <a16:creationId xmlns:a16="http://schemas.microsoft.com/office/drawing/2014/main" id="{483BC95D-AC6C-41AF-875F-C54C80F7CED8}"/>
              </a:ext>
            </a:extLst>
          </p:cNvPr>
          <p:cNvSpPr/>
          <p:nvPr userDrawn="1"/>
        </p:nvSpPr>
        <p:spPr>
          <a:xfrm>
            <a:off x="0" y="913823"/>
            <a:ext cx="12188824" cy="229202"/>
          </a:xfrm>
          <a:prstGeom prst="rect">
            <a:avLst/>
          </a:prstGeom>
          <a:solidFill>
            <a:srgbClr val="6F00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6DCEE20-78F8-4CD3-937D-E0B5D631250E}"/>
              </a:ext>
            </a:extLst>
          </p:cNvPr>
          <p:cNvSpPr/>
          <p:nvPr userDrawn="1"/>
        </p:nvSpPr>
        <p:spPr>
          <a:xfrm>
            <a:off x="-1" y="6311758"/>
            <a:ext cx="12188824" cy="229202"/>
          </a:xfrm>
          <a:prstGeom prst="rect">
            <a:avLst/>
          </a:prstGeom>
          <a:solidFill>
            <a:srgbClr val="A80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5589843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itle Slide Red 2">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5D961EB7-FB7C-4DA0-8DFF-AD7BAAC03D47}"/>
              </a:ext>
            </a:extLst>
          </p:cNvPr>
          <p:cNvSpPr>
            <a:spLocks noGrp="1"/>
          </p:cNvSpPr>
          <p:nvPr>
            <p:ph type="pic" sz="quarter" idx="11" hasCustomPrompt="1"/>
          </p:nvPr>
        </p:nvSpPr>
        <p:spPr>
          <a:xfrm>
            <a:off x="9308465" y="0"/>
            <a:ext cx="2880360" cy="5907024"/>
          </a:xfrm>
          <a:prstGeom prst="rect">
            <a:avLst/>
          </a:prstGeom>
          <a:solidFill>
            <a:srgbClr val="BFBFBF"/>
          </a:solidFill>
        </p:spPr>
        <p:txBody>
          <a:bodyPr lIns="182880" tIns="182880" rIns="182880"/>
          <a:lstStyle>
            <a:lvl1pPr marL="0" indent="0">
              <a:buFontTx/>
              <a:buNone/>
              <a:defRPr sz="1400"/>
            </a:lvl1pPr>
          </a:lstStyle>
          <a:p>
            <a:r>
              <a:rPr lang="en-US"/>
              <a:t>Drag picture to placeholder or click icon to add, then send to back</a:t>
            </a:r>
          </a:p>
        </p:txBody>
      </p:sp>
      <p:grpSp>
        <p:nvGrpSpPr>
          <p:cNvPr id="4" name="Group 3">
            <a:extLst>
              <a:ext uri="{FF2B5EF4-FFF2-40B4-BE49-F238E27FC236}">
                <a16:creationId xmlns:a16="http://schemas.microsoft.com/office/drawing/2014/main" id="{EC28549A-616C-4F1D-8EEB-B13E0143A9A1}"/>
              </a:ext>
            </a:extLst>
          </p:cNvPr>
          <p:cNvGrpSpPr/>
          <p:nvPr userDrawn="1"/>
        </p:nvGrpSpPr>
        <p:grpSpPr>
          <a:xfrm>
            <a:off x="941831" y="-8876"/>
            <a:ext cx="8374386" cy="5917692"/>
            <a:chOff x="941831" y="0"/>
            <a:chExt cx="8374386" cy="5907024"/>
          </a:xfrm>
        </p:grpSpPr>
        <p:pic>
          <p:nvPicPr>
            <p:cNvPr id="5" name="Picture 4">
              <a:extLst>
                <a:ext uri="{FF2B5EF4-FFF2-40B4-BE49-F238E27FC236}">
                  <a16:creationId xmlns:a16="http://schemas.microsoft.com/office/drawing/2014/main" id="{6BAF877C-100A-412D-89B0-683D4B0D4EFA}"/>
                </a:ext>
              </a:extLst>
            </p:cNvPr>
            <p:cNvPicPr>
              <a:picLocks/>
            </p:cNvPicPr>
            <p:nvPr userDrawn="1"/>
          </p:nvPicPr>
          <p:blipFill>
            <a:blip r:embed="rId2" cstate="print">
              <a:extLst>
                <a:ext uri="{28A0092B-C50C-407E-A947-70E740481C1C}">
                  <a14:useLocalDpi xmlns:a14="http://schemas.microsoft.com/office/drawing/2010/main" val="0"/>
                </a:ext>
              </a:extLst>
            </a:blip>
            <a:stretch>
              <a:fillRect/>
            </a:stretch>
          </p:blipFill>
          <p:spPr>
            <a:xfrm>
              <a:off x="1564780" y="0"/>
              <a:ext cx="7132320" cy="5907024"/>
            </a:xfrm>
            <a:prstGeom prst="rect">
              <a:avLst/>
            </a:prstGeom>
          </p:spPr>
        </p:pic>
        <p:sp>
          <p:nvSpPr>
            <p:cNvPr id="6" name="Rectangle 5">
              <a:extLst>
                <a:ext uri="{FF2B5EF4-FFF2-40B4-BE49-F238E27FC236}">
                  <a16:creationId xmlns:a16="http://schemas.microsoft.com/office/drawing/2014/main" id="{D8344D0E-9F22-426E-A288-57E7C6B0CDCA}"/>
                </a:ext>
              </a:extLst>
            </p:cNvPr>
            <p:cNvSpPr/>
            <p:nvPr userDrawn="1"/>
          </p:nvSpPr>
          <p:spPr>
            <a:xfrm>
              <a:off x="941831" y="0"/>
              <a:ext cx="654852" cy="5907024"/>
            </a:xfrm>
            <a:prstGeom prst="rect">
              <a:avLst/>
            </a:prstGeom>
            <a:solidFill>
              <a:srgbClr val="690A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9A51DF2-65B6-4F42-ABF5-3F5C07B6A0A2}"/>
                </a:ext>
              </a:extLst>
            </p:cNvPr>
            <p:cNvSpPr/>
            <p:nvPr userDrawn="1"/>
          </p:nvSpPr>
          <p:spPr>
            <a:xfrm>
              <a:off x="8661365" y="0"/>
              <a:ext cx="654852" cy="5907024"/>
            </a:xfrm>
            <a:prstGeom prst="rect">
              <a:avLst/>
            </a:prstGeom>
            <a:solidFill>
              <a:srgbClr val="FF46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Freeform 5">
            <a:extLst>
              <a:ext uri="{FF2B5EF4-FFF2-40B4-BE49-F238E27FC236}">
                <a16:creationId xmlns:a16="http://schemas.microsoft.com/office/drawing/2014/main" id="{E05DA975-47F8-49EB-A0D3-5238FA93889B}"/>
              </a:ext>
            </a:extLst>
          </p:cNvPr>
          <p:cNvSpPr>
            <a:spLocks/>
          </p:cNvSpPr>
          <p:nvPr userDrawn="1"/>
        </p:nvSpPr>
        <p:spPr bwMode="auto">
          <a:xfrm>
            <a:off x="-1" y="5907024"/>
            <a:ext cx="941832" cy="950976"/>
          </a:xfrm>
          <a:custGeom>
            <a:avLst/>
            <a:gdLst>
              <a:gd name="T0" fmla="*/ 0 w 574"/>
              <a:gd name="T1" fmla="*/ 0 h 575"/>
              <a:gd name="T2" fmla="*/ 0 w 574"/>
              <a:gd name="T3" fmla="*/ 309 h 575"/>
              <a:gd name="T4" fmla="*/ 263 w 574"/>
              <a:gd name="T5" fmla="*/ 309 h 575"/>
              <a:gd name="T6" fmla="*/ 263 w 574"/>
              <a:gd name="T7" fmla="*/ 575 h 575"/>
              <a:gd name="T8" fmla="*/ 574 w 574"/>
              <a:gd name="T9" fmla="*/ 575 h 575"/>
              <a:gd name="T10" fmla="*/ 574 w 574"/>
              <a:gd name="T11" fmla="*/ 0 h 575"/>
              <a:gd name="T12" fmla="*/ 0 w 574"/>
              <a:gd name="T13" fmla="*/ 0 h 575"/>
            </a:gdLst>
            <a:ahLst/>
            <a:cxnLst>
              <a:cxn ang="0">
                <a:pos x="T0" y="T1"/>
              </a:cxn>
              <a:cxn ang="0">
                <a:pos x="T2" y="T3"/>
              </a:cxn>
              <a:cxn ang="0">
                <a:pos x="T4" y="T5"/>
              </a:cxn>
              <a:cxn ang="0">
                <a:pos x="T6" y="T7"/>
              </a:cxn>
              <a:cxn ang="0">
                <a:pos x="T8" y="T9"/>
              </a:cxn>
              <a:cxn ang="0">
                <a:pos x="T10" y="T11"/>
              </a:cxn>
              <a:cxn ang="0">
                <a:pos x="T12" y="T13"/>
              </a:cxn>
            </a:cxnLst>
            <a:rect l="0" t="0" r="r" b="b"/>
            <a:pathLst>
              <a:path w="574" h="575">
                <a:moveTo>
                  <a:pt x="0" y="0"/>
                </a:moveTo>
                <a:lnTo>
                  <a:pt x="0" y="309"/>
                </a:lnTo>
                <a:lnTo>
                  <a:pt x="263" y="309"/>
                </a:lnTo>
                <a:lnTo>
                  <a:pt x="263" y="575"/>
                </a:lnTo>
                <a:lnTo>
                  <a:pt x="574" y="575"/>
                </a:lnTo>
                <a:lnTo>
                  <a:pt x="574"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Title 1">
            <a:extLst>
              <a:ext uri="{FF2B5EF4-FFF2-40B4-BE49-F238E27FC236}">
                <a16:creationId xmlns:a16="http://schemas.microsoft.com/office/drawing/2014/main" id="{640056FB-65D8-47A5-BF02-8B2385BACF45}"/>
              </a:ext>
            </a:extLst>
          </p:cNvPr>
          <p:cNvSpPr>
            <a:spLocks noGrp="1"/>
          </p:cNvSpPr>
          <p:nvPr>
            <p:ph type="ctrTitle" hasCustomPrompt="1"/>
          </p:nvPr>
        </p:nvSpPr>
        <p:spPr>
          <a:xfrm>
            <a:off x="2175160" y="2068886"/>
            <a:ext cx="6492240" cy="1463040"/>
          </a:xfrm>
          <a:prstGeom prst="rect">
            <a:avLst/>
          </a:prstGeom>
          <a:noFill/>
        </p:spPr>
        <p:txBody>
          <a:bodyPr anchor="b">
            <a:noAutofit/>
          </a:bodyPr>
          <a:lstStyle>
            <a:lvl1pPr algn="l">
              <a:defRPr sz="4200" b="1">
                <a:solidFill>
                  <a:schemeClr val="bg1"/>
                </a:solidFill>
              </a:defRPr>
            </a:lvl1pPr>
          </a:lstStyle>
          <a:p>
            <a:r>
              <a:rPr lang="en-US"/>
              <a:t>Presentation title, 42pt bold, two line limit</a:t>
            </a:r>
          </a:p>
        </p:txBody>
      </p:sp>
      <p:pic>
        <p:nvPicPr>
          <p:cNvPr id="11" name="Picture 10">
            <a:extLst>
              <a:ext uri="{FF2B5EF4-FFF2-40B4-BE49-F238E27FC236}">
                <a16:creationId xmlns:a16="http://schemas.microsoft.com/office/drawing/2014/main" id="{E18C1E20-EE56-4BC9-BADA-68D1D4BC5D1D}"/>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7996457" y="6172184"/>
            <a:ext cx="3769325" cy="420656"/>
          </a:xfrm>
          <a:prstGeom prst="rect">
            <a:avLst/>
          </a:prstGeom>
        </p:spPr>
      </p:pic>
      <p:sp>
        <p:nvSpPr>
          <p:cNvPr id="12" name="Text Placeholder 5">
            <a:extLst>
              <a:ext uri="{FF2B5EF4-FFF2-40B4-BE49-F238E27FC236}">
                <a16:creationId xmlns:a16="http://schemas.microsoft.com/office/drawing/2014/main" id="{376A6976-869C-4756-A7B9-71177E8B8366}"/>
              </a:ext>
            </a:extLst>
          </p:cNvPr>
          <p:cNvSpPr>
            <a:spLocks noGrp="1"/>
          </p:cNvSpPr>
          <p:nvPr>
            <p:ph type="body" sz="quarter" idx="10" hasCustomPrompt="1"/>
          </p:nvPr>
        </p:nvSpPr>
        <p:spPr>
          <a:xfrm>
            <a:off x="2165668" y="3808413"/>
            <a:ext cx="6492240" cy="1776412"/>
          </a:xfrm>
          <a:prstGeom prst="rect">
            <a:avLst/>
          </a:prstGeom>
        </p:spPr>
        <p:txBody>
          <a:bodyPr/>
          <a:lstStyle>
            <a:lvl1pPr marL="0" indent="0">
              <a:buFontTx/>
              <a:buNone/>
              <a:defRPr>
                <a:solidFill>
                  <a:schemeClr val="bg1"/>
                </a:solidFill>
              </a:defRPr>
            </a:lvl1pPr>
          </a:lstStyle>
          <a:p>
            <a:pPr lvl="0"/>
            <a:r>
              <a:rPr lang="en-AU"/>
              <a:t>Other information, 28pt</a:t>
            </a:r>
            <a:endParaRPr lang="en-US"/>
          </a:p>
        </p:txBody>
      </p:sp>
    </p:spTree>
    <p:extLst>
      <p:ext uri="{BB962C8B-B14F-4D97-AF65-F5344CB8AC3E}">
        <p14:creationId xmlns:p14="http://schemas.microsoft.com/office/powerpoint/2010/main" val="2825292942"/>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itle Slide Yellow 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98133BD-E508-49A1-B73E-CEF8733A02E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1972995" cy="6876289"/>
          </a:xfrm>
          <a:prstGeom prst="rect">
            <a:avLst/>
          </a:prstGeom>
        </p:spPr>
      </p:pic>
      <p:sp>
        <p:nvSpPr>
          <p:cNvPr id="4" name="Rectangle 3">
            <a:extLst>
              <a:ext uri="{FF2B5EF4-FFF2-40B4-BE49-F238E27FC236}">
                <a16:creationId xmlns:a16="http://schemas.microsoft.com/office/drawing/2014/main" id="{C8171484-E696-422C-AF74-032BFFEEBA9E}"/>
              </a:ext>
            </a:extLst>
          </p:cNvPr>
          <p:cNvSpPr/>
          <p:nvPr userDrawn="1"/>
        </p:nvSpPr>
        <p:spPr>
          <a:xfrm>
            <a:off x="11872272" y="0"/>
            <a:ext cx="319728" cy="6867144"/>
          </a:xfrm>
          <a:prstGeom prst="rect">
            <a:avLst/>
          </a:prstGeom>
          <a:solidFill>
            <a:srgbClr val="5AE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9635B3B2-7C8F-45A6-9F12-3F9DF8DF0121}"/>
              </a:ext>
            </a:extLst>
          </p:cNvPr>
          <p:cNvSpPr>
            <a:spLocks noGrp="1"/>
          </p:cNvSpPr>
          <p:nvPr>
            <p:ph type="ctrTitle" hasCustomPrompt="1"/>
          </p:nvPr>
        </p:nvSpPr>
        <p:spPr>
          <a:xfrm>
            <a:off x="640080" y="2104056"/>
            <a:ext cx="8686800" cy="1463040"/>
          </a:xfrm>
          <a:prstGeom prst="rect">
            <a:avLst/>
          </a:prstGeom>
          <a:noFill/>
        </p:spPr>
        <p:txBody>
          <a:bodyPr anchor="b">
            <a:noAutofit/>
          </a:bodyPr>
          <a:lstStyle>
            <a:lvl1pPr algn="l">
              <a:defRPr sz="4800" b="1">
                <a:solidFill>
                  <a:schemeClr val="tx1"/>
                </a:solidFill>
              </a:defRPr>
            </a:lvl1pPr>
          </a:lstStyle>
          <a:p>
            <a:r>
              <a:rPr lang="en-US"/>
              <a:t>Presentation title, 48pt bold</a:t>
            </a:r>
            <a:br>
              <a:rPr lang="en-US"/>
            </a:br>
            <a:r>
              <a:rPr lang="en-US"/>
              <a:t>Two line limit</a:t>
            </a:r>
          </a:p>
        </p:txBody>
      </p:sp>
      <p:pic>
        <p:nvPicPr>
          <p:cNvPr id="7" name="Picture 6">
            <a:extLst>
              <a:ext uri="{FF2B5EF4-FFF2-40B4-BE49-F238E27FC236}">
                <a16:creationId xmlns:a16="http://schemas.microsoft.com/office/drawing/2014/main" id="{3551AEE2-2F44-436E-89C7-489E8D41B284}"/>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8048083" y="6121892"/>
            <a:ext cx="3769325" cy="420656"/>
          </a:xfrm>
          <a:prstGeom prst="rect">
            <a:avLst/>
          </a:prstGeom>
        </p:spPr>
      </p:pic>
      <p:sp>
        <p:nvSpPr>
          <p:cNvPr id="8" name="Text Placeholder 5">
            <a:extLst>
              <a:ext uri="{FF2B5EF4-FFF2-40B4-BE49-F238E27FC236}">
                <a16:creationId xmlns:a16="http://schemas.microsoft.com/office/drawing/2014/main" id="{18A279E2-2C61-44B4-BF39-64E57210C23B}"/>
              </a:ext>
            </a:extLst>
          </p:cNvPr>
          <p:cNvSpPr>
            <a:spLocks noGrp="1"/>
          </p:cNvSpPr>
          <p:nvPr>
            <p:ph type="body" sz="quarter" idx="10" hasCustomPrompt="1"/>
          </p:nvPr>
        </p:nvSpPr>
        <p:spPr>
          <a:xfrm>
            <a:off x="639763" y="3808413"/>
            <a:ext cx="8658225" cy="1776412"/>
          </a:xfrm>
          <a:prstGeom prst="rect">
            <a:avLst/>
          </a:prstGeom>
        </p:spPr>
        <p:txBody>
          <a:bodyPr/>
          <a:lstStyle>
            <a:lvl1pPr marL="0" indent="0">
              <a:buFontTx/>
              <a:buNone/>
              <a:defRPr>
                <a:solidFill>
                  <a:schemeClr val="tx1"/>
                </a:solidFill>
              </a:defRPr>
            </a:lvl1pPr>
          </a:lstStyle>
          <a:p>
            <a:pPr lvl="0"/>
            <a:r>
              <a:rPr lang="en-AU"/>
              <a:t>Other information, 28pt</a:t>
            </a:r>
            <a:endParaRPr lang="en-US"/>
          </a:p>
        </p:txBody>
      </p:sp>
    </p:spTree>
    <p:extLst>
      <p:ext uri="{BB962C8B-B14F-4D97-AF65-F5344CB8AC3E}">
        <p14:creationId xmlns:p14="http://schemas.microsoft.com/office/powerpoint/2010/main" val="4219767440"/>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itle Slide Green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B2FCDA2-659E-4085-BB26-D4682AFC1EA4}"/>
              </a:ext>
            </a:extLst>
          </p:cNvPr>
          <p:cNvSpPr/>
          <p:nvPr userDrawn="1"/>
        </p:nvSpPr>
        <p:spPr>
          <a:xfrm>
            <a:off x="0" y="887189"/>
            <a:ext cx="12188824" cy="274161"/>
          </a:xfrm>
          <a:prstGeom prst="rect">
            <a:avLst/>
          </a:prstGeom>
          <a:solidFill>
            <a:srgbClr val="007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4">
            <a:extLst>
              <a:ext uri="{FF2B5EF4-FFF2-40B4-BE49-F238E27FC236}">
                <a16:creationId xmlns:a16="http://schemas.microsoft.com/office/drawing/2014/main" id="{04B3F55F-D628-4A77-BA38-292066C22488}"/>
              </a:ext>
            </a:extLst>
          </p:cNvPr>
          <p:cNvSpPr>
            <a:spLocks noGrp="1"/>
          </p:cNvSpPr>
          <p:nvPr>
            <p:ph type="pic" sz="quarter" idx="11" hasCustomPrompt="1"/>
          </p:nvPr>
        </p:nvSpPr>
        <p:spPr>
          <a:xfrm>
            <a:off x="1" y="2660106"/>
            <a:ext cx="12197701" cy="4224528"/>
          </a:xfrm>
          <a:prstGeom prst="rect">
            <a:avLst/>
          </a:prstGeom>
          <a:solidFill>
            <a:srgbClr val="BFBFBF"/>
          </a:solidFill>
        </p:spPr>
        <p:txBody>
          <a:bodyPr lIns="182880" tIns="182880" rIns="182880"/>
          <a:lstStyle>
            <a:lvl1pPr marL="0" indent="0">
              <a:buFontTx/>
              <a:buNone/>
              <a:defRPr sz="1400"/>
            </a:lvl1pPr>
          </a:lstStyle>
          <a:p>
            <a:r>
              <a:rPr lang="en-US"/>
              <a:t>Drag picture to placeholder or click icon to add, then send to back</a:t>
            </a:r>
          </a:p>
        </p:txBody>
      </p:sp>
      <p:pic>
        <p:nvPicPr>
          <p:cNvPr id="6" name="Picture 5">
            <a:extLst>
              <a:ext uri="{FF2B5EF4-FFF2-40B4-BE49-F238E27FC236}">
                <a16:creationId xmlns:a16="http://schemas.microsoft.com/office/drawing/2014/main" id="{F83C7190-803D-48A1-AAB7-E9AE2D2109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877" y="1118516"/>
            <a:ext cx="12197702" cy="1543085"/>
          </a:xfrm>
          <a:prstGeom prst="rect">
            <a:avLst/>
          </a:prstGeom>
        </p:spPr>
      </p:pic>
      <p:sp>
        <p:nvSpPr>
          <p:cNvPr id="7" name="Title 1">
            <a:extLst>
              <a:ext uri="{FF2B5EF4-FFF2-40B4-BE49-F238E27FC236}">
                <a16:creationId xmlns:a16="http://schemas.microsoft.com/office/drawing/2014/main" id="{2C752CA4-12AC-422B-97AE-6B77E99B156C}"/>
              </a:ext>
            </a:extLst>
          </p:cNvPr>
          <p:cNvSpPr>
            <a:spLocks noGrp="1"/>
          </p:cNvSpPr>
          <p:nvPr>
            <p:ph type="ctrTitle" hasCustomPrompt="1"/>
          </p:nvPr>
        </p:nvSpPr>
        <p:spPr>
          <a:xfrm>
            <a:off x="1366838" y="1070852"/>
            <a:ext cx="10355769" cy="896762"/>
          </a:xfrm>
          <a:prstGeom prst="rect">
            <a:avLst/>
          </a:prstGeom>
          <a:noFill/>
        </p:spPr>
        <p:txBody>
          <a:bodyPr anchor="b">
            <a:noAutofit/>
          </a:bodyPr>
          <a:lstStyle>
            <a:lvl1pPr algn="l">
              <a:defRPr sz="4200" b="1">
                <a:solidFill>
                  <a:schemeClr val="bg1"/>
                </a:solidFill>
              </a:defRPr>
            </a:lvl1pPr>
          </a:lstStyle>
          <a:p>
            <a:r>
              <a:rPr lang="en-US"/>
              <a:t>Presentation title, 42pt bold, 1 line only</a:t>
            </a:r>
          </a:p>
        </p:txBody>
      </p:sp>
      <p:pic>
        <p:nvPicPr>
          <p:cNvPr id="8" name="Picture 7">
            <a:extLst>
              <a:ext uri="{FF2B5EF4-FFF2-40B4-BE49-F238E27FC236}">
                <a16:creationId xmlns:a16="http://schemas.microsoft.com/office/drawing/2014/main" id="{767661EE-A037-48AE-A83C-1AB4E712950E}"/>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7688426" y="261203"/>
            <a:ext cx="3769325" cy="420656"/>
          </a:xfrm>
          <a:prstGeom prst="rect">
            <a:avLst/>
          </a:prstGeom>
        </p:spPr>
      </p:pic>
      <p:sp>
        <p:nvSpPr>
          <p:cNvPr id="9" name="Text Placeholder 5">
            <a:extLst>
              <a:ext uri="{FF2B5EF4-FFF2-40B4-BE49-F238E27FC236}">
                <a16:creationId xmlns:a16="http://schemas.microsoft.com/office/drawing/2014/main" id="{01F8B1B1-4142-4567-91D9-5E359CB91565}"/>
              </a:ext>
            </a:extLst>
          </p:cNvPr>
          <p:cNvSpPr>
            <a:spLocks noGrp="1"/>
          </p:cNvSpPr>
          <p:nvPr>
            <p:ph type="body" sz="quarter" idx="10" hasCustomPrompt="1"/>
          </p:nvPr>
        </p:nvSpPr>
        <p:spPr>
          <a:xfrm>
            <a:off x="1366839" y="2124642"/>
            <a:ext cx="10090914" cy="654069"/>
          </a:xfrm>
          <a:prstGeom prst="rect">
            <a:avLst/>
          </a:prstGeom>
        </p:spPr>
        <p:txBody>
          <a:bodyPr/>
          <a:lstStyle>
            <a:lvl1pPr marL="0" indent="0">
              <a:buFontTx/>
              <a:buNone/>
              <a:defRPr>
                <a:solidFill>
                  <a:schemeClr val="bg1"/>
                </a:solidFill>
              </a:defRPr>
            </a:lvl1pPr>
          </a:lstStyle>
          <a:p>
            <a:pPr lvl="0"/>
            <a:r>
              <a:rPr lang="en-AU"/>
              <a:t>Other information, 28pt</a:t>
            </a:r>
            <a:endParaRPr lang="en-US"/>
          </a:p>
        </p:txBody>
      </p:sp>
    </p:spTree>
    <p:extLst>
      <p:ext uri="{BB962C8B-B14F-4D97-AF65-F5344CB8AC3E}">
        <p14:creationId xmlns:p14="http://schemas.microsoft.com/office/powerpoint/2010/main" val="153266945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itle Slide Blue 4">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65DB85FC-40CA-421F-ACDC-448A558BD841}"/>
              </a:ext>
            </a:extLst>
          </p:cNvPr>
          <p:cNvSpPr>
            <a:spLocks noGrp="1"/>
          </p:cNvSpPr>
          <p:nvPr>
            <p:ph type="pic" sz="quarter" idx="11" hasCustomPrompt="1"/>
          </p:nvPr>
        </p:nvSpPr>
        <p:spPr>
          <a:xfrm>
            <a:off x="9308465" y="7"/>
            <a:ext cx="2880360" cy="5917692"/>
          </a:xfrm>
          <a:prstGeom prst="rect">
            <a:avLst/>
          </a:prstGeom>
          <a:solidFill>
            <a:srgbClr val="BFBFBF"/>
          </a:solidFill>
        </p:spPr>
        <p:txBody>
          <a:bodyPr lIns="182880" tIns="182880" rIns="182880"/>
          <a:lstStyle>
            <a:lvl1pPr marL="0" indent="0">
              <a:buFontTx/>
              <a:buNone/>
              <a:defRPr sz="1400"/>
            </a:lvl1pPr>
          </a:lstStyle>
          <a:p>
            <a:r>
              <a:rPr lang="en-US"/>
              <a:t>Drag picture to placeholder or click icon to add, then send to back</a:t>
            </a:r>
          </a:p>
        </p:txBody>
      </p:sp>
      <p:grpSp>
        <p:nvGrpSpPr>
          <p:cNvPr id="4" name="Group 3">
            <a:extLst>
              <a:ext uri="{FF2B5EF4-FFF2-40B4-BE49-F238E27FC236}">
                <a16:creationId xmlns:a16="http://schemas.microsoft.com/office/drawing/2014/main" id="{9B2CE66B-9069-46D7-B38D-C04A1BCF10FD}"/>
              </a:ext>
            </a:extLst>
          </p:cNvPr>
          <p:cNvGrpSpPr/>
          <p:nvPr userDrawn="1"/>
        </p:nvGrpSpPr>
        <p:grpSpPr>
          <a:xfrm>
            <a:off x="941831" y="1"/>
            <a:ext cx="8374386" cy="5917692"/>
            <a:chOff x="941831" y="0"/>
            <a:chExt cx="8374386" cy="5907024"/>
          </a:xfrm>
        </p:grpSpPr>
        <p:sp>
          <p:nvSpPr>
            <p:cNvPr id="5" name="Rectangle 4">
              <a:extLst>
                <a:ext uri="{FF2B5EF4-FFF2-40B4-BE49-F238E27FC236}">
                  <a16:creationId xmlns:a16="http://schemas.microsoft.com/office/drawing/2014/main" id="{F4288DFE-68CC-451D-B39E-A25E756770A6}"/>
                </a:ext>
              </a:extLst>
            </p:cNvPr>
            <p:cNvSpPr/>
            <p:nvPr userDrawn="1"/>
          </p:nvSpPr>
          <p:spPr>
            <a:xfrm>
              <a:off x="941831" y="0"/>
              <a:ext cx="654852" cy="5907024"/>
            </a:xfrm>
            <a:prstGeom prst="rect">
              <a:avLst/>
            </a:prstGeom>
            <a:solidFill>
              <a:srgbClr val="231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B86E6659-519B-4974-BECD-E417F00DC58E}"/>
                </a:ext>
              </a:extLst>
            </p:cNvPr>
            <p:cNvSpPr/>
            <p:nvPr userDrawn="1"/>
          </p:nvSpPr>
          <p:spPr>
            <a:xfrm>
              <a:off x="8661365" y="0"/>
              <a:ext cx="654852" cy="5907024"/>
            </a:xfrm>
            <a:prstGeom prst="rect">
              <a:avLst/>
            </a:prstGeom>
            <a:solidFill>
              <a:srgbClr val="0A7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Freeform 5">
            <a:extLst>
              <a:ext uri="{FF2B5EF4-FFF2-40B4-BE49-F238E27FC236}">
                <a16:creationId xmlns:a16="http://schemas.microsoft.com/office/drawing/2014/main" id="{4115FFB2-CCD7-4D42-8A10-CDD0D1320FBB}"/>
              </a:ext>
            </a:extLst>
          </p:cNvPr>
          <p:cNvSpPr>
            <a:spLocks/>
          </p:cNvSpPr>
          <p:nvPr userDrawn="1"/>
        </p:nvSpPr>
        <p:spPr bwMode="auto">
          <a:xfrm>
            <a:off x="-1" y="5907024"/>
            <a:ext cx="941832" cy="950976"/>
          </a:xfrm>
          <a:custGeom>
            <a:avLst/>
            <a:gdLst>
              <a:gd name="T0" fmla="*/ 0 w 574"/>
              <a:gd name="T1" fmla="*/ 0 h 575"/>
              <a:gd name="T2" fmla="*/ 0 w 574"/>
              <a:gd name="T3" fmla="*/ 309 h 575"/>
              <a:gd name="T4" fmla="*/ 263 w 574"/>
              <a:gd name="T5" fmla="*/ 309 h 575"/>
              <a:gd name="T6" fmla="*/ 263 w 574"/>
              <a:gd name="T7" fmla="*/ 575 h 575"/>
              <a:gd name="T8" fmla="*/ 574 w 574"/>
              <a:gd name="T9" fmla="*/ 575 h 575"/>
              <a:gd name="T10" fmla="*/ 574 w 574"/>
              <a:gd name="T11" fmla="*/ 0 h 575"/>
              <a:gd name="T12" fmla="*/ 0 w 574"/>
              <a:gd name="T13" fmla="*/ 0 h 575"/>
            </a:gdLst>
            <a:ahLst/>
            <a:cxnLst>
              <a:cxn ang="0">
                <a:pos x="T0" y="T1"/>
              </a:cxn>
              <a:cxn ang="0">
                <a:pos x="T2" y="T3"/>
              </a:cxn>
              <a:cxn ang="0">
                <a:pos x="T4" y="T5"/>
              </a:cxn>
              <a:cxn ang="0">
                <a:pos x="T6" y="T7"/>
              </a:cxn>
              <a:cxn ang="0">
                <a:pos x="T8" y="T9"/>
              </a:cxn>
              <a:cxn ang="0">
                <a:pos x="T10" y="T11"/>
              </a:cxn>
              <a:cxn ang="0">
                <a:pos x="T12" y="T13"/>
              </a:cxn>
            </a:cxnLst>
            <a:rect l="0" t="0" r="r" b="b"/>
            <a:pathLst>
              <a:path w="574" h="575">
                <a:moveTo>
                  <a:pt x="0" y="0"/>
                </a:moveTo>
                <a:lnTo>
                  <a:pt x="0" y="309"/>
                </a:lnTo>
                <a:lnTo>
                  <a:pt x="263" y="309"/>
                </a:lnTo>
                <a:lnTo>
                  <a:pt x="263" y="575"/>
                </a:lnTo>
                <a:lnTo>
                  <a:pt x="574" y="575"/>
                </a:lnTo>
                <a:lnTo>
                  <a:pt x="574"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Title 1">
            <a:extLst>
              <a:ext uri="{FF2B5EF4-FFF2-40B4-BE49-F238E27FC236}">
                <a16:creationId xmlns:a16="http://schemas.microsoft.com/office/drawing/2014/main" id="{5C469988-31AC-4984-BED0-7AF26F0D376A}"/>
              </a:ext>
            </a:extLst>
          </p:cNvPr>
          <p:cNvSpPr>
            <a:spLocks noGrp="1"/>
          </p:cNvSpPr>
          <p:nvPr>
            <p:ph type="ctrTitle" hasCustomPrompt="1"/>
          </p:nvPr>
        </p:nvSpPr>
        <p:spPr>
          <a:xfrm>
            <a:off x="2175160" y="2068886"/>
            <a:ext cx="6492240" cy="1463040"/>
          </a:xfrm>
          <a:prstGeom prst="rect">
            <a:avLst/>
          </a:prstGeom>
          <a:noFill/>
        </p:spPr>
        <p:txBody>
          <a:bodyPr anchor="b">
            <a:noAutofit/>
          </a:bodyPr>
          <a:lstStyle>
            <a:lvl1pPr algn="l">
              <a:defRPr sz="4200" b="1">
                <a:solidFill>
                  <a:schemeClr val="tx1"/>
                </a:solidFill>
              </a:defRPr>
            </a:lvl1pPr>
          </a:lstStyle>
          <a:p>
            <a:r>
              <a:rPr lang="en-US"/>
              <a:t>Presentation title, 42pt bold, two line limit</a:t>
            </a:r>
          </a:p>
        </p:txBody>
      </p:sp>
      <p:pic>
        <p:nvPicPr>
          <p:cNvPr id="10" name="Picture 9">
            <a:extLst>
              <a:ext uri="{FF2B5EF4-FFF2-40B4-BE49-F238E27FC236}">
                <a16:creationId xmlns:a16="http://schemas.microsoft.com/office/drawing/2014/main" id="{C4501ACC-90DC-4A8D-B7A8-EC585029431E}"/>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996457" y="6172184"/>
            <a:ext cx="3769325" cy="420656"/>
          </a:xfrm>
          <a:prstGeom prst="rect">
            <a:avLst/>
          </a:prstGeom>
        </p:spPr>
      </p:pic>
      <p:sp>
        <p:nvSpPr>
          <p:cNvPr id="11" name="Text Placeholder 5">
            <a:extLst>
              <a:ext uri="{FF2B5EF4-FFF2-40B4-BE49-F238E27FC236}">
                <a16:creationId xmlns:a16="http://schemas.microsoft.com/office/drawing/2014/main" id="{E7D31D77-354B-452E-804D-8CBB372343EF}"/>
              </a:ext>
            </a:extLst>
          </p:cNvPr>
          <p:cNvSpPr>
            <a:spLocks noGrp="1"/>
          </p:cNvSpPr>
          <p:nvPr>
            <p:ph type="body" sz="quarter" idx="10" hasCustomPrompt="1"/>
          </p:nvPr>
        </p:nvSpPr>
        <p:spPr>
          <a:xfrm>
            <a:off x="2175160" y="3808413"/>
            <a:ext cx="6486205" cy="1776412"/>
          </a:xfrm>
          <a:prstGeom prst="rect">
            <a:avLst/>
          </a:prstGeom>
        </p:spPr>
        <p:txBody>
          <a:bodyPr/>
          <a:lstStyle>
            <a:lvl1pPr marL="0" indent="0">
              <a:buFontTx/>
              <a:buNone/>
              <a:defRPr>
                <a:solidFill>
                  <a:schemeClr val="tx1"/>
                </a:solidFill>
              </a:defRPr>
            </a:lvl1pPr>
          </a:lstStyle>
          <a:p>
            <a:pPr lvl="0"/>
            <a:r>
              <a:rPr lang="en-AU"/>
              <a:t>Other information, 28pt</a:t>
            </a:r>
            <a:endParaRPr lang="en-US"/>
          </a:p>
        </p:txBody>
      </p:sp>
    </p:spTree>
    <p:extLst>
      <p:ext uri="{BB962C8B-B14F-4D97-AF65-F5344CB8AC3E}">
        <p14:creationId xmlns:p14="http://schemas.microsoft.com/office/powerpoint/2010/main" val="314247659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itle Slide Purple 4">
    <p:spTree>
      <p:nvGrpSpPr>
        <p:cNvPr id="1" name=""/>
        <p:cNvGrpSpPr/>
        <p:nvPr/>
      </p:nvGrpSpPr>
      <p:grpSpPr>
        <a:xfrm>
          <a:off x="0" y="0"/>
          <a:ext cx="0" cy="0"/>
          <a:chOff x="0" y="0"/>
          <a:chExt cx="0" cy="0"/>
        </a:xfrm>
      </p:grpSpPr>
      <p:sp>
        <p:nvSpPr>
          <p:cNvPr id="9" name="Picture Placeholder 4">
            <a:extLst>
              <a:ext uri="{FF2B5EF4-FFF2-40B4-BE49-F238E27FC236}">
                <a16:creationId xmlns:a16="http://schemas.microsoft.com/office/drawing/2014/main" id="{651B43BA-A016-4429-9742-F140CFD0F375}"/>
              </a:ext>
            </a:extLst>
          </p:cNvPr>
          <p:cNvSpPr>
            <a:spLocks noGrp="1"/>
          </p:cNvSpPr>
          <p:nvPr>
            <p:ph type="pic" sz="quarter" idx="11" hasCustomPrompt="1"/>
          </p:nvPr>
        </p:nvSpPr>
        <p:spPr>
          <a:xfrm>
            <a:off x="9316217" y="10668"/>
            <a:ext cx="2880360" cy="5907024"/>
          </a:xfrm>
          <a:prstGeom prst="rect">
            <a:avLst/>
          </a:prstGeom>
          <a:solidFill>
            <a:srgbClr val="BFBFBF"/>
          </a:solidFill>
        </p:spPr>
        <p:txBody>
          <a:bodyPr lIns="182880" tIns="182880" rIns="182880"/>
          <a:lstStyle>
            <a:lvl1pPr marL="0" indent="0">
              <a:buFontTx/>
              <a:buNone/>
              <a:defRPr sz="1400"/>
            </a:lvl1pPr>
          </a:lstStyle>
          <a:p>
            <a:r>
              <a:rPr lang="en-US"/>
              <a:t>Drag picture to placeholder or click icon to add, then send to back</a:t>
            </a:r>
          </a:p>
        </p:txBody>
      </p:sp>
      <p:grpSp>
        <p:nvGrpSpPr>
          <p:cNvPr id="10" name="Group 9">
            <a:extLst>
              <a:ext uri="{FF2B5EF4-FFF2-40B4-BE49-F238E27FC236}">
                <a16:creationId xmlns:a16="http://schemas.microsoft.com/office/drawing/2014/main" id="{CA25F8C7-810B-47B7-8250-CA64A65A6E08}"/>
              </a:ext>
            </a:extLst>
          </p:cNvPr>
          <p:cNvGrpSpPr/>
          <p:nvPr userDrawn="1"/>
        </p:nvGrpSpPr>
        <p:grpSpPr>
          <a:xfrm>
            <a:off x="941831" y="0"/>
            <a:ext cx="8374386" cy="5917692"/>
            <a:chOff x="941831" y="0"/>
            <a:chExt cx="8374386" cy="5907024"/>
          </a:xfrm>
          <a:solidFill>
            <a:srgbClr val="6E006F"/>
          </a:solidFill>
        </p:grpSpPr>
        <p:sp>
          <p:nvSpPr>
            <p:cNvPr id="11" name="Rectangle 10">
              <a:extLst>
                <a:ext uri="{FF2B5EF4-FFF2-40B4-BE49-F238E27FC236}">
                  <a16:creationId xmlns:a16="http://schemas.microsoft.com/office/drawing/2014/main" id="{005F2461-8FC0-401B-8894-BCDB66F26838}"/>
                </a:ext>
              </a:extLst>
            </p:cNvPr>
            <p:cNvSpPr/>
            <p:nvPr userDrawn="1"/>
          </p:nvSpPr>
          <p:spPr>
            <a:xfrm>
              <a:off x="941831" y="0"/>
              <a:ext cx="654852" cy="590702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EE7B2BE-3419-4B4D-96B1-99C73A0A0A1A}"/>
                </a:ext>
              </a:extLst>
            </p:cNvPr>
            <p:cNvSpPr/>
            <p:nvPr userDrawn="1"/>
          </p:nvSpPr>
          <p:spPr>
            <a:xfrm>
              <a:off x="8661365" y="0"/>
              <a:ext cx="654852" cy="5907024"/>
            </a:xfrm>
            <a:prstGeom prst="rect">
              <a:avLst/>
            </a:prstGeom>
            <a:solidFill>
              <a:srgbClr val="A800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Freeform 5">
            <a:extLst>
              <a:ext uri="{FF2B5EF4-FFF2-40B4-BE49-F238E27FC236}">
                <a16:creationId xmlns:a16="http://schemas.microsoft.com/office/drawing/2014/main" id="{643EB53C-2A9D-4BF7-B081-73CF8000423E}"/>
              </a:ext>
            </a:extLst>
          </p:cNvPr>
          <p:cNvSpPr>
            <a:spLocks/>
          </p:cNvSpPr>
          <p:nvPr userDrawn="1"/>
        </p:nvSpPr>
        <p:spPr bwMode="auto">
          <a:xfrm>
            <a:off x="-1" y="5907024"/>
            <a:ext cx="941832" cy="950976"/>
          </a:xfrm>
          <a:custGeom>
            <a:avLst/>
            <a:gdLst>
              <a:gd name="T0" fmla="*/ 0 w 574"/>
              <a:gd name="T1" fmla="*/ 0 h 575"/>
              <a:gd name="T2" fmla="*/ 0 w 574"/>
              <a:gd name="T3" fmla="*/ 309 h 575"/>
              <a:gd name="T4" fmla="*/ 263 w 574"/>
              <a:gd name="T5" fmla="*/ 309 h 575"/>
              <a:gd name="T6" fmla="*/ 263 w 574"/>
              <a:gd name="T7" fmla="*/ 575 h 575"/>
              <a:gd name="T8" fmla="*/ 574 w 574"/>
              <a:gd name="T9" fmla="*/ 575 h 575"/>
              <a:gd name="T10" fmla="*/ 574 w 574"/>
              <a:gd name="T11" fmla="*/ 0 h 575"/>
              <a:gd name="T12" fmla="*/ 0 w 574"/>
              <a:gd name="T13" fmla="*/ 0 h 575"/>
            </a:gdLst>
            <a:ahLst/>
            <a:cxnLst>
              <a:cxn ang="0">
                <a:pos x="T0" y="T1"/>
              </a:cxn>
              <a:cxn ang="0">
                <a:pos x="T2" y="T3"/>
              </a:cxn>
              <a:cxn ang="0">
                <a:pos x="T4" y="T5"/>
              </a:cxn>
              <a:cxn ang="0">
                <a:pos x="T6" y="T7"/>
              </a:cxn>
              <a:cxn ang="0">
                <a:pos x="T8" y="T9"/>
              </a:cxn>
              <a:cxn ang="0">
                <a:pos x="T10" y="T11"/>
              </a:cxn>
              <a:cxn ang="0">
                <a:pos x="T12" y="T13"/>
              </a:cxn>
            </a:cxnLst>
            <a:rect l="0" t="0" r="r" b="b"/>
            <a:pathLst>
              <a:path w="574" h="575">
                <a:moveTo>
                  <a:pt x="0" y="0"/>
                </a:moveTo>
                <a:lnTo>
                  <a:pt x="0" y="309"/>
                </a:lnTo>
                <a:lnTo>
                  <a:pt x="263" y="309"/>
                </a:lnTo>
                <a:lnTo>
                  <a:pt x="263" y="575"/>
                </a:lnTo>
                <a:lnTo>
                  <a:pt x="574" y="575"/>
                </a:lnTo>
                <a:lnTo>
                  <a:pt x="574"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Title 1">
            <a:extLst>
              <a:ext uri="{FF2B5EF4-FFF2-40B4-BE49-F238E27FC236}">
                <a16:creationId xmlns:a16="http://schemas.microsoft.com/office/drawing/2014/main" id="{68915721-7994-4A37-8DED-341388739964}"/>
              </a:ext>
            </a:extLst>
          </p:cNvPr>
          <p:cNvSpPr>
            <a:spLocks noGrp="1"/>
          </p:cNvSpPr>
          <p:nvPr>
            <p:ph type="ctrTitle" hasCustomPrompt="1"/>
          </p:nvPr>
        </p:nvSpPr>
        <p:spPr>
          <a:xfrm>
            <a:off x="2175160" y="2068886"/>
            <a:ext cx="6492240" cy="1463040"/>
          </a:xfrm>
          <a:prstGeom prst="rect">
            <a:avLst/>
          </a:prstGeom>
          <a:noFill/>
        </p:spPr>
        <p:txBody>
          <a:bodyPr anchor="b">
            <a:noAutofit/>
          </a:bodyPr>
          <a:lstStyle>
            <a:lvl1pPr algn="l">
              <a:defRPr sz="4200" b="1">
                <a:solidFill>
                  <a:schemeClr val="tx1"/>
                </a:solidFill>
              </a:defRPr>
            </a:lvl1pPr>
          </a:lstStyle>
          <a:p>
            <a:r>
              <a:rPr lang="en-US"/>
              <a:t>Presentation title, 42pt bold, two line limit</a:t>
            </a:r>
          </a:p>
        </p:txBody>
      </p:sp>
      <p:pic>
        <p:nvPicPr>
          <p:cNvPr id="16" name="Picture 15">
            <a:extLst>
              <a:ext uri="{FF2B5EF4-FFF2-40B4-BE49-F238E27FC236}">
                <a16:creationId xmlns:a16="http://schemas.microsoft.com/office/drawing/2014/main" id="{4DA5A245-57AF-4B5B-88C5-4F60276EADD5}"/>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996457" y="6172184"/>
            <a:ext cx="3769325" cy="420656"/>
          </a:xfrm>
          <a:prstGeom prst="rect">
            <a:avLst/>
          </a:prstGeom>
        </p:spPr>
      </p:pic>
      <p:sp>
        <p:nvSpPr>
          <p:cNvPr id="17" name="Text Placeholder 5">
            <a:extLst>
              <a:ext uri="{FF2B5EF4-FFF2-40B4-BE49-F238E27FC236}">
                <a16:creationId xmlns:a16="http://schemas.microsoft.com/office/drawing/2014/main" id="{F6857AE3-E3F8-41A2-B573-0ED7CADA7EBA}"/>
              </a:ext>
            </a:extLst>
          </p:cNvPr>
          <p:cNvSpPr>
            <a:spLocks noGrp="1"/>
          </p:cNvSpPr>
          <p:nvPr>
            <p:ph type="body" sz="quarter" idx="10" hasCustomPrompt="1"/>
          </p:nvPr>
        </p:nvSpPr>
        <p:spPr>
          <a:xfrm>
            <a:off x="2175160" y="3808413"/>
            <a:ext cx="6486205" cy="1776412"/>
          </a:xfrm>
          <a:prstGeom prst="rect">
            <a:avLst/>
          </a:prstGeom>
        </p:spPr>
        <p:txBody>
          <a:bodyPr/>
          <a:lstStyle>
            <a:lvl1pPr marL="0" indent="0">
              <a:buFontTx/>
              <a:buNone/>
              <a:defRPr>
                <a:solidFill>
                  <a:schemeClr val="tx1"/>
                </a:solidFill>
              </a:defRPr>
            </a:lvl1pPr>
          </a:lstStyle>
          <a:p>
            <a:pPr lvl="0"/>
            <a:r>
              <a:rPr lang="en-AU"/>
              <a:t>Other information, 28pt</a:t>
            </a:r>
            <a:endParaRPr lang="en-US"/>
          </a:p>
        </p:txBody>
      </p:sp>
    </p:spTree>
    <p:extLst>
      <p:ext uri="{BB962C8B-B14F-4D97-AF65-F5344CB8AC3E}">
        <p14:creationId xmlns:p14="http://schemas.microsoft.com/office/powerpoint/2010/main" val="108878849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itle Slide Red 3">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BB6A4524-16D9-42EA-96F0-A40E3DFAF078}"/>
              </a:ext>
            </a:extLst>
          </p:cNvPr>
          <p:cNvSpPr>
            <a:spLocks noGrp="1"/>
          </p:cNvSpPr>
          <p:nvPr>
            <p:ph type="pic" sz="quarter" idx="11" hasCustomPrompt="1"/>
          </p:nvPr>
        </p:nvSpPr>
        <p:spPr>
          <a:xfrm>
            <a:off x="9308465" y="0"/>
            <a:ext cx="2880360" cy="5907024"/>
          </a:xfrm>
          <a:prstGeom prst="rect">
            <a:avLst/>
          </a:prstGeom>
          <a:solidFill>
            <a:srgbClr val="BFBFBF"/>
          </a:solidFill>
        </p:spPr>
        <p:txBody>
          <a:bodyPr lIns="182880" tIns="182880" rIns="182880"/>
          <a:lstStyle>
            <a:lvl1pPr marL="0" indent="0">
              <a:buFontTx/>
              <a:buNone/>
              <a:defRPr sz="1400"/>
            </a:lvl1pPr>
          </a:lstStyle>
          <a:p>
            <a:r>
              <a:rPr lang="en-US"/>
              <a:t>Drag picture to placeholder or click icon to add, then send to back</a:t>
            </a:r>
          </a:p>
        </p:txBody>
      </p:sp>
      <p:grpSp>
        <p:nvGrpSpPr>
          <p:cNvPr id="4" name="Group 3">
            <a:extLst>
              <a:ext uri="{FF2B5EF4-FFF2-40B4-BE49-F238E27FC236}">
                <a16:creationId xmlns:a16="http://schemas.microsoft.com/office/drawing/2014/main" id="{3CB8EA84-7AC1-4A24-9035-4A9197A66CEB}"/>
              </a:ext>
            </a:extLst>
          </p:cNvPr>
          <p:cNvGrpSpPr/>
          <p:nvPr userDrawn="1"/>
        </p:nvGrpSpPr>
        <p:grpSpPr>
          <a:xfrm>
            <a:off x="941831" y="0"/>
            <a:ext cx="8374386" cy="5917692"/>
            <a:chOff x="941831" y="0"/>
            <a:chExt cx="8374386" cy="5907024"/>
          </a:xfrm>
        </p:grpSpPr>
        <p:sp>
          <p:nvSpPr>
            <p:cNvPr id="5" name="Rectangle 4">
              <a:extLst>
                <a:ext uri="{FF2B5EF4-FFF2-40B4-BE49-F238E27FC236}">
                  <a16:creationId xmlns:a16="http://schemas.microsoft.com/office/drawing/2014/main" id="{959B51AE-9FB2-4431-8AD1-3A5B625B5311}"/>
                </a:ext>
              </a:extLst>
            </p:cNvPr>
            <p:cNvSpPr/>
            <p:nvPr userDrawn="1"/>
          </p:nvSpPr>
          <p:spPr>
            <a:xfrm>
              <a:off x="941831" y="0"/>
              <a:ext cx="654852" cy="5907024"/>
            </a:xfrm>
            <a:prstGeom prst="rect">
              <a:avLst/>
            </a:prstGeom>
            <a:solidFill>
              <a:srgbClr val="D72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BCC609B1-BE53-479F-A87E-F04BD490334C}"/>
                </a:ext>
              </a:extLst>
            </p:cNvPr>
            <p:cNvSpPr/>
            <p:nvPr userDrawn="1"/>
          </p:nvSpPr>
          <p:spPr>
            <a:xfrm>
              <a:off x="8661365" y="0"/>
              <a:ext cx="654852" cy="5907024"/>
            </a:xfrm>
            <a:prstGeom prst="rect">
              <a:avLst/>
            </a:prstGeom>
            <a:solidFill>
              <a:srgbClr val="FF46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Freeform 5">
            <a:extLst>
              <a:ext uri="{FF2B5EF4-FFF2-40B4-BE49-F238E27FC236}">
                <a16:creationId xmlns:a16="http://schemas.microsoft.com/office/drawing/2014/main" id="{8923CA63-A3EF-4C08-AF7D-38A6280F54C0}"/>
              </a:ext>
            </a:extLst>
          </p:cNvPr>
          <p:cNvSpPr>
            <a:spLocks/>
          </p:cNvSpPr>
          <p:nvPr userDrawn="1"/>
        </p:nvSpPr>
        <p:spPr bwMode="auto">
          <a:xfrm>
            <a:off x="-1" y="5915902"/>
            <a:ext cx="941832" cy="950976"/>
          </a:xfrm>
          <a:custGeom>
            <a:avLst/>
            <a:gdLst>
              <a:gd name="T0" fmla="*/ 0 w 574"/>
              <a:gd name="T1" fmla="*/ 0 h 575"/>
              <a:gd name="T2" fmla="*/ 0 w 574"/>
              <a:gd name="T3" fmla="*/ 309 h 575"/>
              <a:gd name="T4" fmla="*/ 263 w 574"/>
              <a:gd name="T5" fmla="*/ 309 h 575"/>
              <a:gd name="T6" fmla="*/ 263 w 574"/>
              <a:gd name="T7" fmla="*/ 575 h 575"/>
              <a:gd name="T8" fmla="*/ 574 w 574"/>
              <a:gd name="T9" fmla="*/ 575 h 575"/>
              <a:gd name="T10" fmla="*/ 574 w 574"/>
              <a:gd name="T11" fmla="*/ 0 h 575"/>
              <a:gd name="T12" fmla="*/ 0 w 574"/>
              <a:gd name="T13" fmla="*/ 0 h 575"/>
            </a:gdLst>
            <a:ahLst/>
            <a:cxnLst>
              <a:cxn ang="0">
                <a:pos x="T0" y="T1"/>
              </a:cxn>
              <a:cxn ang="0">
                <a:pos x="T2" y="T3"/>
              </a:cxn>
              <a:cxn ang="0">
                <a:pos x="T4" y="T5"/>
              </a:cxn>
              <a:cxn ang="0">
                <a:pos x="T6" y="T7"/>
              </a:cxn>
              <a:cxn ang="0">
                <a:pos x="T8" y="T9"/>
              </a:cxn>
              <a:cxn ang="0">
                <a:pos x="T10" y="T11"/>
              </a:cxn>
              <a:cxn ang="0">
                <a:pos x="T12" y="T13"/>
              </a:cxn>
            </a:cxnLst>
            <a:rect l="0" t="0" r="r" b="b"/>
            <a:pathLst>
              <a:path w="574" h="575">
                <a:moveTo>
                  <a:pt x="0" y="0"/>
                </a:moveTo>
                <a:lnTo>
                  <a:pt x="0" y="309"/>
                </a:lnTo>
                <a:lnTo>
                  <a:pt x="263" y="309"/>
                </a:lnTo>
                <a:lnTo>
                  <a:pt x="263" y="575"/>
                </a:lnTo>
                <a:lnTo>
                  <a:pt x="574" y="575"/>
                </a:lnTo>
                <a:lnTo>
                  <a:pt x="574"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Title 1">
            <a:extLst>
              <a:ext uri="{FF2B5EF4-FFF2-40B4-BE49-F238E27FC236}">
                <a16:creationId xmlns:a16="http://schemas.microsoft.com/office/drawing/2014/main" id="{11887343-4513-4449-BD95-9A09ABE2A660}"/>
              </a:ext>
            </a:extLst>
          </p:cNvPr>
          <p:cNvSpPr>
            <a:spLocks noGrp="1"/>
          </p:cNvSpPr>
          <p:nvPr>
            <p:ph type="ctrTitle" hasCustomPrompt="1"/>
          </p:nvPr>
        </p:nvSpPr>
        <p:spPr>
          <a:xfrm>
            <a:off x="2175160" y="2068886"/>
            <a:ext cx="6492240" cy="1463040"/>
          </a:xfrm>
          <a:prstGeom prst="rect">
            <a:avLst/>
          </a:prstGeom>
          <a:noFill/>
        </p:spPr>
        <p:txBody>
          <a:bodyPr anchor="b">
            <a:noAutofit/>
          </a:bodyPr>
          <a:lstStyle>
            <a:lvl1pPr algn="l">
              <a:defRPr sz="4200" b="1">
                <a:solidFill>
                  <a:schemeClr val="tx1"/>
                </a:solidFill>
              </a:defRPr>
            </a:lvl1pPr>
          </a:lstStyle>
          <a:p>
            <a:r>
              <a:rPr lang="en-US"/>
              <a:t>Presentation title, 42pt bold, two line limit</a:t>
            </a:r>
          </a:p>
        </p:txBody>
      </p:sp>
      <p:pic>
        <p:nvPicPr>
          <p:cNvPr id="10" name="Picture 9">
            <a:extLst>
              <a:ext uri="{FF2B5EF4-FFF2-40B4-BE49-F238E27FC236}">
                <a16:creationId xmlns:a16="http://schemas.microsoft.com/office/drawing/2014/main" id="{402D7DE0-B1E3-495F-A401-D4F6626FDC5A}"/>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996457" y="6172184"/>
            <a:ext cx="3769325" cy="420656"/>
          </a:xfrm>
          <a:prstGeom prst="rect">
            <a:avLst/>
          </a:prstGeom>
        </p:spPr>
      </p:pic>
      <p:sp>
        <p:nvSpPr>
          <p:cNvPr id="11" name="Text Placeholder 5">
            <a:extLst>
              <a:ext uri="{FF2B5EF4-FFF2-40B4-BE49-F238E27FC236}">
                <a16:creationId xmlns:a16="http://schemas.microsoft.com/office/drawing/2014/main" id="{6E05F0D6-FA7D-4960-B2B4-A84325878DCC}"/>
              </a:ext>
            </a:extLst>
          </p:cNvPr>
          <p:cNvSpPr>
            <a:spLocks noGrp="1"/>
          </p:cNvSpPr>
          <p:nvPr>
            <p:ph type="body" sz="quarter" idx="10" hasCustomPrompt="1"/>
          </p:nvPr>
        </p:nvSpPr>
        <p:spPr>
          <a:xfrm>
            <a:off x="2175160" y="3808413"/>
            <a:ext cx="6486205" cy="1776412"/>
          </a:xfrm>
          <a:prstGeom prst="rect">
            <a:avLst/>
          </a:prstGeom>
        </p:spPr>
        <p:txBody>
          <a:bodyPr/>
          <a:lstStyle>
            <a:lvl1pPr marL="0" indent="0">
              <a:buFontTx/>
              <a:buNone/>
              <a:defRPr>
                <a:solidFill>
                  <a:schemeClr val="tx1"/>
                </a:solidFill>
              </a:defRPr>
            </a:lvl1pPr>
          </a:lstStyle>
          <a:p>
            <a:pPr lvl="0"/>
            <a:r>
              <a:rPr lang="en-AU"/>
              <a:t>Other information, 28pt</a:t>
            </a:r>
            <a:endParaRPr lang="en-US"/>
          </a:p>
        </p:txBody>
      </p:sp>
    </p:spTree>
    <p:extLst>
      <p:ext uri="{BB962C8B-B14F-4D97-AF65-F5344CB8AC3E}">
        <p14:creationId xmlns:p14="http://schemas.microsoft.com/office/powerpoint/2010/main" val="3298207237"/>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itle Slide Yellow 3">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46315855-EA86-4655-B11C-1563D82F4A67}"/>
              </a:ext>
            </a:extLst>
          </p:cNvPr>
          <p:cNvSpPr>
            <a:spLocks noGrp="1"/>
          </p:cNvSpPr>
          <p:nvPr>
            <p:ph type="pic" sz="quarter" idx="11" hasCustomPrompt="1"/>
          </p:nvPr>
        </p:nvSpPr>
        <p:spPr>
          <a:xfrm>
            <a:off x="9308465" y="0"/>
            <a:ext cx="2880360" cy="5917692"/>
          </a:xfrm>
          <a:prstGeom prst="rect">
            <a:avLst/>
          </a:prstGeom>
          <a:solidFill>
            <a:srgbClr val="BFBFBF"/>
          </a:solidFill>
        </p:spPr>
        <p:txBody>
          <a:bodyPr lIns="182880" tIns="182880" rIns="182880"/>
          <a:lstStyle>
            <a:lvl1pPr marL="0" indent="0">
              <a:buFontTx/>
              <a:buNone/>
              <a:defRPr sz="1400"/>
            </a:lvl1pPr>
          </a:lstStyle>
          <a:p>
            <a:r>
              <a:rPr lang="en-US"/>
              <a:t>Drag picture to placeholder or click icon to add, then send to back</a:t>
            </a:r>
          </a:p>
        </p:txBody>
      </p:sp>
      <p:grpSp>
        <p:nvGrpSpPr>
          <p:cNvPr id="4" name="Group 3">
            <a:extLst>
              <a:ext uri="{FF2B5EF4-FFF2-40B4-BE49-F238E27FC236}">
                <a16:creationId xmlns:a16="http://schemas.microsoft.com/office/drawing/2014/main" id="{686E55BA-3EA2-46CD-A5F6-CC93907435BE}"/>
              </a:ext>
            </a:extLst>
          </p:cNvPr>
          <p:cNvGrpSpPr/>
          <p:nvPr userDrawn="1"/>
        </p:nvGrpSpPr>
        <p:grpSpPr>
          <a:xfrm>
            <a:off x="941831" y="0"/>
            <a:ext cx="8374386" cy="5917692"/>
            <a:chOff x="941831" y="0"/>
            <a:chExt cx="8374386" cy="5907024"/>
          </a:xfrm>
        </p:grpSpPr>
        <p:sp>
          <p:nvSpPr>
            <p:cNvPr id="5" name="Rectangle 4">
              <a:extLst>
                <a:ext uri="{FF2B5EF4-FFF2-40B4-BE49-F238E27FC236}">
                  <a16:creationId xmlns:a16="http://schemas.microsoft.com/office/drawing/2014/main" id="{9927FEA8-F5A4-4C02-B43C-E8EAE6C41416}"/>
                </a:ext>
              </a:extLst>
            </p:cNvPr>
            <p:cNvSpPr/>
            <p:nvPr userDrawn="1"/>
          </p:nvSpPr>
          <p:spPr>
            <a:xfrm>
              <a:off x="941831" y="0"/>
              <a:ext cx="654852" cy="5907024"/>
            </a:xfrm>
            <a:prstGeom prst="rect">
              <a:avLst/>
            </a:prstGeom>
            <a:solidFill>
              <a:srgbClr val="FFA0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BDD29AE-3B54-47C9-8354-254CE624BC23}"/>
                </a:ext>
              </a:extLst>
            </p:cNvPr>
            <p:cNvSpPr/>
            <p:nvPr userDrawn="1"/>
          </p:nvSpPr>
          <p:spPr>
            <a:xfrm>
              <a:off x="8661365" y="0"/>
              <a:ext cx="654852" cy="5907024"/>
            </a:xfrm>
            <a:prstGeom prst="rect">
              <a:avLst/>
            </a:prstGeom>
            <a:solidFill>
              <a:srgbClr val="FFB4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Freeform 5">
            <a:extLst>
              <a:ext uri="{FF2B5EF4-FFF2-40B4-BE49-F238E27FC236}">
                <a16:creationId xmlns:a16="http://schemas.microsoft.com/office/drawing/2014/main" id="{3C3B7B2C-4CD0-4E27-8195-56955F7A57D8}"/>
              </a:ext>
            </a:extLst>
          </p:cNvPr>
          <p:cNvSpPr>
            <a:spLocks/>
          </p:cNvSpPr>
          <p:nvPr userDrawn="1"/>
        </p:nvSpPr>
        <p:spPr bwMode="auto">
          <a:xfrm>
            <a:off x="-1" y="5907024"/>
            <a:ext cx="941832" cy="950976"/>
          </a:xfrm>
          <a:custGeom>
            <a:avLst/>
            <a:gdLst>
              <a:gd name="T0" fmla="*/ 0 w 574"/>
              <a:gd name="T1" fmla="*/ 0 h 575"/>
              <a:gd name="T2" fmla="*/ 0 w 574"/>
              <a:gd name="T3" fmla="*/ 309 h 575"/>
              <a:gd name="T4" fmla="*/ 263 w 574"/>
              <a:gd name="T5" fmla="*/ 309 h 575"/>
              <a:gd name="T6" fmla="*/ 263 w 574"/>
              <a:gd name="T7" fmla="*/ 575 h 575"/>
              <a:gd name="T8" fmla="*/ 574 w 574"/>
              <a:gd name="T9" fmla="*/ 575 h 575"/>
              <a:gd name="T10" fmla="*/ 574 w 574"/>
              <a:gd name="T11" fmla="*/ 0 h 575"/>
              <a:gd name="T12" fmla="*/ 0 w 574"/>
              <a:gd name="T13" fmla="*/ 0 h 575"/>
            </a:gdLst>
            <a:ahLst/>
            <a:cxnLst>
              <a:cxn ang="0">
                <a:pos x="T0" y="T1"/>
              </a:cxn>
              <a:cxn ang="0">
                <a:pos x="T2" y="T3"/>
              </a:cxn>
              <a:cxn ang="0">
                <a:pos x="T4" y="T5"/>
              </a:cxn>
              <a:cxn ang="0">
                <a:pos x="T6" y="T7"/>
              </a:cxn>
              <a:cxn ang="0">
                <a:pos x="T8" y="T9"/>
              </a:cxn>
              <a:cxn ang="0">
                <a:pos x="T10" y="T11"/>
              </a:cxn>
              <a:cxn ang="0">
                <a:pos x="T12" y="T13"/>
              </a:cxn>
            </a:cxnLst>
            <a:rect l="0" t="0" r="r" b="b"/>
            <a:pathLst>
              <a:path w="574" h="575">
                <a:moveTo>
                  <a:pt x="0" y="0"/>
                </a:moveTo>
                <a:lnTo>
                  <a:pt x="0" y="309"/>
                </a:lnTo>
                <a:lnTo>
                  <a:pt x="263" y="309"/>
                </a:lnTo>
                <a:lnTo>
                  <a:pt x="263" y="575"/>
                </a:lnTo>
                <a:lnTo>
                  <a:pt x="574" y="575"/>
                </a:lnTo>
                <a:lnTo>
                  <a:pt x="574"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Title 1">
            <a:extLst>
              <a:ext uri="{FF2B5EF4-FFF2-40B4-BE49-F238E27FC236}">
                <a16:creationId xmlns:a16="http://schemas.microsoft.com/office/drawing/2014/main" id="{9BFCA833-4694-4F71-AED0-65ABC9659EDA}"/>
              </a:ext>
            </a:extLst>
          </p:cNvPr>
          <p:cNvSpPr>
            <a:spLocks noGrp="1"/>
          </p:cNvSpPr>
          <p:nvPr>
            <p:ph type="ctrTitle" hasCustomPrompt="1"/>
          </p:nvPr>
        </p:nvSpPr>
        <p:spPr>
          <a:xfrm>
            <a:off x="2175160" y="2068886"/>
            <a:ext cx="6492240" cy="1463040"/>
          </a:xfrm>
          <a:prstGeom prst="rect">
            <a:avLst/>
          </a:prstGeom>
          <a:noFill/>
        </p:spPr>
        <p:txBody>
          <a:bodyPr anchor="b">
            <a:noAutofit/>
          </a:bodyPr>
          <a:lstStyle>
            <a:lvl1pPr algn="l">
              <a:defRPr sz="4200" b="1">
                <a:solidFill>
                  <a:schemeClr val="tx1"/>
                </a:solidFill>
              </a:defRPr>
            </a:lvl1pPr>
          </a:lstStyle>
          <a:p>
            <a:r>
              <a:rPr lang="en-US"/>
              <a:t>Presentation title, 42pt bold, two line limit</a:t>
            </a:r>
          </a:p>
        </p:txBody>
      </p:sp>
      <p:sp>
        <p:nvSpPr>
          <p:cNvPr id="9" name="Date Placeholder 6">
            <a:extLst>
              <a:ext uri="{FF2B5EF4-FFF2-40B4-BE49-F238E27FC236}">
                <a16:creationId xmlns:a16="http://schemas.microsoft.com/office/drawing/2014/main" id="{115CFFC5-59C7-49E6-A8C3-4B775D62B8D8}"/>
              </a:ext>
            </a:extLst>
          </p:cNvPr>
          <p:cNvSpPr>
            <a:spLocks noGrp="1"/>
          </p:cNvSpPr>
          <p:nvPr>
            <p:ph type="dt" sz="half" idx="2"/>
          </p:nvPr>
        </p:nvSpPr>
        <p:spPr>
          <a:xfrm>
            <a:off x="2175160" y="6174360"/>
            <a:ext cx="1828800" cy="274320"/>
          </a:xfrm>
          <a:prstGeom prst="rect">
            <a:avLst/>
          </a:prstGeom>
        </p:spPr>
        <p:txBody>
          <a:bodyPr vert="horz" lIns="0" tIns="0" rIns="0" bIns="0" rtlCol="0" anchor="b">
            <a:noAutofit/>
          </a:bodyPr>
          <a:lstStyle>
            <a:lvl1pPr algn="l">
              <a:defRPr sz="1400" b="1">
                <a:solidFill>
                  <a:schemeClr val="tx1"/>
                </a:solidFill>
              </a:defRPr>
            </a:lvl1pPr>
          </a:lstStyle>
          <a:p>
            <a:endParaRPr lang="en-US"/>
          </a:p>
        </p:txBody>
      </p:sp>
      <p:pic>
        <p:nvPicPr>
          <p:cNvPr id="10" name="Picture 9">
            <a:extLst>
              <a:ext uri="{FF2B5EF4-FFF2-40B4-BE49-F238E27FC236}">
                <a16:creationId xmlns:a16="http://schemas.microsoft.com/office/drawing/2014/main" id="{BCAD8C60-5FEA-4AEF-9815-605111AD73D0}"/>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996457" y="6172184"/>
            <a:ext cx="3769325" cy="420656"/>
          </a:xfrm>
          <a:prstGeom prst="rect">
            <a:avLst/>
          </a:prstGeom>
        </p:spPr>
      </p:pic>
      <p:sp>
        <p:nvSpPr>
          <p:cNvPr id="11" name="Text Placeholder 5">
            <a:extLst>
              <a:ext uri="{FF2B5EF4-FFF2-40B4-BE49-F238E27FC236}">
                <a16:creationId xmlns:a16="http://schemas.microsoft.com/office/drawing/2014/main" id="{95EF5C79-C63B-4FEC-9D68-12369520A339}"/>
              </a:ext>
            </a:extLst>
          </p:cNvPr>
          <p:cNvSpPr>
            <a:spLocks noGrp="1"/>
          </p:cNvSpPr>
          <p:nvPr>
            <p:ph type="body" sz="quarter" idx="10" hasCustomPrompt="1"/>
          </p:nvPr>
        </p:nvSpPr>
        <p:spPr>
          <a:xfrm>
            <a:off x="2175160" y="3808413"/>
            <a:ext cx="6486205" cy="1776412"/>
          </a:xfrm>
          <a:prstGeom prst="rect">
            <a:avLst/>
          </a:prstGeom>
        </p:spPr>
        <p:txBody>
          <a:bodyPr/>
          <a:lstStyle>
            <a:lvl1pPr marL="0" indent="0">
              <a:buFontTx/>
              <a:buNone/>
              <a:defRPr>
                <a:solidFill>
                  <a:schemeClr val="tx1"/>
                </a:solidFill>
              </a:defRPr>
            </a:lvl1pPr>
          </a:lstStyle>
          <a:p>
            <a:pPr lvl="0"/>
            <a:r>
              <a:rPr lang="en-AU"/>
              <a:t>Other information, 28pt</a:t>
            </a:r>
            <a:endParaRPr lang="en-US"/>
          </a:p>
        </p:txBody>
      </p:sp>
    </p:spTree>
    <p:extLst>
      <p:ext uri="{BB962C8B-B14F-4D97-AF65-F5344CB8AC3E}">
        <p14:creationId xmlns:p14="http://schemas.microsoft.com/office/powerpoint/2010/main" val="40272449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itle Slide Green 3">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E026AEF9-FBD9-4E32-BADC-7CEC6B7D5DDC}"/>
              </a:ext>
            </a:extLst>
          </p:cNvPr>
          <p:cNvSpPr>
            <a:spLocks noGrp="1"/>
          </p:cNvSpPr>
          <p:nvPr>
            <p:ph type="pic" sz="quarter" idx="11" hasCustomPrompt="1"/>
          </p:nvPr>
        </p:nvSpPr>
        <p:spPr>
          <a:xfrm>
            <a:off x="9308465" y="0"/>
            <a:ext cx="2880360" cy="5917692"/>
          </a:xfrm>
          <a:prstGeom prst="rect">
            <a:avLst/>
          </a:prstGeom>
          <a:solidFill>
            <a:srgbClr val="BFBFBF"/>
          </a:solidFill>
        </p:spPr>
        <p:txBody>
          <a:bodyPr lIns="182880" tIns="182880" rIns="182880"/>
          <a:lstStyle>
            <a:lvl1pPr marL="0" indent="0">
              <a:buFontTx/>
              <a:buNone/>
              <a:defRPr sz="1400"/>
            </a:lvl1pPr>
          </a:lstStyle>
          <a:p>
            <a:r>
              <a:rPr lang="en-US"/>
              <a:t>Drag picture to placeholder or click icon to add, then send to back</a:t>
            </a:r>
          </a:p>
        </p:txBody>
      </p:sp>
      <p:grpSp>
        <p:nvGrpSpPr>
          <p:cNvPr id="4" name="Group 3">
            <a:extLst>
              <a:ext uri="{FF2B5EF4-FFF2-40B4-BE49-F238E27FC236}">
                <a16:creationId xmlns:a16="http://schemas.microsoft.com/office/drawing/2014/main" id="{BE90E167-7110-43EB-8930-3844D5CF515A}"/>
              </a:ext>
            </a:extLst>
          </p:cNvPr>
          <p:cNvGrpSpPr/>
          <p:nvPr userDrawn="1"/>
        </p:nvGrpSpPr>
        <p:grpSpPr>
          <a:xfrm>
            <a:off x="941831" y="0"/>
            <a:ext cx="8374386" cy="5917692"/>
            <a:chOff x="941831" y="0"/>
            <a:chExt cx="8374386" cy="5907024"/>
          </a:xfrm>
        </p:grpSpPr>
        <p:sp>
          <p:nvSpPr>
            <p:cNvPr id="5" name="Rectangle 4">
              <a:extLst>
                <a:ext uri="{FF2B5EF4-FFF2-40B4-BE49-F238E27FC236}">
                  <a16:creationId xmlns:a16="http://schemas.microsoft.com/office/drawing/2014/main" id="{D9760828-52F9-443B-9BAE-A3A1BBDAEF14}"/>
                </a:ext>
              </a:extLst>
            </p:cNvPr>
            <p:cNvSpPr/>
            <p:nvPr userDrawn="1"/>
          </p:nvSpPr>
          <p:spPr>
            <a:xfrm>
              <a:off x="941831" y="0"/>
              <a:ext cx="654852" cy="5907024"/>
            </a:xfrm>
            <a:prstGeom prst="rect">
              <a:avLst/>
            </a:prstGeom>
            <a:solidFill>
              <a:srgbClr val="007D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56FF595-083C-4B5D-A204-C1E29FAD1775}"/>
                </a:ext>
              </a:extLst>
            </p:cNvPr>
            <p:cNvSpPr/>
            <p:nvPr userDrawn="1"/>
          </p:nvSpPr>
          <p:spPr>
            <a:xfrm>
              <a:off x="8661365" y="0"/>
              <a:ext cx="654852" cy="5907024"/>
            </a:xfrm>
            <a:prstGeom prst="rect">
              <a:avLst/>
            </a:prstGeom>
            <a:solidFill>
              <a:srgbClr val="0AD2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Freeform 5">
            <a:extLst>
              <a:ext uri="{FF2B5EF4-FFF2-40B4-BE49-F238E27FC236}">
                <a16:creationId xmlns:a16="http://schemas.microsoft.com/office/drawing/2014/main" id="{B7843149-83E7-46C9-B9DC-6C0534FE83D6}"/>
              </a:ext>
            </a:extLst>
          </p:cNvPr>
          <p:cNvSpPr>
            <a:spLocks/>
          </p:cNvSpPr>
          <p:nvPr userDrawn="1"/>
        </p:nvSpPr>
        <p:spPr bwMode="auto">
          <a:xfrm>
            <a:off x="-1" y="5907024"/>
            <a:ext cx="941832" cy="950976"/>
          </a:xfrm>
          <a:custGeom>
            <a:avLst/>
            <a:gdLst>
              <a:gd name="T0" fmla="*/ 0 w 574"/>
              <a:gd name="T1" fmla="*/ 0 h 575"/>
              <a:gd name="T2" fmla="*/ 0 w 574"/>
              <a:gd name="T3" fmla="*/ 309 h 575"/>
              <a:gd name="T4" fmla="*/ 263 w 574"/>
              <a:gd name="T5" fmla="*/ 309 h 575"/>
              <a:gd name="T6" fmla="*/ 263 w 574"/>
              <a:gd name="T7" fmla="*/ 575 h 575"/>
              <a:gd name="T8" fmla="*/ 574 w 574"/>
              <a:gd name="T9" fmla="*/ 575 h 575"/>
              <a:gd name="T10" fmla="*/ 574 w 574"/>
              <a:gd name="T11" fmla="*/ 0 h 575"/>
              <a:gd name="T12" fmla="*/ 0 w 574"/>
              <a:gd name="T13" fmla="*/ 0 h 575"/>
            </a:gdLst>
            <a:ahLst/>
            <a:cxnLst>
              <a:cxn ang="0">
                <a:pos x="T0" y="T1"/>
              </a:cxn>
              <a:cxn ang="0">
                <a:pos x="T2" y="T3"/>
              </a:cxn>
              <a:cxn ang="0">
                <a:pos x="T4" y="T5"/>
              </a:cxn>
              <a:cxn ang="0">
                <a:pos x="T6" y="T7"/>
              </a:cxn>
              <a:cxn ang="0">
                <a:pos x="T8" y="T9"/>
              </a:cxn>
              <a:cxn ang="0">
                <a:pos x="T10" y="T11"/>
              </a:cxn>
              <a:cxn ang="0">
                <a:pos x="T12" y="T13"/>
              </a:cxn>
            </a:cxnLst>
            <a:rect l="0" t="0" r="r" b="b"/>
            <a:pathLst>
              <a:path w="574" h="575">
                <a:moveTo>
                  <a:pt x="0" y="0"/>
                </a:moveTo>
                <a:lnTo>
                  <a:pt x="0" y="309"/>
                </a:lnTo>
                <a:lnTo>
                  <a:pt x="263" y="309"/>
                </a:lnTo>
                <a:lnTo>
                  <a:pt x="263" y="575"/>
                </a:lnTo>
                <a:lnTo>
                  <a:pt x="574" y="575"/>
                </a:lnTo>
                <a:lnTo>
                  <a:pt x="574"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Title 1">
            <a:extLst>
              <a:ext uri="{FF2B5EF4-FFF2-40B4-BE49-F238E27FC236}">
                <a16:creationId xmlns:a16="http://schemas.microsoft.com/office/drawing/2014/main" id="{9282A160-ACC3-44B7-B804-D40CA1FD44DE}"/>
              </a:ext>
            </a:extLst>
          </p:cNvPr>
          <p:cNvSpPr>
            <a:spLocks noGrp="1"/>
          </p:cNvSpPr>
          <p:nvPr>
            <p:ph type="ctrTitle" hasCustomPrompt="1"/>
          </p:nvPr>
        </p:nvSpPr>
        <p:spPr>
          <a:xfrm>
            <a:off x="2175160" y="2068886"/>
            <a:ext cx="6492240" cy="1463040"/>
          </a:xfrm>
          <a:prstGeom prst="rect">
            <a:avLst/>
          </a:prstGeom>
          <a:noFill/>
        </p:spPr>
        <p:txBody>
          <a:bodyPr anchor="b">
            <a:noAutofit/>
          </a:bodyPr>
          <a:lstStyle>
            <a:lvl1pPr algn="l">
              <a:defRPr sz="4200" b="1">
                <a:solidFill>
                  <a:schemeClr val="tx1"/>
                </a:solidFill>
              </a:defRPr>
            </a:lvl1pPr>
          </a:lstStyle>
          <a:p>
            <a:r>
              <a:rPr lang="en-US"/>
              <a:t>Presentation title, 42pt bold, two line limit</a:t>
            </a:r>
          </a:p>
        </p:txBody>
      </p:sp>
      <p:pic>
        <p:nvPicPr>
          <p:cNvPr id="10" name="Picture 9">
            <a:extLst>
              <a:ext uri="{FF2B5EF4-FFF2-40B4-BE49-F238E27FC236}">
                <a16:creationId xmlns:a16="http://schemas.microsoft.com/office/drawing/2014/main" id="{3B70C85F-B237-4CE6-8E78-89419DC7993C}"/>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996457" y="6172184"/>
            <a:ext cx="3769325" cy="420656"/>
          </a:xfrm>
          <a:prstGeom prst="rect">
            <a:avLst/>
          </a:prstGeom>
        </p:spPr>
      </p:pic>
      <p:sp>
        <p:nvSpPr>
          <p:cNvPr id="11" name="Text Placeholder 5">
            <a:extLst>
              <a:ext uri="{FF2B5EF4-FFF2-40B4-BE49-F238E27FC236}">
                <a16:creationId xmlns:a16="http://schemas.microsoft.com/office/drawing/2014/main" id="{571ABE1F-7096-4D7A-9B5E-25849C530306}"/>
              </a:ext>
            </a:extLst>
          </p:cNvPr>
          <p:cNvSpPr>
            <a:spLocks noGrp="1"/>
          </p:cNvSpPr>
          <p:nvPr>
            <p:ph type="body" sz="quarter" idx="10" hasCustomPrompt="1"/>
          </p:nvPr>
        </p:nvSpPr>
        <p:spPr>
          <a:xfrm>
            <a:off x="2175160" y="3808413"/>
            <a:ext cx="6486205" cy="1776412"/>
          </a:xfrm>
          <a:prstGeom prst="rect">
            <a:avLst/>
          </a:prstGeom>
        </p:spPr>
        <p:txBody>
          <a:bodyPr/>
          <a:lstStyle>
            <a:lvl1pPr marL="0" indent="0">
              <a:buFontTx/>
              <a:buNone/>
              <a:defRPr>
                <a:solidFill>
                  <a:schemeClr val="tx1"/>
                </a:solidFill>
              </a:defRPr>
            </a:lvl1pPr>
          </a:lstStyle>
          <a:p>
            <a:pPr lvl="0"/>
            <a:r>
              <a:rPr lang="en-AU"/>
              <a:t>Other information, 28pt</a:t>
            </a:r>
            <a:endParaRPr lang="en-US"/>
          </a:p>
        </p:txBody>
      </p:sp>
    </p:spTree>
    <p:extLst>
      <p:ext uri="{BB962C8B-B14F-4D97-AF65-F5344CB8AC3E}">
        <p14:creationId xmlns:p14="http://schemas.microsoft.com/office/powerpoint/2010/main" val="39448388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theme" Target="../theme/theme2.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31.xml"/><Relationship Id="rId1" Type="http://schemas.openxmlformats.org/officeDocument/2006/relationships/slideLayout" Target="../slideLayouts/slideLayout3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9.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theme" Target="../theme/theme4.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theme" Target="../theme/theme5.xml"/><Relationship Id="rId5" Type="http://schemas.openxmlformats.org/officeDocument/2006/relationships/slideLayout" Target="../slideLayouts/slideLayout47.xml"/><Relationship Id="rId4" Type="http://schemas.openxmlformats.org/officeDocument/2006/relationships/slideLayout" Target="../slideLayouts/slideLayout46.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50.xml"/><Relationship Id="rId7" Type="http://schemas.openxmlformats.org/officeDocument/2006/relationships/theme" Target="../theme/theme6.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5" Type="http://schemas.openxmlformats.org/officeDocument/2006/relationships/slideLayout" Target="../slideLayouts/slideLayout52.xml"/><Relationship Id="rId4" Type="http://schemas.openxmlformats.org/officeDocument/2006/relationships/slideLayout" Target="../slideLayouts/slideLayout51.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55.xml"/><Relationship Id="rId1" Type="http://schemas.openxmlformats.org/officeDocument/2006/relationships/slideLayout" Target="../slideLayouts/slideLayout5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theme" Target="../theme/theme8.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68.xml"/><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theme" Target="../theme/theme9.xml"/><Relationship Id="rId5" Type="http://schemas.openxmlformats.org/officeDocument/2006/relationships/slideLayout" Target="../slideLayouts/slideLayout70.xml"/><Relationship Id="rId4" Type="http://schemas.openxmlformats.org/officeDocument/2006/relationships/slideLayout" Target="../slideLayouts/slideLayout69.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71.xml"/></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72.xml"/></Relationships>
</file>

<file path=ppt/slideMasters/_rels/slideMaster12.xml.rels><?xml version="1.0" encoding="UTF-8" standalone="yes"?>
<Relationships xmlns="http://schemas.openxmlformats.org/package/2006/relationships"><Relationship Id="rId3" Type="http://schemas.openxmlformats.org/officeDocument/2006/relationships/slideLayout" Target="../slideLayouts/slideLayout75.xml"/><Relationship Id="rId2" Type="http://schemas.openxmlformats.org/officeDocument/2006/relationships/slideLayout" Target="../slideLayouts/slideLayout74.xml"/><Relationship Id="rId1" Type="http://schemas.openxmlformats.org/officeDocument/2006/relationships/slideLayout" Target="../slideLayouts/slideLayout73.xml"/><Relationship Id="rId4" Type="http://schemas.openxmlformats.org/officeDocument/2006/relationships/theme" Target="../theme/theme12.xml"/></Relationships>
</file>

<file path=ppt/slideMasters/_rels/slideMaster13.xml.rels><?xml version="1.0" encoding="UTF-8" standalone="yes"?>
<Relationships xmlns="http://schemas.openxmlformats.org/package/2006/relationships"><Relationship Id="rId3" Type="http://schemas.openxmlformats.org/officeDocument/2006/relationships/slideLayout" Target="../slideLayouts/slideLayout78.xml"/><Relationship Id="rId2" Type="http://schemas.openxmlformats.org/officeDocument/2006/relationships/slideLayout" Target="../slideLayouts/slideLayout77.xml"/><Relationship Id="rId1" Type="http://schemas.openxmlformats.org/officeDocument/2006/relationships/slideLayout" Target="../slideLayouts/slideLayout76.xml"/><Relationship Id="rId6" Type="http://schemas.openxmlformats.org/officeDocument/2006/relationships/theme" Target="../theme/theme13.xml"/><Relationship Id="rId5" Type="http://schemas.openxmlformats.org/officeDocument/2006/relationships/slideLayout" Target="../slideLayouts/slideLayout80.xml"/><Relationship Id="rId4" Type="http://schemas.openxmlformats.org/officeDocument/2006/relationships/slideLayout" Target="../slideLayouts/slideLayout79.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hyperlink" Target="https://www.instagram.com/jacobsconnects/" TargetMode="External"/><Relationship Id="rId18" Type="http://schemas.openxmlformats.org/officeDocument/2006/relationships/image" Target="../media/image35.png"/><Relationship Id="rId3" Type="http://schemas.openxmlformats.org/officeDocument/2006/relationships/slideLayout" Target="../slideLayouts/slideLayout83.xml"/><Relationship Id="rId21" Type="http://schemas.openxmlformats.org/officeDocument/2006/relationships/hyperlink" Target="https://www.youtube.com/user/jacobsworldwide" TargetMode="External"/><Relationship Id="rId7" Type="http://schemas.openxmlformats.org/officeDocument/2006/relationships/slideLayout" Target="../slideLayouts/slideLayout87.xml"/><Relationship Id="rId12" Type="http://schemas.openxmlformats.org/officeDocument/2006/relationships/image" Target="../media/image32.png"/><Relationship Id="rId17" Type="http://schemas.openxmlformats.org/officeDocument/2006/relationships/hyperlink" Target="https://twitter.com/JacobsConnects" TargetMode="External"/><Relationship Id="rId2" Type="http://schemas.openxmlformats.org/officeDocument/2006/relationships/slideLayout" Target="../slideLayouts/slideLayout82.xml"/><Relationship Id="rId16" Type="http://schemas.openxmlformats.org/officeDocument/2006/relationships/image" Target="../media/image34.png"/><Relationship Id="rId20" Type="http://schemas.openxmlformats.org/officeDocument/2006/relationships/image" Target="../media/image36.png"/><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theme" Target="../theme/theme14.xml"/><Relationship Id="rId5" Type="http://schemas.openxmlformats.org/officeDocument/2006/relationships/slideLayout" Target="../slideLayouts/slideLayout85.xml"/><Relationship Id="rId15" Type="http://schemas.openxmlformats.org/officeDocument/2006/relationships/hyperlink" Target="https://www.facebook.com/JacobsConnects/" TargetMode="External"/><Relationship Id="rId10" Type="http://schemas.openxmlformats.org/officeDocument/2006/relationships/slideLayout" Target="../slideLayouts/slideLayout90.xml"/><Relationship Id="rId19" Type="http://schemas.openxmlformats.org/officeDocument/2006/relationships/hyperlink" Target="https://www.linkedin.com/company/jacobs/" TargetMode="External"/><Relationship Id="rId4" Type="http://schemas.openxmlformats.org/officeDocument/2006/relationships/slideLayout" Target="../slideLayouts/slideLayout84.xml"/><Relationship Id="rId9" Type="http://schemas.openxmlformats.org/officeDocument/2006/relationships/slideLayout" Target="../slideLayouts/slideLayout89.xml"/><Relationship Id="rId14" Type="http://schemas.openxmlformats.org/officeDocument/2006/relationships/image" Target="../media/image33.png"/><Relationship Id="rId22" Type="http://schemas.openxmlformats.org/officeDocument/2006/relationships/image" Target="../media/image37.png"/></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slideLayout" Target="../slideLayouts/slideLayout103.xml"/><Relationship Id="rId18" Type="http://schemas.openxmlformats.org/officeDocument/2006/relationships/slideLayout" Target="../slideLayouts/slideLayout108.xml"/><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17" Type="http://schemas.openxmlformats.org/officeDocument/2006/relationships/slideLayout" Target="../slideLayouts/slideLayout107.xml"/><Relationship Id="rId2" Type="http://schemas.openxmlformats.org/officeDocument/2006/relationships/slideLayout" Target="../slideLayouts/slideLayout92.xml"/><Relationship Id="rId16" Type="http://schemas.openxmlformats.org/officeDocument/2006/relationships/slideLayout" Target="../slideLayouts/slideLayout106.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5" Type="http://schemas.openxmlformats.org/officeDocument/2006/relationships/slideLayout" Target="../slideLayouts/slideLayout105.xml"/><Relationship Id="rId10" Type="http://schemas.openxmlformats.org/officeDocument/2006/relationships/slideLayout" Target="../slideLayouts/slideLayout100.xml"/><Relationship Id="rId19" Type="http://schemas.openxmlformats.org/officeDocument/2006/relationships/theme" Target="../theme/theme15.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slideLayout" Target="../slideLayouts/slideLayout10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1271093"/>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93" r:id="rId15"/>
  </p:sldLayoutIdLst>
  <p:hf hdr="0" dt="0"/>
  <p:txStyles>
    <p:title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Jacobs Chronos" panose="010B0603030503030204" pitchFamily="34" charset="0"/>
          <a:ea typeface="+mn-ea"/>
          <a:cs typeface="Jacobs Chronos" panose="010B0603030503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4A1A0ABA-277A-494D-AFC5-4231A957C667}"/>
              </a:ext>
            </a:extLst>
          </p:cNvPr>
          <p:cNvSpPr>
            <a:spLocks noGrp="1"/>
          </p:cNvSpPr>
          <p:nvPr>
            <p:ph type="title"/>
          </p:nvPr>
        </p:nvSpPr>
        <p:spPr bwMode="white">
          <a:xfrm>
            <a:off x="320040" y="486795"/>
            <a:ext cx="11521440" cy="640080"/>
          </a:xfrm>
          <a:prstGeom prst="rect">
            <a:avLst/>
          </a:prstGeom>
        </p:spPr>
        <p:txBody>
          <a:bodyPr vert="horz" lIns="0" tIns="0" rIns="0" bIns="0" rtlCol="0" anchor="ctr">
            <a:normAutofit/>
          </a:bodyPr>
          <a:lstStyle/>
          <a:p>
            <a:r>
              <a:rPr lang="en-US"/>
              <a:t>Slide title, 28pt bold</a:t>
            </a:r>
            <a:endParaRPr lang="en-AU"/>
          </a:p>
        </p:txBody>
      </p:sp>
      <p:sp>
        <p:nvSpPr>
          <p:cNvPr id="8" name="Text Placeholder 2">
            <a:extLst>
              <a:ext uri="{FF2B5EF4-FFF2-40B4-BE49-F238E27FC236}">
                <a16:creationId xmlns:a16="http://schemas.microsoft.com/office/drawing/2014/main" id="{B30F616C-87D7-4D71-A540-D0E1DC2FB78D}"/>
              </a:ext>
            </a:extLst>
          </p:cNvPr>
          <p:cNvSpPr>
            <a:spLocks noGrp="1"/>
          </p:cNvSpPr>
          <p:nvPr>
            <p:ph type="body" idx="1"/>
          </p:nvPr>
        </p:nvSpPr>
        <p:spPr>
          <a:xfrm>
            <a:off x="320039" y="1384917"/>
            <a:ext cx="11521440" cy="4741563"/>
          </a:xfrm>
          <a:prstGeom prst="rect">
            <a:avLst/>
          </a:prstGeom>
          <a:noFill/>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3">
            <a:extLst>
              <a:ext uri="{FF2B5EF4-FFF2-40B4-BE49-F238E27FC236}">
                <a16:creationId xmlns:a16="http://schemas.microsoft.com/office/drawing/2014/main" id="{45CAD75A-537E-4B12-960F-4DC7FBD909DC}"/>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
        <p:nvSpPr>
          <p:cNvPr id="11" name="Slide Number Placeholder 5">
            <a:extLst>
              <a:ext uri="{FF2B5EF4-FFF2-40B4-BE49-F238E27FC236}">
                <a16:creationId xmlns:a16="http://schemas.microsoft.com/office/drawing/2014/main" id="{D013D39C-859A-4492-96A6-21F28975B4F9}"/>
              </a:ext>
            </a:extLst>
          </p:cNvPr>
          <p:cNvSpPr>
            <a:spLocks noGrp="1"/>
          </p:cNvSpPr>
          <p:nvPr>
            <p:ph type="sldNum" sz="quarter" idx="4"/>
          </p:nvPr>
        </p:nvSpPr>
        <p:spPr>
          <a:xfrm>
            <a:off x="320040" y="6309360"/>
            <a:ext cx="781674" cy="274320"/>
          </a:xfrm>
          <a:prstGeom prst="rect">
            <a:avLst/>
          </a:prstGeom>
        </p:spPr>
        <p:txBody>
          <a:bodyPr vert="horz" lIns="0" tIns="0" rIns="0" bIns="0" rtlCol="0" anchor="b"/>
          <a:lstStyle>
            <a:lvl1pPr algn="l">
              <a:defRPr sz="1100" b="1">
                <a:solidFill>
                  <a:schemeClr val="tx1"/>
                </a:solidFill>
                <a:latin typeface="+mj-lt"/>
                <a:cs typeface="JacobsChronos" pitchFamily="34" charset="0"/>
              </a:defRPr>
            </a:lvl1pPr>
          </a:lstStyle>
          <a:p>
            <a:fld id="{9B3E39EC-4BE2-4DEA-81C0-4ABC0AAB4AC0}" type="slidenum">
              <a:rPr lang="en-AU" smtClean="0"/>
              <a:pPr/>
              <a:t>‹#›</a:t>
            </a:fld>
            <a:endParaRPr lang="en-AU"/>
          </a:p>
        </p:txBody>
      </p:sp>
    </p:spTree>
    <p:extLst>
      <p:ext uri="{BB962C8B-B14F-4D97-AF65-F5344CB8AC3E}">
        <p14:creationId xmlns:p14="http://schemas.microsoft.com/office/powerpoint/2010/main" val="2378116694"/>
      </p:ext>
    </p:extLst>
  </p:cSld>
  <p:clrMap bg1="lt1" tx1="dk1" bg2="lt2" tx2="dk2" accent1="accent1" accent2="accent2" accent3="accent3" accent4="accent4" accent5="accent5" accent6="accent6" hlink="hlink" folHlink="folHlink"/>
  <p:sldLayoutIdLst>
    <p:sldLayoutId id="2147483722"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 id="2147483803" r:id="rId13"/>
    <p:sldLayoutId id="2147483805" r:id="rId14"/>
  </p:sldLayoutIdLst>
  <p:hf hdr="0" dt="0"/>
  <p:txStyles>
    <p:title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p:titleStyle>
    <p:bodyStyle>
      <a:lvl1pPr marL="270000" indent="-270000" algn="l" defTabSz="914400" rtl="0" eaLnBrk="1" latinLnBrk="0" hangingPunct="1">
        <a:lnSpc>
          <a:spcPct val="90000"/>
        </a:lnSpc>
        <a:spcBef>
          <a:spcPts val="1000"/>
        </a:spcBef>
        <a:buFont typeface="Wingdings" panose="05000000000000000000" pitchFamily="2" charset="2"/>
        <a:buChar char="§"/>
        <a:defRPr sz="2400" kern="1200">
          <a:solidFill>
            <a:schemeClr val="tx1"/>
          </a:solidFill>
          <a:latin typeface="Jacobs Chronos" panose="010B0603030503030204" pitchFamily="34" charset="0"/>
          <a:ea typeface="+mn-ea"/>
          <a:cs typeface="Jacobs Chronos" panose="010B0603030503030204" pitchFamily="34" charset="0"/>
        </a:defRPr>
      </a:lvl1pPr>
      <a:lvl2pPr marL="540000" indent="-270000" algn="l" defTabSz="914400" rtl="0" eaLnBrk="1" latinLnBrk="0" hangingPunct="1">
        <a:lnSpc>
          <a:spcPct val="90000"/>
        </a:lnSpc>
        <a:spcBef>
          <a:spcPts val="500"/>
        </a:spcBef>
        <a:buFont typeface="Jacobs Chronos" panose="010B0603030503030204" pitchFamily="34" charset="0"/>
        <a:buChar char="−"/>
        <a:defRPr sz="2200" kern="1200">
          <a:solidFill>
            <a:schemeClr val="tx1"/>
          </a:solidFill>
          <a:latin typeface="Jacobs Chronos" panose="010B0603030503030204" pitchFamily="34" charset="0"/>
          <a:ea typeface="+mn-ea"/>
          <a:cs typeface="Jacobs Chronos" panose="010B0603030503030204" pitchFamily="34" charset="0"/>
        </a:defRPr>
      </a:lvl2pPr>
      <a:lvl3pPr marL="810000" indent="-2700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Jacobs Chronos" panose="010B0603030503030204" pitchFamily="34" charset="0"/>
          <a:ea typeface="+mn-ea"/>
          <a:cs typeface="Jacobs Chronos" panose="010B0603030503030204" pitchFamily="34" charset="0"/>
        </a:defRPr>
      </a:lvl3pPr>
      <a:lvl4pPr marL="1080000" indent="-270000" algn="l" defTabSz="914400" rtl="0" eaLnBrk="1" latinLnBrk="0" hangingPunct="1">
        <a:lnSpc>
          <a:spcPct val="90000"/>
        </a:lnSpc>
        <a:spcBef>
          <a:spcPts val="500"/>
        </a:spcBef>
        <a:buFont typeface="Jacobs Chronos" panose="010B0603030503030204" pitchFamily="34" charset="0"/>
        <a:buChar char="−"/>
        <a:defRPr sz="1800" kern="1200">
          <a:solidFill>
            <a:schemeClr val="tx1"/>
          </a:solidFill>
          <a:latin typeface="Jacobs Chronos" panose="010B0603030503030204" pitchFamily="34" charset="0"/>
          <a:ea typeface="+mn-ea"/>
          <a:cs typeface="Jacobs Chronos" panose="010B0603030503030204" pitchFamily="34" charset="0"/>
        </a:defRPr>
      </a:lvl4pPr>
      <a:lvl5pPr marL="1350000" indent="-27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Jacobs Chronos" panose="010B0603030503030204" pitchFamily="34" charset="0"/>
          <a:ea typeface="+mn-ea"/>
          <a:cs typeface="Jacobs Chronos" panose="010B0603030503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4A1A0ABA-277A-494D-AFC5-4231A957C667}"/>
              </a:ext>
            </a:extLst>
          </p:cNvPr>
          <p:cNvSpPr>
            <a:spLocks noGrp="1"/>
          </p:cNvSpPr>
          <p:nvPr>
            <p:ph type="title"/>
          </p:nvPr>
        </p:nvSpPr>
        <p:spPr bwMode="white">
          <a:xfrm>
            <a:off x="320040" y="486795"/>
            <a:ext cx="11521440" cy="640080"/>
          </a:xfrm>
          <a:prstGeom prst="rect">
            <a:avLst/>
          </a:prstGeom>
        </p:spPr>
        <p:txBody>
          <a:bodyPr vert="horz" lIns="0" tIns="0" rIns="0" bIns="0" rtlCol="0" anchor="ctr">
            <a:normAutofit/>
          </a:bodyPr>
          <a:lstStyle/>
          <a:p>
            <a:r>
              <a:rPr lang="en-US"/>
              <a:t>Click to edit Master title style</a:t>
            </a:r>
            <a:endParaRPr lang="en-AU"/>
          </a:p>
        </p:txBody>
      </p:sp>
      <p:sp>
        <p:nvSpPr>
          <p:cNvPr id="8" name="Text Placeholder 2">
            <a:extLst>
              <a:ext uri="{FF2B5EF4-FFF2-40B4-BE49-F238E27FC236}">
                <a16:creationId xmlns:a16="http://schemas.microsoft.com/office/drawing/2014/main" id="{B30F616C-87D7-4D71-A540-D0E1DC2FB78D}"/>
              </a:ext>
            </a:extLst>
          </p:cNvPr>
          <p:cNvSpPr>
            <a:spLocks noGrp="1"/>
          </p:cNvSpPr>
          <p:nvPr>
            <p:ph type="body" idx="1"/>
          </p:nvPr>
        </p:nvSpPr>
        <p:spPr>
          <a:xfrm>
            <a:off x="320039" y="1384917"/>
            <a:ext cx="11521440" cy="4741563"/>
          </a:xfrm>
          <a:prstGeom prst="rect">
            <a:avLst/>
          </a:prstGeom>
          <a:noFill/>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5">
            <a:extLst>
              <a:ext uri="{FF2B5EF4-FFF2-40B4-BE49-F238E27FC236}">
                <a16:creationId xmlns:a16="http://schemas.microsoft.com/office/drawing/2014/main" id="{D013D39C-859A-4492-96A6-21F28975B4F9}"/>
              </a:ext>
            </a:extLst>
          </p:cNvPr>
          <p:cNvSpPr>
            <a:spLocks noGrp="1"/>
          </p:cNvSpPr>
          <p:nvPr>
            <p:ph type="sldNum" sz="quarter" idx="4"/>
          </p:nvPr>
        </p:nvSpPr>
        <p:spPr>
          <a:xfrm>
            <a:off x="320040" y="6309360"/>
            <a:ext cx="781674" cy="274320"/>
          </a:xfrm>
          <a:prstGeom prst="rect">
            <a:avLst/>
          </a:prstGeom>
        </p:spPr>
        <p:txBody>
          <a:bodyPr vert="horz" lIns="0" tIns="0" rIns="0" bIns="0" rtlCol="0" anchor="b"/>
          <a:lstStyle>
            <a:lvl1pPr algn="l">
              <a:defRPr sz="1100" b="1">
                <a:solidFill>
                  <a:schemeClr val="tx1"/>
                </a:solidFill>
                <a:latin typeface="+mj-lt"/>
                <a:cs typeface="JacobsChronos" pitchFamily="34" charset="0"/>
              </a:defRPr>
            </a:lvl1pPr>
          </a:lstStyle>
          <a:p>
            <a:fld id="{9B3E39EC-4BE2-4DEA-81C0-4ABC0AAB4AC0}" type="slidenum">
              <a:rPr lang="en-AU" smtClean="0"/>
              <a:pPr/>
              <a:t>‹#›</a:t>
            </a:fld>
            <a:endParaRPr lang="en-AU"/>
          </a:p>
        </p:txBody>
      </p:sp>
      <p:sp>
        <p:nvSpPr>
          <p:cNvPr id="6" name="Footer Placeholder 3">
            <a:extLst>
              <a:ext uri="{FF2B5EF4-FFF2-40B4-BE49-F238E27FC236}">
                <a16:creationId xmlns:a16="http://schemas.microsoft.com/office/drawing/2014/main" id="{E744EEAB-8D21-497B-B41D-567014D30B9D}"/>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2759806472"/>
      </p:ext>
    </p:extLst>
  </p:cSld>
  <p:clrMap bg1="lt1" tx1="dk1" bg2="lt2" tx2="dk2" accent1="accent1" accent2="accent2" accent3="accent3" accent4="accent4" accent5="accent5" accent6="accent6" hlink="hlink" folHlink="folHlink"/>
  <p:sldLayoutIdLst>
    <p:sldLayoutId id="2147483724" r:id="rId1"/>
    <p:sldLayoutId id="2147483725" r:id="rId2"/>
  </p:sldLayoutIdLst>
  <p:hf hdr="0" dt="0"/>
  <p:txStyles>
    <p:title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p:titleStyle>
    <p:bodyStyle>
      <a:lvl1pPr marL="270000" indent="-270000" algn="l" defTabSz="914400" rtl="0" eaLnBrk="1" latinLnBrk="0" hangingPunct="1">
        <a:lnSpc>
          <a:spcPct val="90000"/>
        </a:lnSpc>
        <a:spcBef>
          <a:spcPts val="1000"/>
        </a:spcBef>
        <a:buFont typeface="Wingdings" panose="05000000000000000000" pitchFamily="2" charset="2"/>
        <a:buChar char="§"/>
        <a:defRPr sz="2400" kern="1200">
          <a:solidFill>
            <a:schemeClr val="tx1"/>
          </a:solidFill>
          <a:latin typeface="Jacobs Chronos" panose="010B0603030503030204" pitchFamily="34" charset="0"/>
          <a:ea typeface="+mn-ea"/>
          <a:cs typeface="Jacobs Chronos" panose="010B0603030503030204" pitchFamily="34" charset="0"/>
        </a:defRPr>
      </a:lvl1pPr>
      <a:lvl2pPr marL="540000" indent="-270000" algn="l" defTabSz="914400" rtl="0" eaLnBrk="1" latinLnBrk="0" hangingPunct="1">
        <a:lnSpc>
          <a:spcPct val="90000"/>
        </a:lnSpc>
        <a:spcBef>
          <a:spcPts val="500"/>
        </a:spcBef>
        <a:buFont typeface="Jacobs Chronos" panose="010B0603030503030204" pitchFamily="34" charset="0"/>
        <a:buChar char="−"/>
        <a:defRPr sz="2200" kern="1200">
          <a:solidFill>
            <a:schemeClr val="tx1"/>
          </a:solidFill>
          <a:latin typeface="Jacobs Chronos" panose="010B0603030503030204" pitchFamily="34" charset="0"/>
          <a:ea typeface="+mn-ea"/>
          <a:cs typeface="Jacobs Chronos" panose="010B0603030503030204" pitchFamily="34" charset="0"/>
        </a:defRPr>
      </a:lvl2pPr>
      <a:lvl3pPr marL="810000" indent="-2700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Jacobs Chronos" panose="010B0603030503030204" pitchFamily="34" charset="0"/>
          <a:ea typeface="+mn-ea"/>
          <a:cs typeface="Jacobs Chronos" panose="010B0603030503030204" pitchFamily="34" charset="0"/>
        </a:defRPr>
      </a:lvl3pPr>
      <a:lvl4pPr marL="1080000" indent="-270000" algn="l" defTabSz="914400" rtl="0" eaLnBrk="1" latinLnBrk="0" hangingPunct="1">
        <a:lnSpc>
          <a:spcPct val="90000"/>
        </a:lnSpc>
        <a:spcBef>
          <a:spcPts val="500"/>
        </a:spcBef>
        <a:buFont typeface="Jacobs Chronos" panose="010B0603030503030204" pitchFamily="34" charset="0"/>
        <a:buChar char="−"/>
        <a:defRPr sz="1800" kern="1200">
          <a:solidFill>
            <a:schemeClr val="tx1"/>
          </a:solidFill>
          <a:latin typeface="Jacobs Chronos" panose="010B0603030503030204" pitchFamily="34" charset="0"/>
          <a:ea typeface="+mn-ea"/>
          <a:cs typeface="Jacobs Chronos" panose="010B0603030503030204" pitchFamily="34" charset="0"/>
        </a:defRPr>
      </a:lvl4pPr>
      <a:lvl5pPr marL="1350000" indent="-27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Jacobs Chronos" panose="010B0603030503030204" pitchFamily="34" charset="0"/>
          <a:ea typeface="+mn-ea"/>
          <a:cs typeface="Jacobs Chronos" panose="010B0603030503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4A1A0ABA-277A-494D-AFC5-4231A957C667}"/>
              </a:ext>
            </a:extLst>
          </p:cNvPr>
          <p:cNvSpPr>
            <a:spLocks noGrp="1"/>
          </p:cNvSpPr>
          <p:nvPr>
            <p:ph type="title"/>
          </p:nvPr>
        </p:nvSpPr>
        <p:spPr bwMode="white">
          <a:xfrm>
            <a:off x="320040" y="486795"/>
            <a:ext cx="11521440" cy="640080"/>
          </a:xfrm>
          <a:prstGeom prst="rect">
            <a:avLst/>
          </a:prstGeom>
        </p:spPr>
        <p:txBody>
          <a:bodyPr vert="horz" lIns="0" tIns="0" rIns="0" bIns="0" rtlCol="0" anchor="ctr">
            <a:normAutofit/>
          </a:bodyPr>
          <a:lstStyle/>
          <a:p>
            <a:r>
              <a:rPr lang="en-US"/>
              <a:t>Click to edit Master title style</a:t>
            </a:r>
            <a:endParaRPr lang="en-AU"/>
          </a:p>
        </p:txBody>
      </p:sp>
      <p:sp>
        <p:nvSpPr>
          <p:cNvPr id="8" name="Text Placeholder 2">
            <a:extLst>
              <a:ext uri="{FF2B5EF4-FFF2-40B4-BE49-F238E27FC236}">
                <a16:creationId xmlns:a16="http://schemas.microsoft.com/office/drawing/2014/main" id="{B30F616C-87D7-4D71-A540-D0E1DC2FB78D}"/>
              </a:ext>
            </a:extLst>
          </p:cNvPr>
          <p:cNvSpPr>
            <a:spLocks noGrp="1"/>
          </p:cNvSpPr>
          <p:nvPr>
            <p:ph type="body" idx="1"/>
          </p:nvPr>
        </p:nvSpPr>
        <p:spPr>
          <a:xfrm>
            <a:off x="320039" y="1384917"/>
            <a:ext cx="11521440" cy="4741563"/>
          </a:xfrm>
          <a:prstGeom prst="rect">
            <a:avLst/>
          </a:prstGeom>
          <a:noFill/>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5">
            <a:extLst>
              <a:ext uri="{FF2B5EF4-FFF2-40B4-BE49-F238E27FC236}">
                <a16:creationId xmlns:a16="http://schemas.microsoft.com/office/drawing/2014/main" id="{D013D39C-859A-4492-96A6-21F28975B4F9}"/>
              </a:ext>
            </a:extLst>
          </p:cNvPr>
          <p:cNvSpPr>
            <a:spLocks noGrp="1"/>
          </p:cNvSpPr>
          <p:nvPr>
            <p:ph type="sldNum" sz="quarter" idx="4"/>
          </p:nvPr>
        </p:nvSpPr>
        <p:spPr>
          <a:xfrm>
            <a:off x="320040" y="6309360"/>
            <a:ext cx="781674" cy="274320"/>
          </a:xfrm>
          <a:prstGeom prst="rect">
            <a:avLst/>
          </a:prstGeom>
        </p:spPr>
        <p:txBody>
          <a:bodyPr vert="horz" lIns="0" tIns="0" rIns="0" bIns="0" rtlCol="0" anchor="b"/>
          <a:lstStyle>
            <a:lvl1pPr algn="l">
              <a:defRPr sz="1100" b="1">
                <a:solidFill>
                  <a:schemeClr val="tx1"/>
                </a:solidFill>
                <a:latin typeface="+mj-lt"/>
                <a:cs typeface="JacobsChronos" pitchFamily="34" charset="0"/>
              </a:defRPr>
            </a:lvl1pPr>
          </a:lstStyle>
          <a:p>
            <a:fld id="{9B3E39EC-4BE2-4DEA-81C0-4ABC0AAB4AC0}" type="slidenum">
              <a:rPr lang="en-AU" smtClean="0"/>
              <a:pPr/>
              <a:t>‹#›</a:t>
            </a:fld>
            <a:endParaRPr lang="en-AU"/>
          </a:p>
        </p:txBody>
      </p:sp>
      <p:sp>
        <p:nvSpPr>
          <p:cNvPr id="6" name="Footer Placeholder 3">
            <a:extLst>
              <a:ext uri="{FF2B5EF4-FFF2-40B4-BE49-F238E27FC236}">
                <a16:creationId xmlns:a16="http://schemas.microsoft.com/office/drawing/2014/main" id="{954F302B-8584-49C6-A38F-EFA4BDD62C74}"/>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3398628774"/>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804" r:id="rId11"/>
  </p:sldLayoutIdLst>
  <p:hf hdr="0" dt="0"/>
  <p:txStyles>
    <p:title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p:titleStyle>
    <p:bodyStyle>
      <a:lvl1pPr marL="270000" indent="-270000" algn="l" defTabSz="914400" rtl="0" eaLnBrk="1" latinLnBrk="0" hangingPunct="1">
        <a:lnSpc>
          <a:spcPct val="90000"/>
        </a:lnSpc>
        <a:spcBef>
          <a:spcPts val="1000"/>
        </a:spcBef>
        <a:buFont typeface="Wingdings" panose="05000000000000000000" pitchFamily="2" charset="2"/>
        <a:buChar char="§"/>
        <a:defRPr sz="2400" kern="1200">
          <a:solidFill>
            <a:schemeClr val="tx1"/>
          </a:solidFill>
          <a:latin typeface="Jacobs Chronos" panose="010B0603030503030204" pitchFamily="34" charset="0"/>
          <a:ea typeface="+mn-ea"/>
          <a:cs typeface="Jacobs Chronos" panose="010B0603030503030204" pitchFamily="34" charset="0"/>
        </a:defRPr>
      </a:lvl1pPr>
      <a:lvl2pPr marL="540000" indent="-270000" algn="l" defTabSz="914400" rtl="0" eaLnBrk="1" latinLnBrk="0" hangingPunct="1">
        <a:lnSpc>
          <a:spcPct val="90000"/>
        </a:lnSpc>
        <a:spcBef>
          <a:spcPts val="500"/>
        </a:spcBef>
        <a:buFont typeface="Jacobs Chronos" panose="010B0603030503030204" pitchFamily="34" charset="0"/>
        <a:buChar char="−"/>
        <a:defRPr sz="2200" kern="1200">
          <a:solidFill>
            <a:schemeClr val="tx1"/>
          </a:solidFill>
          <a:latin typeface="Jacobs Chronos" panose="010B0603030503030204" pitchFamily="34" charset="0"/>
          <a:ea typeface="+mn-ea"/>
          <a:cs typeface="Jacobs Chronos" panose="010B0603030503030204" pitchFamily="34" charset="0"/>
        </a:defRPr>
      </a:lvl2pPr>
      <a:lvl3pPr marL="810000" indent="-2700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Jacobs Chronos" panose="010B0603030503030204" pitchFamily="34" charset="0"/>
          <a:ea typeface="+mn-ea"/>
          <a:cs typeface="Jacobs Chronos" panose="010B0603030503030204" pitchFamily="34" charset="0"/>
        </a:defRPr>
      </a:lvl3pPr>
      <a:lvl4pPr marL="1080000" indent="-270000" algn="l" defTabSz="914400" rtl="0" eaLnBrk="1" latinLnBrk="0" hangingPunct="1">
        <a:lnSpc>
          <a:spcPct val="90000"/>
        </a:lnSpc>
        <a:spcBef>
          <a:spcPts val="500"/>
        </a:spcBef>
        <a:buFont typeface="Jacobs Chronos" panose="010B0603030503030204" pitchFamily="34" charset="0"/>
        <a:buChar char="−"/>
        <a:defRPr sz="1800" kern="1200">
          <a:solidFill>
            <a:schemeClr val="tx1"/>
          </a:solidFill>
          <a:latin typeface="Jacobs Chronos" panose="010B0603030503030204" pitchFamily="34" charset="0"/>
          <a:ea typeface="+mn-ea"/>
          <a:cs typeface="Jacobs Chronos" panose="010B0603030503030204" pitchFamily="34" charset="0"/>
        </a:defRPr>
      </a:lvl4pPr>
      <a:lvl5pPr marL="1350000" indent="-27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Jacobs Chronos" panose="010B0603030503030204" pitchFamily="34" charset="0"/>
          <a:ea typeface="+mn-ea"/>
          <a:cs typeface="Jacobs Chronos" panose="010B0603030503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4A1A0ABA-277A-494D-AFC5-4231A957C667}"/>
              </a:ext>
            </a:extLst>
          </p:cNvPr>
          <p:cNvSpPr>
            <a:spLocks noGrp="1"/>
          </p:cNvSpPr>
          <p:nvPr>
            <p:ph type="title"/>
          </p:nvPr>
        </p:nvSpPr>
        <p:spPr bwMode="white">
          <a:xfrm>
            <a:off x="320040" y="486795"/>
            <a:ext cx="11521440" cy="640080"/>
          </a:xfrm>
          <a:prstGeom prst="rect">
            <a:avLst/>
          </a:prstGeom>
        </p:spPr>
        <p:txBody>
          <a:bodyPr vert="horz" lIns="0" tIns="0" rIns="0" bIns="0" rtlCol="0" anchor="ctr">
            <a:normAutofit/>
          </a:bodyPr>
          <a:lstStyle/>
          <a:p>
            <a:r>
              <a:rPr lang="en-US"/>
              <a:t>Click to edit Master title style</a:t>
            </a:r>
            <a:endParaRPr lang="en-AU"/>
          </a:p>
        </p:txBody>
      </p:sp>
      <p:sp>
        <p:nvSpPr>
          <p:cNvPr id="8" name="Text Placeholder 2">
            <a:extLst>
              <a:ext uri="{FF2B5EF4-FFF2-40B4-BE49-F238E27FC236}">
                <a16:creationId xmlns:a16="http://schemas.microsoft.com/office/drawing/2014/main" id="{B30F616C-87D7-4D71-A540-D0E1DC2FB78D}"/>
              </a:ext>
            </a:extLst>
          </p:cNvPr>
          <p:cNvSpPr>
            <a:spLocks noGrp="1"/>
          </p:cNvSpPr>
          <p:nvPr>
            <p:ph type="body" idx="1"/>
          </p:nvPr>
        </p:nvSpPr>
        <p:spPr>
          <a:xfrm>
            <a:off x="320039" y="1384917"/>
            <a:ext cx="11521440" cy="4741563"/>
          </a:xfrm>
          <a:prstGeom prst="rect">
            <a:avLst/>
          </a:prstGeom>
          <a:noFill/>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5">
            <a:extLst>
              <a:ext uri="{FF2B5EF4-FFF2-40B4-BE49-F238E27FC236}">
                <a16:creationId xmlns:a16="http://schemas.microsoft.com/office/drawing/2014/main" id="{D013D39C-859A-4492-96A6-21F28975B4F9}"/>
              </a:ext>
            </a:extLst>
          </p:cNvPr>
          <p:cNvSpPr>
            <a:spLocks noGrp="1"/>
          </p:cNvSpPr>
          <p:nvPr>
            <p:ph type="sldNum" sz="quarter" idx="4"/>
          </p:nvPr>
        </p:nvSpPr>
        <p:spPr>
          <a:xfrm>
            <a:off x="320040" y="6309360"/>
            <a:ext cx="781674" cy="274320"/>
          </a:xfrm>
          <a:prstGeom prst="rect">
            <a:avLst/>
          </a:prstGeom>
        </p:spPr>
        <p:txBody>
          <a:bodyPr vert="horz" lIns="0" tIns="0" rIns="0" bIns="0" rtlCol="0" anchor="b"/>
          <a:lstStyle>
            <a:lvl1pPr algn="l">
              <a:defRPr sz="1100" b="1">
                <a:solidFill>
                  <a:schemeClr val="tx1"/>
                </a:solidFill>
                <a:latin typeface="+mj-lt"/>
                <a:cs typeface="JacobsChronos" pitchFamily="34" charset="0"/>
              </a:defRPr>
            </a:lvl1pPr>
          </a:lstStyle>
          <a:p>
            <a:fld id="{9B3E39EC-4BE2-4DEA-81C0-4ABC0AAB4AC0}" type="slidenum">
              <a:rPr lang="en-AU" smtClean="0"/>
              <a:pPr/>
              <a:t>‹#›</a:t>
            </a:fld>
            <a:endParaRPr lang="en-AU"/>
          </a:p>
        </p:txBody>
      </p:sp>
      <p:sp>
        <p:nvSpPr>
          <p:cNvPr id="6" name="Footer Placeholder 3">
            <a:extLst>
              <a:ext uri="{FF2B5EF4-FFF2-40B4-BE49-F238E27FC236}">
                <a16:creationId xmlns:a16="http://schemas.microsoft.com/office/drawing/2014/main" id="{0401F364-048F-4FB1-8F44-DFA08DF6D3D6}"/>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1823604141"/>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Lst>
  <p:hf hdr="0" dt="0"/>
  <p:txStyles>
    <p:title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p:titleStyle>
    <p:bodyStyle>
      <a:lvl1pPr marL="270000" indent="-270000" algn="l" defTabSz="914400" rtl="0" eaLnBrk="1" latinLnBrk="0" hangingPunct="1">
        <a:lnSpc>
          <a:spcPct val="90000"/>
        </a:lnSpc>
        <a:spcBef>
          <a:spcPts val="1000"/>
        </a:spcBef>
        <a:buFont typeface="Wingdings" panose="05000000000000000000" pitchFamily="2" charset="2"/>
        <a:buChar char="§"/>
        <a:defRPr sz="2400" kern="1200">
          <a:solidFill>
            <a:schemeClr val="tx1"/>
          </a:solidFill>
          <a:latin typeface="Jacobs Chronos" panose="010B0603030503030204" pitchFamily="34" charset="0"/>
          <a:ea typeface="+mn-ea"/>
          <a:cs typeface="Jacobs Chronos" panose="010B0603030503030204" pitchFamily="34" charset="0"/>
        </a:defRPr>
      </a:lvl1pPr>
      <a:lvl2pPr marL="540000" indent="-270000" algn="l" defTabSz="914400" rtl="0" eaLnBrk="1" latinLnBrk="0" hangingPunct="1">
        <a:lnSpc>
          <a:spcPct val="90000"/>
        </a:lnSpc>
        <a:spcBef>
          <a:spcPts val="500"/>
        </a:spcBef>
        <a:buFont typeface="Jacobs Chronos" panose="010B0603030503030204" pitchFamily="34" charset="0"/>
        <a:buChar char="−"/>
        <a:defRPr sz="2200" kern="1200">
          <a:solidFill>
            <a:schemeClr val="tx1"/>
          </a:solidFill>
          <a:latin typeface="Jacobs Chronos" panose="010B0603030503030204" pitchFamily="34" charset="0"/>
          <a:ea typeface="+mn-ea"/>
          <a:cs typeface="Jacobs Chronos" panose="010B0603030503030204" pitchFamily="34" charset="0"/>
        </a:defRPr>
      </a:lvl2pPr>
      <a:lvl3pPr marL="810000" indent="-2700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Jacobs Chronos" panose="010B0603030503030204" pitchFamily="34" charset="0"/>
          <a:ea typeface="+mn-ea"/>
          <a:cs typeface="Jacobs Chronos" panose="010B0603030503030204" pitchFamily="34" charset="0"/>
        </a:defRPr>
      </a:lvl3pPr>
      <a:lvl4pPr marL="1080000" indent="-270000" algn="l" defTabSz="914400" rtl="0" eaLnBrk="1" latinLnBrk="0" hangingPunct="1">
        <a:lnSpc>
          <a:spcPct val="90000"/>
        </a:lnSpc>
        <a:spcBef>
          <a:spcPts val="500"/>
        </a:spcBef>
        <a:buFont typeface="Jacobs Chronos" panose="010B0603030503030204" pitchFamily="34" charset="0"/>
        <a:buChar char="−"/>
        <a:defRPr sz="1800" kern="1200">
          <a:solidFill>
            <a:schemeClr val="tx1"/>
          </a:solidFill>
          <a:latin typeface="Jacobs Chronos" panose="010B0603030503030204" pitchFamily="34" charset="0"/>
          <a:ea typeface="+mn-ea"/>
          <a:cs typeface="Jacobs Chronos" panose="010B0603030503030204" pitchFamily="34" charset="0"/>
        </a:defRPr>
      </a:lvl4pPr>
      <a:lvl5pPr marL="1350000" indent="-27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Jacobs Chronos" panose="010B0603030503030204" pitchFamily="34" charset="0"/>
          <a:ea typeface="+mn-ea"/>
          <a:cs typeface="Jacobs Chronos" panose="010B0603030503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4A1A0ABA-277A-494D-AFC5-4231A957C667}"/>
              </a:ext>
            </a:extLst>
          </p:cNvPr>
          <p:cNvSpPr>
            <a:spLocks noGrp="1"/>
          </p:cNvSpPr>
          <p:nvPr>
            <p:ph type="title"/>
          </p:nvPr>
        </p:nvSpPr>
        <p:spPr bwMode="white">
          <a:xfrm>
            <a:off x="320040" y="486795"/>
            <a:ext cx="11521440" cy="640080"/>
          </a:xfrm>
          <a:prstGeom prst="rect">
            <a:avLst/>
          </a:prstGeom>
        </p:spPr>
        <p:txBody>
          <a:bodyPr vert="horz" lIns="0" tIns="0" rIns="0" bIns="0" rtlCol="0" anchor="ctr">
            <a:normAutofit/>
          </a:bodyPr>
          <a:lstStyle/>
          <a:p>
            <a:r>
              <a:rPr lang="en-US"/>
              <a:t>Slide title, 28pt bold</a:t>
            </a:r>
            <a:endParaRPr lang="en-AU"/>
          </a:p>
        </p:txBody>
      </p:sp>
      <p:sp>
        <p:nvSpPr>
          <p:cNvPr id="8" name="Text Placeholder 2">
            <a:extLst>
              <a:ext uri="{FF2B5EF4-FFF2-40B4-BE49-F238E27FC236}">
                <a16:creationId xmlns:a16="http://schemas.microsoft.com/office/drawing/2014/main" id="{B30F616C-87D7-4D71-A540-D0E1DC2FB78D}"/>
              </a:ext>
            </a:extLst>
          </p:cNvPr>
          <p:cNvSpPr>
            <a:spLocks noGrp="1"/>
          </p:cNvSpPr>
          <p:nvPr>
            <p:ph type="body" idx="1"/>
          </p:nvPr>
        </p:nvSpPr>
        <p:spPr>
          <a:xfrm>
            <a:off x="320039" y="1384917"/>
            <a:ext cx="11521440" cy="4741563"/>
          </a:xfrm>
          <a:prstGeom prst="rect">
            <a:avLst/>
          </a:prstGeom>
          <a:noFill/>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5">
            <a:extLst>
              <a:ext uri="{FF2B5EF4-FFF2-40B4-BE49-F238E27FC236}">
                <a16:creationId xmlns:a16="http://schemas.microsoft.com/office/drawing/2014/main" id="{D013D39C-859A-4492-96A6-21F28975B4F9}"/>
              </a:ext>
            </a:extLst>
          </p:cNvPr>
          <p:cNvSpPr>
            <a:spLocks noGrp="1"/>
          </p:cNvSpPr>
          <p:nvPr>
            <p:ph type="sldNum" sz="quarter" idx="4"/>
          </p:nvPr>
        </p:nvSpPr>
        <p:spPr>
          <a:xfrm>
            <a:off x="320040" y="6309360"/>
            <a:ext cx="781674" cy="274320"/>
          </a:xfrm>
          <a:prstGeom prst="rect">
            <a:avLst/>
          </a:prstGeom>
        </p:spPr>
        <p:txBody>
          <a:bodyPr vert="horz" lIns="0" tIns="0" rIns="0" bIns="0" rtlCol="0" anchor="b"/>
          <a:lstStyle>
            <a:lvl1pPr algn="l">
              <a:defRPr sz="1100" b="1">
                <a:solidFill>
                  <a:schemeClr val="tx1"/>
                </a:solidFill>
                <a:latin typeface="+mj-lt"/>
                <a:cs typeface="JacobsChronos" pitchFamily="34" charset="0"/>
              </a:defRPr>
            </a:lvl1pPr>
          </a:lstStyle>
          <a:p>
            <a:fld id="{9B3E39EC-4BE2-4DEA-81C0-4ABC0AAB4AC0}" type="slidenum">
              <a:rPr lang="en-AU" smtClean="0"/>
              <a:pPr/>
              <a:t>‹#›</a:t>
            </a:fld>
            <a:endParaRPr lang="en-AU"/>
          </a:p>
        </p:txBody>
      </p:sp>
      <p:sp>
        <p:nvSpPr>
          <p:cNvPr id="6" name="Footer Placeholder 3">
            <a:extLst>
              <a:ext uri="{FF2B5EF4-FFF2-40B4-BE49-F238E27FC236}">
                <a16:creationId xmlns:a16="http://schemas.microsoft.com/office/drawing/2014/main" id="{1150C2AE-ADCD-43FB-B724-CB7160C05779}"/>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2600787814"/>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Lst>
  <p:hf hdr="0" dt="0"/>
  <p:txStyles>
    <p:title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p:titleStyle>
    <p:bodyStyle>
      <a:lvl1pPr marL="270000" indent="-270000" algn="l" defTabSz="914400" rtl="0" eaLnBrk="1" latinLnBrk="0" hangingPunct="1">
        <a:lnSpc>
          <a:spcPct val="90000"/>
        </a:lnSpc>
        <a:spcBef>
          <a:spcPts val="1000"/>
        </a:spcBef>
        <a:buFont typeface="Wingdings" panose="05000000000000000000" pitchFamily="2" charset="2"/>
        <a:buChar char="§"/>
        <a:defRPr sz="2400" kern="1200">
          <a:solidFill>
            <a:schemeClr val="tx1"/>
          </a:solidFill>
          <a:latin typeface="Jacobs Chronos" panose="010B0603030503030204" pitchFamily="34" charset="0"/>
          <a:ea typeface="+mn-ea"/>
          <a:cs typeface="Jacobs Chronos" panose="010B0603030503030204" pitchFamily="34" charset="0"/>
        </a:defRPr>
      </a:lvl1pPr>
      <a:lvl2pPr marL="540000" indent="-270000" algn="l" defTabSz="914400" rtl="0" eaLnBrk="1" latinLnBrk="0" hangingPunct="1">
        <a:lnSpc>
          <a:spcPct val="90000"/>
        </a:lnSpc>
        <a:spcBef>
          <a:spcPts val="500"/>
        </a:spcBef>
        <a:buFont typeface="Jacobs Chronos" panose="010B0603030503030204" pitchFamily="34" charset="0"/>
        <a:buChar char="−"/>
        <a:defRPr sz="2200" kern="1200">
          <a:solidFill>
            <a:schemeClr val="tx1"/>
          </a:solidFill>
          <a:latin typeface="Jacobs Chronos" panose="010B0603030503030204" pitchFamily="34" charset="0"/>
          <a:ea typeface="+mn-ea"/>
          <a:cs typeface="Jacobs Chronos" panose="010B0603030503030204" pitchFamily="34" charset="0"/>
        </a:defRPr>
      </a:lvl2pPr>
      <a:lvl3pPr marL="810000" indent="-2700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Jacobs Chronos" panose="010B0603030503030204" pitchFamily="34" charset="0"/>
          <a:ea typeface="+mn-ea"/>
          <a:cs typeface="Jacobs Chronos" panose="010B0603030503030204" pitchFamily="34" charset="0"/>
        </a:defRPr>
      </a:lvl3pPr>
      <a:lvl4pPr marL="1080000" indent="-270000" algn="l" defTabSz="914400" rtl="0" eaLnBrk="1" latinLnBrk="0" hangingPunct="1">
        <a:lnSpc>
          <a:spcPct val="90000"/>
        </a:lnSpc>
        <a:spcBef>
          <a:spcPts val="500"/>
        </a:spcBef>
        <a:buFont typeface="Jacobs Chronos" panose="010B0603030503030204" pitchFamily="34" charset="0"/>
        <a:buChar char="−"/>
        <a:defRPr sz="1800" kern="1200">
          <a:solidFill>
            <a:schemeClr val="tx1"/>
          </a:solidFill>
          <a:latin typeface="Jacobs Chronos" panose="010B0603030503030204" pitchFamily="34" charset="0"/>
          <a:ea typeface="+mn-ea"/>
          <a:cs typeface="Jacobs Chronos" panose="010B0603030503030204" pitchFamily="34" charset="0"/>
        </a:defRPr>
      </a:lvl4pPr>
      <a:lvl5pPr marL="1350000" indent="-27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Jacobs Chronos" panose="010B0603030503030204" pitchFamily="34" charset="0"/>
          <a:ea typeface="+mn-ea"/>
          <a:cs typeface="Jacobs Chronos" panose="010B0603030503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4A1A0ABA-277A-494D-AFC5-4231A957C667}"/>
              </a:ext>
            </a:extLst>
          </p:cNvPr>
          <p:cNvSpPr>
            <a:spLocks noGrp="1"/>
          </p:cNvSpPr>
          <p:nvPr>
            <p:ph type="title"/>
          </p:nvPr>
        </p:nvSpPr>
        <p:spPr bwMode="white">
          <a:xfrm>
            <a:off x="320040" y="486795"/>
            <a:ext cx="11521440" cy="640080"/>
          </a:xfrm>
          <a:prstGeom prst="rect">
            <a:avLst/>
          </a:prstGeom>
        </p:spPr>
        <p:txBody>
          <a:bodyPr vert="horz" lIns="0" tIns="0" rIns="0" bIns="0" rtlCol="0" anchor="ctr">
            <a:normAutofit/>
          </a:bodyPr>
          <a:lstStyle/>
          <a:p>
            <a:r>
              <a:rPr lang="en-US"/>
              <a:t>Slide title, 28pt bold</a:t>
            </a:r>
            <a:endParaRPr lang="en-AU"/>
          </a:p>
        </p:txBody>
      </p:sp>
      <p:sp>
        <p:nvSpPr>
          <p:cNvPr id="8" name="Text Placeholder 2">
            <a:extLst>
              <a:ext uri="{FF2B5EF4-FFF2-40B4-BE49-F238E27FC236}">
                <a16:creationId xmlns:a16="http://schemas.microsoft.com/office/drawing/2014/main" id="{B30F616C-87D7-4D71-A540-D0E1DC2FB78D}"/>
              </a:ext>
            </a:extLst>
          </p:cNvPr>
          <p:cNvSpPr>
            <a:spLocks noGrp="1"/>
          </p:cNvSpPr>
          <p:nvPr>
            <p:ph type="body" idx="1"/>
          </p:nvPr>
        </p:nvSpPr>
        <p:spPr>
          <a:xfrm>
            <a:off x="320039" y="1384917"/>
            <a:ext cx="11521440" cy="4741563"/>
          </a:xfrm>
          <a:prstGeom prst="rect">
            <a:avLst/>
          </a:prstGeom>
          <a:noFill/>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5">
            <a:extLst>
              <a:ext uri="{FF2B5EF4-FFF2-40B4-BE49-F238E27FC236}">
                <a16:creationId xmlns:a16="http://schemas.microsoft.com/office/drawing/2014/main" id="{D013D39C-859A-4492-96A6-21F28975B4F9}"/>
              </a:ext>
            </a:extLst>
          </p:cNvPr>
          <p:cNvSpPr>
            <a:spLocks noGrp="1"/>
          </p:cNvSpPr>
          <p:nvPr>
            <p:ph type="sldNum" sz="quarter" idx="4"/>
          </p:nvPr>
        </p:nvSpPr>
        <p:spPr>
          <a:xfrm>
            <a:off x="320040" y="6309360"/>
            <a:ext cx="781674" cy="274320"/>
          </a:xfrm>
          <a:prstGeom prst="rect">
            <a:avLst/>
          </a:prstGeom>
        </p:spPr>
        <p:txBody>
          <a:bodyPr vert="horz" lIns="0" tIns="0" rIns="0" bIns="0" rtlCol="0" anchor="b"/>
          <a:lstStyle>
            <a:lvl1pPr algn="l">
              <a:defRPr sz="1100" b="1">
                <a:solidFill>
                  <a:schemeClr val="tx1"/>
                </a:solidFill>
                <a:latin typeface="+mj-lt"/>
                <a:cs typeface="JacobsChronos" pitchFamily="34" charset="0"/>
              </a:defRPr>
            </a:lvl1pPr>
          </a:lstStyle>
          <a:p>
            <a:fld id="{9B3E39EC-4BE2-4DEA-81C0-4ABC0AAB4AC0}" type="slidenum">
              <a:rPr lang="en-AU" smtClean="0"/>
              <a:pPr/>
              <a:t>‹#›</a:t>
            </a:fld>
            <a:endParaRPr lang="en-AU"/>
          </a:p>
        </p:txBody>
      </p:sp>
      <p:sp>
        <p:nvSpPr>
          <p:cNvPr id="6" name="Footer Placeholder 3">
            <a:extLst>
              <a:ext uri="{FF2B5EF4-FFF2-40B4-BE49-F238E27FC236}">
                <a16:creationId xmlns:a16="http://schemas.microsoft.com/office/drawing/2014/main" id="{45276229-A2EC-4DAF-A169-D060B93863B6}"/>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1017120939"/>
      </p:ext>
    </p:extLst>
  </p:cSld>
  <p:clrMap bg1="lt1" tx1="dk1" bg2="lt2" tx2="dk2" accent1="accent1" accent2="accent2" accent3="accent3" accent4="accent4" accent5="accent5" accent6="accent6" hlink="hlink" folHlink="folHlink"/>
  <p:sldLayoutIdLst>
    <p:sldLayoutId id="2147483795" r:id="rId1"/>
    <p:sldLayoutId id="2147483798" r:id="rId2"/>
  </p:sldLayoutIdLst>
  <p:hf hdr="0" dt="0"/>
  <p:txStyles>
    <p:title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p:titleStyle>
    <p:bodyStyle>
      <a:lvl1pPr marL="270000" indent="-270000" algn="l" defTabSz="914400" rtl="0" eaLnBrk="1" latinLnBrk="0" hangingPunct="1">
        <a:lnSpc>
          <a:spcPct val="90000"/>
        </a:lnSpc>
        <a:spcBef>
          <a:spcPts val="1000"/>
        </a:spcBef>
        <a:buFont typeface="Wingdings" panose="05000000000000000000" pitchFamily="2" charset="2"/>
        <a:buChar char="§"/>
        <a:defRPr sz="2400" kern="1200">
          <a:solidFill>
            <a:schemeClr val="tx1"/>
          </a:solidFill>
          <a:latin typeface="Jacobs Chronos" panose="010B0603030503030204" pitchFamily="34" charset="0"/>
          <a:ea typeface="+mn-ea"/>
          <a:cs typeface="Jacobs Chronos" panose="010B0603030503030204" pitchFamily="34" charset="0"/>
        </a:defRPr>
      </a:lvl1pPr>
      <a:lvl2pPr marL="540000" indent="-270000" algn="l" defTabSz="914400" rtl="0" eaLnBrk="1" latinLnBrk="0" hangingPunct="1">
        <a:lnSpc>
          <a:spcPct val="90000"/>
        </a:lnSpc>
        <a:spcBef>
          <a:spcPts val="500"/>
        </a:spcBef>
        <a:buFont typeface="Jacobs Chronos" panose="010B0603030503030204" pitchFamily="34" charset="0"/>
        <a:buChar char="−"/>
        <a:defRPr sz="2200" kern="1200">
          <a:solidFill>
            <a:schemeClr val="tx1"/>
          </a:solidFill>
          <a:latin typeface="Jacobs Chronos" panose="010B0603030503030204" pitchFamily="34" charset="0"/>
          <a:ea typeface="+mn-ea"/>
          <a:cs typeface="Jacobs Chronos" panose="010B0603030503030204" pitchFamily="34" charset="0"/>
        </a:defRPr>
      </a:lvl2pPr>
      <a:lvl3pPr marL="810000" indent="-2700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Jacobs Chronos" panose="010B0603030503030204" pitchFamily="34" charset="0"/>
          <a:ea typeface="+mn-ea"/>
          <a:cs typeface="Jacobs Chronos" panose="010B0603030503030204" pitchFamily="34" charset="0"/>
        </a:defRPr>
      </a:lvl3pPr>
      <a:lvl4pPr marL="1080000" indent="-270000" algn="l" defTabSz="914400" rtl="0" eaLnBrk="1" latinLnBrk="0" hangingPunct="1">
        <a:lnSpc>
          <a:spcPct val="90000"/>
        </a:lnSpc>
        <a:spcBef>
          <a:spcPts val="500"/>
        </a:spcBef>
        <a:buFont typeface="Jacobs Chronos" panose="010B0603030503030204" pitchFamily="34" charset="0"/>
        <a:buChar char="−"/>
        <a:defRPr sz="1800" kern="1200">
          <a:solidFill>
            <a:schemeClr val="tx1"/>
          </a:solidFill>
          <a:latin typeface="Jacobs Chronos" panose="010B0603030503030204" pitchFamily="34" charset="0"/>
          <a:ea typeface="+mn-ea"/>
          <a:cs typeface="Jacobs Chronos" panose="010B0603030503030204" pitchFamily="34" charset="0"/>
        </a:defRPr>
      </a:lvl4pPr>
      <a:lvl5pPr marL="1350000" indent="-27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Jacobs Chronos" panose="010B0603030503030204" pitchFamily="34" charset="0"/>
          <a:ea typeface="+mn-ea"/>
          <a:cs typeface="Jacobs Chronos" panose="010B0603030503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4A1A0ABA-277A-494D-AFC5-4231A957C667}"/>
              </a:ext>
            </a:extLst>
          </p:cNvPr>
          <p:cNvSpPr>
            <a:spLocks noGrp="1"/>
          </p:cNvSpPr>
          <p:nvPr>
            <p:ph type="title"/>
          </p:nvPr>
        </p:nvSpPr>
        <p:spPr bwMode="white">
          <a:xfrm>
            <a:off x="320040" y="486795"/>
            <a:ext cx="11521440" cy="640080"/>
          </a:xfrm>
          <a:prstGeom prst="rect">
            <a:avLst/>
          </a:prstGeom>
        </p:spPr>
        <p:txBody>
          <a:bodyPr vert="horz" lIns="0" tIns="0" rIns="0" bIns="0" rtlCol="0" anchor="ctr">
            <a:normAutofit/>
          </a:bodyPr>
          <a:lstStyle/>
          <a:p>
            <a:r>
              <a:rPr lang="en-US"/>
              <a:t>Slide title, 28pt bold</a:t>
            </a:r>
            <a:endParaRPr lang="en-AU"/>
          </a:p>
        </p:txBody>
      </p:sp>
      <p:sp>
        <p:nvSpPr>
          <p:cNvPr id="8" name="Text Placeholder 2">
            <a:extLst>
              <a:ext uri="{FF2B5EF4-FFF2-40B4-BE49-F238E27FC236}">
                <a16:creationId xmlns:a16="http://schemas.microsoft.com/office/drawing/2014/main" id="{B30F616C-87D7-4D71-A540-D0E1DC2FB78D}"/>
              </a:ext>
            </a:extLst>
          </p:cNvPr>
          <p:cNvSpPr>
            <a:spLocks noGrp="1"/>
          </p:cNvSpPr>
          <p:nvPr>
            <p:ph type="body" idx="1"/>
          </p:nvPr>
        </p:nvSpPr>
        <p:spPr>
          <a:xfrm>
            <a:off x="320039" y="1384917"/>
            <a:ext cx="11521440" cy="4741563"/>
          </a:xfrm>
          <a:prstGeom prst="rect">
            <a:avLst/>
          </a:prstGeom>
          <a:noFill/>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5">
            <a:extLst>
              <a:ext uri="{FF2B5EF4-FFF2-40B4-BE49-F238E27FC236}">
                <a16:creationId xmlns:a16="http://schemas.microsoft.com/office/drawing/2014/main" id="{D013D39C-859A-4492-96A6-21F28975B4F9}"/>
              </a:ext>
            </a:extLst>
          </p:cNvPr>
          <p:cNvSpPr>
            <a:spLocks noGrp="1"/>
          </p:cNvSpPr>
          <p:nvPr>
            <p:ph type="sldNum" sz="quarter" idx="4"/>
          </p:nvPr>
        </p:nvSpPr>
        <p:spPr>
          <a:xfrm>
            <a:off x="320040" y="6309360"/>
            <a:ext cx="781674" cy="274320"/>
          </a:xfrm>
          <a:prstGeom prst="rect">
            <a:avLst/>
          </a:prstGeom>
        </p:spPr>
        <p:txBody>
          <a:bodyPr vert="horz" lIns="0" tIns="0" rIns="0" bIns="0" rtlCol="0" anchor="b"/>
          <a:lstStyle>
            <a:lvl1pPr algn="l">
              <a:defRPr sz="1100" b="1">
                <a:solidFill>
                  <a:schemeClr val="tx1"/>
                </a:solidFill>
                <a:latin typeface="+mj-lt"/>
                <a:cs typeface="JacobsChronos" pitchFamily="34" charset="0"/>
              </a:defRPr>
            </a:lvl1pPr>
          </a:lstStyle>
          <a:p>
            <a:fld id="{9B3E39EC-4BE2-4DEA-81C0-4ABC0AAB4AC0}" type="slidenum">
              <a:rPr lang="en-AU" smtClean="0"/>
              <a:pPr/>
              <a:t>‹#›</a:t>
            </a:fld>
            <a:endParaRPr lang="en-AU"/>
          </a:p>
        </p:txBody>
      </p:sp>
      <p:sp>
        <p:nvSpPr>
          <p:cNvPr id="6" name="Footer Placeholder 3">
            <a:extLst>
              <a:ext uri="{FF2B5EF4-FFF2-40B4-BE49-F238E27FC236}">
                <a16:creationId xmlns:a16="http://schemas.microsoft.com/office/drawing/2014/main" id="{D8C819F4-DC6D-4E49-ADA6-47C83FF07F22}"/>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2363401274"/>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8" r:id="rId7"/>
    <p:sldLayoutId id="2147483759" r:id="rId8"/>
    <p:sldLayoutId id="2147483760" r:id="rId9"/>
    <p:sldLayoutId id="2147483757" r:id="rId10"/>
  </p:sldLayoutIdLst>
  <p:hf hdr="0" dt="0"/>
  <p:txStyles>
    <p:title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p:titleStyle>
    <p:bodyStyle>
      <a:lvl1pPr marL="270000" indent="-270000" algn="l" defTabSz="914400" rtl="0" eaLnBrk="1" latinLnBrk="0" hangingPunct="1">
        <a:lnSpc>
          <a:spcPct val="90000"/>
        </a:lnSpc>
        <a:spcBef>
          <a:spcPts val="1000"/>
        </a:spcBef>
        <a:buFont typeface="Wingdings" panose="05000000000000000000" pitchFamily="2" charset="2"/>
        <a:buChar char="§"/>
        <a:defRPr sz="2400" kern="1200">
          <a:solidFill>
            <a:schemeClr val="tx1"/>
          </a:solidFill>
          <a:latin typeface="Jacobs Chronos" panose="010B0603030503030204" pitchFamily="34" charset="0"/>
          <a:ea typeface="+mn-ea"/>
          <a:cs typeface="Jacobs Chronos" panose="010B0603030503030204" pitchFamily="34" charset="0"/>
        </a:defRPr>
      </a:lvl1pPr>
      <a:lvl2pPr marL="540000" indent="-270000" algn="l" defTabSz="914400" rtl="0" eaLnBrk="1" latinLnBrk="0" hangingPunct="1">
        <a:lnSpc>
          <a:spcPct val="90000"/>
        </a:lnSpc>
        <a:spcBef>
          <a:spcPts val="500"/>
        </a:spcBef>
        <a:buFont typeface="Jacobs Chronos" panose="010B0603030503030204" pitchFamily="34" charset="0"/>
        <a:buChar char="−"/>
        <a:defRPr sz="2200" kern="1200">
          <a:solidFill>
            <a:schemeClr val="tx1"/>
          </a:solidFill>
          <a:latin typeface="Jacobs Chronos" panose="010B0603030503030204" pitchFamily="34" charset="0"/>
          <a:ea typeface="+mn-ea"/>
          <a:cs typeface="Jacobs Chronos" panose="010B0603030503030204" pitchFamily="34" charset="0"/>
        </a:defRPr>
      </a:lvl2pPr>
      <a:lvl3pPr marL="810000" indent="-2700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Jacobs Chronos" panose="010B0603030503030204" pitchFamily="34" charset="0"/>
          <a:ea typeface="+mn-ea"/>
          <a:cs typeface="Jacobs Chronos" panose="010B0603030503030204" pitchFamily="34" charset="0"/>
        </a:defRPr>
      </a:lvl3pPr>
      <a:lvl4pPr marL="1080000" indent="-270000" algn="l" defTabSz="914400" rtl="0" eaLnBrk="1" latinLnBrk="0" hangingPunct="1">
        <a:lnSpc>
          <a:spcPct val="90000"/>
        </a:lnSpc>
        <a:spcBef>
          <a:spcPts val="500"/>
        </a:spcBef>
        <a:buFont typeface="Jacobs Chronos" panose="010B0603030503030204" pitchFamily="34" charset="0"/>
        <a:buChar char="−"/>
        <a:defRPr sz="1800" kern="1200">
          <a:solidFill>
            <a:schemeClr val="tx1"/>
          </a:solidFill>
          <a:latin typeface="Jacobs Chronos" panose="010B0603030503030204" pitchFamily="34" charset="0"/>
          <a:ea typeface="+mn-ea"/>
          <a:cs typeface="Jacobs Chronos" panose="010B0603030503030204" pitchFamily="34" charset="0"/>
        </a:defRPr>
      </a:lvl4pPr>
      <a:lvl5pPr marL="1350000" indent="-27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Jacobs Chronos" panose="010B0603030503030204" pitchFamily="34" charset="0"/>
          <a:ea typeface="+mn-ea"/>
          <a:cs typeface="Jacobs Chronos" panose="010B0603030503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4A1A0ABA-277A-494D-AFC5-4231A957C667}"/>
              </a:ext>
            </a:extLst>
          </p:cNvPr>
          <p:cNvSpPr>
            <a:spLocks noGrp="1"/>
          </p:cNvSpPr>
          <p:nvPr>
            <p:ph type="title"/>
          </p:nvPr>
        </p:nvSpPr>
        <p:spPr bwMode="white">
          <a:xfrm>
            <a:off x="320040" y="486795"/>
            <a:ext cx="11521440" cy="640080"/>
          </a:xfrm>
          <a:prstGeom prst="rect">
            <a:avLst/>
          </a:prstGeom>
        </p:spPr>
        <p:txBody>
          <a:bodyPr vert="horz" lIns="0" tIns="0" rIns="0" bIns="0" rtlCol="0" anchor="ctr">
            <a:normAutofit/>
          </a:bodyPr>
          <a:lstStyle/>
          <a:p>
            <a:r>
              <a:rPr lang="en-US"/>
              <a:t>Slide title, 28pt bold</a:t>
            </a:r>
            <a:endParaRPr lang="en-AU"/>
          </a:p>
        </p:txBody>
      </p:sp>
      <p:sp>
        <p:nvSpPr>
          <p:cNvPr id="8" name="Text Placeholder 2">
            <a:extLst>
              <a:ext uri="{FF2B5EF4-FFF2-40B4-BE49-F238E27FC236}">
                <a16:creationId xmlns:a16="http://schemas.microsoft.com/office/drawing/2014/main" id="{B30F616C-87D7-4D71-A540-D0E1DC2FB78D}"/>
              </a:ext>
            </a:extLst>
          </p:cNvPr>
          <p:cNvSpPr>
            <a:spLocks noGrp="1"/>
          </p:cNvSpPr>
          <p:nvPr>
            <p:ph type="body" idx="1"/>
          </p:nvPr>
        </p:nvSpPr>
        <p:spPr>
          <a:xfrm>
            <a:off x="320039" y="1384917"/>
            <a:ext cx="11521440" cy="4741563"/>
          </a:xfrm>
          <a:prstGeom prst="rect">
            <a:avLst/>
          </a:prstGeom>
          <a:noFill/>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5">
            <a:extLst>
              <a:ext uri="{FF2B5EF4-FFF2-40B4-BE49-F238E27FC236}">
                <a16:creationId xmlns:a16="http://schemas.microsoft.com/office/drawing/2014/main" id="{D013D39C-859A-4492-96A6-21F28975B4F9}"/>
              </a:ext>
            </a:extLst>
          </p:cNvPr>
          <p:cNvSpPr>
            <a:spLocks noGrp="1"/>
          </p:cNvSpPr>
          <p:nvPr>
            <p:ph type="sldNum" sz="quarter" idx="4"/>
          </p:nvPr>
        </p:nvSpPr>
        <p:spPr>
          <a:xfrm>
            <a:off x="320040" y="6309360"/>
            <a:ext cx="781674" cy="274320"/>
          </a:xfrm>
          <a:prstGeom prst="rect">
            <a:avLst/>
          </a:prstGeom>
        </p:spPr>
        <p:txBody>
          <a:bodyPr vert="horz" lIns="0" tIns="0" rIns="0" bIns="0" rtlCol="0" anchor="b"/>
          <a:lstStyle>
            <a:lvl1pPr algn="l">
              <a:defRPr sz="1100" b="1">
                <a:solidFill>
                  <a:schemeClr val="tx1"/>
                </a:solidFill>
                <a:latin typeface="+mj-lt"/>
                <a:cs typeface="JacobsChronos" pitchFamily="34" charset="0"/>
              </a:defRPr>
            </a:lvl1pPr>
          </a:lstStyle>
          <a:p>
            <a:fld id="{9B3E39EC-4BE2-4DEA-81C0-4ABC0AAB4AC0}" type="slidenum">
              <a:rPr lang="en-AU" smtClean="0"/>
              <a:pPr/>
              <a:t>‹#›</a:t>
            </a:fld>
            <a:endParaRPr lang="en-AU"/>
          </a:p>
        </p:txBody>
      </p:sp>
      <p:sp>
        <p:nvSpPr>
          <p:cNvPr id="6" name="Footer Placeholder 3">
            <a:extLst>
              <a:ext uri="{FF2B5EF4-FFF2-40B4-BE49-F238E27FC236}">
                <a16:creationId xmlns:a16="http://schemas.microsoft.com/office/drawing/2014/main" id="{24209769-F9FC-4F77-8835-6DB0A15CE30D}"/>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476385078"/>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Lst>
  <p:hf hdr="0" dt="0"/>
  <p:txStyles>
    <p:title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p:titleStyle>
    <p:bodyStyle>
      <a:lvl1pPr marL="270000" indent="-270000" algn="l" defTabSz="914400" rtl="0" eaLnBrk="1" latinLnBrk="0" hangingPunct="1">
        <a:lnSpc>
          <a:spcPct val="90000"/>
        </a:lnSpc>
        <a:spcBef>
          <a:spcPts val="1000"/>
        </a:spcBef>
        <a:buFont typeface="Wingdings" panose="05000000000000000000" pitchFamily="2" charset="2"/>
        <a:buChar char="§"/>
        <a:defRPr sz="2400" kern="1200">
          <a:solidFill>
            <a:schemeClr val="tx1"/>
          </a:solidFill>
          <a:latin typeface="Jacobs Chronos" panose="010B0603030503030204" pitchFamily="34" charset="0"/>
          <a:ea typeface="+mn-ea"/>
          <a:cs typeface="Jacobs Chronos" panose="010B0603030503030204" pitchFamily="34" charset="0"/>
        </a:defRPr>
      </a:lvl1pPr>
      <a:lvl2pPr marL="540000" indent="-270000" algn="l" defTabSz="914400" rtl="0" eaLnBrk="1" latinLnBrk="0" hangingPunct="1">
        <a:lnSpc>
          <a:spcPct val="90000"/>
        </a:lnSpc>
        <a:spcBef>
          <a:spcPts val="500"/>
        </a:spcBef>
        <a:buFont typeface="Jacobs Chronos" panose="010B0603030503030204" pitchFamily="34" charset="0"/>
        <a:buChar char="−"/>
        <a:defRPr sz="2200" kern="1200">
          <a:solidFill>
            <a:schemeClr val="tx1"/>
          </a:solidFill>
          <a:latin typeface="Jacobs Chronos" panose="010B0603030503030204" pitchFamily="34" charset="0"/>
          <a:ea typeface="+mn-ea"/>
          <a:cs typeface="Jacobs Chronos" panose="010B0603030503030204" pitchFamily="34" charset="0"/>
        </a:defRPr>
      </a:lvl2pPr>
      <a:lvl3pPr marL="810000" indent="-2700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Jacobs Chronos" panose="010B0603030503030204" pitchFamily="34" charset="0"/>
          <a:ea typeface="+mn-ea"/>
          <a:cs typeface="Jacobs Chronos" panose="010B0603030503030204" pitchFamily="34" charset="0"/>
        </a:defRPr>
      </a:lvl3pPr>
      <a:lvl4pPr marL="1080000" indent="-270000" algn="l" defTabSz="914400" rtl="0" eaLnBrk="1" latinLnBrk="0" hangingPunct="1">
        <a:lnSpc>
          <a:spcPct val="90000"/>
        </a:lnSpc>
        <a:spcBef>
          <a:spcPts val="500"/>
        </a:spcBef>
        <a:buFont typeface="Jacobs Chronos" panose="010B0603030503030204" pitchFamily="34" charset="0"/>
        <a:buChar char="−"/>
        <a:defRPr sz="1800" kern="1200">
          <a:solidFill>
            <a:schemeClr val="tx1"/>
          </a:solidFill>
          <a:latin typeface="Jacobs Chronos" panose="010B0603030503030204" pitchFamily="34" charset="0"/>
          <a:ea typeface="+mn-ea"/>
          <a:cs typeface="Jacobs Chronos" panose="010B0603030503030204" pitchFamily="34" charset="0"/>
        </a:defRPr>
      </a:lvl4pPr>
      <a:lvl5pPr marL="1350000" indent="-27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Jacobs Chronos" panose="010B0603030503030204" pitchFamily="34" charset="0"/>
          <a:ea typeface="+mn-ea"/>
          <a:cs typeface="Jacobs Chronos" panose="010B0603030503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D013D39C-859A-4492-96A6-21F28975B4F9}"/>
              </a:ext>
            </a:extLst>
          </p:cNvPr>
          <p:cNvSpPr>
            <a:spLocks noGrp="1"/>
          </p:cNvSpPr>
          <p:nvPr>
            <p:ph type="sldNum" sz="quarter" idx="4"/>
          </p:nvPr>
        </p:nvSpPr>
        <p:spPr>
          <a:xfrm>
            <a:off x="320040" y="6309360"/>
            <a:ext cx="781674" cy="274320"/>
          </a:xfrm>
          <a:prstGeom prst="rect">
            <a:avLst/>
          </a:prstGeom>
        </p:spPr>
        <p:txBody>
          <a:bodyPr vert="horz" lIns="0" tIns="0" rIns="0" bIns="0" rtlCol="0" anchor="b"/>
          <a:lstStyle>
            <a:lvl1pPr algn="l">
              <a:defRPr sz="1100" b="1">
                <a:solidFill>
                  <a:schemeClr val="tx1"/>
                </a:solidFill>
                <a:latin typeface="+mj-lt"/>
                <a:cs typeface="JacobsChronos" pitchFamily="34" charset="0"/>
              </a:defRPr>
            </a:lvl1pPr>
          </a:lstStyle>
          <a:p>
            <a:fld id="{9B3E39EC-4BE2-4DEA-81C0-4ABC0AAB4AC0}" type="slidenum">
              <a:rPr lang="en-AU" smtClean="0"/>
              <a:pPr/>
              <a:t>‹#›</a:t>
            </a:fld>
            <a:endParaRPr lang="en-AU"/>
          </a:p>
        </p:txBody>
      </p:sp>
      <p:sp>
        <p:nvSpPr>
          <p:cNvPr id="4" name="Footer Placeholder 3">
            <a:extLst>
              <a:ext uri="{FF2B5EF4-FFF2-40B4-BE49-F238E27FC236}">
                <a16:creationId xmlns:a16="http://schemas.microsoft.com/office/drawing/2014/main" id="{10BB8180-DD69-44D6-B058-2ECBE6E8A5C1}"/>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2036484854"/>
      </p:ext>
    </p:extLst>
  </p:cSld>
  <p:clrMap bg1="lt1" tx1="dk1" bg2="lt2" tx2="dk2" accent1="accent1" accent2="accent2" accent3="accent3" accent4="accent4" accent5="accent5" accent6="accent6" hlink="hlink" folHlink="folHlink"/>
  <p:sldLayoutIdLst>
    <p:sldLayoutId id="2147483769" r:id="rId1"/>
  </p:sldLayoutIdLst>
  <p:hf hdr="0" dt="0"/>
  <p:txStyles>
    <p:title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p:titleStyle>
    <p:bodyStyle>
      <a:lvl1pPr marL="228600" indent="-270000" algn="l" defTabSz="914400" rtl="0" eaLnBrk="1" latinLnBrk="0" hangingPunct="1">
        <a:lnSpc>
          <a:spcPct val="90000"/>
        </a:lnSpc>
        <a:spcBef>
          <a:spcPts val="1000"/>
        </a:spcBef>
        <a:buFont typeface="Wingdings" panose="05000000000000000000" pitchFamily="2" charset="2"/>
        <a:buChar char="§"/>
        <a:defRPr sz="2400" kern="1200">
          <a:solidFill>
            <a:schemeClr val="tx1"/>
          </a:solidFill>
          <a:latin typeface="Jacobs Chronos" panose="010B0603030503030204" pitchFamily="34" charset="0"/>
          <a:ea typeface="+mn-ea"/>
          <a:cs typeface="Jacobs Chronos" panose="010B0603030503030204" pitchFamily="34" charset="0"/>
        </a:defRPr>
      </a:lvl1pPr>
      <a:lvl2pPr marL="576000" indent="-270000" algn="l" defTabSz="914400" rtl="0" eaLnBrk="1" latinLnBrk="0" hangingPunct="1">
        <a:lnSpc>
          <a:spcPct val="90000"/>
        </a:lnSpc>
        <a:spcBef>
          <a:spcPts val="500"/>
        </a:spcBef>
        <a:buFont typeface="Jacobs Chronos" panose="010B0603030503030204" pitchFamily="34" charset="0"/>
        <a:buChar char="−"/>
        <a:defRPr sz="2200" kern="1200">
          <a:solidFill>
            <a:schemeClr val="tx1"/>
          </a:solidFill>
          <a:latin typeface="Jacobs Chronos" panose="010B0603030503030204" pitchFamily="34" charset="0"/>
          <a:ea typeface="+mn-ea"/>
          <a:cs typeface="Jacobs Chronos" panose="010B0603030503030204" pitchFamily="34" charset="0"/>
        </a:defRPr>
      </a:lvl2pPr>
      <a:lvl3pPr marL="864000" indent="-2700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Jacobs Chronos" panose="010B0603030503030204" pitchFamily="34" charset="0"/>
          <a:ea typeface="+mn-ea"/>
          <a:cs typeface="Jacobs Chronos" panose="010B0603030503030204" pitchFamily="34" charset="0"/>
        </a:defRPr>
      </a:lvl3pPr>
      <a:lvl4pPr marL="1152000" indent="-270000" algn="l" defTabSz="914400" rtl="0" eaLnBrk="1" latinLnBrk="0" hangingPunct="1">
        <a:lnSpc>
          <a:spcPct val="90000"/>
        </a:lnSpc>
        <a:spcBef>
          <a:spcPts val="500"/>
        </a:spcBef>
        <a:buFont typeface="Jacobs Chronos" panose="010B0603030503030204" pitchFamily="34" charset="0"/>
        <a:buChar char="−"/>
        <a:defRPr sz="1800" kern="1200">
          <a:solidFill>
            <a:schemeClr val="tx1"/>
          </a:solidFill>
          <a:latin typeface="Jacobs Chronos" panose="010B0603030503030204" pitchFamily="34" charset="0"/>
          <a:ea typeface="+mn-ea"/>
          <a:cs typeface="Jacobs Chronos" panose="010B0603030503030204" pitchFamily="34" charset="0"/>
        </a:defRPr>
      </a:lvl4pPr>
      <a:lvl5pPr marL="1440000" indent="-27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Jacobs Chronos" panose="010B0603030503030204" pitchFamily="34" charset="0"/>
          <a:ea typeface="+mn-ea"/>
          <a:cs typeface="Jacobs Chronos" panose="010B0603030503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4A1A0ABA-277A-494D-AFC5-4231A957C667}"/>
              </a:ext>
            </a:extLst>
          </p:cNvPr>
          <p:cNvSpPr>
            <a:spLocks noGrp="1"/>
          </p:cNvSpPr>
          <p:nvPr>
            <p:ph type="title"/>
          </p:nvPr>
        </p:nvSpPr>
        <p:spPr bwMode="white">
          <a:xfrm>
            <a:off x="320040" y="486795"/>
            <a:ext cx="11521440" cy="640080"/>
          </a:xfrm>
          <a:prstGeom prst="rect">
            <a:avLst/>
          </a:prstGeom>
        </p:spPr>
        <p:txBody>
          <a:bodyPr vert="horz" lIns="0" tIns="0" rIns="0" bIns="0" rtlCol="0" anchor="ctr">
            <a:normAutofit/>
          </a:bodyPr>
          <a:lstStyle/>
          <a:p>
            <a:r>
              <a:rPr lang="en-US"/>
              <a:t>Slide title, 28pt bold</a:t>
            </a:r>
            <a:endParaRPr lang="en-AU"/>
          </a:p>
        </p:txBody>
      </p:sp>
      <p:sp>
        <p:nvSpPr>
          <p:cNvPr id="8" name="Text Placeholder 2">
            <a:extLst>
              <a:ext uri="{FF2B5EF4-FFF2-40B4-BE49-F238E27FC236}">
                <a16:creationId xmlns:a16="http://schemas.microsoft.com/office/drawing/2014/main" id="{B30F616C-87D7-4D71-A540-D0E1DC2FB78D}"/>
              </a:ext>
            </a:extLst>
          </p:cNvPr>
          <p:cNvSpPr>
            <a:spLocks noGrp="1"/>
          </p:cNvSpPr>
          <p:nvPr>
            <p:ph type="body" idx="1"/>
          </p:nvPr>
        </p:nvSpPr>
        <p:spPr>
          <a:xfrm>
            <a:off x="320039" y="1384917"/>
            <a:ext cx="11521440" cy="4741563"/>
          </a:xfrm>
          <a:prstGeom prst="rect">
            <a:avLst/>
          </a:prstGeom>
          <a:noFill/>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5">
            <a:extLst>
              <a:ext uri="{FF2B5EF4-FFF2-40B4-BE49-F238E27FC236}">
                <a16:creationId xmlns:a16="http://schemas.microsoft.com/office/drawing/2014/main" id="{D013D39C-859A-4492-96A6-21F28975B4F9}"/>
              </a:ext>
            </a:extLst>
          </p:cNvPr>
          <p:cNvSpPr>
            <a:spLocks noGrp="1"/>
          </p:cNvSpPr>
          <p:nvPr>
            <p:ph type="sldNum" sz="quarter" idx="4"/>
          </p:nvPr>
        </p:nvSpPr>
        <p:spPr>
          <a:xfrm>
            <a:off x="320040" y="6309360"/>
            <a:ext cx="781674" cy="274320"/>
          </a:xfrm>
          <a:prstGeom prst="rect">
            <a:avLst/>
          </a:prstGeom>
        </p:spPr>
        <p:txBody>
          <a:bodyPr vert="horz" lIns="0" tIns="0" rIns="0" bIns="0" rtlCol="0" anchor="b"/>
          <a:lstStyle>
            <a:lvl1pPr algn="l">
              <a:defRPr sz="1100" b="1">
                <a:solidFill>
                  <a:schemeClr val="tx1"/>
                </a:solidFill>
                <a:latin typeface="+mj-lt"/>
                <a:cs typeface="JacobsChronos" pitchFamily="34" charset="0"/>
              </a:defRPr>
            </a:lvl1pPr>
          </a:lstStyle>
          <a:p>
            <a:fld id="{9B3E39EC-4BE2-4DEA-81C0-4ABC0AAB4AC0}" type="slidenum">
              <a:rPr lang="en-AU" smtClean="0"/>
              <a:pPr/>
              <a:t>‹#›</a:t>
            </a:fld>
            <a:endParaRPr lang="en-AU"/>
          </a:p>
        </p:txBody>
      </p:sp>
      <p:sp>
        <p:nvSpPr>
          <p:cNvPr id="6" name="Footer Placeholder 3">
            <a:extLst>
              <a:ext uri="{FF2B5EF4-FFF2-40B4-BE49-F238E27FC236}">
                <a16:creationId xmlns:a16="http://schemas.microsoft.com/office/drawing/2014/main" id="{35F80BCA-5BCE-464B-9CD5-DA03B095D7D2}"/>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1457578636"/>
      </p:ext>
    </p:extLst>
  </p:cSld>
  <p:clrMap bg1="lt1" tx1="dk1" bg2="lt2" tx2="dk2" accent1="accent1" accent2="accent2" accent3="accent3" accent4="accent4" accent5="accent5" accent6="accent6" hlink="hlink" folHlink="folHlink"/>
  <p:sldLayoutIdLst>
    <p:sldLayoutId id="2147483772" r:id="rId1"/>
  </p:sldLayoutIdLst>
  <p:hf hdr="0" dt="0"/>
  <p:txStyles>
    <p:title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p:titleStyle>
    <p:bodyStyle>
      <a:lvl1pPr marL="270000" indent="-270000" algn="l" defTabSz="914400" rtl="0" eaLnBrk="1" latinLnBrk="0" hangingPunct="1">
        <a:lnSpc>
          <a:spcPct val="90000"/>
        </a:lnSpc>
        <a:spcBef>
          <a:spcPts val="1000"/>
        </a:spcBef>
        <a:buFont typeface="Wingdings" panose="05000000000000000000" pitchFamily="2" charset="2"/>
        <a:buChar char="§"/>
        <a:defRPr sz="2400" kern="1200">
          <a:solidFill>
            <a:schemeClr val="tx1"/>
          </a:solidFill>
          <a:latin typeface="Jacobs Chronos" panose="010B0603030503030204" pitchFamily="34" charset="0"/>
          <a:ea typeface="+mn-ea"/>
          <a:cs typeface="Jacobs Chronos" panose="010B0603030503030204" pitchFamily="34" charset="0"/>
        </a:defRPr>
      </a:lvl1pPr>
      <a:lvl2pPr marL="540000" indent="-270000" algn="l" defTabSz="914400" rtl="0" eaLnBrk="1" latinLnBrk="0" hangingPunct="1">
        <a:lnSpc>
          <a:spcPct val="90000"/>
        </a:lnSpc>
        <a:spcBef>
          <a:spcPts val="500"/>
        </a:spcBef>
        <a:buFont typeface="Jacobs Chronos" panose="010B0603030503030204" pitchFamily="34" charset="0"/>
        <a:buChar char="−"/>
        <a:defRPr sz="2200" kern="1200">
          <a:solidFill>
            <a:schemeClr val="tx1"/>
          </a:solidFill>
          <a:latin typeface="Jacobs Chronos" panose="010B0603030503030204" pitchFamily="34" charset="0"/>
          <a:ea typeface="+mn-ea"/>
          <a:cs typeface="Jacobs Chronos" panose="010B0603030503030204" pitchFamily="34" charset="0"/>
        </a:defRPr>
      </a:lvl2pPr>
      <a:lvl3pPr marL="810000" indent="-2700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Jacobs Chronos" panose="010B0603030503030204" pitchFamily="34" charset="0"/>
          <a:ea typeface="+mn-ea"/>
          <a:cs typeface="Jacobs Chronos" panose="010B0603030503030204" pitchFamily="34" charset="0"/>
        </a:defRPr>
      </a:lvl3pPr>
      <a:lvl4pPr marL="1080000" indent="-270000" algn="l" defTabSz="914400" rtl="0" eaLnBrk="1" latinLnBrk="0" hangingPunct="1">
        <a:lnSpc>
          <a:spcPct val="90000"/>
        </a:lnSpc>
        <a:spcBef>
          <a:spcPts val="500"/>
        </a:spcBef>
        <a:buFont typeface="Jacobs Chronos" panose="010B0603030503030204" pitchFamily="34" charset="0"/>
        <a:buChar char="−"/>
        <a:defRPr sz="1800" kern="1200">
          <a:solidFill>
            <a:schemeClr val="tx1"/>
          </a:solidFill>
          <a:latin typeface="Jacobs Chronos" panose="010B0603030503030204" pitchFamily="34" charset="0"/>
          <a:ea typeface="+mn-ea"/>
          <a:cs typeface="Jacobs Chronos" panose="010B0603030503030204" pitchFamily="34" charset="0"/>
        </a:defRPr>
      </a:lvl4pPr>
      <a:lvl5pPr marL="1350000" indent="-27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Jacobs Chronos" panose="010B0603030503030204" pitchFamily="34" charset="0"/>
          <a:ea typeface="+mn-ea"/>
          <a:cs typeface="Jacobs Chronos" panose="010B0603030503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4A1A0ABA-277A-494D-AFC5-4231A957C667}"/>
              </a:ext>
            </a:extLst>
          </p:cNvPr>
          <p:cNvSpPr>
            <a:spLocks noGrp="1"/>
          </p:cNvSpPr>
          <p:nvPr>
            <p:ph type="title"/>
          </p:nvPr>
        </p:nvSpPr>
        <p:spPr bwMode="white">
          <a:xfrm>
            <a:off x="320040" y="486795"/>
            <a:ext cx="11521440" cy="640080"/>
          </a:xfrm>
          <a:prstGeom prst="rect">
            <a:avLst/>
          </a:prstGeom>
        </p:spPr>
        <p:txBody>
          <a:bodyPr vert="horz" lIns="0" tIns="0" rIns="0" bIns="0" rtlCol="0" anchor="ctr">
            <a:normAutofit/>
          </a:bodyPr>
          <a:lstStyle/>
          <a:p>
            <a:r>
              <a:rPr lang="en-US"/>
              <a:t>Slide title, 28pt bold</a:t>
            </a:r>
            <a:endParaRPr lang="en-AU"/>
          </a:p>
        </p:txBody>
      </p:sp>
      <p:sp>
        <p:nvSpPr>
          <p:cNvPr id="8" name="Text Placeholder 2">
            <a:extLst>
              <a:ext uri="{FF2B5EF4-FFF2-40B4-BE49-F238E27FC236}">
                <a16:creationId xmlns:a16="http://schemas.microsoft.com/office/drawing/2014/main" id="{B30F616C-87D7-4D71-A540-D0E1DC2FB78D}"/>
              </a:ext>
            </a:extLst>
          </p:cNvPr>
          <p:cNvSpPr>
            <a:spLocks noGrp="1"/>
          </p:cNvSpPr>
          <p:nvPr>
            <p:ph type="body" idx="1"/>
          </p:nvPr>
        </p:nvSpPr>
        <p:spPr>
          <a:xfrm>
            <a:off x="320039" y="1384917"/>
            <a:ext cx="11521440" cy="4741563"/>
          </a:xfrm>
          <a:prstGeom prst="rect">
            <a:avLst/>
          </a:prstGeom>
          <a:noFill/>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5">
            <a:extLst>
              <a:ext uri="{FF2B5EF4-FFF2-40B4-BE49-F238E27FC236}">
                <a16:creationId xmlns:a16="http://schemas.microsoft.com/office/drawing/2014/main" id="{D013D39C-859A-4492-96A6-21F28975B4F9}"/>
              </a:ext>
            </a:extLst>
          </p:cNvPr>
          <p:cNvSpPr>
            <a:spLocks noGrp="1"/>
          </p:cNvSpPr>
          <p:nvPr>
            <p:ph type="sldNum" sz="quarter" idx="4"/>
          </p:nvPr>
        </p:nvSpPr>
        <p:spPr>
          <a:xfrm>
            <a:off x="320040" y="6309360"/>
            <a:ext cx="781674" cy="274320"/>
          </a:xfrm>
          <a:prstGeom prst="rect">
            <a:avLst/>
          </a:prstGeom>
        </p:spPr>
        <p:txBody>
          <a:bodyPr vert="horz" lIns="0" tIns="0" rIns="0" bIns="0" rtlCol="0" anchor="b"/>
          <a:lstStyle>
            <a:lvl1pPr algn="l">
              <a:defRPr sz="1100" b="1">
                <a:solidFill>
                  <a:schemeClr val="tx1"/>
                </a:solidFill>
                <a:latin typeface="+mj-lt"/>
                <a:cs typeface="JacobsChronos" pitchFamily="34" charset="0"/>
              </a:defRPr>
            </a:lvl1pPr>
          </a:lstStyle>
          <a:p>
            <a:fld id="{9B3E39EC-4BE2-4DEA-81C0-4ABC0AAB4AC0}" type="slidenum">
              <a:rPr lang="en-AU" smtClean="0"/>
              <a:pPr/>
              <a:t>‹#›</a:t>
            </a:fld>
            <a:endParaRPr lang="en-AU"/>
          </a:p>
        </p:txBody>
      </p:sp>
      <p:sp>
        <p:nvSpPr>
          <p:cNvPr id="6" name="Footer Placeholder 3">
            <a:extLst>
              <a:ext uri="{FF2B5EF4-FFF2-40B4-BE49-F238E27FC236}">
                <a16:creationId xmlns:a16="http://schemas.microsoft.com/office/drawing/2014/main" id="{79AFC795-115D-4CB0-B1E5-B323AAA2A52B}"/>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2021</a:t>
            </a:r>
          </a:p>
        </p:txBody>
      </p:sp>
    </p:spTree>
    <p:extLst>
      <p:ext uri="{BB962C8B-B14F-4D97-AF65-F5344CB8AC3E}">
        <p14:creationId xmlns:p14="http://schemas.microsoft.com/office/powerpoint/2010/main" val="1849771300"/>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Lst>
  <p:hf hdr="0" dt="0"/>
  <p:txStyles>
    <p:title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p:titleStyle>
    <p:bodyStyle>
      <a:lvl1pPr marL="270000" indent="-270000" algn="l" defTabSz="914400" rtl="0" eaLnBrk="1" latinLnBrk="0" hangingPunct="1">
        <a:lnSpc>
          <a:spcPct val="90000"/>
        </a:lnSpc>
        <a:spcBef>
          <a:spcPts val="1000"/>
        </a:spcBef>
        <a:buFont typeface="Wingdings" panose="05000000000000000000" pitchFamily="2" charset="2"/>
        <a:buChar char="§"/>
        <a:defRPr sz="2400" kern="1200">
          <a:solidFill>
            <a:schemeClr val="tx1"/>
          </a:solidFill>
          <a:latin typeface="Jacobs Chronos" panose="010B0603030503030204" pitchFamily="34" charset="0"/>
          <a:ea typeface="+mn-ea"/>
          <a:cs typeface="Jacobs Chronos" panose="010B0603030503030204" pitchFamily="34" charset="0"/>
        </a:defRPr>
      </a:lvl1pPr>
      <a:lvl2pPr marL="540000" indent="-270000" algn="l" defTabSz="914400" rtl="0" eaLnBrk="1" latinLnBrk="0" hangingPunct="1">
        <a:lnSpc>
          <a:spcPct val="90000"/>
        </a:lnSpc>
        <a:spcBef>
          <a:spcPts val="500"/>
        </a:spcBef>
        <a:buFont typeface="Jacobs Chronos" panose="010B0603030503030204" pitchFamily="34" charset="0"/>
        <a:buChar char="−"/>
        <a:defRPr sz="2200" kern="1200">
          <a:solidFill>
            <a:schemeClr val="tx1"/>
          </a:solidFill>
          <a:latin typeface="Jacobs Chronos" panose="010B0603030503030204" pitchFamily="34" charset="0"/>
          <a:ea typeface="+mn-ea"/>
          <a:cs typeface="Jacobs Chronos" panose="010B0603030503030204" pitchFamily="34" charset="0"/>
        </a:defRPr>
      </a:lvl2pPr>
      <a:lvl3pPr marL="810000" indent="-2700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Jacobs Chronos" panose="010B0603030503030204" pitchFamily="34" charset="0"/>
          <a:ea typeface="+mn-ea"/>
          <a:cs typeface="Jacobs Chronos" panose="010B0603030503030204" pitchFamily="34" charset="0"/>
        </a:defRPr>
      </a:lvl3pPr>
      <a:lvl4pPr marL="1080000" indent="-270000" algn="l" defTabSz="914400" rtl="0" eaLnBrk="1" latinLnBrk="0" hangingPunct="1">
        <a:lnSpc>
          <a:spcPct val="90000"/>
        </a:lnSpc>
        <a:spcBef>
          <a:spcPts val="500"/>
        </a:spcBef>
        <a:buFont typeface="Jacobs Chronos" panose="010B0603030503030204" pitchFamily="34" charset="0"/>
        <a:buChar char="−"/>
        <a:defRPr sz="1800" kern="1200">
          <a:solidFill>
            <a:schemeClr val="tx1"/>
          </a:solidFill>
          <a:latin typeface="Jacobs Chronos" panose="010B0603030503030204" pitchFamily="34" charset="0"/>
          <a:ea typeface="+mn-ea"/>
          <a:cs typeface="Jacobs Chronos" panose="010B0603030503030204" pitchFamily="34" charset="0"/>
        </a:defRPr>
      </a:lvl4pPr>
      <a:lvl5pPr marL="1350000" indent="-27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Jacobs Chronos" panose="010B0603030503030204" pitchFamily="34" charset="0"/>
          <a:ea typeface="+mn-ea"/>
          <a:cs typeface="Jacobs Chronos" panose="010B0603030503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4A1A0ABA-277A-494D-AFC5-4231A957C667}"/>
              </a:ext>
            </a:extLst>
          </p:cNvPr>
          <p:cNvSpPr>
            <a:spLocks noGrp="1"/>
          </p:cNvSpPr>
          <p:nvPr>
            <p:ph type="title"/>
          </p:nvPr>
        </p:nvSpPr>
        <p:spPr bwMode="white">
          <a:xfrm>
            <a:off x="320040" y="486795"/>
            <a:ext cx="11521440" cy="640080"/>
          </a:xfrm>
          <a:prstGeom prst="rect">
            <a:avLst/>
          </a:prstGeom>
        </p:spPr>
        <p:txBody>
          <a:bodyPr vert="horz" lIns="0" tIns="0" rIns="0" bIns="0" rtlCol="0" anchor="ctr">
            <a:normAutofit/>
          </a:bodyPr>
          <a:lstStyle/>
          <a:p>
            <a:r>
              <a:rPr lang="en-US"/>
              <a:t>Slide title, 28pt bold</a:t>
            </a:r>
            <a:endParaRPr lang="en-AU"/>
          </a:p>
        </p:txBody>
      </p:sp>
      <p:sp>
        <p:nvSpPr>
          <p:cNvPr id="8" name="Text Placeholder 2">
            <a:extLst>
              <a:ext uri="{FF2B5EF4-FFF2-40B4-BE49-F238E27FC236}">
                <a16:creationId xmlns:a16="http://schemas.microsoft.com/office/drawing/2014/main" id="{B30F616C-87D7-4D71-A540-D0E1DC2FB78D}"/>
              </a:ext>
            </a:extLst>
          </p:cNvPr>
          <p:cNvSpPr>
            <a:spLocks noGrp="1"/>
          </p:cNvSpPr>
          <p:nvPr>
            <p:ph type="body" idx="1"/>
          </p:nvPr>
        </p:nvSpPr>
        <p:spPr>
          <a:xfrm>
            <a:off x="320039" y="1384917"/>
            <a:ext cx="11521440" cy="4741563"/>
          </a:xfrm>
          <a:prstGeom prst="rect">
            <a:avLst/>
          </a:prstGeom>
          <a:noFill/>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Footer Placeholder 3">
            <a:extLst>
              <a:ext uri="{FF2B5EF4-FFF2-40B4-BE49-F238E27FC236}">
                <a16:creationId xmlns:a16="http://schemas.microsoft.com/office/drawing/2014/main" id="{45CAD75A-537E-4B12-960F-4DC7FBD909DC}"/>
              </a:ext>
            </a:extLst>
          </p:cNvPr>
          <p:cNvSpPr>
            <a:spLocks noGrp="1"/>
          </p:cNvSpPr>
          <p:nvPr>
            <p:ph type="ftr" sz="quarter" idx="3"/>
          </p:nvPr>
        </p:nvSpPr>
        <p:spPr>
          <a:xfrm>
            <a:off x="9281159" y="6309360"/>
            <a:ext cx="2560320" cy="274320"/>
          </a:xfrm>
          <a:prstGeom prst="rect">
            <a:avLst/>
          </a:prstGeom>
        </p:spPr>
        <p:txBody>
          <a:bodyPr vert="horz" lIns="0" tIns="0" rIns="0" bIns="0" rtlCol="0" anchor="b" anchorCtr="0"/>
          <a:lstStyle>
            <a:lvl1pPr algn="r">
              <a:defRPr sz="800">
                <a:solidFill>
                  <a:schemeClr val="tx1"/>
                </a:solidFill>
              </a:defRPr>
            </a:lvl1pPr>
          </a:lstStyle>
          <a:p>
            <a:r>
              <a:rPr lang="en-AU"/>
              <a:t>©Jacobs 2020</a:t>
            </a:r>
          </a:p>
        </p:txBody>
      </p:sp>
      <p:sp>
        <p:nvSpPr>
          <p:cNvPr id="11" name="Slide Number Placeholder 5">
            <a:extLst>
              <a:ext uri="{FF2B5EF4-FFF2-40B4-BE49-F238E27FC236}">
                <a16:creationId xmlns:a16="http://schemas.microsoft.com/office/drawing/2014/main" id="{D013D39C-859A-4492-96A6-21F28975B4F9}"/>
              </a:ext>
            </a:extLst>
          </p:cNvPr>
          <p:cNvSpPr>
            <a:spLocks noGrp="1"/>
          </p:cNvSpPr>
          <p:nvPr>
            <p:ph type="sldNum" sz="quarter" idx="4"/>
          </p:nvPr>
        </p:nvSpPr>
        <p:spPr>
          <a:xfrm>
            <a:off x="320040" y="6309360"/>
            <a:ext cx="781674" cy="274320"/>
          </a:xfrm>
          <a:prstGeom prst="rect">
            <a:avLst/>
          </a:prstGeom>
        </p:spPr>
        <p:txBody>
          <a:bodyPr vert="horz" lIns="0" tIns="0" rIns="0" bIns="0" rtlCol="0" anchor="b"/>
          <a:lstStyle>
            <a:lvl1pPr algn="l">
              <a:defRPr sz="1100" b="1">
                <a:solidFill>
                  <a:schemeClr val="tx1"/>
                </a:solidFill>
                <a:latin typeface="+mj-lt"/>
                <a:cs typeface="JacobsChronos" pitchFamily="34" charset="0"/>
              </a:defRPr>
            </a:lvl1pPr>
          </a:lstStyle>
          <a:p>
            <a:fld id="{9B3E39EC-4BE2-4DEA-81C0-4ABC0AAB4AC0}" type="slidenum">
              <a:rPr lang="en-AU" smtClean="0"/>
              <a:pPr/>
              <a:t>‹#›</a:t>
            </a:fld>
            <a:endParaRPr lang="en-AU"/>
          </a:p>
        </p:txBody>
      </p:sp>
    </p:spTree>
    <p:extLst>
      <p:ext uri="{BB962C8B-B14F-4D97-AF65-F5344CB8AC3E}">
        <p14:creationId xmlns:p14="http://schemas.microsoft.com/office/powerpoint/2010/main" val="3858794406"/>
      </p:ext>
    </p:extLst>
  </p:cSld>
  <p:clrMap bg1="lt1" tx1="dk1" bg2="lt2" tx2="dk2" accent1="accent1" accent2="accent2" accent3="accent3" accent4="accent4" accent5="accent5" accent6="accent6" hlink="hlink" folHlink="folHlink"/>
  <p:sldLayoutIdLst>
    <p:sldLayoutId id="2147483778" r:id="rId1"/>
    <p:sldLayoutId id="2147483799" r:id="rId2"/>
    <p:sldLayoutId id="2147483792" r:id="rId3"/>
    <p:sldLayoutId id="2147483779" r:id="rId4"/>
    <p:sldLayoutId id="2147483780" r:id="rId5"/>
  </p:sldLayoutIdLst>
  <p:hf hdr="0" dt="0"/>
  <p:txStyles>
    <p:title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p:titleStyle>
    <p:bodyStyle>
      <a:lvl1pPr marL="228600" indent="-270000" algn="l" defTabSz="914400" rtl="0" eaLnBrk="1" latinLnBrk="0" hangingPunct="1">
        <a:lnSpc>
          <a:spcPct val="90000"/>
        </a:lnSpc>
        <a:spcBef>
          <a:spcPts val="1000"/>
        </a:spcBef>
        <a:buFont typeface="Wingdings" panose="05000000000000000000" pitchFamily="2" charset="2"/>
        <a:buChar char="§"/>
        <a:defRPr sz="2400" kern="1200">
          <a:solidFill>
            <a:schemeClr val="tx1"/>
          </a:solidFill>
          <a:latin typeface="Jacobs Chronos" panose="010B0603030503030204" pitchFamily="34" charset="0"/>
          <a:ea typeface="+mn-ea"/>
          <a:cs typeface="Jacobs Chronos" panose="010B0603030503030204" pitchFamily="34" charset="0"/>
        </a:defRPr>
      </a:lvl1pPr>
      <a:lvl2pPr marL="576000" indent="-270000" algn="l" defTabSz="914400" rtl="0" eaLnBrk="1" latinLnBrk="0" hangingPunct="1">
        <a:lnSpc>
          <a:spcPct val="90000"/>
        </a:lnSpc>
        <a:spcBef>
          <a:spcPts val="500"/>
        </a:spcBef>
        <a:buFont typeface="Jacobs Chronos" panose="010B0603030503030204" pitchFamily="34" charset="0"/>
        <a:buChar char="−"/>
        <a:defRPr sz="2200" kern="1200">
          <a:solidFill>
            <a:schemeClr val="tx1"/>
          </a:solidFill>
          <a:latin typeface="Jacobs Chronos" panose="010B0603030503030204" pitchFamily="34" charset="0"/>
          <a:ea typeface="+mn-ea"/>
          <a:cs typeface="Jacobs Chronos" panose="010B0603030503030204" pitchFamily="34" charset="0"/>
        </a:defRPr>
      </a:lvl2pPr>
      <a:lvl3pPr marL="864000" indent="-2700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Jacobs Chronos" panose="010B0603030503030204" pitchFamily="34" charset="0"/>
          <a:ea typeface="+mn-ea"/>
          <a:cs typeface="Jacobs Chronos" panose="010B0603030503030204" pitchFamily="34" charset="0"/>
        </a:defRPr>
      </a:lvl3pPr>
      <a:lvl4pPr marL="1152000" indent="-270000" algn="l" defTabSz="914400" rtl="0" eaLnBrk="1" latinLnBrk="0" hangingPunct="1">
        <a:lnSpc>
          <a:spcPct val="90000"/>
        </a:lnSpc>
        <a:spcBef>
          <a:spcPts val="500"/>
        </a:spcBef>
        <a:buFont typeface="Jacobs Chronos" panose="010B0603030503030204" pitchFamily="34" charset="0"/>
        <a:buChar char="−"/>
        <a:defRPr sz="1800" kern="1200">
          <a:solidFill>
            <a:schemeClr val="tx1"/>
          </a:solidFill>
          <a:latin typeface="Jacobs Chronos" panose="010B0603030503030204" pitchFamily="34" charset="0"/>
          <a:ea typeface="+mn-ea"/>
          <a:cs typeface="Jacobs Chronos" panose="010B0603030503030204" pitchFamily="34" charset="0"/>
        </a:defRPr>
      </a:lvl4pPr>
      <a:lvl5pPr marL="1440000" indent="-27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Jacobs Chronos" panose="010B0603030503030204" pitchFamily="34" charset="0"/>
          <a:ea typeface="+mn-ea"/>
          <a:cs typeface="Jacobs Chronos" panose="010B0603030503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Jacobs-strapline2_BL">
            <a:extLst>
              <a:ext uri="{FF2B5EF4-FFF2-40B4-BE49-F238E27FC236}">
                <a16:creationId xmlns:a16="http://schemas.microsoft.com/office/drawing/2014/main" id="{B7C72B4C-D4EE-4060-92A4-55A572B1AD41}"/>
              </a:ext>
            </a:extLst>
          </p:cNvPr>
          <p:cNvPicPr>
            <a:picLocks noChangeAspect="1"/>
          </p:cNvPicPr>
          <p:nvPr userDrawn="1"/>
        </p:nvPicPr>
        <p:blipFill>
          <a:blip r:embed="rId12" cstate="hqprint">
            <a:extLst>
              <a:ext uri="{28A0092B-C50C-407E-A947-70E740481C1C}">
                <a14:useLocalDpi xmlns:a14="http://schemas.microsoft.com/office/drawing/2010/main" val="0"/>
              </a:ext>
            </a:extLst>
          </a:blip>
          <a:stretch>
            <a:fillRect/>
          </a:stretch>
        </p:blipFill>
        <p:spPr>
          <a:xfrm>
            <a:off x="1223889" y="5903003"/>
            <a:ext cx="4663440" cy="520438"/>
          </a:xfrm>
          <a:prstGeom prst="rect">
            <a:avLst/>
          </a:prstGeom>
        </p:spPr>
      </p:pic>
      <p:pic>
        <p:nvPicPr>
          <p:cNvPr id="12" name="Picture 11">
            <a:hlinkClick r:id="rId13"/>
            <a:extLst>
              <a:ext uri="{FF2B5EF4-FFF2-40B4-BE49-F238E27FC236}">
                <a16:creationId xmlns:a16="http://schemas.microsoft.com/office/drawing/2014/main" id="{1271B511-7453-4BD2-90BF-4667740059C4}"/>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9495011" y="5971207"/>
            <a:ext cx="394199" cy="358555"/>
          </a:xfrm>
          <a:prstGeom prst="rect">
            <a:avLst/>
          </a:prstGeom>
        </p:spPr>
      </p:pic>
      <p:pic>
        <p:nvPicPr>
          <p:cNvPr id="13" name="Picture 12">
            <a:hlinkClick r:id="rId15"/>
            <a:extLst>
              <a:ext uri="{FF2B5EF4-FFF2-40B4-BE49-F238E27FC236}">
                <a16:creationId xmlns:a16="http://schemas.microsoft.com/office/drawing/2014/main" id="{F457920C-1F13-4ACD-BE7D-62E84E64DCB2}"/>
              </a:ext>
            </a:extLst>
          </p:cNvPr>
          <p:cNvPicPr>
            <a:picLocks noChangeAspect="1"/>
          </p:cNvPicPr>
          <p:nvPr userDrawn="1"/>
        </p:nvPicPr>
        <p:blipFill rotWithShape="1">
          <a:blip r:embed="rId16" cstate="print">
            <a:extLst>
              <a:ext uri="{28A0092B-C50C-407E-A947-70E740481C1C}">
                <a14:useLocalDpi xmlns:a14="http://schemas.microsoft.com/office/drawing/2010/main" val="0"/>
              </a:ext>
            </a:extLst>
          </a:blip>
          <a:srcRect l="25537" t="13310" r="21972" b="13201"/>
          <a:stretch/>
        </p:blipFill>
        <p:spPr>
          <a:xfrm>
            <a:off x="10678519" y="5901394"/>
            <a:ext cx="344291" cy="438422"/>
          </a:xfrm>
          <a:prstGeom prst="rect">
            <a:avLst/>
          </a:prstGeom>
        </p:spPr>
      </p:pic>
      <p:pic>
        <p:nvPicPr>
          <p:cNvPr id="14" name="Picture 13">
            <a:hlinkClick r:id="rId17"/>
            <a:extLst>
              <a:ext uri="{FF2B5EF4-FFF2-40B4-BE49-F238E27FC236}">
                <a16:creationId xmlns:a16="http://schemas.microsoft.com/office/drawing/2014/main" id="{723CF156-ED6A-44CD-A0D6-F21D1E506CDC}"/>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0067977" y="5970957"/>
            <a:ext cx="485651" cy="358805"/>
          </a:xfrm>
          <a:prstGeom prst="rect">
            <a:avLst/>
          </a:prstGeom>
        </p:spPr>
      </p:pic>
      <p:pic>
        <p:nvPicPr>
          <p:cNvPr id="15" name="Picture 14">
            <a:hlinkClick r:id="rId19"/>
            <a:extLst>
              <a:ext uri="{FF2B5EF4-FFF2-40B4-BE49-F238E27FC236}">
                <a16:creationId xmlns:a16="http://schemas.microsoft.com/office/drawing/2014/main" id="{3EA1D2B5-F841-4730-BA18-15FFB498B647}"/>
              </a:ext>
            </a:extLst>
          </p:cNvPr>
          <p:cNvPicPr>
            <a:picLocks noChangeAspect="1"/>
          </p:cNvPicPr>
          <p:nvPr userDrawn="1"/>
        </p:nvPicPr>
        <p:blipFill rotWithShape="1">
          <a:blip r:embed="rId20" cstate="print">
            <a:extLst>
              <a:ext uri="{28A0092B-C50C-407E-A947-70E740481C1C}">
                <a14:useLocalDpi xmlns:a14="http://schemas.microsoft.com/office/drawing/2010/main" val="0"/>
              </a:ext>
            </a:extLst>
          </a:blip>
          <a:srcRect l="17602" t="17667" r="15208" b="16821"/>
          <a:stretch/>
        </p:blipFill>
        <p:spPr>
          <a:xfrm>
            <a:off x="8836199" y="5909121"/>
            <a:ext cx="485651" cy="430694"/>
          </a:xfrm>
          <a:prstGeom prst="rect">
            <a:avLst/>
          </a:prstGeom>
        </p:spPr>
      </p:pic>
      <p:pic>
        <p:nvPicPr>
          <p:cNvPr id="16" name="Picture 15">
            <a:hlinkClick r:id="rId21"/>
            <a:extLst>
              <a:ext uri="{FF2B5EF4-FFF2-40B4-BE49-F238E27FC236}">
                <a16:creationId xmlns:a16="http://schemas.microsoft.com/office/drawing/2014/main" id="{5597E482-64AD-46FE-9924-4E07B1A29C62}"/>
              </a:ext>
            </a:extLst>
          </p:cNvPr>
          <p:cNvPicPr>
            <a:picLocks noChangeAspect="1"/>
          </p:cNvPicPr>
          <p:nvPr userDrawn="1"/>
        </p:nvPicPr>
        <p:blipFill rotWithShape="1">
          <a:blip r:embed="rId22" cstate="hqprint">
            <a:extLst>
              <a:ext uri="{28A0092B-C50C-407E-A947-70E740481C1C}">
                <a14:useLocalDpi xmlns:a14="http://schemas.microsoft.com/office/drawing/2010/main" val="0"/>
              </a:ext>
            </a:extLst>
          </a:blip>
          <a:srcRect t="15082" b="14257"/>
          <a:stretch/>
        </p:blipFill>
        <p:spPr>
          <a:xfrm>
            <a:off x="11147701" y="5970956"/>
            <a:ext cx="546459" cy="368859"/>
          </a:xfrm>
          <a:prstGeom prst="rect">
            <a:avLst/>
          </a:prstGeom>
        </p:spPr>
      </p:pic>
    </p:spTree>
    <p:extLst>
      <p:ext uri="{BB962C8B-B14F-4D97-AF65-F5344CB8AC3E}">
        <p14:creationId xmlns:p14="http://schemas.microsoft.com/office/powerpoint/2010/main" val="2752207963"/>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Lst>
  <p:hf hdr="0" dt="0"/>
  <p:txStyles>
    <p:titleStyle>
      <a:lvl1pPr algn="l" defTabSz="914400" rtl="0" eaLnBrk="1" latinLnBrk="0" hangingPunct="1">
        <a:lnSpc>
          <a:spcPct val="90000"/>
        </a:lnSpc>
        <a:spcBef>
          <a:spcPct val="0"/>
        </a:spcBef>
        <a:buNone/>
        <a:defRPr sz="2800" b="1" kern="1200">
          <a:solidFill>
            <a:schemeClr val="tx1"/>
          </a:solidFill>
          <a:latin typeface="Jacobs Chronos" panose="010B0603030503030204" pitchFamily="34" charset="0"/>
          <a:ea typeface="+mj-ea"/>
          <a:cs typeface="Jacobs Chronos" panose="010B0603030503030204" pitchFamily="34" charset="0"/>
        </a:defRPr>
      </a:lvl1pPr>
    </p:titleStyle>
    <p:bodyStyle>
      <a:lvl1pPr marL="228600" indent="-270000" algn="l" defTabSz="914400" rtl="0" eaLnBrk="1" latinLnBrk="0" hangingPunct="1">
        <a:lnSpc>
          <a:spcPct val="90000"/>
        </a:lnSpc>
        <a:spcBef>
          <a:spcPts val="1000"/>
        </a:spcBef>
        <a:buFont typeface="Wingdings" panose="05000000000000000000" pitchFamily="2" charset="2"/>
        <a:buChar char="§"/>
        <a:defRPr sz="2400" kern="1200">
          <a:solidFill>
            <a:schemeClr val="tx1"/>
          </a:solidFill>
          <a:latin typeface="Jacobs Chronos" panose="010B0603030503030204" pitchFamily="34" charset="0"/>
          <a:ea typeface="+mn-ea"/>
          <a:cs typeface="Jacobs Chronos" panose="010B0603030503030204" pitchFamily="34" charset="0"/>
        </a:defRPr>
      </a:lvl1pPr>
      <a:lvl2pPr marL="576000" indent="-270000" algn="l" defTabSz="914400" rtl="0" eaLnBrk="1" latinLnBrk="0" hangingPunct="1">
        <a:lnSpc>
          <a:spcPct val="90000"/>
        </a:lnSpc>
        <a:spcBef>
          <a:spcPts val="500"/>
        </a:spcBef>
        <a:buFont typeface="Jacobs Chronos" panose="010B0603030503030204" pitchFamily="34" charset="0"/>
        <a:buChar char="−"/>
        <a:defRPr sz="2200" kern="1200">
          <a:solidFill>
            <a:schemeClr val="tx1"/>
          </a:solidFill>
          <a:latin typeface="Jacobs Chronos" panose="010B0603030503030204" pitchFamily="34" charset="0"/>
          <a:ea typeface="+mn-ea"/>
          <a:cs typeface="Jacobs Chronos" panose="010B0603030503030204" pitchFamily="34" charset="0"/>
        </a:defRPr>
      </a:lvl2pPr>
      <a:lvl3pPr marL="864000" indent="-2700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Jacobs Chronos" panose="010B0603030503030204" pitchFamily="34" charset="0"/>
          <a:ea typeface="+mn-ea"/>
          <a:cs typeface="Jacobs Chronos" panose="010B0603030503030204" pitchFamily="34" charset="0"/>
        </a:defRPr>
      </a:lvl3pPr>
      <a:lvl4pPr marL="1152000" indent="-270000" algn="l" defTabSz="914400" rtl="0" eaLnBrk="1" latinLnBrk="0" hangingPunct="1">
        <a:lnSpc>
          <a:spcPct val="90000"/>
        </a:lnSpc>
        <a:spcBef>
          <a:spcPts val="500"/>
        </a:spcBef>
        <a:buFont typeface="Jacobs Chronos" panose="010B0603030503030204" pitchFamily="34" charset="0"/>
        <a:buChar char="−"/>
        <a:defRPr sz="1800" kern="1200">
          <a:solidFill>
            <a:schemeClr val="tx1"/>
          </a:solidFill>
          <a:latin typeface="Jacobs Chronos" panose="010B0603030503030204" pitchFamily="34" charset="0"/>
          <a:ea typeface="+mn-ea"/>
          <a:cs typeface="Jacobs Chronos" panose="010B0603030503030204" pitchFamily="34" charset="0"/>
        </a:defRPr>
      </a:lvl4pPr>
      <a:lvl5pPr marL="1440000" indent="-270000" algn="l" defTabSz="914400" rtl="0" eaLnBrk="1" latinLnBrk="0" hangingPunct="1">
        <a:lnSpc>
          <a:spcPct val="90000"/>
        </a:lnSpc>
        <a:spcBef>
          <a:spcPts val="500"/>
        </a:spcBef>
        <a:buFont typeface="Wingdings" panose="05000000000000000000" pitchFamily="2" charset="2"/>
        <a:buChar char="§"/>
        <a:defRPr sz="1600" kern="1200">
          <a:solidFill>
            <a:schemeClr val="tx1"/>
          </a:solidFill>
          <a:latin typeface="Jacobs Chronos" panose="010B0603030503030204" pitchFamily="34" charset="0"/>
          <a:ea typeface="+mn-ea"/>
          <a:cs typeface="Jacobs Chronos" panose="010B0603030503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8292981"/>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649" r:id="rId3"/>
    <p:sldLayoutId id="2147483650" r:id="rId4"/>
    <p:sldLayoutId id="2147483651" r:id="rId5"/>
    <p:sldLayoutId id="2147483652"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5" r:id="rId17"/>
    <p:sldLayoutId id="2147483664" r:id="rId18"/>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3.png"/><Relationship Id="rId1" Type="http://schemas.openxmlformats.org/officeDocument/2006/relationships/slideLayout" Target="../slideLayouts/slideLayout93.xml"/><Relationship Id="rId4" Type="http://schemas.openxmlformats.org/officeDocument/2006/relationships/image" Target="../media/image6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18.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18.xml"/><Relationship Id="rId4" Type="http://schemas.openxmlformats.org/officeDocument/2006/relationships/image" Target="../media/image71.jpeg"/></Relationships>
</file>

<file path=ppt/slides/_rels/slide1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73.png"/></Relationships>
</file>

<file path=ppt/slides/_rels/slide1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7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3.png"/><Relationship Id="rId1" Type="http://schemas.openxmlformats.org/officeDocument/2006/relationships/slideLayout" Target="../slideLayouts/slideLayout8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a:effectLst>
                  <a:outerShdw blurRad="38100" dist="38100" dir="2700000" algn="tl">
                    <a:srgbClr val="000000">
                      <a:alpha val="43137"/>
                    </a:srgbClr>
                  </a:outerShdw>
                </a:effectLst>
              </a:rPr>
              <a:t>Installing Optimus System for Wall Pressures at 14x22</a:t>
            </a:r>
          </a:p>
        </p:txBody>
      </p:sp>
      <p:sp>
        <p:nvSpPr>
          <p:cNvPr id="5" name="Text Placeholder 4"/>
          <p:cNvSpPr>
            <a:spLocks noGrp="1"/>
          </p:cNvSpPr>
          <p:nvPr>
            <p:ph type="body" sz="quarter" idx="10"/>
          </p:nvPr>
        </p:nvSpPr>
        <p:spPr/>
        <p:txBody>
          <a:bodyPr/>
          <a:lstStyle/>
          <a:p>
            <a:r>
              <a:rPr lang="en-US" sz="2000">
                <a:effectLst>
                  <a:outerShdw blurRad="38100" dist="38100" dir="2700000" algn="tl">
                    <a:srgbClr val="000000">
                      <a:alpha val="43137"/>
                    </a:srgbClr>
                  </a:outerShdw>
                </a:effectLst>
              </a:rPr>
              <a:t>Christopher Cramer and Samantha Zauber</a:t>
            </a:r>
            <a:br>
              <a:rPr lang="en-US" sz="2000">
                <a:effectLst>
                  <a:outerShdw blurRad="38100" dist="38100" dir="2700000" algn="tl">
                    <a:srgbClr val="000000">
                      <a:alpha val="43137"/>
                    </a:srgbClr>
                  </a:outerShdw>
                </a:effectLst>
              </a:rPr>
            </a:br>
            <a:endParaRPr lang="en-US" sz="1100">
              <a:effectLst>
                <a:outerShdw blurRad="38100" dist="38100" dir="2700000" algn="tl">
                  <a:srgbClr val="000000">
                    <a:alpha val="43137"/>
                  </a:srgbClr>
                </a:outerShdw>
              </a:effectLst>
            </a:endParaRPr>
          </a:p>
          <a:p>
            <a:r>
              <a:rPr lang="en-US" sz="2000">
                <a:effectLst>
                  <a:outerShdw blurRad="38100" dist="38100" dir="2700000" algn="tl">
                    <a:srgbClr val="000000">
                      <a:alpha val="43137"/>
                    </a:srgbClr>
                  </a:outerShdw>
                </a:effectLst>
              </a:rPr>
              <a:t>14-by 22-Foot Subsonic Tunnel</a:t>
            </a:r>
            <a:br>
              <a:rPr lang="en-US" sz="2000">
                <a:effectLst>
                  <a:outerShdw blurRad="38100" dist="38100" dir="2700000" algn="tl">
                    <a:srgbClr val="000000">
                      <a:alpha val="43137"/>
                    </a:srgbClr>
                  </a:outerShdw>
                </a:effectLst>
              </a:rPr>
            </a:br>
            <a:r>
              <a:rPr lang="en-US" sz="2000">
                <a:effectLst>
                  <a:outerShdw blurRad="38100" dist="38100" dir="2700000" algn="tl">
                    <a:srgbClr val="000000">
                      <a:alpha val="43137"/>
                    </a:srgbClr>
                  </a:outerShdw>
                </a:effectLst>
              </a:rPr>
              <a:t>NASA Langley Research Center</a:t>
            </a:r>
          </a:p>
          <a:p>
            <a:endParaRPr lang="en-US" sz="1100">
              <a:effectLst>
                <a:outerShdw blurRad="38100" dist="38100" dir="2700000" algn="tl">
                  <a:srgbClr val="000000">
                    <a:alpha val="43137"/>
                  </a:srgbClr>
                </a:outerShdw>
              </a:effectLst>
            </a:endParaRPr>
          </a:p>
          <a:p>
            <a:r>
              <a:rPr lang="en-US" sz="2000">
                <a:effectLst>
                  <a:outerShdw blurRad="38100" dist="38100" dir="2700000" algn="tl">
                    <a:srgbClr val="000000">
                      <a:alpha val="43137"/>
                    </a:srgbClr>
                  </a:outerShdw>
                </a:effectLst>
              </a:rPr>
              <a:t>58</a:t>
            </a:r>
            <a:r>
              <a:rPr lang="en-US" sz="2000" baseline="30000">
                <a:effectLst>
                  <a:outerShdw blurRad="38100" dist="38100" dir="2700000" algn="tl">
                    <a:srgbClr val="000000">
                      <a:alpha val="43137"/>
                    </a:srgbClr>
                  </a:outerShdw>
                </a:effectLst>
              </a:rPr>
              <a:t>th</a:t>
            </a:r>
            <a:r>
              <a:rPr lang="en-US" sz="2000">
                <a:effectLst>
                  <a:outerShdw blurRad="38100" dist="38100" dir="2700000" algn="tl">
                    <a:srgbClr val="000000">
                      <a:alpha val="43137"/>
                    </a:srgbClr>
                  </a:outerShdw>
                </a:effectLst>
              </a:rPr>
              <a:t> Annual SATA Conference – June 2024</a:t>
            </a:r>
          </a:p>
        </p:txBody>
      </p:sp>
      <p:pic>
        <p:nvPicPr>
          <p:cNvPr id="3" name="Picture 2" descr="Logo&#10;&#10;Description automatically generated">
            <a:extLst>
              <a:ext uri="{FF2B5EF4-FFF2-40B4-BE49-F238E27FC236}">
                <a16:creationId xmlns:a16="http://schemas.microsoft.com/office/drawing/2014/main" id="{91208E32-3389-4D2B-8517-ED8FCD44185B}"/>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4430" b="97564" l="4031" r="97570">
                        <a14:foregroundMark x1="16835" y1="32226" x2="5691" y2="51163"/>
                        <a14:foregroundMark x1="5691" y1="51163" x2="16538" y2="68992"/>
                        <a14:foregroundMark x1="16538" y1="68992" x2="30943" y2="68660"/>
                        <a14:foregroundMark x1="30943" y1="68660" x2="38767" y2="44629"/>
                        <a14:foregroundMark x1="38767" y1="44629" x2="24126" y2="33223"/>
                        <a14:foregroundMark x1="24126" y1="33223" x2="14878" y2="34219"/>
                        <a14:foregroundMark x1="29757" y1="52713" x2="29757" y2="52713"/>
                        <a14:foregroundMark x1="25904" y1="43522" x2="25904" y2="43522"/>
                        <a14:foregroundMark x1="22881" y1="41417" x2="38293" y2="60022"/>
                        <a14:foregroundMark x1="11855" y1="45515" x2="40782" y2="54264"/>
                        <a14:foregroundMark x1="12152" y1="55371" x2="89567" y2="47065"/>
                        <a14:foregroundMark x1="79609" y1="53267" x2="81861" y2="60022"/>
                        <a14:foregroundMark x1="81269" y1="40975" x2="89271" y2="63012"/>
                        <a14:foregroundMark x1="64493" y1="39867" x2="66983" y2="61462"/>
                        <a14:foregroundMark x1="58151" y1="57364" x2="78838" y2="57918"/>
                        <a14:foregroundMark x1="11322" y1="67663" x2="4979" y2="67663"/>
                        <a14:foregroundMark x1="17072" y1="68217" x2="11559" y2="68771"/>
                        <a14:foregroundMark x1="40427" y1="70100" x2="41612" y2="70210"/>
                        <a14:foregroundMark x1="39774" y1="70039" x2="40141" y2="70073"/>
                        <a14:foregroundMark x1="30883" y1="69214" x2="33854" y2="69490"/>
                        <a14:foregroundMark x1="37759" y1="4430" x2="32780" y2="26024"/>
                        <a14:foregroundMark x1="36100" y1="6423" x2="33373" y2="30676"/>
                        <a14:foregroundMark x1="35270" y1="6977" x2="33373" y2="23920"/>
                        <a14:foregroundMark x1="32780" y1="16168" x2="33373" y2="11628"/>
                        <a14:foregroundMark x1="38056" y1="4873" x2="44398" y2="7973"/>
                        <a14:foregroundMark x1="45169" y1="8970" x2="49852" y2="19269"/>
                        <a14:foregroundMark x1="50682" y1="20377" x2="54001" y2="28571"/>
                        <a14:foregroundMark x1="54298" y1="29568" x2="55127" y2="33666"/>
                        <a14:foregroundMark x1="54535" y1="31672" x2="69176" y2="31118"/>
                        <a14:foregroundMark x1="69176" y1="31118" x2="69176" y2="31118"/>
                        <a14:foregroundMark x1="69176" y1="32226" x2="95910" y2="32226"/>
                        <a14:foregroundMark x1="69710" y1="31118" x2="97570" y2="31118"/>
                        <a14:foregroundMark x1="96977" y1="33223" x2="92590" y2="68217"/>
                        <a14:foregroundMark x1="63469" y1="70644" x2="62300" y2="70764"/>
                        <a14:foregroundMark x1="92590" y1="67663" x2="73813" y2="69585"/>
                        <a14:foregroundMark x1="6046" y1="43965" x2="4149" y2="66667"/>
                        <a14:foregroundMark x1="7666" y1="33223" x2="7172" y2="45515"/>
                        <a14:foregroundMark x1="7706" y1="32226" x2="7666" y2="33223"/>
                        <a14:foregroundMark x1="6639" y1="33223" x2="31713" y2="31118"/>
                        <a14:foregroundMark x1="7706" y1="31672" x2="17664" y2="31672"/>
                        <a14:foregroundMark x1="40486" y1="70210" x2="53171" y2="91916"/>
                        <a14:foregroundMark x1="43568" y1="77519" x2="52934" y2="92913"/>
                        <a14:foregroundMark x1="45762" y1="82614" x2="51808" y2="93909"/>
                        <a14:foregroundMark x1="52934" y1="94463" x2="58397" y2="97134"/>
                        <a14:foregroundMark x1="58447" y1="96013" x2="62300" y2="89812"/>
                        <a14:foregroundMark x1="62300" y1="88815" x2="62300" y2="72868"/>
                        <a14:foregroundMark x1="8299" y1="80509" x2="7706" y2="77519"/>
                        <a14:foregroundMark x1="11025" y1="78959" x2="12152" y2="82614"/>
                        <a14:foregroundMark x1="16835" y1="79513" x2="17902" y2="79513"/>
                        <a14:foregroundMark x1="21755" y1="81617" x2="22051" y2="80066"/>
                        <a14:foregroundMark x1="27564" y1="79513" x2="25370" y2="78516"/>
                        <a14:foregroundMark x1="30798" y1="80066" x2="31713" y2="81063"/>
                        <a14:foregroundMark x1="30290" y1="79513" x2="30798" y2="80066"/>
                        <a14:foregroundMark x1="35270" y1="78516" x2="34736" y2="82060"/>
                        <a14:foregroundMark x1="37463" y1="77962" x2="37463" y2="82060"/>
                        <a14:foregroundMark x1="66983" y1="78959" x2="67196" y2="81745"/>
                        <a14:foregroundMark x1="76155" y1="79403" x2="76349" y2="81063"/>
                        <a14:foregroundMark x1="81031" y1="79513" x2="81031" y2="82060"/>
                        <a14:foregroundMark x1="84292" y1="78516" x2="84588" y2="81063"/>
                        <a14:foregroundMark x1="89034" y1="77962" x2="89271" y2="81617"/>
                        <a14:foregroundMark x1="62537" y1="73865" x2="63367" y2="85714"/>
                        <a14:foregroundMark x1="16894" y1="79734" x2="16894" y2="79734"/>
                        <a14:foregroundMark x1="17368" y1="76190" x2="17368" y2="76190"/>
                        <a14:foregroundMark x1="62715" y1="68882" x2="74926" y2="68439"/>
                        <a14:foregroundMark x1="66271" y1="81838" x2="66271" y2="81838"/>
                        <a14:foregroundMark x1="70184" y1="76855" x2="70065" y2="79070"/>
                        <a14:backgroundMark x1="65027" y1="72868" x2="71903" y2="73311"/>
                        <a14:backgroundMark x1="11915" y1="83056" x2="12567" y2="82946"/>
                        <a14:backgroundMark x1="11974" y1="82946" x2="12804" y2="83056"/>
                        <a14:backgroundMark x1="12152" y1="82503" x2="12152" y2="82503"/>
                        <a14:backgroundMark x1="11974" y1="82392" x2="11974" y2="82392"/>
                        <a14:backgroundMark x1="7884" y1="77187" x2="7884" y2="77187"/>
                        <a14:backgroundMark x1="17072" y1="76855" x2="17072" y2="76855"/>
                        <a14:backgroundMark x1="16894" y1="80066" x2="16894" y2="80066"/>
                        <a14:backgroundMark x1="16894" y1="79291" x2="16894" y2="79291"/>
                        <a14:backgroundMark x1="16953" y1="79623" x2="16953" y2="79623"/>
                        <a14:backgroundMark x1="17190" y1="79623" x2="17190" y2="79623"/>
                        <a14:backgroundMark x1="16835" y1="79623" x2="16835" y2="79623"/>
                        <a14:backgroundMark x1="17012" y1="79734" x2="17012" y2="79734"/>
                        <a14:backgroundMark x1="17309" y1="76190" x2="17309" y2="76190"/>
                        <a14:backgroundMark x1="18079" y1="78073" x2="18079" y2="78073"/>
                        <a14:backgroundMark x1="26615" y1="78516" x2="26615" y2="78516"/>
                        <a14:backgroundMark x1="25904" y1="79402" x2="25904" y2="79402"/>
                        <a14:backgroundMark x1="26141" y1="78959" x2="26141" y2="78959"/>
                        <a14:backgroundMark x1="26378" y1="78738" x2="26378" y2="78738"/>
                        <a14:backgroundMark x1="26497" y1="79070" x2="26497" y2="79070"/>
                        <a14:backgroundMark x1="26260" y1="79181" x2="26260" y2="79181"/>
                        <a14:backgroundMark x1="25963" y1="78627" x2="25963" y2="78627"/>
                        <a14:backgroundMark x1="26615" y1="78627" x2="26615" y2="78627"/>
                        <a14:backgroundMark x1="30646" y1="79623" x2="30646" y2="79623"/>
                        <a14:backgroundMark x1="30587" y1="79956" x2="30587" y2="79956"/>
                        <a14:backgroundMark x1="30646" y1="78959" x2="30646" y2="78959"/>
                        <a14:backgroundMark x1="30824" y1="80066" x2="30824" y2="80066"/>
                        <a14:backgroundMark x1="34677" y1="82392" x2="34677" y2="82392"/>
                        <a14:backgroundMark x1="37522" y1="82281" x2="37522" y2="82281"/>
                        <a14:backgroundMark x1="39893" y1="70210" x2="39893" y2="70210"/>
                        <a14:backgroundMark x1="38886" y1="70210" x2="38886" y2="70210"/>
                        <a14:backgroundMark x1="39241" y1="70210" x2="39715" y2="70210"/>
                        <a14:backgroundMark x1="39538" y1="70210" x2="34262" y2="70653"/>
                        <a14:backgroundMark x1="40071" y1="70321" x2="40427" y2="70100"/>
                        <a14:backgroundMark x1="51512" y1="93798" x2="52045" y2="94241"/>
                        <a14:backgroundMark x1="58269" y1="97564" x2="59514" y2="97010"/>
                        <a14:backgroundMark x1="58269" y1="97453" x2="58269" y2="97453"/>
                        <a14:backgroundMark x1="58269" y1="97121" x2="58269" y2="97121"/>
                        <a14:backgroundMark x1="58506" y1="97231" x2="58684" y2="97121"/>
                        <a14:backgroundMark x1="67101" y1="81728" x2="67042" y2="82835"/>
                        <a14:backgroundMark x1="67019" y1="81838" x2="67516" y2="80066"/>
                        <a14:backgroundMark x1="66864" y1="82392" x2="67019" y2="81838"/>
                        <a14:backgroundMark x1="67279" y1="81838" x2="67279" y2="81838"/>
                        <a14:backgroundMark x1="71251" y1="82503" x2="71251" y2="82503"/>
                        <a14:backgroundMark x1="70954" y1="82503" x2="70717" y2="82614"/>
                        <a14:backgroundMark x1="75341" y1="79291" x2="75519" y2="79956"/>
                        <a14:backgroundMark x1="63782" y1="70653" x2="71488" y2="70653"/>
                        <a14:backgroundMark x1="71429" y1="70321" x2="73563" y2="70321"/>
                        <a14:backgroundMark x1="63604" y1="71096" x2="63426" y2="70432"/>
                        <a14:backgroundMark x1="6639" y1="33223" x2="6639" y2="33223"/>
                      </a14:backgroundRemoval>
                    </a14:imgEffect>
                  </a14:imgLayer>
                </a14:imgProps>
              </a:ext>
              <a:ext uri="{28A0092B-C50C-407E-A947-70E740481C1C}">
                <a14:useLocalDpi xmlns:a14="http://schemas.microsoft.com/office/drawing/2010/main" val="0"/>
              </a:ext>
            </a:extLst>
          </a:blip>
          <a:stretch>
            <a:fillRect/>
          </a:stretch>
        </p:blipFill>
        <p:spPr>
          <a:xfrm>
            <a:off x="6155055" y="-38638"/>
            <a:ext cx="1861589" cy="996452"/>
          </a:xfrm>
          <a:prstGeom prst="rect">
            <a:avLst/>
          </a:prstGeom>
        </p:spPr>
      </p:pic>
      <p:pic>
        <p:nvPicPr>
          <p:cNvPr id="1026" name="Picture 2" descr="The NASA insignia. A blue circle with the word NASA in white across the blue circle. There is also a red vector across the blue circle.">
            <a:extLst>
              <a:ext uri="{FF2B5EF4-FFF2-40B4-BE49-F238E27FC236}">
                <a16:creationId xmlns:a16="http://schemas.microsoft.com/office/drawing/2014/main" id="{14DB0A5F-5DB8-4138-C9DB-C2D23985118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752" r="2790" b="2937"/>
          <a:stretch/>
        </p:blipFill>
        <p:spPr bwMode="auto">
          <a:xfrm>
            <a:off x="4929346" y="535"/>
            <a:ext cx="1244759" cy="9572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79140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402D1BB5-D3AB-C6DB-BADD-467F8FE240E7}"/>
              </a:ext>
            </a:extLst>
          </p:cNvPr>
          <p:cNvSpPr>
            <a:spLocks noGrp="1"/>
          </p:cNvSpPr>
          <p:nvPr>
            <p:ph type="title"/>
          </p:nvPr>
        </p:nvSpPr>
        <p:spPr/>
        <p:txBody>
          <a:bodyPr/>
          <a:lstStyle/>
          <a:p>
            <a:endParaRPr lang="en-US"/>
          </a:p>
        </p:txBody>
      </p:sp>
      <p:sp>
        <p:nvSpPr>
          <p:cNvPr id="5" name="Footer Placeholder 4">
            <a:extLst>
              <a:ext uri="{FF2B5EF4-FFF2-40B4-BE49-F238E27FC236}">
                <a16:creationId xmlns:a16="http://schemas.microsoft.com/office/drawing/2014/main" id="{7A7122EF-A45E-4C5E-8353-5E871E806D9C}"/>
              </a:ext>
            </a:extLst>
          </p:cNvPr>
          <p:cNvSpPr>
            <a:spLocks noGrp="1"/>
          </p:cNvSpPr>
          <p:nvPr>
            <p:ph type="ftr" sz="quarter" idx="3"/>
          </p:nvPr>
        </p:nvSpPr>
        <p:spPr/>
        <p:txBody>
          <a:bodyPr/>
          <a:lstStyle/>
          <a:p>
            <a:r>
              <a:rPr lang="en-AU"/>
              <a:t>©Jacobs 2024</a:t>
            </a:r>
          </a:p>
        </p:txBody>
      </p:sp>
      <p:sp>
        <p:nvSpPr>
          <p:cNvPr id="3" name="Slide Number Placeholder 2">
            <a:extLst>
              <a:ext uri="{FF2B5EF4-FFF2-40B4-BE49-F238E27FC236}">
                <a16:creationId xmlns:a16="http://schemas.microsoft.com/office/drawing/2014/main" id="{53DC9F99-C49B-4DB3-99C6-16530721490E}"/>
              </a:ext>
            </a:extLst>
          </p:cNvPr>
          <p:cNvSpPr>
            <a:spLocks noGrp="1"/>
          </p:cNvSpPr>
          <p:nvPr>
            <p:ph type="sldNum" sz="quarter" idx="11"/>
          </p:nvPr>
        </p:nvSpPr>
        <p:spPr/>
        <p:txBody>
          <a:bodyPr/>
          <a:lstStyle/>
          <a:p>
            <a:fld id="{9B3E39EC-4BE2-4DEA-81C0-4ABC0AAB4AC0}" type="slidenum">
              <a:rPr lang="en-AU" smtClean="0"/>
              <a:pPr/>
              <a:t>2</a:t>
            </a:fld>
            <a:endParaRPr lang="en-AU"/>
          </a:p>
        </p:txBody>
      </p:sp>
      <p:sp>
        <p:nvSpPr>
          <p:cNvPr id="4" name="Text Placeholder 3">
            <a:extLst>
              <a:ext uri="{FF2B5EF4-FFF2-40B4-BE49-F238E27FC236}">
                <a16:creationId xmlns:a16="http://schemas.microsoft.com/office/drawing/2014/main" id="{51AF869C-664C-492A-9426-67B6D1560C78}"/>
              </a:ext>
            </a:extLst>
          </p:cNvPr>
          <p:cNvSpPr>
            <a:spLocks noGrp="1"/>
          </p:cNvSpPr>
          <p:nvPr>
            <p:ph sz="half" idx="2"/>
          </p:nvPr>
        </p:nvSpPr>
        <p:spPr>
          <a:xfrm>
            <a:off x="4507865" y="0"/>
            <a:ext cx="7680960" cy="6281928"/>
          </a:xfrm>
        </p:spPr>
        <p:txBody>
          <a:bodyPr/>
          <a:lstStyle/>
          <a:p>
            <a:endParaRPr lang="en-US" sz="2400">
              <a:effectLst>
                <a:outerShdw blurRad="38100" dist="38100" dir="2700000" algn="tl">
                  <a:srgbClr val="000000">
                    <a:alpha val="43137"/>
                  </a:srgbClr>
                </a:outerShdw>
              </a:effectLst>
            </a:endParaRPr>
          </a:p>
          <a:p>
            <a:r>
              <a:rPr lang="en-US" sz="2800">
                <a:effectLst>
                  <a:outerShdw blurRad="38100" dist="38100" dir="2700000" algn="tl">
                    <a:srgbClr val="000000">
                      <a:alpha val="43137"/>
                    </a:srgbClr>
                  </a:outerShdw>
                </a:effectLst>
              </a:rPr>
              <a:t>Overview</a:t>
            </a:r>
          </a:p>
          <a:p>
            <a:r>
              <a:rPr lang="en-US" sz="2800">
                <a:effectLst>
                  <a:outerShdw blurRad="38100" dist="38100" dir="2700000" algn="tl">
                    <a:srgbClr val="000000">
                      <a:alpha val="43137"/>
                    </a:srgbClr>
                  </a:outerShdw>
                </a:effectLst>
              </a:rPr>
              <a:t>14x22 and WICS Description</a:t>
            </a:r>
          </a:p>
          <a:p>
            <a:r>
              <a:rPr lang="en-US" sz="2800">
                <a:effectLst>
                  <a:outerShdw blurRad="38100" dist="38100" dir="2700000" algn="tl">
                    <a:srgbClr val="000000">
                      <a:alpha val="43137"/>
                    </a:srgbClr>
                  </a:outerShdw>
                </a:effectLst>
              </a:rPr>
              <a:t>Project Objectives</a:t>
            </a:r>
          </a:p>
          <a:p>
            <a:r>
              <a:rPr lang="en-US" sz="2800">
                <a:effectLst>
                  <a:outerShdw blurRad="38100" dist="38100" dir="2700000" algn="tl">
                    <a:srgbClr val="000000">
                      <a:alpha val="43137"/>
                    </a:srgbClr>
                  </a:outerShdw>
                </a:effectLst>
              </a:rPr>
              <a:t>Development Timeline</a:t>
            </a:r>
          </a:p>
          <a:p>
            <a:r>
              <a:rPr lang="en-US" sz="2800">
                <a:effectLst>
                  <a:outerShdw blurRad="38100" dist="38100" dir="2700000" algn="tl">
                    <a:srgbClr val="000000">
                      <a:alpha val="43137"/>
                    </a:srgbClr>
                  </a:outerShdw>
                </a:effectLst>
              </a:rPr>
              <a:t>Installation and Integration</a:t>
            </a:r>
          </a:p>
          <a:p>
            <a:r>
              <a:rPr lang="en-US" sz="2800">
                <a:effectLst>
                  <a:outerShdw blurRad="38100" dist="38100" dir="2700000" algn="tl">
                    <a:srgbClr val="000000">
                      <a:alpha val="43137"/>
                    </a:srgbClr>
                  </a:outerShdw>
                </a:effectLst>
              </a:rPr>
              <a:t>Validation Testing &amp; Results</a:t>
            </a:r>
          </a:p>
          <a:p>
            <a:r>
              <a:rPr lang="en-US" sz="2800">
                <a:effectLst>
                  <a:outerShdw blurRad="38100" dist="38100" dir="2700000" algn="tl">
                    <a:srgbClr val="000000">
                      <a:alpha val="43137"/>
                    </a:srgbClr>
                  </a:outerShdw>
                </a:effectLst>
              </a:rPr>
              <a:t>Challenges</a:t>
            </a:r>
          </a:p>
          <a:p>
            <a:r>
              <a:rPr lang="en-US" sz="2800">
                <a:effectLst>
                  <a:outerShdw blurRad="38100" dist="38100" dir="2700000" algn="tl">
                    <a:srgbClr val="000000">
                      <a:alpha val="43137"/>
                    </a:srgbClr>
                  </a:outerShdw>
                </a:effectLst>
              </a:rPr>
              <a:t>Future Enhancements</a:t>
            </a:r>
          </a:p>
        </p:txBody>
      </p:sp>
      <p:sp>
        <p:nvSpPr>
          <p:cNvPr id="6" name="Content Placeholder 5">
            <a:extLst>
              <a:ext uri="{FF2B5EF4-FFF2-40B4-BE49-F238E27FC236}">
                <a16:creationId xmlns:a16="http://schemas.microsoft.com/office/drawing/2014/main" id="{D5FA04A4-98C6-49EF-868F-77F506669E95}"/>
              </a:ext>
            </a:extLst>
          </p:cNvPr>
          <p:cNvSpPr>
            <a:spLocks noGrp="1"/>
          </p:cNvSpPr>
          <p:nvPr>
            <p:ph sz="half" idx="14"/>
          </p:nvPr>
        </p:nvSpPr>
        <p:spPr>
          <a:xfrm>
            <a:off x="320040" y="-9331"/>
            <a:ext cx="4187825" cy="6278541"/>
          </a:xfrm>
          <a:solidFill>
            <a:srgbClr val="333333"/>
          </a:solidFill>
          <a:ln>
            <a:solidFill>
              <a:schemeClr val="tx1">
                <a:lumMod val="50000"/>
                <a:lumOff val="50000"/>
              </a:schemeClr>
            </a:solidFill>
          </a:ln>
        </p:spPr>
        <p:txBody>
          <a:bodyPr/>
          <a:lstStyle/>
          <a:p>
            <a:pPr marL="0" indent="0">
              <a:buNone/>
            </a:pPr>
            <a:endParaRPr lang="en-US" sz="2800" b="1"/>
          </a:p>
          <a:p>
            <a:pPr marL="0" indent="0">
              <a:buNone/>
            </a:pPr>
            <a:endParaRPr lang="en-US" sz="2800" b="1"/>
          </a:p>
          <a:p>
            <a:pPr marL="0" indent="0">
              <a:buNone/>
            </a:pPr>
            <a:endParaRPr lang="en-US" sz="2800" b="1"/>
          </a:p>
          <a:p>
            <a:pPr marL="0" indent="0">
              <a:buNone/>
            </a:pPr>
            <a:r>
              <a:rPr lang="en-US" sz="3600" b="1"/>
              <a:t>Agenda</a:t>
            </a:r>
            <a:endParaRPr lang="en-US" sz="2800" b="1"/>
          </a:p>
        </p:txBody>
      </p:sp>
      <p:sp>
        <p:nvSpPr>
          <p:cNvPr id="9" name="Rectangle 8">
            <a:extLst>
              <a:ext uri="{FF2B5EF4-FFF2-40B4-BE49-F238E27FC236}">
                <a16:creationId xmlns:a16="http://schemas.microsoft.com/office/drawing/2014/main" id="{5D6C7818-05E7-430E-BFF1-565BA70364B6}"/>
              </a:ext>
            </a:extLst>
          </p:cNvPr>
          <p:cNvSpPr/>
          <p:nvPr/>
        </p:nvSpPr>
        <p:spPr>
          <a:xfrm>
            <a:off x="0" y="0"/>
            <a:ext cx="320040" cy="6281928"/>
          </a:xfrm>
          <a:prstGeom prst="rect">
            <a:avLst/>
          </a:prstGeom>
          <a:solidFill>
            <a:srgbClr val="231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460589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402D1BB5-D3AB-C6DB-BADD-467F8FE240E7}"/>
              </a:ext>
            </a:extLst>
          </p:cNvPr>
          <p:cNvSpPr>
            <a:spLocks noGrp="1"/>
          </p:cNvSpPr>
          <p:nvPr>
            <p:ph type="title"/>
          </p:nvPr>
        </p:nvSpPr>
        <p:spPr/>
        <p:txBody>
          <a:bodyPr/>
          <a:lstStyle/>
          <a:p>
            <a:endParaRPr lang="en-US"/>
          </a:p>
        </p:txBody>
      </p:sp>
      <p:sp>
        <p:nvSpPr>
          <p:cNvPr id="3" name="Slide Number Placeholder 2">
            <a:extLst>
              <a:ext uri="{FF2B5EF4-FFF2-40B4-BE49-F238E27FC236}">
                <a16:creationId xmlns:a16="http://schemas.microsoft.com/office/drawing/2014/main" id="{53DC9F99-C49B-4DB3-99C6-16530721490E}"/>
              </a:ext>
            </a:extLst>
          </p:cNvPr>
          <p:cNvSpPr>
            <a:spLocks noGrp="1"/>
          </p:cNvSpPr>
          <p:nvPr>
            <p:ph type="sldNum" sz="quarter" idx="11"/>
          </p:nvPr>
        </p:nvSpPr>
        <p:spPr/>
        <p:txBody>
          <a:bodyPr/>
          <a:lstStyle/>
          <a:p>
            <a:fld id="{9B3E39EC-4BE2-4DEA-81C0-4ABC0AAB4AC0}" type="slidenum">
              <a:rPr lang="en-AU" smtClean="0"/>
              <a:pPr/>
              <a:t>3</a:t>
            </a:fld>
            <a:endParaRPr lang="en-AU"/>
          </a:p>
        </p:txBody>
      </p:sp>
      <p:sp>
        <p:nvSpPr>
          <p:cNvPr id="4" name="Text Placeholder 3">
            <a:extLst>
              <a:ext uri="{FF2B5EF4-FFF2-40B4-BE49-F238E27FC236}">
                <a16:creationId xmlns:a16="http://schemas.microsoft.com/office/drawing/2014/main" id="{51AF869C-664C-492A-9426-67B6D1560C78}"/>
              </a:ext>
            </a:extLst>
          </p:cNvPr>
          <p:cNvSpPr>
            <a:spLocks noGrp="1"/>
          </p:cNvSpPr>
          <p:nvPr>
            <p:ph sz="half" idx="2"/>
          </p:nvPr>
        </p:nvSpPr>
        <p:spPr>
          <a:xfrm>
            <a:off x="4507865" y="0"/>
            <a:ext cx="7680960" cy="6281928"/>
          </a:xfrm>
        </p:spPr>
        <p:txBody>
          <a:bodyPr/>
          <a:lstStyle/>
          <a:p>
            <a:endParaRPr lang="en-US" sz="2400" dirty="0">
              <a:effectLst>
                <a:outerShdw blurRad="38100" dist="38100" dir="2700000" algn="tl">
                  <a:srgbClr val="000000">
                    <a:alpha val="43137"/>
                  </a:srgbClr>
                </a:outerShdw>
              </a:effectLst>
            </a:endParaRPr>
          </a:p>
          <a:p>
            <a:r>
              <a:rPr lang="en-US" sz="2400" dirty="0">
                <a:effectLst>
                  <a:outerShdw blurRad="38100" dist="38100" dir="2700000" algn="tl">
                    <a:srgbClr val="000000">
                      <a:alpha val="43137"/>
                    </a:srgbClr>
                  </a:outerShdw>
                </a:effectLst>
              </a:rPr>
              <a:t>NASA recently invested in upgrading 14x22’s aging PSI 8400 electronically scanned pressure (ESP) measurement system with the TE Connectivity Optimus System</a:t>
            </a:r>
          </a:p>
          <a:p>
            <a:r>
              <a:rPr lang="en-US" sz="2400" dirty="0">
                <a:effectLst>
                  <a:outerShdw blurRad="38100" dist="38100" dir="2700000" algn="tl">
                    <a:srgbClr val="000000">
                      <a:alpha val="43137"/>
                    </a:srgbClr>
                  </a:outerShdw>
                </a:effectLst>
              </a:rPr>
              <a:t>The focus for the project was two-fold</a:t>
            </a:r>
          </a:p>
          <a:p>
            <a:pPr lvl="1"/>
            <a:r>
              <a:rPr lang="en-US" sz="2200" dirty="0">
                <a:effectLst>
                  <a:outerShdw blurRad="38100" dist="38100" dir="2700000" algn="tl">
                    <a:srgbClr val="000000">
                      <a:alpha val="43137"/>
                    </a:srgbClr>
                  </a:outerShdw>
                </a:effectLst>
              </a:rPr>
              <a:t>Hardware replacement and installation</a:t>
            </a:r>
          </a:p>
          <a:p>
            <a:pPr lvl="1"/>
            <a:r>
              <a:rPr lang="en-US" sz="2200" dirty="0">
                <a:effectLst>
                  <a:outerShdw blurRad="38100" dist="38100" dir="2700000" algn="tl">
                    <a:srgbClr val="000000">
                      <a:alpha val="43137"/>
                    </a:srgbClr>
                  </a:outerShdw>
                </a:effectLst>
              </a:rPr>
              <a:t>Software integration with Test SLATE</a:t>
            </a:r>
          </a:p>
          <a:p>
            <a:r>
              <a:rPr lang="en-US" sz="2400" dirty="0">
                <a:effectLst>
                  <a:outerShdw blurRad="38100" dist="38100" dir="2700000" algn="tl">
                    <a:srgbClr val="000000">
                      <a:alpha val="43137"/>
                    </a:srgbClr>
                  </a:outerShdw>
                </a:effectLst>
              </a:rPr>
              <a:t>This presentation provides a summary of the project objectives, development timeline, validation process and results, challenges, and future upgrade plans</a:t>
            </a:r>
          </a:p>
        </p:txBody>
      </p:sp>
      <p:sp>
        <p:nvSpPr>
          <p:cNvPr id="6" name="Content Placeholder 5">
            <a:extLst>
              <a:ext uri="{FF2B5EF4-FFF2-40B4-BE49-F238E27FC236}">
                <a16:creationId xmlns:a16="http://schemas.microsoft.com/office/drawing/2014/main" id="{D5FA04A4-98C6-49EF-868F-77F506669E95}"/>
              </a:ext>
            </a:extLst>
          </p:cNvPr>
          <p:cNvSpPr>
            <a:spLocks noGrp="1"/>
          </p:cNvSpPr>
          <p:nvPr>
            <p:ph sz="half" idx="14"/>
          </p:nvPr>
        </p:nvSpPr>
        <p:spPr>
          <a:xfrm>
            <a:off x="320040" y="-9331"/>
            <a:ext cx="4187825" cy="6278541"/>
          </a:xfrm>
          <a:solidFill>
            <a:srgbClr val="333333"/>
          </a:solidFill>
          <a:ln>
            <a:solidFill>
              <a:schemeClr val="tx1">
                <a:lumMod val="50000"/>
                <a:lumOff val="50000"/>
              </a:schemeClr>
            </a:solidFill>
          </a:ln>
        </p:spPr>
        <p:txBody>
          <a:bodyPr/>
          <a:lstStyle/>
          <a:p>
            <a:pPr marL="0" indent="0">
              <a:buNone/>
            </a:pPr>
            <a:endParaRPr lang="en-US" sz="2800" b="1"/>
          </a:p>
          <a:p>
            <a:pPr marL="0" indent="0">
              <a:buNone/>
            </a:pPr>
            <a:endParaRPr lang="en-US" sz="2800" b="1"/>
          </a:p>
          <a:p>
            <a:pPr marL="0" indent="0">
              <a:buNone/>
            </a:pPr>
            <a:endParaRPr lang="en-US" sz="2800" b="1"/>
          </a:p>
          <a:p>
            <a:pPr marL="0" indent="0">
              <a:buNone/>
            </a:pPr>
            <a:r>
              <a:rPr lang="en-US" sz="3600" b="1"/>
              <a:t>Overview</a:t>
            </a:r>
            <a:endParaRPr lang="en-US" sz="2800" b="1"/>
          </a:p>
        </p:txBody>
      </p:sp>
      <p:sp>
        <p:nvSpPr>
          <p:cNvPr id="5" name="Footer Placeholder 4">
            <a:extLst>
              <a:ext uri="{FF2B5EF4-FFF2-40B4-BE49-F238E27FC236}">
                <a16:creationId xmlns:a16="http://schemas.microsoft.com/office/drawing/2014/main" id="{7A7122EF-A45E-4C5E-8353-5E871E806D9C}"/>
              </a:ext>
            </a:extLst>
          </p:cNvPr>
          <p:cNvSpPr>
            <a:spLocks noGrp="1"/>
          </p:cNvSpPr>
          <p:nvPr>
            <p:ph type="ftr" sz="quarter" idx="3"/>
          </p:nvPr>
        </p:nvSpPr>
        <p:spPr/>
        <p:txBody>
          <a:bodyPr/>
          <a:lstStyle/>
          <a:p>
            <a:r>
              <a:rPr lang="en-AU"/>
              <a:t>©Jacobs 2024</a:t>
            </a:r>
          </a:p>
        </p:txBody>
      </p:sp>
      <p:sp>
        <p:nvSpPr>
          <p:cNvPr id="9" name="Rectangle 8">
            <a:extLst>
              <a:ext uri="{FF2B5EF4-FFF2-40B4-BE49-F238E27FC236}">
                <a16:creationId xmlns:a16="http://schemas.microsoft.com/office/drawing/2014/main" id="{5D6C7818-05E7-430E-BFF1-565BA70364B6}"/>
              </a:ext>
            </a:extLst>
          </p:cNvPr>
          <p:cNvSpPr/>
          <p:nvPr/>
        </p:nvSpPr>
        <p:spPr>
          <a:xfrm>
            <a:off x="0" y="0"/>
            <a:ext cx="320040" cy="6281928"/>
          </a:xfrm>
          <a:prstGeom prst="rect">
            <a:avLst/>
          </a:prstGeom>
          <a:solidFill>
            <a:srgbClr val="231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125958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17BD2-7863-42B8-89D4-117194045744}"/>
              </a:ext>
            </a:extLst>
          </p:cNvPr>
          <p:cNvSpPr>
            <a:spLocks noGrp="1"/>
          </p:cNvSpPr>
          <p:nvPr>
            <p:ph type="title"/>
          </p:nvPr>
        </p:nvSpPr>
        <p:spPr>
          <a:xfrm>
            <a:off x="320040" y="290844"/>
            <a:ext cx="11521440" cy="640080"/>
          </a:xfrm>
        </p:spPr>
        <p:txBody>
          <a:bodyPr/>
          <a:lstStyle/>
          <a:p>
            <a:r>
              <a:rPr lang="en-US"/>
              <a:t>14x22 Description</a:t>
            </a:r>
          </a:p>
        </p:txBody>
      </p:sp>
      <p:sp>
        <p:nvSpPr>
          <p:cNvPr id="3" name="Slide Number Placeholder 2">
            <a:extLst>
              <a:ext uri="{FF2B5EF4-FFF2-40B4-BE49-F238E27FC236}">
                <a16:creationId xmlns:a16="http://schemas.microsoft.com/office/drawing/2014/main" id="{39C7F114-7DD3-4FCF-9FF7-B5546EE35B02}"/>
              </a:ext>
            </a:extLst>
          </p:cNvPr>
          <p:cNvSpPr>
            <a:spLocks noGrp="1"/>
          </p:cNvSpPr>
          <p:nvPr>
            <p:ph type="sldNum" sz="quarter" idx="11"/>
          </p:nvPr>
        </p:nvSpPr>
        <p:spPr/>
        <p:txBody>
          <a:bodyPr/>
          <a:lstStyle/>
          <a:p>
            <a:fld id="{9B3E39EC-4BE2-4DEA-81C0-4ABC0AAB4AC0}" type="slidenum">
              <a:rPr lang="en-AU" smtClean="0"/>
              <a:pPr/>
              <a:t>4</a:t>
            </a:fld>
            <a:endParaRPr lang="en-AU"/>
          </a:p>
        </p:txBody>
      </p:sp>
      <p:sp>
        <p:nvSpPr>
          <p:cNvPr id="7" name="Content Placeholder 6">
            <a:extLst>
              <a:ext uri="{FF2B5EF4-FFF2-40B4-BE49-F238E27FC236}">
                <a16:creationId xmlns:a16="http://schemas.microsoft.com/office/drawing/2014/main" id="{65ED4BB1-D2F6-4CF6-AF8D-5585AEC4E3E8}"/>
              </a:ext>
            </a:extLst>
          </p:cNvPr>
          <p:cNvSpPr>
            <a:spLocks noGrp="1"/>
          </p:cNvSpPr>
          <p:nvPr>
            <p:ph type="body" sz="quarter" idx="12"/>
          </p:nvPr>
        </p:nvSpPr>
        <p:spPr>
          <a:xfrm>
            <a:off x="320039" y="1050288"/>
            <a:ext cx="11521440" cy="4935537"/>
          </a:xfrm>
        </p:spPr>
        <p:txBody>
          <a:bodyPr/>
          <a:lstStyle/>
          <a:p>
            <a:r>
              <a:rPr lang="en-US" sz="2000" dirty="0"/>
              <a:t>Test Section Size</a:t>
            </a:r>
          </a:p>
          <a:p>
            <a:pPr lvl="1"/>
            <a:r>
              <a:rPr lang="en-US" sz="1800" dirty="0"/>
              <a:t>14.5 ft x 21.75 ft x 50 ft</a:t>
            </a:r>
          </a:p>
          <a:p>
            <a:pPr marL="571500" lvl="1" indent="0">
              <a:buNone/>
            </a:pPr>
            <a:r>
              <a:rPr lang="en-US" sz="1800" dirty="0"/>
              <a:t>4.4 m x 6.6 m x 15.2 m</a:t>
            </a:r>
          </a:p>
          <a:p>
            <a:r>
              <a:rPr lang="en-US" sz="2000" dirty="0"/>
              <a:t>Closed Jet </a:t>
            </a:r>
          </a:p>
          <a:p>
            <a:pPr lvl="1"/>
            <a:r>
              <a:rPr lang="en-US" sz="1800" dirty="0"/>
              <a:t>Max Speed: 348 ft/sec </a:t>
            </a:r>
            <a:br>
              <a:rPr lang="en-US" sz="1800" dirty="0"/>
            </a:br>
            <a:r>
              <a:rPr lang="en-US" sz="1800" dirty="0"/>
              <a:t>	(106 m/sec)</a:t>
            </a:r>
          </a:p>
          <a:p>
            <a:pPr lvl="1"/>
            <a:r>
              <a:rPr lang="en-US" sz="1800" dirty="0"/>
              <a:t>Max unit Reynolds Number:</a:t>
            </a:r>
            <a:br>
              <a:rPr lang="en-US" sz="1800" dirty="0"/>
            </a:br>
            <a:r>
              <a:rPr lang="en-US" sz="1800" dirty="0"/>
              <a:t>	2.2x10</a:t>
            </a:r>
            <a:r>
              <a:rPr lang="en-US" sz="1800" baseline="30000" dirty="0"/>
              <a:t>6</a:t>
            </a:r>
            <a:r>
              <a:rPr lang="en-US" sz="1800" dirty="0"/>
              <a:t>/ft  (7.2x10</a:t>
            </a:r>
            <a:r>
              <a:rPr lang="en-US" sz="1800" baseline="30000" dirty="0"/>
              <a:t>6</a:t>
            </a:r>
            <a:r>
              <a:rPr lang="en-US" sz="1800" dirty="0"/>
              <a:t>/m)</a:t>
            </a:r>
          </a:p>
          <a:p>
            <a:r>
              <a:rPr lang="en-US" sz="2000" dirty="0"/>
              <a:t>Open Jet</a:t>
            </a:r>
          </a:p>
          <a:p>
            <a:pPr lvl="1"/>
            <a:r>
              <a:rPr lang="en-US" sz="1800" dirty="0"/>
              <a:t>Max Speed: 275 ft/sec   </a:t>
            </a:r>
            <a:br>
              <a:rPr lang="en-US" sz="1800" dirty="0"/>
            </a:br>
            <a:r>
              <a:rPr lang="en-US" sz="1800" dirty="0"/>
              <a:t>	(84 m/sec)</a:t>
            </a:r>
          </a:p>
          <a:p>
            <a:pPr lvl="1"/>
            <a:r>
              <a:rPr lang="en-US" sz="1800" dirty="0"/>
              <a:t>Max unit Reynolds Number:</a:t>
            </a:r>
            <a:br>
              <a:rPr lang="en-US" sz="1800" dirty="0"/>
            </a:br>
            <a:r>
              <a:rPr lang="en-US" sz="1800" dirty="0"/>
              <a:t>	1.7x10</a:t>
            </a:r>
            <a:r>
              <a:rPr lang="en-US" sz="1800" baseline="30000" dirty="0"/>
              <a:t>6</a:t>
            </a:r>
            <a:r>
              <a:rPr lang="en-US" sz="1800" dirty="0"/>
              <a:t>/ft  (5.6x10</a:t>
            </a:r>
            <a:r>
              <a:rPr lang="en-US" sz="1800" baseline="30000" dirty="0"/>
              <a:t>6</a:t>
            </a:r>
            <a:r>
              <a:rPr lang="en-US" sz="1800" dirty="0"/>
              <a:t>/m)</a:t>
            </a:r>
          </a:p>
          <a:p>
            <a:r>
              <a:rPr lang="en-US" sz="2000" dirty="0"/>
              <a:t>Usage</a:t>
            </a:r>
          </a:p>
          <a:p>
            <a:pPr lvl="1"/>
            <a:r>
              <a:rPr lang="en-US" sz="1800" dirty="0"/>
              <a:t>Aircraft, Spacecraft, Rotorcraft</a:t>
            </a:r>
          </a:p>
          <a:p>
            <a:pPr lvl="1"/>
            <a:r>
              <a:rPr lang="en-US" sz="1800" dirty="0"/>
              <a:t>Ground Effect, Acoustic</a:t>
            </a:r>
          </a:p>
        </p:txBody>
      </p:sp>
      <p:sp>
        <p:nvSpPr>
          <p:cNvPr id="5" name="Footer Placeholder 4">
            <a:extLst>
              <a:ext uri="{FF2B5EF4-FFF2-40B4-BE49-F238E27FC236}">
                <a16:creationId xmlns:a16="http://schemas.microsoft.com/office/drawing/2014/main" id="{3E31427C-8A93-471A-9249-5A800697D616}"/>
              </a:ext>
            </a:extLst>
          </p:cNvPr>
          <p:cNvSpPr>
            <a:spLocks noGrp="1"/>
          </p:cNvSpPr>
          <p:nvPr>
            <p:ph type="ftr" sz="quarter" idx="3"/>
          </p:nvPr>
        </p:nvSpPr>
        <p:spPr/>
        <p:txBody>
          <a:bodyPr/>
          <a:lstStyle/>
          <a:p>
            <a:r>
              <a:rPr lang="en-AU"/>
              <a:t>©Jacobs 2024</a:t>
            </a:r>
          </a:p>
        </p:txBody>
      </p:sp>
      <p:pic>
        <p:nvPicPr>
          <p:cNvPr id="8" name="Content Placeholder 7">
            <a:extLst>
              <a:ext uri="{FF2B5EF4-FFF2-40B4-BE49-F238E27FC236}">
                <a16:creationId xmlns:a16="http://schemas.microsoft.com/office/drawing/2014/main" id="{65B3FB82-713D-49BE-94AC-E8DA48F2B024}"/>
              </a:ext>
            </a:extLst>
          </p:cNvPr>
          <p:cNvPicPr>
            <a:picLocks noGrp="1" noChangeAspect="1"/>
          </p:cNvPicPr>
          <p:nvPr>
            <p:ph sz="half" idx="4294967295"/>
          </p:nvPr>
        </p:nvPicPr>
        <p:blipFill rotWithShape="1">
          <a:blip r:embed="rId2"/>
          <a:srcRect l="3470" r="11189"/>
          <a:stretch/>
        </p:blipFill>
        <p:spPr>
          <a:xfrm>
            <a:off x="4508500" y="936625"/>
            <a:ext cx="7683500" cy="5119688"/>
          </a:xfrm>
          <a:prstGeom prst="rect">
            <a:avLst/>
          </a:prstGeom>
        </p:spPr>
      </p:pic>
    </p:spTree>
    <p:extLst>
      <p:ext uri="{BB962C8B-B14F-4D97-AF65-F5344CB8AC3E}">
        <p14:creationId xmlns:p14="http://schemas.microsoft.com/office/powerpoint/2010/main" val="38684961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C9D9E-6F30-429E-BB28-DACBC300EFA6}"/>
              </a:ext>
            </a:extLst>
          </p:cNvPr>
          <p:cNvSpPr>
            <a:spLocks noGrp="1"/>
          </p:cNvSpPr>
          <p:nvPr>
            <p:ph type="title"/>
          </p:nvPr>
        </p:nvSpPr>
        <p:spPr/>
        <p:txBody>
          <a:bodyPr/>
          <a:lstStyle/>
          <a:p>
            <a:r>
              <a:rPr lang="en-US">
                <a:latin typeface="Jacobs Chronos"/>
                <a:cs typeface="Jacobs Chronos"/>
              </a:rPr>
              <a:t>Wall Interference Correction System (WICS) at 14x22</a:t>
            </a:r>
            <a:endParaRPr lang="en-US"/>
          </a:p>
        </p:txBody>
      </p:sp>
      <p:sp>
        <p:nvSpPr>
          <p:cNvPr id="3" name="Slide Number Placeholder 2">
            <a:extLst>
              <a:ext uri="{FF2B5EF4-FFF2-40B4-BE49-F238E27FC236}">
                <a16:creationId xmlns:a16="http://schemas.microsoft.com/office/drawing/2014/main" id="{896A7B5A-576D-4AE4-846E-C5D064AD459B}"/>
              </a:ext>
            </a:extLst>
          </p:cNvPr>
          <p:cNvSpPr>
            <a:spLocks noGrp="1"/>
          </p:cNvSpPr>
          <p:nvPr>
            <p:ph type="sldNum" sz="quarter" idx="11"/>
          </p:nvPr>
        </p:nvSpPr>
        <p:spPr/>
        <p:txBody>
          <a:bodyPr/>
          <a:lstStyle/>
          <a:p>
            <a:fld id="{9B3E39EC-4BE2-4DEA-81C0-4ABC0AAB4AC0}" type="slidenum">
              <a:rPr lang="en-AU" smtClean="0"/>
              <a:pPr/>
              <a:t>5</a:t>
            </a:fld>
            <a:endParaRPr lang="en-AU"/>
          </a:p>
        </p:txBody>
      </p:sp>
      <p:sp>
        <p:nvSpPr>
          <p:cNvPr id="5" name="Footer Placeholder 4">
            <a:extLst>
              <a:ext uri="{FF2B5EF4-FFF2-40B4-BE49-F238E27FC236}">
                <a16:creationId xmlns:a16="http://schemas.microsoft.com/office/drawing/2014/main" id="{E26C5B60-EF5A-4CC9-AE62-A5ECBFE7C604}"/>
              </a:ext>
            </a:extLst>
          </p:cNvPr>
          <p:cNvSpPr>
            <a:spLocks noGrp="1"/>
          </p:cNvSpPr>
          <p:nvPr>
            <p:ph type="ftr" sz="quarter" idx="3"/>
          </p:nvPr>
        </p:nvSpPr>
        <p:spPr/>
        <p:txBody>
          <a:bodyPr/>
          <a:lstStyle/>
          <a:p>
            <a:r>
              <a:rPr lang="en-AU"/>
              <a:t>©Jacobs 2024</a:t>
            </a:r>
          </a:p>
        </p:txBody>
      </p:sp>
      <p:sp>
        <p:nvSpPr>
          <p:cNvPr id="6" name="Content Placeholder 6">
            <a:extLst>
              <a:ext uri="{FF2B5EF4-FFF2-40B4-BE49-F238E27FC236}">
                <a16:creationId xmlns:a16="http://schemas.microsoft.com/office/drawing/2014/main" id="{2909609F-0853-5F77-85B7-7B0782DCAA6B}"/>
              </a:ext>
            </a:extLst>
          </p:cNvPr>
          <p:cNvSpPr>
            <a:spLocks noGrp="1"/>
          </p:cNvSpPr>
          <p:nvPr>
            <p:ph type="body" sz="quarter" idx="12"/>
          </p:nvPr>
        </p:nvSpPr>
        <p:spPr>
          <a:xfrm>
            <a:off x="319723" y="1243013"/>
            <a:ext cx="11521440" cy="4935537"/>
          </a:xfrm>
        </p:spPr>
        <p:txBody>
          <a:bodyPr vert="horz" lIns="0" tIns="0" rIns="0" bIns="0" rtlCol="0" anchor="t">
            <a:noAutofit/>
          </a:bodyPr>
          <a:lstStyle/>
          <a:p>
            <a:pPr marL="269875" indent="-269875">
              <a:spcBef>
                <a:spcPct val="20000"/>
              </a:spcBef>
              <a:spcAft>
                <a:spcPct val="0"/>
              </a:spcAft>
            </a:pPr>
            <a:r>
              <a:rPr lang="en-US" sz="2000" dirty="0">
                <a:latin typeface="+mj-lt"/>
                <a:cs typeface="Arial"/>
              </a:rPr>
              <a:t>WICS Concept</a:t>
            </a:r>
          </a:p>
          <a:p>
            <a:pPr marL="539750" lvl="1" indent="-269875">
              <a:spcBef>
                <a:spcPct val="20000"/>
              </a:spcBef>
              <a:spcAft>
                <a:spcPct val="0"/>
              </a:spcAft>
            </a:pPr>
            <a:r>
              <a:rPr lang="en-US" sz="1800" dirty="0">
                <a:latin typeface="+mj-lt"/>
                <a:cs typeface="Arial"/>
              </a:rPr>
              <a:t>The WICS system provides test-time wall pressure distributions for comparison to empty-tunnel data to define changes in the wall boundary condition resulting from the presence of the model</a:t>
            </a:r>
            <a:endParaRPr lang="en-US" sz="1800" dirty="0">
              <a:latin typeface="+mj-lt"/>
            </a:endParaRPr>
          </a:p>
          <a:p>
            <a:pPr marL="539750" lvl="1" indent="-269875">
              <a:spcBef>
                <a:spcPct val="20000"/>
              </a:spcBef>
              <a:spcAft>
                <a:spcPct val="0"/>
              </a:spcAft>
              <a:buFont typeface="Jacobs Chronos" panose="05000000000000000000" pitchFamily="2" charset="2"/>
              <a:buChar char="−"/>
            </a:pPr>
            <a:r>
              <a:rPr lang="en-US" sz="1800" dirty="0">
                <a:latin typeface="+mj-lt"/>
                <a:cs typeface="Arial"/>
              </a:rPr>
              <a:t>Provides corrections to dynamic pressure and model angle of attack</a:t>
            </a:r>
          </a:p>
          <a:p>
            <a:pPr marL="539750" lvl="1" indent="-269875">
              <a:spcBef>
                <a:spcPct val="20000"/>
              </a:spcBef>
              <a:spcAft>
                <a:spcPct val="0"/>
              </a:spcAft>
              <a:buFont typeface="Jacobs Chronos" panose="05000000000000000000" pitchFamily="2" charset="2"/>
              <a:buChar char="−"/>
            </a:pPr>
            <a:r>
              <a:rPr lang="en-US" sz="1800" dirty="0">
                <a:latin typeface="+mj-lt"/>
                <a:cs typeface="Arial"/>
              </a:rPr>
              <a:t>Utilizes large array of pressure orifices</a:t>
            </a:r>
          </a:p>
          <a:p>
            <a:pPr marL="539750" lvl="1" indent="-269875">
              <a:spcBef>
                <a:spcPct val="20000"/>
              </a:spcBef>
              <a:spcAft>
                <a:spcPct val="0"/>
              </a:spcAft>
            </a:pPr>
            <a:r>
              <a:rPr lang="en-US" sz="1800" dirty="0">
                <a:latin typeface="+mj-lt"/>
                <a:cs typeface="Arial"/>
              </a:rPr>
              <a:t>Accuracy requirements for pressure measurements are stringent</a:t>
            </a:r>
          </a:p>
          <a:p>
            <a:pPr marL="539750" lvl="1" indent="-269875">
              <a:spcBef>
                <a:spcPct val="20000"/>
              </a:spcBef>
              <a:spcAft>
                <a:spcPct val="0"/>
              </a:spcAft>
            </a:pPr>
            <a:r>
              <a:rPr lang="en-US" sz="1800" dirty="0">
                <a:latin typeface="+mj-lt"/>
                <a:cs typeface="Arial"/>
              </a:rPr>
              <a:t>Measurement stability is critical</a:t>
            </a:r>
          </a:p>
          <a:p>
            <a:pPr marL="0" indent="0">
              <a:buNone/>
            </a:pPr>
            <a:endParaRPr lang="en-US" dirty="0"/>
          </a:p>
        </p:txBody>
      </p:sp>
      <p:pic>
        <p:nvPicPr>
          <p:cNvPr id="8" name="Picture 7">
            <a:extLst>
              <a:ext uri="{FF2B5EF4-FFF2-40B4-BE49-F238E27FC236}">
                <a16:creationId xmlns:a16="http://schemas.microsoft.com/office/drawing/2014/main" id="{0ED25F4C-C9E5-C7A7-F7AF-E52A0ECF3C06}"/>
              </a:ext>
            </a:extLst>
          </p:cNvPr>
          <p:cNvPicPr>
            <a:picLocks noChangeAspect="1"/>
          </p:cNvPicPr>
          <p:nvPr/>
        </p:nvPicPr>
        <p:blipFill rotWithShape="1">
          <a:blip r:embed="rId2"/>
          <a:srcRect l="35590" t="40388" r="26823" b="16360"/>
          <a:stretch/>
        </p:blipFill>
        <p:spPr>
          <a:xfrm>
            <a:off x="1327756" y="3271173"/>
            <a:ext cx="4700542" cy="2907377"/>
          </a:xfrm>
          <a:prstGeom prst="rect">
            <a:avLst/>
          </a:prstGeom>
        </p:spPr>
      </p:pic>
      <p:sp>
        <p:nvSpPr>
          <p:cNvPr id="9" name="TextBox 8">
            <a:extLst>
              <a:ext uri="{FF2B5EF4-FFF2-40B4-BE49-F238E27FC236}">
                <a16:creationId xmlns:a16="http://schemas.microsoft.com/office/drawing/2014/main" id="{56E97621-CA11-0C7D-E312-C4B2883C041E}"/>
              </a:ext>
            </a:extLst>
          </p:cNvPr>
          <p:cNvSpPr txBox="1"/>
          <p:nvPr/>
        </p:nvSpPr>
        <p:spPr>
          <a:xfrm>
            <a:off x="1724079" y="5769519"/>
            <a:ext cx="3907895"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cs typeface="Jacobs Chronos"/>
              </a:rPr>
              <a:t>Pressure Orifice Row Numbering</a:t>
            </a:r>
            <a:endParaRPr lang="en-US" dirty="0"/>
          </a:p>
        </p:txBody>
      </p:sp>
      <p:pic>
        <p:nvPicPr>
          <p:cNvPr id="10" name="Picture 9">
            <a:extLst>
              <a:ext uri="{FF2B5EF4-FFF2-40B4-BE49-F238E27FC236}">
                <a16:creationId xmlns:a16="http://schemas.microsoft.com/office/drawing/2014/main" id="{917FD684-4E5A-2B0F-32D5-942975FE359E}"/>
              </a:ext>
            </a:extLst>
          </p:cNvPr>
          <p:cNvPicPr>
            <a:picLocks noChangeAspect="1"/>
          </p:cNvPicPr>
          <p:nvPr/>
        </p:nvPicPr>
        <p:blipFill rotWithShape="1">
          <a:blip r:embed="rId3"/>
          <a:srcRect l="40365" t="37964" r="25521" b="16871"/>
          <a:stretch/>
        </p:blipFill>
        <p:spPr>
          <a:xfrm>
            <a:off x="7437084" y="2551361"/>
            <a:ext cx="4435193" cy="3156064"/>
          </a:xfrm>
          <a:prstGeom prst="rect">
            <a:avLst/>
          </a:prstGeom>
        </p:spPr>
      </p:pic>
      <p:sp>
        <p:nvSpPr>
          <p:cNvPr id="11" name="TextBox 10">
            <a:extLst>
              <a:ext uri="{FF2B5EF4-FFF2-40B4-BE49-F238E27FC236}">
                <a16:creationId xmlns:a16="http://schemas.microsoft.com/office/drawing/2014/main" id="{E9D97E53-58BC-DB4C-663B-0C933D5D0E62}"/>
              </a:ext>
            </a:extLst>
          </p:cNvPr>
          <p:cNvSpPr txBox="1"/>
          <p:nvPr/>
        </p:nvSpPr>
        <p:spPr>
          <a:xfrm>
            <a:off x="8290799" y="5779313"/>
            <a:ext cx="2732193" cy="36933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cs typeface="Jacobs Chronos"/>
              </a:rPr>
              <a:t>Pressure Orifice Spacing</a:t>
            </a:r>
            <a:endParaRPr lang="en-US" dirty="0"/>
          </a:p>
        </p:txBody>
      </p:sp>
    </p:spTree>
    <p:extLst>
      <p:ext uri="{BB962C8B-B14F-4D97-AF65-F5344CB8AC3E}">
        <p14:creationId xmlns:p14="http://schemas.microsoft.com/office/powerpoint/2010/main" val="14465048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402D1BB5-D3AB-C6DB-BADD-467F8FE240E7}"/>
              </a:ext>
            </a:extLst>
          </p:cNvPr>
          <p:cNvSpPr>
            <a:spLocks noGrp="1"/>
          </p:cNvSpPr>
          <p:nvPr>
            <p:ph type="title"/>
          </p:nvPr>
        </p:nvSpPr>
        <p:spPr/>
        <p:txBody>
          <a:bodyPr/>
          <a:lstStyle/>
          <a:p>
            <a:endParaRPr lang="en-US"/>
          </a:p>
        </p:txBody>
      </p:sp>
      <p:sp>
        <p:nvSpPr>
          <p:cNvPr id="3" name="Slide Number Placeholder 2">
            <a:extLst>
              <a:ext uri="{FF2B5EF4-FFF2-40B4-BE49-F238E27FC236}">
                <a16:creationId xmlns:a16="http://schemas.microsoft.com/office/drawing/2014/main" id="{53DC9F99-C49B-4DB3-99C6-16530721490E}"/>
              </a:ext>
            </a:extLst>
          </p:cNvPr>
          <p:cNvSpPr>
            <a:spLocks noGrp="1"/>
          </p:cNvSpPr>
          <p:nvPr>
            <p:ph type="sldNum" sz="quarter" idx="11"/>
          </p:nvPr>
        </p:nvSpPr>
        <p:spPr/>
        <p:txBody>
          <a:bodyPr/>
          <a:lstStyle/>
          <a:p>
            <a:fld id="{9B3E39EC-4BE2-4DEA-81C0-4ABC0AAB4AC0}" type="slidenum">
              <a:rPr lang="en-AU" smtClean="0"/>
              <a:pPr/>
              <a:t>6</a:t>
            </a:fld>
            <a:endParaRPr lang="en-AU"/>
          </a:p>
        </p:txBody>
      </p:sp>
      <p:sp>
        <p:nvSpPr>
          <p:cNvPr id="4" name="Text Placeholder 3">
            <a:extLst>
              <a:ext uri="{FF2B5EF4-FFF2-40B4-BE49-F238E27FC236}">
                <a16:creationId xmlns:a16="http://schemas.microsoft.com/office/drawing/2014/main" id="{51AF869C-664C-492A-9426-67B6D1560C78}"/>
              </a:ext>
            </a:extLst>
          </p:cNvPr>
          <p:cNvSpPr>
            <a:spLocks noGrp="1"/>
          </p:cNvSpPr>
          <p:nvPr>
            <p:ph sz="half" idx="2"/>
          </p:nvPr>
        </p:nvSpPr>
        <p:spPr>
          <a:xfrm>
            <a:off x="4507865" y="0"/>
            <a:ext cx="7680960" cy="6281928"/>
          </a:xfrm>
        </p:spPr>
        <p:txBody>
          <a:bodyPr/>
          <a:lstStyle/>
          <a:p>
            <a:endParaRPr lang="en-US" sz="2400" dirty="0">
              <a:effectLst>
                <a:outerShdw blurRad="38100" dist="38100" dir="2700000" algn="tl">
                  <a:srgbClr val="000000">
                    <a:alpha val="43137"/>
                  </a:srgbClr>
                </a:outerShdw>
              </a:effectLst>
            </a:endParaRPr>
          </a:p>
          <a:p>
            <a:pPr marL="269875" indent="-269875"/>
            <a:r>
              <a:rPr lang="en-US" sz="2600" dirty="0">
                <a:effectLst>
                  <a:outerShdw blurRad="38100" dist="38100" dir="2700000" algn="tl">
                    <a:srgbClr val="000000">
                      <a:alpha val="43137"/>
                    </a:srgbClr>
                  </a:outerShdw>
                </a:effectLst>
              </a:rPr>
              <a:t>Replacement of aging PSI 8400 system with newest generation TE Connectivity Optimus </a:t>
            </a:r>
          </a:p>
          <a:p>
            <a:pPr marL="269875" indent="-269875"/>
            <a:r>
              <a:rPr lang="en-US" sz="2600" dirty="0">
                <a:effectLst>
                  <a:outerShdw blurRad="38100" dist="38100" dir="2700000" algn="tl">
                    <a:srgbClr val="000000">
                      <a:alpha val="43137"/>
                    </a:srgbClr>
                  </a:outerShdw>
                </a:effectLst>
              </a:rPr>
              <a:t>Integration of Optimus software into Test SLATE data acquisition system by Ground Data Systems (GDS)</a:t>
            </a:r>
          </a:p>
          <a:p>
            <a:pPr marL="269875" indent="-269875"/>
            <a:r>
              <a:rPr lang="en-US" sz="2600" dirty="0">
                <a:effectLst>
                  <a:outerShdw blurRad="38100" dist="38100" dir="2700000" algn="tl">
                    <a:srgbClr val="000000">
                      <a:alpha val="43137"/>
                    </a:srgbClr>
                  </a:outerShdw>
                </a:effectLst>
              </a:rPr>
              <a:t>Why Optimus?</a:t>
            </a:r>
          </a:p>
          <a:p>
            <a:pPr marL="539875" lvl="1" indent="-269875"/>
            <a:r>
              <a:rPr lang="en-US" sz="2200" dirty="0">
                <a:effectLst>
                  <a:outerShdw blurRad="38100" dist="38100" dir="2700000" algn="tl">
                    <a:srgbClr val="000000">
                      <a:alpha val="43137"/>
                    </a:srgbClr>
                  </a:outerShdw>
                </a:effectLst>
              </a:rPr>
              <a:t>“Like for Like” system replacement</a:t>
            </a:r>
          </a:p>
          <a:p>
            <a:pPr marL="539875" lvl="1" indent="-269875"/>
            <a:r>
              <a:rPr lang="en-US" sz="2200" dirty="0">
                <a:effectLst>
                  <a:outerShdw blurRad="38100" dist="38100" dir="2700000" algn="tl">
                    <a:srgbClr val="000000">
                      <a:alpha val="43137"/>
                    </a:srgbClr>
                  </a:outerShdw>
                </a:effectLst>
              </a:rPr>
              <a:t>Familiarity with ESP modules and troubleshooting methodologies</a:t>
            </a:r>
          </a:p>
          <a:p>
            <a:pPr marL="539875" lvl="1" indent="-269875"/>
            <a:r>
              <a:rPr lang="en-US" sz="2200" dirty="0">
                <a:effectLst>
                  <a:outerShdw blurRad="38100" dist="38100" dir="2700000" algn="tl">
                    <a:srgbClr val="000000">
                      <a:alpha val="43137"/>
                    </a:srgbClr>
                  </a:outerShdw>
                </a:effectLst>
              </a:rPr>
              <a:t>Signal stability with  Digital Temperature Compensation (DTC) and fiber optic data transfer</a:t>
            </a:r>
          </a:p>
          <a:p>
            <a:pPr marL="539875" lvl="1" indent="-269875"/>
            <a:r>
              <a:rPr lang="en-US" sz="2200" dirty="0">
                <a:effectLst>
                  <a:outerShdw blurRad="38100" dist="38100" dir="2700000" algn="tl">
                    <a:srgbClr val="000000">
                      <a:alpha val="43137"/>
                    </a:srgbClr>
                  </a:outerShdw>
                </a:effectLst>
              </a:rPr>
              <a:t>Higher scan rates than the 8400</a:t>
            </a:r>
          </a:p>
          <a:p>
            <a:pPr marL="539875" lvl="1" indent="-269875"/>
            <a:r>
              <a:rPr lang="en-US" sz="2200" dirty="0">
                <a:effectLst>
                  <a:outerShdw blurRad="38100" dist="38100" dir="2700000" algn="tl">
                    <a:srgbClr val="000000">
                      <a:alpha val="43137"/>
                    </a:srgbClr>
                  </a:outerShdw>
                </a:effectLst>
              </a:rPr>
              <a:t>Scalability</a:t>
            </a:r>
          </a:p>
          <a:p>
            <a:pPr marL="539875" lvl="1" indent="-269875"/>
            <a:r>
              <a:rPr lang="en-US" sz="2200" dirty="0">
                <a:effectLst>
                  <a:outerShdw blurRad="38100" dist="38100" dir="2700000" algn="tl">
                    <a:srgbClr val="000000">
                      <a:alpha val="43137"/>
                    </a:srgbClr>
                  </a:outerShdw>
                </a:effectLst>
              </a:rPr>
              <a:t>Utilizes legacy components and infrastructure</a:t>
            </a:r>
          </a:p>
        </p:txBody>
      </p:sp>
      <p:sp>
        <p:nvSpPr>
          <p:cNvPr id="6" name="Content Placeholder 5">
            <a:extLst>
              <a:ext uri="{FF2B5EF4-FFF2-40B4-BE49-F238E27FC236}">
                <a16:creationId xmlns:a16="http://schemas.microsoft.com/office/drawing/2014/main" id="{D5FA04A4-98C6-49EF-868F-77F506669E95}"/>
              </a:ext>
            </a:extLst>
          </p:cNvPr>
          <p:cNvSpPr>
            <a:spLocks noGrp="1"/>
          </p:cNvSpPr>
          <p:nvPr>
            <p:ph sz="half" idx="14"/>
          </p:nvPr>
        </p:nvSpPr>
        <p:spPr>
          <a:xfrm>
            <a:off x="320040" y="-9331"/>
            <a:ext cx="4187825" cy="6278541"/>
          </a:xfrm>
          <a:solidFill>
            <a:srgbClr val="333333"/>
          </a:solidFill>
          <a:ln>
            <a:solidFill>
              <a:schemeClr val="tx1">
                <a:lumMod val="50000"/>
                <a:lumOff val="50000"/>
              </a:schemeClr>
            </a:solidFill>
          </a:ln>
        </p:spPr>
        <p:txBody>
          <a:bodyPr/>
          <a:lstStyle/>
          <a:p>
            <a:pPr marL="0" indent="0">
              <a:buNone/>
            </a:pPr>
            <a:endParaRPr lang="en-US" sz="2800" b="1"/>
          </a:p>
          <a:p>
            <a:pPr marL="0" indent="0">
              <a:buNone/>
            </a:pPr>
            <a:endParaRPr lang="en-US" sz="2800" b="1"/>
          </a:p>
          <a:p>
            <a:pPr marL="0" indent="0">
              <a:buNone/>
            </a:pPr>
            <a:endParaRPr lang="en-US" sz="2800" b="1"/>
          </a:p>
          <a:p>
            <a:pPr marL="0" indent="0">
              <a:buNone/>
            </a:pPr>
            <a:r>
              <a:rPr lang="en-US" sz="3600" b="1">
                <a:latin typeface="Jacobs Chronos"/>
                <a:cs typeface="Jacobs Chronos"/>
              </a:rPr>
              <a:t>Project Objectives</a:t>
            </a:r>
            <a:endParaRPr lang="en-US" sz="3600" b="1"/>
          </a:p>
        </p:txBody>
      </p:sp>
      <p:sp>
        <p:nvSpPr>
          <p:cNvPr id="5" name="Footer Placeholder 4">
            <a:extLst>
              <a:ext uri="{FF2B5EF4-FFF2-40B4-BE49-F238E27FC236}">
                <a16:creationId xmlns:a16="http://schemas.microsoft.com/office/drawing/2014/main" id="{7A7122EF-A45E-4C5E-8353-5E871E806D9C}"/>
              </a:ext>
            </a:extLst>
          </p:cNvPr>
          <p:cNvSpPr>
            <a:spLocks noGrp="1"/>
          </p:cNvSpPr>
          <p:nvPr>
            <p:ph type="ftr" sz="quarter" idx="3"/>
          </p:nvPr>
        </p:nvSpPr>
        <p:spPr/>
        <p:txBody>
          <a:bodyPr/>
          <a:lstStyle/>
          <a:p>
            <a:r>
              <a:rPr lang="en-AU"/>
              <a:t>©Jacobs 2024</a:t>
            </a:r>
          </a:p>
        </p:txBody>
      </p:sp>
      <p:sp>
        <p:nvSpPr>
          <p:cNvPr id="9" name="Rectangle 8">
            <a:extLst>
              <a:ext uri="{FF2B5EF4-FFF2-40B4-BE49-F238E27FC236}">
                <a16:creationId xmlns:a16="http://schemas.microsoft.com/office/drawing/2014/main" id="{5D6C7818-05E7-430E-BFF1-565BA70364B6}"/>
              </a:ext>
            </a:extLst>
          </p:cNvPr>
          <p:cNvSpPr/>
          <p:nvPr/>
        </p:nvSpPr>
        <p:spPr>
          <a:xfrm>
            <a:off x="0" y="0"/>
            <a:ext cx="320040" cy="6281928"/>
          </a:xfrm>
          <a:prstGeom prst="rect">
            <a:avLst/>
          </a:prstGeom>
          <a:solidFill>
            <a:srgbClr val="231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2329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5D28266C-51FF-D7C6-B63D-E4068B808D9F}"/>
              </a:ext>
            </a:extLst>
          </p:cNvPr>
          <p:cNvSpPr>
            <a:spLocks noGrp="1"/>
          </p:cNvSpPr>
          <p:nvPr>
            <p:ph type="title"/>
          </p:nvPr>
        </p:nvSpPr>
        <p:spPr/>
        <p:txBody>
          <a:bodyPr/>
          <a:lstStyle/>
          <a:p>
            <a:r>
              <a:rPr lang="en-US"/>
              <a:t>Development Timeline</a:t>
            </a:r>
          </a:p>
        </p:txBody>
      </p:sp>
      <p:sp>
        <p:nvSpPr>
          <p:cNvPr id="3" name="Slide Number Placeholder 2">
            <a:extLst>
              <a:ext uri="{FF2B5EF4-FFF2-40B4-BE49-F238E27FC236}">
                <a16:creationId xmlns:a16="http://schemas.microsoft.com/office/drawing/2014/main" id="{53DC9F99-C49B-4DB3-99C6-16530721490E}"/>
              </a:ext>
            </a:extLst>
          </p:cNvPr>
          <p:cNvSpPr>
            <a:spLocks noGrp="1"/>
          </p:cNvSpPr>
          <p:nvPr>
            <p:ph type="sldNum" sz="quarter" idx="11"/>
          </p:nvPr>
        </p:nvSpPr>
        <p:spPr>
          <a:prstGeom prst="rect">
            <a:avLst/>
          </a:prstGeom>
        </p:spPr>
        <p:txBody>
          <a:bodyPr/>
          <a:lstStyle/>
          <a:p>
            <a:fld id="{9B3E39EC-4BE2-4DEA-81C0-4ABC0AAB4AC0}" type="slidenum">
              <a:rPr lang="en-AU" smtClean="0"/>
              <a:pPr/>
              <a:t>7</a:t>
            </a:fld>
            <a:endParaRPr lang="en-AU"/>
          </a:p>
        </p:txBody>
      </p:sp>
      <p:sp>
        <p:nvSpPr>
          <p:cNvPr id="5" name="Footer Placeholder 4">
            <a:extLst>
              <a:ext uri="{FF2B5EF4-FFF2-40B4-BE49-F238E27FC236}">
                <a16:creationId xmlns:a16="http://schemas.microsoft.com/office/drawing/2014/main" id="{7A7122EF-A45E-4C5E-8353-5E871E806D9C}"/>
              </a:ext>
            </a:extLst>
          </p:cNvPr>
          <p:cNvSpPr>
            <a:spLocks noGrp="1"/>
          </p:cNvSpPr>
          <p:nvPr>
            <p:ph type="ftr" sz="quarter" idx="3"/>
          </p:nvPr>
        </p:nvSpPr>
        <p:spPr>
          <a:prstGeom prst="rect">
            <a:avLst/>
          </a:prstGeom>
        </p:spPr>
        <p:txBody>
          <a:bodyPr/>
          <a:lstStyle/>
          <a:p>
            <a:r>
              <a:rPr lang="en-AU"/>
              <a:t>©Jacobs 2024</a:t>
            </a:r>
          </a:p>
        </p:txBody>
      </p:sp>
      <p:graphicFrame>
        <p:nvGraphicFramePr>
          <p:cNvPr id="17" name="Diagram 16">
            <a:extLst>
              <a:ext uri="{FF2B5EF4-FFF2-40B4-BE49-F238E27FC236}">
                <a16:creationId xmlns:a16="http://schemas.microsoft.com/office/drawing/2014/main" id="{3061D9B3-4036-6085-BECD-B69EB3D7AD84}"/>
              </a:ext>
            </a:extLst>
          </p:cNvPr>
          <p:cNvGraphicFramePr/>
          <p:nvPr>
            <p:extLst>
              <p:ext uri="{D42A27DB-BD31-4B8C-83A1-F6EECF244321}">
                <p14:modId xmlns:p14="http://schemas.microsoft.com/office/powerpoint/2010/main" val="1207138884"/>
              </p:ext>
            </p:extLst>
          </p:nvPr>
        </p:nvGraphicFramePr>
        <p:xfrm>
          <a:off x="420239" y="1126875"/>
          <a:ext cx="11351519" cy="27093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9" name="Diagram 18">
            <a:extLst>
              <a:ext uri="{FF2B5EF4-FFF2-40B4-BE49-F238E27FC236}">
                <a16:creationId xmlns:a16="http://schemas.microsoft.com/office/drawing/2014/main" id="{DCD08906-ADED-D253-B0E0-655D0E113FEF}"/>
              </a:ext>
            </a:extLst>
          </p:cNvPr>
          <p:cNvGraphicFramePr/>
          <p:nvPr>
            <p:extLst>
              <p:ext uri="{D42A27DB-BD31-4B8C-83A1-F6EECF244321}">
                <p14:modId xmlns:p14="http://schemas.microsoft.com/office/powerpoint/2010/main" val="4165393472"/>
              </p:ext>
            </p:extLst>
          </p:nvPr>
        </p:nvGraphicFramePr>
        <p:xfrm>
          <a:off x="420239" y="3429000"/>
          <a:ext cx="11351519" cy="208262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3757193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C9D9E-6F30-429E-BB28-DACBC300EFA6}"/>
              </a:ext>
            </a:extLst>
          </p:cNvPr>
          <p:cNvSpPr>
            <a:spLocks noGrp="1"/>
          </p:cNvSpPr>
          <p:nvPr>
            <p:ph type="title"/>
          </p:nvPr>
        </p:nvSpPr>
        <p:spPr/>
        <p:txBody>
          <a:bodyPr/>
          <a:lstStyle/>
          <a:p>
            <a:r>
              <a:rPr lang="en-US">
                <a:latin typeface="Jacobs Chronos"/>
                <a:cs typeface="Jacobs Chronos"/>
              </a:rPr>
              <a:t>Installation and Integration</a:t>
            </a:r>
            <a:endParaRPr lang="en-US"/>
          </a:p>
        </p:txBody>
      </p:sp>
      <p:sp>
        <p:nvSpPr>
          <p:cNvPr id="3" name="Slide Number Placeholder 2">
            <a:extLst>
              <a:ext uri="{FF2B5EF4-FFF2-40B4-BE49-F238E27FC236}">
                <a16:creationId xmlns:a16="http://schemas.microsoft.com/office/drawing/2014/main" id="{896A7B5A-576D-4AE4-846E-C5D064AD459B}"/>
              </a:ext>
            </a:extLst>
          </p:cNvPr>
          <p:cNvSpPr>
            <a:spLocks noGrp="1"/>
          </p:cNvSpPr>
          <p:nvPr>
            <p:ph type="sldNum" sz="quarter" idx="11"/>
          </p:nvPr>
        </p:nvSpPr>
        <p:spPr/>
        <p:txBody>
          <a:bodyPr/>
          <a:lstStyle/>
          <a:p>
            <a:fld id="{9B3E39EC-4BE2-4DEA-81C0-4ABC0AAB4AC0}" type="slidenum">
              <a:rPr lang="en-AU" smtClean="0"/>
              <a:pPr/>
              <a:t>8</a:t>
            </a:fld>
            <a:endParaRPr lang="en-AU"/>
          </a:p>
        </p:txBody>
      </p:sp>
      <p:sp>
        <p:nvSpPr>
          <p:cNvPr id="5" name="Footer Placeholder 4">
            <a:extLst>
              <a:ext uri="{FF2B5EF4-FFF2-40B4-BE49-F238E27FC236}">
                <a16:creationId xmlns:a16="http://schemas.microsoft.com/office/drawing/2014/main" id="{E26C5B60-EF5A-4CC9-AE62-A5ECBFE7C604}"/>
              </a:ext>
            </a:extLst>
          </p:cNvPr>
          <p:cNvSpPr>
            <a:spLocks noGrp="1"/>
          </p:cNvSpPr>
          <p:nvPr>
            <p:ph type="ftr" sz="quarter" idx="3"/>
          </p:nvPr>
        </p:nvSpPr>
        <p:spPr/>
        <p:txBody>
          <a:bodyPr/>
          <a:lstStyle/>
          <a:p>
            <a:r>
              <a:rPr lang="en-AU"/>
              <a:t>©Jacobs 2024</a:t>
            </a:r>
          </a:p>
        </p:txBody>
      </p:sp>
      <p:sp>
        <p:nvSpPr>
          <p:cNvPr id="6" name="Content Placeholder 6">
            <a:extLst>
              <a:ext uri="{FF2B5EF4-FFF2-40B4-BE49-F238E27FC236}">
                <a16:creationId xmlns:a16="http://schemas.microsoft.com/office/drawing/2014/main" id="{2909609F-0853-5F77-85B7-7B0782DCAA6B}"/>
              </a:ext>
            </a:extLst>
          </p:cNvPr>
          <p:cNvSpPr>
            <a:spLocks noGrp="1"/>
          </p:cNvSpPr>
          <p:nvPr>
            <p:ph type="body" sz="quarter" idx="12"/>
          </p:nvPr>
        </p:nvSpPr>
        <p:spPr>
          <a:xfrm>
            <a:off x="319723" y="1243013"/>
            <a:ext cx="7118569" cy="4935537"/>
          </a:xfrm>
        </p:spPr>
        <p:txBody>
          <a:bodyPr vert="horz" lIns="0" tIns="0" rIns="0" bIns="0" rtlCol="0" anchor="t">
            <a:noAutofit/>
          </a:bodyPr>
          <a:lstStyle/>
          <a:p>
            <a:pPr marL="269875" indent="-269875">
              <a:spcBef>
                <a:spcPct val="20000"/>
              </a:spcBef>
              <a:spcAft>
                <a:spcPct val="0"/>
              </a:spcAft>
            </a:pPr>
            <a:r>
              <a:rPr lang="en-US" dirty="0">
                <a:latin typeface="Jacobs Chronos"/>
                <a:cs typeface="Jacobs Chronos"/>
              </a:rPr>
              <a:t>WICS Hardware:</a:t>
            </a:r>
          </a:p>
          <a:p>
            <a:pPr marL="539750" lvl="1" indent="-269875">
              <a:spcBef>
                <a:spcPct val="20000"/>
              </a:spcBef>
              <a:spcAft>
                <a:spcPct val="0"/>
              </a:spcAft>
            </a:pPr>
            <a:r>
              <a:rPr lang="en-US" dirty="0">
                <a:latin typeface="Jacobs Chronos"/>
                <a:cs typeface="Jacobs Chronos"/>
              </a:rPr>
              <a:t>6 64-port DTC ESP modules with ±10” H</a:t>
            </a:r>
            <a:r>
              <a:rPr lang="en-US" baseline="-25000" dirty="0">
                <a:latin typeface="Jacobs Chronos"/>
                <a:cs typeface="Jacobs Chronos"/>
              </a:rPr>
              <a:t>2</a:t>
            </a:r>
            <a:r>
              <a:rPr lang="en-US" dirty="0">
                <a:latin typeface="Jacobs Chronos"/>
                <a:cs typeface="Jacobs Chronos"/>
              </a:rPr>
              <a:t>O range</a:t>
            </a:r>
          </a:p>
          <a:p>
            <a:pPr marL="539750" lvl="1" indent="-269875">
              <a:spcBef>
                <a:spcPct val="20000"/>
              </a:spcBef>
              <a:spcAft>
                <a:spcPct val="0"/>
              </a:spcAft>
            </a:pPr>
            <a:r>
              <a:rPr lang="en-US" dirty="0"/>
              <a:t>1 Optimus System Processor</a:t>
            </a:r>
          </a:p>
          <a:p>
            <a:pPr marL="539750" lvl="1" indent="-269875">
              <a:spcBef>
                <a:spcPct val="20000"/>
              </a:spcBef>
              <a:spcAft>
                <a:spcPct val="0"/>
              </a:spcAft>
            </a:pPr>
            <a:r>
              <a:rPr lang="en-US" dirty="0"/>
              <a:t>1 remote Power Supply for </a:t>
            </a:r>
            <a:r>
              <a:rPr lang="en-US" dirty="0" err="1"/>
              <a:t>mSDI</a:t>
            </a:r>
            <a:endParaRPr lang="en-US" dirty="0"/>
          </a:p>
          <a:p>
            <a:pPr marL="539750" lvl="1" indent="-269875">
              <a:spcBef>
                <a:spcPct val="20000"/>
              </a:spcBef>
              <a:spcAft>
                <a:spcPct val="0"/>
              </a:spcAft>
            </a:pPr>
            <a:r>
              <a:rPr lang="en-US" dirty="0"/>
              <a:t>1 remote Processor to house and control the PCUs and driven reference pressure</a:t>
            </a:r>
          </a:p>
          <a:p>
            <a:pPr marL="539750" lvl="1" indent="-269875">
              <a:spcBef>
                <a:spcPct val="20000"/>
              </a:spcBef>
              <a:spcAft>
                <a:spcPct val="0"/>
              </a:spcAft>
            </a:pPr>
            <a:r>
              <a:rPr lang="en-US" dirty="0"/>
              <a:t>Various cabling</a:t>
            </a:r>
          </a:p>
          <a:p>
            <a:pPr marL="269875" indent="-269875">
              <a:spcBef>
                <a:spcPct val="20000"/>
              </a:spcBef>
              <a:spcAft>
                <a:spcPct val="0"/>
              </a:spcAft>
            </a:pPr>
            <a:r>
              <a:rPr lang="en-US" dirty="0"/>
              <a:t>Software integration</a:t>
            </a:r>
          </a:p>
          <a:p>
            <a:pPr marL="539750" lvl="1" indent="-269875">
              <a:spcBef>
                <a:spcPct val="20000"/>
              </a:spcBef>
              <a:spcAft>
                <a:spcPct val="0"/>
              </a:spcAft>
            </a:pPr>
            <a:r>
              <a:rPr lang="en-US" dirty="0"/>
              <a:t>Benchtop testing in lab environment offsite</a:t>
            </a:r>
          </a:p>
          <a:p>
            <a:pPr marL="539750" lvl="1" indent="-269875">
              <a:spcBef>
                <a:spcPct val="20000"/>
              </a:spcBef>
              <a:spcAft>
                <a:spcPct val="0"/>
              </a:spcAft>
            </a:pPr>
            <a:r>
              <a:rPr lang="en-US" dirty="0">
                <a:latin typeface="Jacobs Chronos"/>
                <a:cs typeface="Jacobs Chronos"/>
              </a:rPr>
              <a:t>14x22 Test Engineers performed the lab acceptance testing of the system</a:t>
            </a:r>
          </a:p>
          <a:p>
            <a:pPr marL="539750" lvl="1" indent="-269875">
              <a:spcBef>
                <a:spcPct val="20000"/>
              </a:spcBef>
              <a:spcAft>
                <a:spcPct val="0"/>
              </a:spcAft>
            </a:pPr>
            <a:r>
              <a:rPr lang="en-US" dirty="0"/>
              <a:t>Able to resolve numerous software issues before tunnel installation</a:t>
            </a:r>
          </a:p>
          <a:p>
            <a:pPr marL="539750" lvl="1" indent="-269875">
              <a:spcBef>
                <a:spcPct val="20000"/>
              </a:spcBef>
              <a:spcAft>
                <a:spcPct val="0"/>
              </a:spcAft>
            </a:pPr>
            <a:r>
              <a:rPr lang="en-US" dirty="0">
                <a:latin typeface="Jacobs Chronos"/>
                <a:cs typeface="Jacobs Chronos"/>
              </a:rPr>
              <a:t>Ongoing support from GDS</a:t>
            </a:r>
            <a:endParaRPr lang="en-US" dirty="0"/>
          </a:p>
          <a:p>
            <a:pPr marL="539750" lvl="1" indent="-269875">
              <a:spcBef>
                <a:spcPct val="20000"/>
              </a:spcBef>
              <a:spcAft>
                <a:spcPct val="0"/>
              </a:spcAft>
            </a:pPr>
            <a:endParaRPr lang="en-US" dirty="0"/>
          </a:p>
        </p:txBody>
      </p:sp>
      <p:pic>
        <p:nvPicPr>
          <p:cNvPr id="2050" name="Picture 2" descr="Graphical user interface, application&#10;&#10;Description automatically generated">
            <a:extLst>
              <a:ext uri="{FF2B5EF4-FFF2-40B4-BE49-F238E27FC236}">
                <a16:creationId xmlns:a16="http://schemas.microsoft.com/office/drawing/2014/main" id="{D28DB075-0482-973D-08C5-F6291C55AB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43812" y="629058"/>
            <a:ext cx="4143375" cy="5534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43862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C9D9E-6F30-429E-BB28-DACBC300EFA6}"/>
              </a:ext>
            </a:extLst>
          </p:cNvPr>
          <p:cNvSpPr>
            <a:spLocks noGrp="1"/>
          </p:cNvSpPr>
          <p:nvPr>
            <p:ph type="title"/>
          </p:nvPr>
        </p:nvSpPr>
        <p:spPr/>
        <p:txBody>
          <a:bodyPr/>
          <a:lstStyle/>
          <a:p>
            <a:r>
              <a:rPr lang="en-US">
                <a:latin typeface="Jacobs Chronos"/>
                <a:cs typeface="Jacobs Chronos"/>
              </a:rPr>
              <a:t>Validation Testing Focus</a:t>
            </a:r>
            <a:endParaRPr lang="en-US"/>
          </a:p>
        </p:txBody>
      </p:sp>
      <p:sp>
        <p:nvSpPr>
          <p:cNvPr id="3" name="Slide Number Placeholder 2">
            <a:extLst>
              <a:ext uri="{FF2B5EF4-FFF2-40B4-BE49-F238E27FC236}">
                <a16:creationId xmlns:a16="http://schemas.microsoft.com/office/drawing/2014/main" id="{896A7B5A-576D-4AE4-846E-C5D064AD459B}"/>
              </a:ext>
            </a:extLst>
          </p:cNvPr>
          <p:cNvSpPr>
            <a:spLocks noGrp="1"/>
          </p:cNvSpPr>
          <p:nvPr>
            <p:ph type="sldNum" sz="quarter" idx="11"/>
          </p:nvPr>
        </p:nvSpPr>
        <p:spPr/>
        <p:txBody>
          <a:bodyPr/>
          <a:lstStyle/>
          <a:p>
            <a:fld id="{9B3E39EC-4BE2-4DEA-81C0-4ABC0AAB4AC0}" type="slidenum">
              <a:rPr lang="en-AU" smtClean="0"/>
              <a:pPr/>
              <a:t>9</a:t>
            </a:fld>
            <a:endParaRPr lang="en-AU"/>
          </a:p>
        </p:txBody>
      </p:sp>
      <p:sp>
        <p:nvSpPr>
          <p:cNvPr id="5" name="Footer Placeholder 4">
            <a:extLst>
              <a:ext uri="{FF2B5EF4-FFF2-40B4-BE49-F238E27FC236}">
                <a16:creationId xmlns:a16="http://schemas.microsoft.com/office/drawing/2014/main" id="{E26C5B60-EF5A-4CC9-AE62-A5ECBFE7C604}"/>
              </a:ext>
            </a:extLst>
          </p:cNvPr>
          <p:cNvSpPr>
            <a:spLocks noGrp="1"/>
          </p:cNvSpPr>
          <p:nvPr>
            <p:ph type="ftr" sz="quarter" idx="3"/>
          </p:nvPr>
        </p:nvSpPr>
        <p:spPr/>
        <p:txBody>
          <a:bodyPr/>
          <a:lstStyle/>
          <a:p>
            <a:r>
              <a:rPr lang="en-AU"/>
              <a:t>©Jacobs 2024</a:t>
            </a:r>
          </a:p>
        </p:txBody>
      </p:sp>
      <p:sp>
        <p:nvSpPr>
          <p:cNvPr id="6" name="Content Placeholder 6">
            <a:extLst>
              <a:ext uri="{FF2B5EF4-FFF2-40B4-BE49-F238E27FC236}">
                <a16:creationId xmlns:a16="http://schemas.microsoft.com/office/drawing/2014/main" id="{2909609F-0853-5F77-85B7-7B0782DCAA6B}"/>
              </a:ext>
            </a:extLst>
          </p:cNvPr>
          <p:cNvSpPr>
            <a:spLocks noGrp="1"/>
          </p:cNvSpPr>
          <p:nvPr>
            <p:ph type="body" sz="quarter" idx="12"/>
          </p:nvPr>
        </p:nvSpPr>
        <p:spPr>
          <a:xfrm>
            <a:off x="319723" y="1243013"/>
            <a:ext cx="11521440" cy="4935537"/>
          </a:xfrm>
        </p:spPr>
        <p:txBody>
          <a:bodyPr vert="horz" lIns="0" tIns="0" rIns="0" bIns="0" rtlCol="0" anchor="t">
            <a:noAutofit/>
          </a:bodyPr>
          <a:lstStyle/>
          <a:p>
            <a:pPr marL="269875" indent="-269875">
              <a:spcBef>
                <a:spcPct val="20000"/>
              </a:spcBef>
              <a:spcAft>
                <a:spcPct val="0"/>
              </a:spcAft>
            </a:pPr>
            <a:r>
              <a:rPr lang="en-US" dirty="0">
                <a:latin typeface="+mj-lt"/>
              </a:rPr>
              <a:t>Data Repeatability</a:t>
            </a:r>
          </a:p>
          <a:p>
            <a:pPr marL="539875" lvl="1" indent="-269875">
              <a:spcBef>
                <a:spcPct val="20000"/>
              </a:spcBef>
              <a:spcAft>
                <a:spcPct val="0"/>
              </a:spcAft>
            </a:pPr>
            <a:r>
              <a:rPr lang="en-US" dirty="0">
                <a:latin typeface="+mj-lt"/>
              </a:rPr>
              <a:t>The test used the Common Research Model – High Lift (CRM-HL)</a:t>
            </a:r>
          </a:p>
          <a:p>
            <a:pPr marL="809875" lvl="2" indent="-269875">
              <a:spcBef>
                <a:spcPct val="20000"/>
              </a:spcBef>
              <a:spcAft>
                <a:spcPct val="0"/>
              </a:spcAft>
            </a:pPr>
            <a:r>
              <a:rPr lang="en-US" dirty="0">
                <a:latin typeface="+mj-lt"/>
              </a:rPr>
              <a:t>A 10% scale model with significant blockage to fully test out the WICS system</a:t>
            </a:r>
          </a:p>
          <a:p>
            <a:pPr marL="809875" lvl="2" indent="-269875">
              <a:spcBef>
                <a:spcPct val="20000"/>
              </a:spcBef>
              <a:spcAft>
                <a:spcPct val="0"/>
              </a:spcAft>
            </a:pPr>
            <a:r>
              <a:rPr lang="en-US" dirty="0">
                <a:latin typeface="+mj-lt"/>
              </a:rPr>
              <a:t>CRM-HL has been tested at 14x22 several times over many years so there is a database of historical data to compare to</a:t>
            </a:r>
          </a:p>
          <a:p>
            <a:pPr marL="809875" lvl="2" indent="-269875">
              <a:spcBef>
                <a:spcPct val="20000"/>
              </a:spcBef>
              <a:spcAft>
                <a:spcPct val="0"/>
              </a:spcAft>
            </a:pPr>
            <a:r>
              <a:rPr lang="en-US" dirty="0">
                <a:latin typeface="+mj-lt"/>
              </a:rPr>
              <a:t>Model was already installed in the tunnel to prepare for upcoming test after maintenance downtime</a:t>
            </a:r>
          </a:p>
          <a:p>
            <a:pPr marL="269875" indent="-269875">
              <a:spcBef>
                <a:spcPct val="20000"/>
              </a:spcBef>
              <a:spcAft>
                <a:spcPct val="0"/>
              </a:spcAft>
            </a:pPr>
            <a:r>
              <a:rPr lang="en-US" dirty="0">
                <a:latin typeface="+mj-lt"/>
              </a:rPr>
              <a:t>Temperature Compensation</a:t>
            </a:r>
          </a:p>
          <a:p>
            <a:pPr marL="539875" lvl="1" indent="-269875">
              <a:spcBef>
                <a:spcPct val="20000"/>
              </a:spcBef>
              <a:spcAft>
                <a:spcPct val="0"/>
              </a:spcAft>
            </a:pPr>
            <a:r>
              <a:rPr lang="en-US" dirty="0">
                <a:latin typeface="+mj-lt"/>
              </a:rPr>
              <a:t>Each DTC module was put in existing WICS module enclosures that used heaters for signal stability</a:t>
            </a:r>
          </a:p>
          <a:p>
            <a:pPr marL="539875" lvl="1" indent="-269875">
              <a:spcBef>
                <a:spcPct val="20000"/>
              </a:spcBef>
              <a:spcAft>
                <a:spcPct val="0"/>
              </a:spcAft>
            </a:pPr>
            <a:r>
              <a:rPr lang="en-US" dirty="0">
                <a:latin typeface="+mj-lt"/>
              </a:rPr>
              <a:t>Heat was applied in each enclosure and then shut off and monitored over a period</a:t>
            </a:r>
          </a:p>
          <a:p>
            <a:pPr marL="269875" indent="-269875">
              <a:spcBef>
                <a:spcPct val="20000"/>
              </a:spcBef>
              <a:spcAft>
                <a:spcPct val="0"/>
              </a:spcAft>
            </a:pPr>
            <a:r>
              <a:rPr lang="en-US" dirty="0">
                <a:latin typeface="+mj-lt"/>
              </a:rPr>
              <a:t>Usability of the system</a:t>
            </a:r>
          </a:p>
          <a:p>
            <a:pPr marL="539875" lvl="1" indent="-269875">
              <a:spcBef>
                <a:spcPct val="20000"/>
              </a:spcBef>
              <a:spcAft>
                <a:spcPct val="0"/>
              </a:spcAft>
            </a:pPr>
            <a:r>
              <a:rPr lang="en-US" dirty="0">
                <a:latin typeface="+mj-lt"/>
              </a:rPr>
              <a:t>Making sure test setup and calibration processes are clear and that personnel are trained and able to operate independently of the integration team</a:t>
            </a:r>
            <a:endParaRPr lang="en-US" dirty="0"/>
          </a:p>
          <a:p>
            <a:pPr marL="269875" indent="-269875">
              <a:spcBef>
                <a:spcPct val="20000"/>
              </a:spcBef>
              <a:spcAft>
                <a:spcPct val="0"/>
              </a:spcAft>
            </a:pPr>
            <a:endParaRPr lang="en-US" dirty="0"/>
          </a:p>
        </p:txBody>
      </p:sp>
    </p:spTree>
    <p:extLst>
      <p:ext uri="{BB962C8B-B14F-4D97-AF65-F5344CB8AC3E}">
        <p14:creationId xmlns:p14="http://schemas.microsoft.com/office/powerpoint/2010/main" val="30813282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6A3D1-D54D-2099-929A-F8D2D178FD7B}"/>
              </a:ext>
            </a:extLst>
          </p:cNvPr>
          <p:cNvSpPr>
            <a:spLocks noGrp="1"/>
          </p:cNvSpPr>
          <p:nvPr>
            <p:ph type="title"/>
          </p:nvPr>
        </p:nvSpPr>
        <p:spPr/>
        <p:txBody>
          <a:bodyPr/>
          <a:lstStyle/>
          <a:p>
            <a:r>
              <a:rPr lang="en-US"/>
              <a:t>10% CRM-HL and WICS Hardware</a:t>
            </a:r>
          </a:p>
        </p:txBody>
      </p:sp>
      <p:sp>
        <p:nvSpPr>
          <p:cNvPr id="3" name="Slide Number Placeholder 2">
            <a:extLst>
              <a:ext uri="{FF2B5EF4-FFF2-40B4-BE49-F238E27FC236}">
                <a16:creationId xmlns:a16="http://schemas.microsoft.com/office/drawing/2014/main" id="{CFDFAE5F-0499-4C5D-F11E-CC3BEB37E0BA}"/>
              </a:ext>
            </a:extLst>
          </p:cNvPr>
          <p:cNvSpPr>
            <a:spLocks noGrp="1"/>
          </p:cNvSpPr>
          <p:nvPr>
            <p:ph type="sldNum" sz="quarter" idx="11"/>
          </p:nvPr>
        </p:nvSpPr>
        <p:spPr/>
        <p:txBody>
          <a:bodyPr/>
          <a:lstStyle/>
          <a:p>
            <a:fld id="{9B3E39EC-4BE2-4DEA-81C0-4ABC0AAB4AC0}" type="slidenum">
              <a:rPr lang="en-AU" smtClean="0"/>
              <a:pPr/>
              <a:t>10</a:t>
            </a:fld>
            <a:endParaRPr lang="en-AU"/>
          </a:p>
        </p:txBody>
      </p:sp>
      <p:sp>
        <p:nvSpPr>
          <p:cNvPr id="5" name="Footer Placeholder 4">
            <a:extLst>
              <a:ext uri="{FF2B5EF4-FFF2-40B4-BE49-F238E27FC236}">
                <a16:creationId xmlns:a16="http://schemas.microsoft.com/office/drawing/2014/main" id="{32D3A800-9D6E-DDE8-A34A-FFF9336E9839}"/>
              </a:ext>
            </a:extLst>
          </p:cNvPr>
          <p:cNvSpPr>
            <a:spLocks noGrp="1"/>
          </p:cNvSpPr>
          <p:nvPr>
            <p:ph type="ftr" sz="quarter" idx="3"/>
          </p:nvPr>
        </p:nvSpPr>
        <p:spPr/>
        <p:txBody>
          <a:bodyPr/>
          <a:lstStyle/>
          <a:p>
            <a:r>
              <a:rPr lang="en-AU"/>
              <a:t>©Jacobs 2024</a:t>
            </a:r>
          </a:p>
        </p:txBody>
      </p:sp>
      <p:pic>
        <p:nvPicPr>
          <p:cNvPr id="3074" name="Picture 2">
            <a:extLst>
              <a:ext uri="{FF2B5EF4-FFF2-40B4-BE49-F238E27FC236}">
                <a16:creationId xmlns:a16="http://schemas.microsoft.com/office/drawing/2014/main" id="{A52BE20E-8EDA-5C0B-09D2-7E4010F38CF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51992" y="159543"/>
            <a:ext cx="4487861" cy="595990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9CF10676-70A2-C261-244F-B762A887AF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952" y="1126875"/>
            <a:ext cx="3274402" cy="282090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A picture containing dock&#10;&#10;Description automatically generated">
            <a:extLst>
              <a:ext uri="{FF2B5EF4-FFF2-40B4-BE49-F238E27FC236}">
                <a16:creationId xmlns:a16="http://schemas.microsoft.com/office/drawing/2014/main" id="{D39D53C9-D930-24CB-FDDF-5EBC376FE0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74896" y="3298540"/>
            <a:ext cx="3990939" cy="282090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F6BBCF90-49CB-2D4E-AEC9-A3E70F473D2C}"/>
              </a:ext>
            </a:extLst>
          </p:cNvPr>
          <p:cNvSpPr/>
          <p:nvPr/>
        </p:nvSpPr>
        <p:spPr>
          <a:xfrm>
            <a:off x="3251229" y="3947780"/>
            <a:ext cx="704604" cy="643493"/>
          </a:xfrm>
          <a:prstGeom prst="rect">
            <a:avLst/>
          </a:prstGeom>
          <a:noFill/>
          <a:ln w="57150">
            <a:solidFill>
              <a:srgbClr val="0A7D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B6AB246-ED39-3CD1-DC9C-953C19F52B90}"/>
              </a:ext>
            </a:extLst>
          </p:cNvPr>
          <p:cNvSpPr/>
          <p:nvPr/>
        </p:nvSpPr>
        <p:spPr>
          <a:xfrm>
            <a:off x="3251229" y="4988459"/>
            <a:ext cx="2411734" cy="561315"/>
          </a:xfrm>
          <a:prstGeom prst="rect">
            <a:avLst/>
          </a:prstGeom>
          <a:noFill/>
          <a:ln w="57150">
            <a:solidFill>
              <a:srgbClr val="0A7D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a:extLst>
              <a:ext uri="{FF2B5EF4-FFF2-40B4-BE49-F238E27FC236}">
                <a16:creationId xmlns:a16="http://schemas.microsoft.com/office/drawing/2014/main" id="{7565D3D0-C57B-8DA6-185F-3A2B90829C79}"/>
              </a:ext>
            </a:extLst>
          </p:cNvPr>
          <p:cNvCxnSpPr>
            <a:cxnSpLocks/>
          </p:cNvCxnSpPr>
          <p:nvPr/>
        </p:nvCxnSpPr>
        <p:spPr>
          <a:xfrm flipH="1">
            <a:off x="3955833" y="2910220"/>
            <a:ext cx="644964" cy="1020643"/>
          </a:xfrm>
          <a:prstGeom prst="straightConnector1">
            <a:avLst/>
          </a:prstGeom>
          <a:ln w="38100">
            <a:solidFill>
              <a:srgbClr val="0A7DFF"/>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691E7953-ADAE-5AAC-27D4-A72454334CB7}"/>
              </a:ext>
            </a:extLst>
          </p:cNvPr>
          <p:cNvCxnSpPr>
            <a:cxnSpLocks/>
            <a:endCxn id="11" idx="1"/>
          </p:cNvCxnSpPr>
          <p:nvPr/>
        </p:nvCxnSpPr>
        <p:spPr>
          <a:xfrm>
            <a:off x="2073153" y="5269117"/>
            <a:ext cx="1178076" cy="0"/>
          </a:xfrm>
          <a:prstGeom prst="straightConnector1">
            <a:avLst/>
          </a:prstGeom>
          <a:ln w="38100">
            <a:solidFill>
              <a:srgbClr val="0A7DFF"/>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DBC9A964-DEBA-7C99-A0F3-A76ED57C9F23}"/>
              </a:ext>
            </a:extLst>
          </p:cNvPr>
          <p:cNvSpPr txBox="1"/>
          <p:nvPr/>
        </p:nvSpPr>
        <p:spPr>
          <a:xfrm>
            <a:off x="955046" y="5084450"/>
            <a:ext cx="1131683" cy="369332"/>
          </a:xfrm>
          <a:prstGeom prst="rect">
            <a:avLst/>
          </a:prstGeom>
          <a:noFill/>
          <a:ln>
            <a:noFill/>
          </a:ln>
        </p:spPr>
        <p:txBody>
          <a:bodyPr wrap="square" rtlCol="0">
            <a:spAutoFit/>
          </a:bodyPr>
          <a:lstStyle/>
          <a:p>
            <a:r>
              <a:rPr lang="en-US"/>
              <a:t>8400 IFC</a:t>
            </a:r>
          </a:p>
        </p:txBody>
      </p:sp>
      <p:sp>
        <p:nvSpPr>
          <p:cNvPr id="21" name="TextBox 20">
            <a:extLst>
              <a:ext uri="{FF2B5EF4-FFF2-40B4-BE49-F238E27FC236}">
                <a16:creationId xmlns:a16="http://schemas.microsoft.com/office/drawing/2014/main" id="{550D0E83-C5EA-2702-895E-0ADC619DD039}"/>
              </a:ext>
            </a:extLst>
          </p:cNvPr>
          <p:cNvSpPr txBox="1"/>
          <p:nvPr/>
        </p:nvSpPr>
        <p:spPr>
          <a:xfrm>
            <a:off x="3871062" y="2513034"/>
            <a:ext cx="1791901" cy="369332"/>
          </a:xfrm>
          <a:prstGeom prst="rect">
            <a:avLst/>
          </a:prstGeom>
          <a:noFill/>
          <a:ln>
            <a:noFill/>
          </a:ln>
        </p:spPr>
        <p:txBody>
          <a:bodyPr wrap="square" rtlCol="0">
            <a:spAutoFit/>
          </a:bodyPr>
          <a:lstStyle/>
          <a:p>
            <a:r>
              <a:rPr lang="en-US"/>
              <a:t>Optimus </a:t>
            </a:r>
            <a:r>
              <a:rPr lang="en-US" err="1"/>
              <a:t>mSDI</a:t>
            </a:r>
            <a:endParaRPr lang="en-US"/>
          </a:p>
        </p:txBody>
      </p:sp>
    </p:spTree>
    <p:extLst>
      <p:ext uri="{BB962C8B-B14F-4D97-AF65-F5344CB8AC3E}">
        <p14:creationId xmlns:p14="http://schemas.microsoft.com/office/powerpoint/2010/main" val="2266661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C9D9E-6F30-429E-BB28-DACBC300EFA6}"/>
              </a:ext>
            </a:extLst>
          </p:cNvPr>
          <p:cNvSpPr>
            <a:spLocks noGrp="1"/>
          </p:cNvSpPr>
          <p:nvPr>
            <p:ph type="title"/>
          </p:nvPr>
        </p:nvSpPr>
        <p:spPr/>
        <p:txBody>
          <a:bodyPr/>
          <a:lstStyle/>
          <a:p>
            <a:r>
              <a:rPr lang="en-US" dirty="0">
                <a:latin typeface="Jacobs Chronos"/>
                <a:cs typeface="Jacobs Chronos"/>
              </a:rPr>
              <a:t>Temperature Compensation Assessment</a:t>
            </a:r>
            <a:endParaRPr lang="en-US" dirty="0"/>
          </a:p>
        </p:txBody>
      </p:sp>
      <p:sp>
        <p:nvSpPr>
          <p:cNvPr id="3" name="Slide Number Placeholder 2">
            <a:extLst>
              <a:ext uri="{FF2B5EF4-FFF2-40B4-BE49-F238E27FC236}">
                <a16:creationId xmlns:a16="http://schemas.microsoft.com/office/drawing/2014/main" id="{896A7B5A-576D-4AE4-846E-C5D064AD459B}"/>
              </a:ext>
            </a:extLst>
          </p:cNvPr>
          <p:cNvSpPr>
            <a:spLocks noGrp="1"/>
          </p:cNvSpPr>
          <p:nvPr>
            <p:ph type="sldNum" sz="quarter" idx="11"/>
          </p:nvPr>
        </p:nvSpPr>
        <p:spPr/>
        <p:txBody>
          <a:bodyPr/>
          <a:lstStyle/>
          <a:p>
            <a:fld id="{9B3E39EC-4BE2-4DEA-81C0-4ABC0AAB4AC0}" type="slidenum">
              <a:rPr lang="en-AU" smtClean="0"/>
              <a:pPr/>
              <a:t>11</a:t>
            </a:fld>
            <a:endParaRPr lang="en-AU"/>
          </a:p>
        </p:txBody>
      </p:sp>
      <p:sp>
        <p:nvSpPr>
          <p:cNvPr id="5" name="Footer Placeholder 4">
            <a:extLst>
              <a:ext uri="{FF2B5EF4-FFF2-40B4-BE49-F238E27FC236}">
                <a16:creationId xmlns:a16="http://schemas.microsoft.com/office/drawing/2014/main" id="{E26C5B60-EF5A-4CC9-AE62-A5ECBFE7C604}"/>
              </a:ext>
            </a:extLst>
          </p:cNvPr>
          <p:cNvSpPr>
            <a:spLocks noGrp="1"/>
          </p:cNvSpPr>
          <p:nvPr>
            <p:ph type="ftr" sz="quarter" idx="3"/>
          </p:nvPr>
        </p:nvSpPr>
        <p:spPr/>
        <p:txBody>
          <a:bodyPr/>
          <a:lstStyle/>
          <a:p>
            <a:r>
              <a:rPr lang="en-AU"/>
              <a:t>©Jacobs 2024</a:t>
            </a:r>
          </a:p>
        </p:txBody>
      </p:sp>
      <p:sp>
        <p:nvSpPr>
          <p:cNvPr id="6" name="Content Placeholder 6">
            <a:extLst>
              <a:ext uri="{FF2B5EF4-FFF2-40B4-BE49-F238E27FC236}">
                <a16:creationId xmlns:a16="http://schemas.microsoft.com/office/drawing/2014/main" id="{2909609F-0853-5F77-85B7-7B0782DCAA6B}"/>
              </a:ext>
            </a:extLst>
          </p:cNvPr>
          <p:cNvSpPr>
            <a:spLocks noGrp="1"/>
          </p:cNvSpPr>
          <p:nvPr>
            <p:ph type="body" sz="quarter" idx="12"/>
          </p:nvPr>
        </p:nvSpPr>
        <p:spPr>
          <a:xfrm>
            <a:off x="319723" y="1243013"/>
            <a:ext cx="11521440" cy="4935537"/>
          </a:xfrm>
        </p:spPr>
        <p:txBody>
          <a:bodyPr vert="horz" lIns="0" tIns="0" rIns="0" bIns="0" rtlCol="0" anchor="t">
            <a:noAutofit/>
          </a:bodyPr>
          <a:lstStyle/>
          <a:p>
            <a:pPr marL="269875" lvl="1" indent="-269875">
              <a:spcBef>
                <a:spcPct val="20000"/>
              </a:spcBef>
              <a:spcAft>
                <a:spcPct val="0"/>
              </a:spcAft>
              <a:buFont typeface="Wingdings" panose="05000000000000000000" pitchFamily="2" charset="2"/>
              <a:buChar char="§"/>
            </a:pPr>
            <a:r>
              <a:rPr lang="en-US" sz="2000" dirty="0">
                <a:latin typeface="+mj-lt"/>
                <a:cs typeface="Arial"/>
              </a:rPr>
              <a:t>Initial test (left) revealed a dramatic shift in pressure data during a wind-off run with changing module enclosure temperatures</a:t>
            </a:r>
          </a:p>
          <a:p>
            <a:pPr marL="269875" lvl="1" indent="-269875">
              <a:spcBef>
                <a:spcPct val="20000"/>
              </a:spcBef>
              <a:spcAft>
                <a:spcPct val="0"/>
              </a:spcAft>
              <a:buFont typeface="Wingdings" panose="05000000000000000000" pitchFamily="2" charset="2"/>
              <a:buChar char="§"/>
            </a:pPr>
            <a:r>
              <a:rPr lang="en-US" sz="2000" dirty="0">
                <a:latin typeface="+mj-lt"/>
                <a:cs typeface="Arial"/>
              </a:rPr>
              <a:t>Investigation revealed temperature compensation corrections were being applied when the Optimus system was initialized or restarted instead of at regular intervals during data acquisition</a:t>
            </a:r>
          </a:p>
          <a:p>
            <a:pPr marL="269875" lvl="1" indent="-269875">
              <a:spcBef>
                <a:spcPct val="20000"/>
              </a:spcBef>
              <a:spcAft>
                <a:spcPct val="0"/>
              </a:spcAft>
              <a:buFont typeface="Wingdings" panose="05000000000000000000" pitchFamily="2" charset="2"/>
              <a:buChar char="§"/>
            </a:pPr>
            <a:r>
              <a:rPr lang="en-US" sz="2000" dirty="0">
                <a:latin typeface="+mj-lt"/>
                <a:cs typeface="Arial"/>
              </a:rPr>
              <a:t>After the temperature compensation frequency was changed to 1 Hz, the signals stabilized (right)</a:t>
            </a:r>
          </a:p>
          <a:p>
            <a:pPr marL="269875" lvl="1" indent="-269875">
              <a:spcBef>
                <a:spcPct val="20000"/>
              </a:spcBef>
              <a:spcAft>
                <a:spcPct val="0"/>
              </a:spcAft>
              <a:buFont typeface="Wingdings" panose="05000000000000000000" pitchFamily="2" charset="2"/>
              <a:buChar char="§"/>
            </a:pPr>
            <a:endParaRPr lang="en-US" dirty="0"/>
          </a:p>
        </p:txBody>
      </p:sp>
      <p:pic>
        <p:nvPicPr>
          <p:cNvPr id="12" name="Picture 11">
            <a:extLst>
              <a:ext uri="{FF2B5EF4-FFF2-40B4-BE49-F238E27FC236}">
                <a16:creationId xmlns:a16="http://schemas.microsoft.com/office/drawing/2014/main" id="{E1E23642-5CB9-7484-6720-FEB749CFE709}"/>
              </a:ext>
            </a:extLst>
          </p:cNvPr>
          <p:cNvPicPr>
            <a:picLocks noChangeAspect="1"/>
          </p:cNvPicPr>
          <p:nvPr/>
        </p:nvPicPr>
        <p:blipFill rotWithShape="1">
          <a:blip r:embed="rId3"/>
          <a:srcRect l="9036" t="12934" r="8148" b="5961"/>
          <a:stretch/>
        </p:blipFill>
        <p:spPr>
          <a:xfrm>
            <a:off x="215570" y="2907153"/>
            <a:ext cx="6268872" cy="3288208"/>
          </a:xfrm>
          <a:prstGeom prst="rect">
            <a:avLst/>
          </a:prstGeom>
        </p:spPr>
      </p:pic>
      <p:pic>
        <p:nvPicPr>
          <p:cNvPr id="16" name="Picture 15">
            <a:extLst>
              <a:ext uri="{FF2B5EF4-FFF2-40B4-BE49-F238E27FC236}">
                <a16:creationId xmlns:a16="http://schemas.microsoft.com/office/drawing/2014/main" id="{4678056D-6B1B-0FAE-32EA-B7CAD90F56E0}"/>
              </a:ext>
            </a:extLst>
          </p:cNvPr>
          <p:cNvPicPr>
            <a:picLocks noChangeAspect="1"/>
          </p:cNvPicPr>
          <p:nvPr/>
        </p:nvPicPr>
        <p:blipFill rotWithShape="1">
          <a:blip r:embed="rId4"/>
          <a:srcRect l="9036" t="13107" r="8240" b="5961"/>
          <a:stretch/>
        </p:blipFill>
        <p:spPr>
          <a:xfrm>
            <a:off x="6484442" y="2901461"/>
            <a:ext cx="5593433" cy="3301887"/>
          </a:xfrm>
          <a:prstGeom prst="rect">
            <a:avLst/>
          </a:prstGeom>
        </p:spPr>
      </p:pic>
    </p:spTree>
    <p:extLst>
      <p:ext uri="{BB962C8B-B14F-4D97-AF65-F5344CB8AC3E}">
        <p14:creationId xmlns:p14="http://schemas.microsoft.com/office/powerpoint/2010/main" val="41517259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C9D9E-6F30-429E-BB28-DACBC300EFA6}"/>
              </a:ext>
            </a:extLst>
          </p:cNvPr>
          <p:cNvSpPr>
            <a:spLocks noGrp="1"/>
          </p:cNvSpPr>
          <p:nvPr>
            <p:ph type="title"/>
          </p:nvPr>
        </p:nvSpPr>
        <p:spPr/>
        <p:txBody>
          <a:bodyPr/>
          <a:lstStyle/>
          <a:p>
            <a:r>
              <a:rPr lang="en-US" dirty="0">
                <a:latin typeface="Jacobs Chronos"/>
                <a:cs typeface="Jacobs Chronos"/>
              </a:rPr>
              <a:t>Repeatability Assessment</a:t>
            </a:r>
            <a:endParaRPr lang="en-US" dirty="0"/>
          </a:p>
        </p:txBody>
      </p:sp>
      <p:sp>
        <p:nvSpPr>
          <p:cNvPr id="3" name="Slide Number Placeholder 2">
            <a:extLst>
              <a:ext uri="{FF2B5EF4-FFF2-40B4-BE49-F238E27FC236}">
                <a16:creationId xmlns:a16="http://schemas.microsoft.com/office/drawing/2014/main" id="{896A7B5A-576D-4AE4-846E-C5D064AD459B}"/>
              </a:ext>
            </a:extLst>
          </p:cNvPr>
          <p:cNvSpPr>
            <a:spLocks noGrp="1"/>
          </p:cNvSpPr>
          <p:nvPr>
            <p:ph type="sldNum" sz="quarter" idx="11"/>
          </p:nvPr>
        </p:nvSpPr>
        <p:spPr/>
        <p:txBody>
          <a:bodyPr/>
          <a:lstStyle/>
          <a:p>
            <a:fld id="{9B3E39EC-4BE2-4DEA-81C0-4ABC0AAB4AC0}" type="slidenum">
              <a:rPr lang="en-AU" smtClean="0"/>
              <a:pPr/>
              <a:t>12</a:t>
            </a:fld>
            <a:endParaRPr lang="en-AU"/>
          </a:p>
        </p:txBody>
      </p:sp>
      <p:sp>
        <p:nvSpPr>
          <p:cNvPr id="5" name="Footer Placeholder 4">
            <a:extLst>
              <a:ext uri="{FF2B5EF4-FFF2-40B4-BE49-F238E27FC236}">
                <a16:creationId xmlns:a16="http://schemas.microsoft.com/office/drawing/2014/main" id="{E26C5B60-EF5A-4CC9-AE62-A5ECBFE7C604}"/>
              </a:ext>
            </a:extLst>
          </p:cNvPr>
          <p:cNvSpPr>
            <a:spLocks noGrp="1"/>
          </p:cNvSpPr>
          <p:nvPr>
            <p:ph type="ftr" sz="quarter" idx="3"/>
          </p:nvPr>
        </p:nvSpPr>
        <p:spPr/>
        <p:txBody>
          <a:bodyPr/>
          <a:lstStyle/>
          <a:p>
            <a:r>
              <a:rPr lang="en-AU"/>
              <a:t>©Jacobs 2024</a:t>
            </a:r>
          </a:p>
        </p:txBody>
      </p:sp>
      <p:sp>
        <p:nvSpPr>
          <p:cNvPr id="6" name="Content Placeholder 6">
            <a:extLst>
              <a:ext uri="{FF2B5EF4-FFF2-40B4-BE49-F238E27FC236}">
                <a16:creationId xmlns:a16="http://schemas.microsoft.com/office/drawing/2014/main" id="{2909609F-0853-5F77-85B7-7B0782DCAA6B}"/>
              </a:ext>
            </a:extLst>
          </p:cNvPr>
          <p:cNvSpPr>
            <a:spLocks noGrp="1"/>
          </p:cNvSpPr>
          <p:nvPr>
            <p:ph type="body" sz="quarter" idx="12"/>
          </p:nvPr>
        </p:nvSpPr>
        <p:spPr>
          <a:xfrm>
            <a:off x="320039" y="1241668"/>
            <a:ext cx="11690986" cy="4935537"/>
          </a:xfrm>
        </p:spPr>
        <p:txBody>
          <a:bodyPr vert="horz" lIns="0" tIns="0" rIns="0" bIns="0" rtlCol="0" anchor="t">
            <a:noAutofit/>
          </a:bodyPr>
          <a:lstStyle/>
          <a:p>
            <a:pPr marL="269875" lvl="1" indent="-269875">
              <a:spcBef>
                <a:spcPct val="20000"/>
              </a:spcBef>
              <a:spcAft>
                <a:spcPct val="0"/>
              </a:spcAft>
              <a:buFont typeface="Wingdings" panose="05000000000000000000" pitchFamily="2" charset="2"/>
              <a:buChar char="§"/>
            </a:pPr>
            <a:r>
              <a:rPr lang="en-US" sz="2000" dirty="0">
                <a:latin typeface="+mj-lt"/>
                <a:cs typeface="Arial"/>
              </a:rPr>
              <a:t>Assessment was to ensure consistency across systems with potential for increased data quality</a:t>
            </a:r>
          </a:p>
          <a:p>
            <a:pPr marL="269875" lvl="1" indent="-269875">
              <a:spcBef>
                <a:spcPct val="20000"/>
              </a:spcBef>
              <a:spcAft>
                <a:spcPct val="0"/>
              </a:spcAft>
              <a:buFont typeface="Wingdings" panose="05000000000000000000" pitchFamily="2" charset="2"/>
              <a:buChar char="§"/>
            </a:pPr>
            <a:r>
              <a:rPr lang="en-US" sz="2000" dirty="0">
                <a:latin typeface="+mj-lt"/>
                <a:cs typeface="Arial"/>
              </a:rPr>
              <a:t>Data was found to be repeatable across pressure system hardware configurations (8400 vs Optimus)</a:t>
            </a:r>
          </a:p>
          <a:p>
            <a:pPr marL="269875" lvl="1" indent="-269875">
              <a:spcBef>
                <a:spcPct val="20000"/>
              </a:spcBef>
              <a:spcAft>
                <a:spcPct val="0"/>
              </a:spcAft>
              <a:buFont typeface="Wingdings" panose="05000000000000000000" pitchFamily="2" charset="2"/>
              <a:buChar char="§"/>
            </a:pPr>
            <a:r>
              <a:rPr lang="en-US" sz="2000" dirty="0">
                <a:latin typeface="+mj-lt"/>
                <a:cs typeface="Arial"/>
              </a:rPr>
              <a:t>Pressure coefficient variation is compared to database formed by multiple sets of empty tunnel data</a:t>
            </a:r>
          </a:p>
          <a:p>
            <a:pPr marL="269875" lvl="1" indent="-269875">
              <a:spcBef>
                <a:spcPct val="20000"/>
              </a:spcBef>
              <a:spcAft>
                <a:spcPct val="0"/>
              </a:spcAft>
              <a:buFont typeface="Wingdings" panose="05000000000000000000" pitchFamily="2" charset="2"/>
              <a:buChar char="§"/>
            </a:pPr>
            <a:r>
              <a:rPr lang="en-US" sz="2000" dirty="0">
                <a:latin typeface="+mj-lt"/>
                <a:cs typeface="Arial"/>
              </a:rPr>
              <a:t>Purple outliers are with low temperature compensation frequency</a:t>
            </a:r>
          </a:p>
          <a:p>
            <a:pPr marL="269875" lvl="1" indent="-269875">
              <a:spcBef>
                <a:spcPct val="20000"/>
              </a:spcBef>
              <a:spcAft>
                <a:spcPct val="0"/>
              </a:spcAft>
              <a:buFont typeface="Wingdings" panose="05000000000000000000" pitchFamily="2" charset="2"/>
              <a:buChar char="§"/>
            </a:pPr>
            <a:endParaRPr lang="en-US" dirty="0"/>
          </a:p>
        </p:txBody>
      </p:sp>
      <p:pic>
        <p:nvPicPr>
          <p:cNvPr id="4" name="Picture 3">
            <a:extLst>
              <a:ext uri="{FF2B5EF4-FFF2-40B4-BE49-F238E27FC236}">
                <a16:creationId xmlns:a16="http://schemas.microsoft.com/office/drawing/2014/main" id="{4FE929D2-3A4A-21B1-1FA0-DB29DE51F013}"/>
              </a:ext>
            </a:extLst>
          </p:cNvPr>
          <p:cNvPicPr>
            <a:picLocks noChangeAspect="1"/>
          </p:cNvPicPr>
          <p:nvPr/>
        </p:nvPicPr>
        <p:blipFill rotWithShape="1">
          <a:blip r:embed="rId3"/>
          <a:srcRect l="9111" t="15203" r="7933" b="214"/>
          <a:stretch/>
        </p:blipFill>
        <p:spPr>
          <a:xfrm>
            <a:off x="350185" y="2577135"/>
            <a:ext cx="9933466" cy="3600070"/>
          </a:xfrm>
          <a:prstGeom prst="rect">
            <a:avLst/>
          </a:prstGeom>
        </p:spPr>
      </p:pic>
      <p:sp>
        <p:nvSpPr>
          <p:cNvPr id="12" name="TextBox 11">
            <a:extLst>
              <a:ext uri="{FF2B5EF4-FFF2-40B4-BE49-F238E27FC236}">
                <a16:creationId xmlns:a16="http://schemas.microsoft.com/office/drawing/2014/main" id="{C7E78544-29A7-FC5C-7279-7CA2CCF2BC18}"/>
              </a:ext>
            </a:extLst>
          </p:cNvPr>
          <p:cNvSpPr txBox="1"/>
          <p:nvPr/>
        </p:nvSpPr>
        <p:spPr>
          <a:xfrm>
            <a:off x="881673" y="5050797"/>
            <a:ext cx="381929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solidFill>
                  <a:srgbClr val="231EDC"/>
                </a:solidFill>
                <a:cs typeface="Jacobs Chronos"/>
              </a:rPr>
              <a:t>PSI8400 and Optimus Data Overlap</a:t>
            </a:r>
            <a:endParaRPr lang="en-US" dirty="0">
              <a:solidFill>
                <a:srgbClr val="231EDC"/>
              </a:solidFill>
            </a:endParaRPr>
          </a:p>
        </p:txBody>
      </p:sp>
      <p:cxnSp>
        <p:nvCxnSpPr>
          <p:cNvPr id="14" name="Straight Arrow Connector 13">
            <a:extLst>
              <a:ext uri="{FF2B5EF4-FFF2-40B4-BE49-F238E27FC236}">
                <a16:creationId xmlns:a16="http://schemas.microsoft.com/office/drawing/2014/main" id="{C9C8A0AF-9DAB-B77E-4871-6C483399807A}"/>
              </a:ext>
            </a:extLst>
          </p:cNvPr>
          <p:cNvCxnSpPr/>
          <p:nvPr/>
        </p:nvCxnSpPr>
        <p:spPr>
          <a:xfrm flipV="1">
            <a:off x="2016280" y="4201103"/>
            <a:ext cx="1258229" cy="89767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ED69B2C8-AB6A-487A-F01E-FD79B3308EF2}"/>
              </a:ext>
            </a:extLst>
          </p:cNvPr>
          <p:cNvPicPr>
            <a:picLocks noChangeAspect="1"/>
          </p:cNvPicPr>
          <p:nvPr/>
        </p:nvPicPr>
        <p:blipFill rotWithShape="1">
          <a:blip r:embed="rId4"/>
          <a:srcRect l="59497" t="21664" r="10374" b="68436"/>
          <a:stretch/>
        </p:blipFill>
        <p:spPr>
          <a:xfrm>
            <a:off x="6625684" y="5267325"/>
            <a:ext cx="5216131" cy="910665"/>
          </a:xfrm>
          <a:prstGeom prst="rect">
            <a:avLst/>
          </a:prstGeom>
          <a:ln w="12700">
            <a:solidFill>
              <a:srgbClr val="231EDC"/>
            </a:solidFill>
          </a:ln>
        </p:spPr>
      </p:pic>
    </p:spTree>
    <p:extLst>
      <p:ext uri="{BB962C8B-B14F-4D97-AF65-F5344CB8AC3E}">
        <p14:creationId xmlns:p14="http://schemas.microsoft.com/office/powerpoint/2010/main" val="25935675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402D1BB5-D3AB-C6DB-BADD-467F8FE240E7}"/>
              </a:ext>
            </a:extLst>
          </p:cNvPr>
          <p:cNvSpPr>
            <a:spLocks noGrp="1"/>
          </p:cNvSpPr>
          <p:nvPr>
            <p:ph type="title"/>
          </p:nvPr>
        </p:nvSpPr>
        <p:spPr/>
        <p:txBody>
          <a:bodyPr/>
          <a:lstStyle/>
          <a:p>
            <a:endParaRPr lang="en-US"/>
          </a:p>
        </p:txBody>
      </p:sp>
      <p:sp>
        <p:nvSpPr>
          <p:cNvPr id="3" name="Slide Number Placeholder 2">
            <a:extLst>
              <a:ext uri="{FF2B5EF4-FFF2-40B4-BE49-F238E27FC236}">
                <a16:creationId xmlns:a16="http://schemas.microsoft.com/office/drawing/2014/main" id="{53DC9F99-C49B-4DB3-99C6-16530721490E}"/>
              </a:ext>
            </a:extLst>
          </p:cNvPr>
          <p:cNvSpPr>
            <a:spLocks noGrp="1"/>
          </p:cNvSpPr>
          <p:nvPr>
            <p:ph type="sldNum" sz="quarter" idx="11"/>
          </p:nvPr>
        </p:nvSpPr>
        <p:spPr/>
        <p:txBody>
          <a:bodyPr/>
          <a:lstStyle/>
          <a:p>
            <a:fld id="{9B3E39EC-4BE2-4DEA-81C0-4ABC0AAB4AC0}" type="slidenum">
              <a:rPr lang="en-AU" smtClean="0"/>
              <a:pPr/>
              <a:t>13</a:t>
            </a:fld>
            <a:endParaRPr lang="en-AU"/>
          </a:p>
        </p:txBody>
      </p:sp>
      <p:sp>
        <p:nvSpPr>
          <p:cNvPr id="4" name="Text Placeholder 3">
            <a:extLst>
              <a:ext uri="{FF2B5EF4-FFF2-40B4-BE49-F238E27FC236}">
                <a16:creationId xmlns:a16="http://schemas.microsoft.com/office/drawing/2014/main" id="{51AF869C-664C-492A-9426-67B6D1560C78}"/>
              </a:ext>
            </a:extLst>
          </p:cNvPr>
          <p:cNvSpPr>
            <a:spLocks noGrp="1"/>
          </p:cNvSpPr>
          <p:nvPr>
            <p:ph sz="half" idx="2"/>
          </p:nvPr>
        </p:nvSpPr>
        <p:spPr>
          <a:xfrm>
            <a:off x="4507865" y="0"/>
            <a:ext cx="7680960" cy="6281928"/>
          </a:xfrm>
        </p:spPr>
        <p:txBody>
          <a:bodyPr/>
          <a:lstStyle/>
          <a:p>
            <a:endParaRPr lang="en-US" sz="2400">
              <a:effectLst>
                <a:outerShdw blurRad="38100" dist="38100" dir="2700000" algn="tl">
                  <a:srgbClr val="000000">
                    <a:alpha val="43137"/>
                  </a:srgbClr>
                </a:outerShdw>
              </a:effectLst>
            </a:endParaRPr>
          </a:p>
          <a:p>
            <a:pPr marL="269875" indent="-269875"/>
            <a:r>
              <a:rPr lang="en-US" sz="2400">
                <a:effectLst>
                  <a:outerShdw blurRad="38100" dist="38100" dir="2700000" algn="tl">
                    <a:srgbClr val="000000">
                      <a:alpha val="43137"/>
                    </a:srgbClr>
                  </a:outerShdw>
                </a:effectLst>
                <a:latin typeface="Jacobs Chronos"/>
                <a:cs typeface="Jacobs Chronos"/>
              </a:rPr>
              <a:t>Long-term product support</a:t>
            </a:r>
          </a:p>
          <a:p>
            <a:pPr marL="539875" lvl="1" indent="-269875"/>
            <a:r>
              <a:rPr lang="en-US" sz="2200">
                <a:effectLst>
                  <a:outerShdw blurRad="38100" dist="38100" dir="2700000" algn="tl">
                    <a:srgbClr val="000000">
                      <a:alpha val="43137"/>
                    </a:srgbClr>
                  </a:outerShdw>
                </a:effectLst>
                <a:latin typeface="Jacobs Chronos"/>
                <a:cs typeface="Jacobs Chronos"/>
              </a:rPr>
              <a:t>TE Connectivity has committed to providing support of purchased hardware through 2032</a:t>
            </a:r>
          </a:p>
          <a:p>
            <a:pPr marL="269875" indent="-269875"/>
            <a:r>
              <a:rPr lang="en-US" sz="2400">
                <a:effectLst>
                  <a:outerShdw blurRad="38100" dist="38100" dir="2700000" algn="tl">
                    <a:srgbClr val="000000">
                      <a:alpha val="43137"/>
                    </a:srgbClr>
                  </a:outerShdw>
                </a:effectLst>
                <a:latin typeface="Jacobs Chronos"/>
                <a:cs typeface="Jacobs Chronos"/>
              </a:rPr>
              <a:t>TE Connectivity communication issues</a:t>
            </a:r>
          </a:p>
          <a:p>
            <a:pPr marL="539875" lvl="1" indent="-269875"/>
            <a:r>
              <a:rPr lang="en-US" sz="2200">
                <a:effectLst>
                  <a:outerShdw blurRad="38100" dist="38100" dir="2700000" algn="tl">
                    <a:srgbClr val="000000">
                      <a:alpha val="43137"/>
                    </a:srgbClr>
                  </a:outerShdw>
                </a:effectLst>
                <a:latin typeface="Jacobs Chronos"/>
                <a:cs typeface="Jacobs Chronos"/>
              </a:rPr>
              <a:t>Internal restructuring restricted previous points of contact</a:t>
            </a:r>
          </a:p>
          <a:p>
            <a:pPr marL="269750" indent="-269875"/>
            <a:r>
              <a:rPr lang="en-US" sz="2400">
                <a:effectLst>
                  <a:outerShdw blurRad="38100" dist="38100" dir="2700000" algn="tl">
                    <a:srgbClr val="000000">
                      <a:alpha val="43137"/>
                    </a:srgbClr>
                  </a:outerShdw>
                </a:effectLst>
                <a:latin typeface="Jacobs Chronos"/>
                <a:cs typeface="Jacobs Chronos"/>
              </a:rPr>
              <a:t>Fragile fiber optic cables</a:t>
            </a:r>
          </a:p>
          <a:p>
            <a:pPr marL="539750" lvl="1" indent="-269875"/>
            <a:r>
              <a:rPr lang="en-US" sz="2200">
                <a:effectLst>
                  <a:outerShdw blurRad="38100" dist="38100" dir="2700000" algn="tl">
                    <a:srgbClr val="000000">
                      <a:alpha val="43137"/>
                    </a:srgbClr>
                  </a:outerShdw>
                </a:effectLst>
                <a:latin typeface="Jacobs Chronos"/>
                <a:cs typeface="Jacobs Chronos"/>
              </a:rPr>
              <a:t>Long cable runs</a:t>
            </a:r>
            <a:endParaRPr lang="en-US" sz="2200">
              <a:effectLst>
                <a:outerShdw blurRad="38100" dist="38100" dir="2700000" algn="tl">
                  <a:srgbClr val="000000">
                    <a:alpha val="43137"/>
                  </a:srgbClr>
                </a:outerShdw>
              </a:effectLst>
            </a:endParaRPr>
          </a:p>
          <a:p>
            <a:pPr marL="269750" indent="-269875"/>
            <a:r>
              <a:rPr lang="en-US" sz="2400">
                <a:effectLst>
                  <a:outerShdw blurRad="38100" dist="38100" dir="2700000" algn="tl">
                    <a:srgbClr val="000000">
                      <a:alpha val="43137"/>
                    </a:srgbClr>
                  </a:outerShdw>
                </a:effectLst>
                <a:latin typeface="Jacobs Chronos"/>
                <a:cs typeface="Jacobs Chronos"/>
              </a:rPr>
              <a:t>More hardware is needed to replace model 8400 system</a:t>
            </a:r>
          </a:p>
          <a:p>
            <a:pPr marL="539750" lvl="1" indent="-269875"/>
            <a:r>
              <a:rPr lang="en-US" sz="2100">
                <a:effectLst>
                  <a:outerShdw blurRad="38100" dist="38100" dir="2700000" algn="tl">
                    <a:srgbClr val="000000">
                      <a:alpha val="43137"/>
                    </a:srgbClr>
                  </a:outerShdw>
                </a:effectLst>
                <a:latin typeface="Jacobs Chronos"/>
                <a:cs typeface="Jacobs Chronos"/>
              </a:rPr>
              <a:t>Back-to-back tests with models utilizing over 1000 pressures each</a:t>
            </a:r>
          </a:p>
          <a:p>
            <a:pPr marL="539750" lvl="1" indent="-269875"/>
            <a:r>
              <a:rPr lang="en-US" sz="2100">
                <a:effectLst>
                  <a:outerShdw blurRad="38100" dist="38100" dir="2700000" algn="tl">
                    <a:srgbClr val="000000">
                      <a:alpha val="43137"/>
                    </a:srgbClr>
                  </a:outerShdw>
                </a:effectLst>
                <a:latin typeface="Jacobs Chronos"/>
                <a:cs typeface="Jacobs Chronos"/>
              </a:rPr>
              <a:t>Long lead time on modules – 1 year+</a:t>
            </a:r>
          </a:p>
          <a:p>
            <a:pPr marL="539750" lvl="1" indent="-269875"/>
            <a:r>
              <a:rPr lang="en-US" sz="2100">
                <a:effectLst>
                  <a:outerShdw blurRad="38100" dist="38100" dir="2700000" algn="tl">
                    <a:srgbClr val="000000">
                      <a:alpha val="43137"/>
                    </a:srgbClr>
                  </a:outerShdw>
                </a:effectLst>
                <a:latin typeface="Jacobs Chronos"/>
                <a:cs typeface="Jacobs Chronos"/>
              </a:rPr>
              <a:t>Led to decision to only replace WICS hardware at this time</a:t>
            </a:r>
          </a:p>
        </p:txBody>
      </p:sp>
      <p:sp>
        <p:nvSpPr>
          <p:cNvPr id="6" name="Content Placeholder 5">
            <a:extLst>
              <a:ext uri="{FF2B5EF4-FFF2-40B4-BE49-F238E27FC236}">
                <a16:creationId xmlns:a16="http://schemas.microsoft.com/office/drawing/2014/main" id="{D5FA04A4-98C6-49EF-868F-77F506669E95}"/>
              </a:ext>
            </a:extLst>
          </p:cNvPr>
          <p:cNvSpPr>
            <a:spLocks noGrp="1"/>
          </p:cNvSpPr>
          <p:nvPr>
            <p:ph sz="half" idx="14"/>
          </p:nvPr>
        </p:nvSpPr>
        <p:spPr>
          <a:xfrm>
            <a:off x="320040" y="-9331"/>
            <a:ext cx="4187825" cy="6278541"/>
          </a:xfrm>
          <a:solidFill>
            <a:srgbClr val="333333"/>
          </a:solidFill>
          <a:ln>
            <a:solidFill>
              <a:schemeClr val="tx1">
                <a:lumMod val="50000"/>
                <a:lumOff val="50000"/>
              </a:schemeClr>
            </a:solidFill>
          </a:ln>
        </p:spPr>
        <p:txBody>
          <a:bodyPr/>
          <a:lstStyle/>
          <a:p>
            <a:pPr marL="0" indent="0">
              <a:buNone/>
            </a:pPr>
            <a:endParaRPr lang="en-US" sz="2800" b="1"/>
          </a:p>
          <a:p>
            <a:pPr marL="0" indent="0">
              <a:buNone/>
            </a:pPr>
            <a:endParaRPr lang="en-US" sz="2800" b="1"/>
          </a:p>
          <a:p>
            <a:pPr marL="0" indent="0">
              <a:buNone/>
            </a:pPr>
            <a:endParaRPr lang="en-US" sz="2800" b="1"/>
          </a:p>
          <a:p>
            <a:pPr marL="0" indent="0">
              <a:buNone/>
            </a:pPr>
            <a:r>
              <a:rPr lang="en-US" sz="3600" b="1">
                <a:latin typeface="Jacobs Chronos"/>
                <a:cs typeface="Jacobs Chronos"/>
              </a:rPr>
              <a:t>Challenges</a:t>
            </a:r>
            <a:endParaRPr lang="en-US" sz="3600" b="1"/>
          </a:p>
        </p:txBody>
      </p:sp>
      <p:sp>
        <p:nvSpPr>
          <p:cNvPr id="5" name="Footer Placeholder 4">
            <a:extLst>
              <a:ext uri="{FF2B5EF4-FFF2-40B4-BE49-F238E27FC236}">
                <a16:creationId xmlns:a16="http://schemas.microsoft.com/office/drawing/2014/main" id="{7A7122EF-A45E-4C5E-8353-5E871E806D9C}"/>
              </a:ext>
            </a:extLst>
          </p:cNvPr>
          <p:cNvSpPr>
            <a:spLocks noGrp="1"/>
          </p:cNvSpPr>
          <p:nvPr>
            <p:ph type="ftr" sz="quarter" idx="3"/>
          </p:nvPr>
        </p:nvSpPr>
        <p:spPr/>
        <p:txBody>
          <a:bodyPr/>
          <a:lstStyle/>
          <a:p>
            <a:r>
              <a:rPr lang="en-AU"/>
              <a:t>©Jacobs 2024</a:t>
            </a:r>
          </a:p>
        </p:txBody>
      </p:sp>
      <p:sp>
        <p:nvSpPr>
          <p:cNvPr id="9" name="Rectangle 8">
            <a:extLst>
              <a:ext uri="{FF2B5EF4-FFF2-40B4-BE49-F238E27FC236}">
                <a16:creationId xmlns:a16="http://schemas.microsoft.com/office/drawing/2014/main" id="{5D6C7818-05E7-430E-BFF1-565BA70364B6}"/>
              </a:ext>
            </a:extLst>
          </p:cNvPr>
          <p:cNvSpPr/>
          <p:nvPr/>
        </p:nvSpPr>
        <p:spPr>
          <a:xfrm>
            <a:off x="0" y="0"/>
            <a:ext cx="320040" cy="6281928"/>
          </a:xfrm>
          <a:prstGeom prst="rect">
            <a:avLst/>
          </a:prstGeom>
          <a:solidFill>
            <a:srgbClr val="231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320821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402D1BB5-D3AB-C6DB-BADD-467F8FE240E7}"/>
              </a:ext>
            </a:extLst>
          </p:cNvPr>
          <p:cNvSpPr>
            <a:spLocks noGrp="1"/>
          </p:cNvSpPr>
          <p:nvPr>
            <p:ph type="title"/>
          </p:nvPr>
        </p:nvSpPr>
        <p:spPr/>
        <p:txBody>
          <a:bodyPr/>
          <a:lstStyle/>
          <a:p>
            <a:endParaRPr lang="en-US"/>
          </a:p>
        </p:txBody>
      </p:sp>
      <p:sp>
        <p:nvSpPr>
          <p:cNvPr id="3" name="Slide Number Placeholder 2">
            <a:extLst>
              <a:ext uri="{FF2B5EF4-FFF2-40B4-BE49-F238E27FC236}">
                <a16:creationId xmlns:a16="http://schemas.microsoft.com/office/drawing/2014/main" id="{53DC9F99-C49B-4DB3-99C6-16530721490E}"/>
              </a:ext>
            </a:extLst>
          </p:cNvPr>
          <p:cNvSpPr>
            <a:spLocks noGrp="1"/>
          </p:cNvSpPr>
          <p:nvPr>
            <p:ph type="sldNum" sz="quarter" idx="11"/>
          </p:nvPr>
        </p:nvSpPr>
        <p:spPr/>
        <p:txBody>
          <a:bodyPr/>
          <a:lstStyle/>
          <a:p>
            <a:fld id="{9B3E39EC-4BE2-4DEA-81C0-4ABC0AAB4AC0}" type="slidenum">
              <a:rPr lang="en-AU" smtClean="0"/>
              <a:pPr/>
              <a:t>14</a:t>
            </a:fld>
            <a:endParaRPr lang="en-AU"/>
          </a:p>
        </p:txBody>
      </p:sp>
      <p:sp>
        <p:nvSpPr>
          <p:cNvPr id="4" name="Text Placeholder 3">
            <a:extLst>
              <a:ext uri="{FF2B5EF4-FFF2-40B4-BE49-F238E27FC236}">
                <a16:creationId xmlns:a16="http://schemas.microsoft.com/office/drawing/2014/main" id="{51AF869C-664C-492A-9426-67B6D1560C78}"/>
              </a:ext>
            </a:extLst>
          </p:cNvPr>
          <p:cNvSpPr>
            <a:spLocks noGrp="1"/>
          </p:cNvSpPr>
          <p:nvPr>
            <p:ph sz="half" idx="2"/>
          </p:nvPr>
        </p:nvSpPr>
        <p:spPr>
          <a:xfrm>
            <a:off x="4507865" y="0"/>
            <a:ext cx="7680960" cy="6281928"/>
          </a:xfrm>
        </p:spPr>
        <p:txBody>
          <a:bodyPr/>
          <a:lstStyle/>
          <a:p>
            <a:endParaRPr lang="en-US" sz="2400">
              <a:effectLst>
                <a:outerShdw blurRad="38100" dist="38100" dir="2700000" algn="tl">
                  <a:srgbClr val="000000">
                    <a:alpha val="43137"/>
                  </a:srgbClr>
                </a:outerShdw>
              </a:effectLst>
            </a:endParaRPr>
          </a:p>
          <a:p>
            <a:pPr marL="269875" indent="-269875"/>
            <a:r>
              <a:rPr lang="en-US" sz="2400">
                <a:effectLst>
                  <a:outerShdw blurRad="38100" dist="38100" dir="2700000" algn="tl">
                    <a:srgbClr val="000000">
                      <a:alpha val="43137"/>
                    </a:srgbClr>
                  </a:outerShdw>
                </a:effectLst>
                <a:latin typeface="Jacobs Chronos"/>
                <a:cs typeface="Jacobs Chronos"/>
              </a:rPr>
              <a:t>Facility Operations</a:t>
            </a:r>
            <a:endParaRPr lang="en-US">
              <a:effectLst>
                <a:outerShdw blurRad="38100" dist="38100" dir="2700000" algn="tl">
                  <a:srgbClr val="000000">
                    <a:alpha val="43137"/>
                  </a:srgbClr>
                </a:outerShdw>
              </a:effectLst>
            </a:endParaRPr>
          </a:p>
          <a:p>
            <a:pPr marL="539750" lvl="1" indent="-269875"/>
            <a:r>
              <a:rPr lang="en-US" sz="2200">
                <a:effectLst>
                  <a:outerShdw blurRad="38100" dist="38100" dir="2700000" algn="tl">
                    <a:srgbClr val="000000">
                      <a:alpha val="43137"/>
                    </a:srgbClr>
                  </a:outerShdw>
                </a:effectLst>
                <a:latin typeface="Jacobs Chronos"/>
                <a:cs typeface="Jacobs Chronos"/>
              </a:rPr>
              <a:t>Define calibration frequency now that DTC corrections are inherent to each module</a:t>
            </a:r>
          </a:p>
          <a:p>
            <a:pPr marL="539750" lvl="1" indent="-269875"/>
            <a:r>
              <a:rPr lang="en-US" sz="2200">
                <a:effectLst>
                  <a:outerShdw blurRad="38100" dist="38100" dir="2700000" algn="tl">
                    <a:srgbClr val="000000">
                      <a:alpha val="43137"/>
                    </a:srgbClr>
                  </a:outerShdw>
                </a:effectLst>
                <a:latin typeface="Jacobs Chronos"/>
                <a:cs typeface="Jacobs Chronos"/>
              </a:rPr>
              <a:t>Establish daily checkout best practices</a:t>
            </a:r>
          </a:p>
          <a:p>
            <a:pPr marL="539750" lvl="1" indent="-269875"/>
            <a:r>
              <a:rPr lang="en-US" sz="2200">
                <a:effectLst>
                  <a:outerShdw blurRad="38100" dist="38100" dir="2700000" algn="tl">
                    <a:srgbClr val="000000">
                      <a:alpha val="43137"/>
                    </a:srgbClr>
                  </a:outerShdw>
                </a:effectLst>
                <a:latin typeface="Jacobs Chronos"/>
                <a:cs typeface="Jacobs Chronos"/>
              </a:rPr>
              <a:t>Determine system health status procedures and develop tools</a:t>
            </a:r>
          </a:p>
          <a:p>
            <a:pPr marL="539750" lvl="1" indent="-269875"/>
            <a:r>
              <a:rPr lang="en-US" sz="2200">
                <a:effectLst>
                  <a:outerShdw blurRad="38100" dist="38100" dir="2700000" algn="tl">
                    <a:srgbClr val="000000">
                      <a:alpha val="43137"/>
                    </a:srgbClr>
                  </a:outerShdw>
                </a:effectLst>
                <a:latin typeface="Jacobs Chronos"/>
                <a:cs typeface="Jacobs Chronos"/>
              </a:rPr>
              <a:t>Replace remaining 8400 hardware (model system)</a:t>
            </a:r>
          </a:p>
          <a:p>
            <a:pPr marL="539750" lvl="1" indent="-269875"/>
            <a:r>
              <a:rPr lang="en-US" sz="2200">
                <a:effectLst>
                  <a:outerShdw blurRad="38100" dist="38100" dir="2700000" algn="tl">
                    <a:srgbClr val="000000">
                      <a:alpha val="43137"/>
                    </a:srgbClr>
                  </a:outerShdw>
                </a:effectLst>
                <a:latin typeface="Jacobs Chronos"/>
                <a:cs typeface="Jacobs Chronos"/>
              </a:rPr>
              <a:t>Continued software support from GDS</a:t>
            </a:r>
            <a:endParaRPr lang="en-US" sz="2200">
              <a:effectLst>
                <a:outerShdw blurRad="38100" dist="38100" dir="2700000" algn="tl">
                  <a:srgbClr val="000000">
                    <a:alpha val="43137"/>
                  </a:srgbClr>
                </a:outerShdw>
              </a:effectLst>
            </a:endParaRPr>
          </a:p>
          <a:p>
            <a:pPr marL="269875" indent="-269875">
              <a:buFont typeface="Wingdings" panose="010B0403030503030204" pitchFamily="34" charset="0"/>
              <a:buChar char="§"/>
            </a:pPr>
            <a:r>
              <a:rPr lang="en-US" sz="2400">
                <a:effectLst>
                  <a:outerShdw blurRad="38100" dist="38100" dir="2700000" algn="tl">
                    <a:srgbClr val="000000">
                      <a:alpha val="43137"/>
                    </a:srgbClr>
                  </a:outerShdw>
                </a:effectLst>
                <a:latin typeface="Jacobs Chronos"/>
                <a:cs typeface="Jacobs Chronos"/>
              </a:rPr>
              <a:t>Data Analysis</a:t>
            </a:r>
          </a:p>
          <a:p>
            <a:pPr marL="539750" lvl="1" indent="-269875"/>
            <a:r>
              <a:rPr lang="en-US" sz="2200">
                <a:effectLst>
                  <a:outerShdw blurRad="38100" dist="38100" dir="2700000" algn="tl">
                    <a:srgbClr val="000000">
                      <a:alpha val="43137"/>
                    </a:srgbClr>
                  </a:outerShdw>
                </a:effectLst>
                <a:latin typeface="Jacobs Chronos"/>
                <a:cs typeface="Jacobs Chronos"/>
              </a:rPr>
              <a:t>Comparison with historical empty tunnel and characterization model data</a:t>
            </a:r>
          </a:p>
          <a:p>
            <a:pPr marL="809750" lvl="2" indent="-269875"/>
            <a:r>
              <a:rPr lang="en-US" sz="2000">
                <a:effectLst>
                  <a:outerShdw blurRad="38100" dist="38100" dir="2700000" algn="tl">
                    <a:srgbClr val="000000">
                      <a:alpha val="43137"/>
                    </a:srgbClr>
                  </a:outerShdw>
                </a:effectLst>
                <a:latin typeface="Jacobs Chronos"/>
                <a:cs typeface="Jacobs Chronos"/>
              </a:rPr>
              <a:t>Check Standard Testing</a:t>
            </a:r>
          </a:p>
          <a:p>
            <a:pPr marL="539750" lvl="1" indent="-269875"/>
            <a:r>
              <a:rPr lang="en-US" sz="2200">
                <a:effectLst>
                  <a:outerShdw blurRad="38100" dist="38100" dir="2700000" algn="tl">
                    <a:srgbClr val="000000">
                      <a:alpha val="43137"/>
                    </a:srgbClr>
                  </a:outerShdw>
                </a:effectLst>
                <a:latin typeface="Jacobs Chronos"/>
                <a:cs typeface="Jacobs Chronos"/>
              </a:rPr>
              <a:t>Measurement uncertainty characterization</a:t>
            </a:r>
          </a:p>
        </p:txBody>
      </p:sp>
      <p:sp>
        <p:nvSpPr>
          <p:cNvPr id="6" name="Content Placeholder 5">
            <a:extLst>
              <a:ext uri="{FF2B5EF4-FFF2-40B4-BE49-F238E27FC236}">
                <a16:creationId xmlns:a16="http://schemas.microsoft.com/office/drawing/2014/main" id="{D5FA04A4-98C6-49EF-868F-77F506669E95}"/>
              </a:ext>
            </a:extLst>
          </p:cNvPr>
          <p:cNvSpPr>
            <a:spLocks noGrp="1"/>
          </p:cNvSpPr>
          <p:nvPr>
            <p:ph sz="half" idx="14"/>
          </p:nvPr>
        </p:nvSpPr>
        <p:spPr>
          <a:xfrm>
            <a:off x="320040" y="-9331"/>
            <a:ext cx="4187825" cy="6278541"/>
          </a:xfrm>
          <a:solidFill>
            <a:srgbClr val="333333"/>
          </a:solidFill>
          <a:ln>
            <a:solidFill>
              <a:schemeClr val="tx1">
                <a:lumMod val="50000"/>
                <a:lumOff val="50000"/>
              </a:schemeClr>
            </a:solidFill>
          </a:ln>
        </p:spPr>
        <p:txBody>
          <a:bodyPr/>
          <a:lstStyle/>
          <a:p>
            <a:pPr marL="0" indent="0">
              <a:buNone/>
            </a:pPr>
            <a:endParaRPr lang="en-US" sz="2800" b="1"/>
          </a:p>
          <a:p>
            <a:pPr marL="0" indent="0">
              <a:buNone/>
            </a:pPr>
            <a:endParaRPr lang="en-US" sz="2800" b="1"/>
          </a:p>
          <a:p>
            <a:pPr marL="0" indent="0">
              <a:buNone/>
            </a:pPr>
            <a:endParaRPr lang="en-US" sz="2800" b="1"/>
          </a:p>
          <a:p>
            <a:pPr marL="0" indent="0">
              <a:buNone/>
            </a:pPr>
            <a:r>
              <a:rPr lang="en-US" sz="3600" b="1">
                <a:latin typeface="Jacobs Chronos"/>
                <a:cs typeface="Jacobs Chronos"/>
              </a:rPr>
              <a:t>Future Enhancements</a:t>
            </a:r>
            <a:endParaRPr lang="en-US" sz="3600" b="1"/>
          </a:p>
        </p:txBody>
      </p:sp>
      <p:sp>
        <p:nvSpPr>
          <p:cNvPr id="5" name="Footer Placeholder 4">
            <a:extLst>
              <a:ext uri="{FF2B5EF4-FFF2-40B4-BE49-F238E27FC236}">
                <a16:creationId xmlns:a16="http://schemas.microsoft.com/office/drawing/2014/main" id="{7A7122EF-A45E-4C5E-8353-5E871E806D9C}"/>
              </a:ext>
            </a:extLst>
          </p:cNvPr>
          <p:cNvSpPr>
            <a:spLocks noGrp="1"/>
          </p:cNvSpPr>
          <p:nvPr>
            <p:ph type="ftr" sz="quarter" idx="3"/>
          </p:nvPr>
        </p:nvSpPr>
        <p:spPr/>
        <p:txBody>
          <a:bodyPr/>
          <a:lstStyle/>
          <a:p>
            <a:r>
              <a:rPr lang="en-AU"/>
              <a:t>©Jacobs 2024</a:t>
            </a:r>
          </a:p>
        </p:txBody>
      </p:sp>
      <p:sp>
        <p:nvSpPr>
          <p:cNvPr id="9" name="Rectangle 8">
            <a:extLst>
              <a:ext uri="{FF2B5EF4-FFF2-40B4-BE49-F238E27FC236}">
                <a16:creationId xmlns:a16="http://schemas.microsoft.com/office/drawing/2014/main" id="{5D6C7818-05E7-430E-BFF1-565BA70364B6}"/>
              </a:ext>
            </a:extLst>
          </p:cNvPr>
          <p:cNvSpPr/>
          <p:nvPr/>
        </p:nvSpPr>
        <p:spPr>
          <a:xfrm>
            <a:off x="0" y="0"/>
            <a:ext cx="320040" cy="6281928"/>
          </a:xfrm>
          <a:prstGeom prst="rect">
            <a:avLst/>
          </a:prstGeom>
          <a:solidFill>
            <a:srgbClr val="231E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028189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A062E-ADFF-7CFD-2BFD-4E45581A2552}"/>
              </a:ext>
            </a:extLst>
          </p:cNvPr>
          <p:cNvSpPr>
            <a:spLocks noGrp="1"/>
          </p:cNvSpPr>
          <p:nvPr>
            <p:ph type="ctrTitle"/>
          </p:nvPr>
        </p:nvSpPr>
        <p:spPr/>
        <p:txBody>
          <a:bodyPr/>
          <a:lstStyle/>
          <a:p>
            <a:pPr>
              <a:spcBef>
                <a:spcPts val="1000"/>
              </a:spcBef>
            </a:pPr>
            <a:r>
              <a:rPr lang="en-US" sz="3600" b="0">
                <a:effectLst>
                  <a:outerShdw blurRad="38100" dist="38100" dir="2700000" algn="tl">
                    <a:srgbClr val="000000">
                      <a:alpha val="43137"/>
                    </a:srgbClr>
                  </a:outerShdw>
                </a:effectLst>
                <a:ea typeface="+mn-ea"/>
              </a:rPr>
              <a:t>Questions?</a:t>
            </a:r>
          </a:p>
        </p:txBody>
      </p:sp>
      <p:pic>
        <p:nvPicPr>
          <p:cNvPr id="4" name="Picture 3" descr="Logo&#10;&#10;Description automatically generated">
            <a:extLst>
              <a:ext uri="{FF2B5EF4-FFF2-40B4-BE49-F238E27FC236}">
                <a16:creationId xmlns:a16="http://schemas.microsoft.com/office/drawing/2014/main" id="{524D76CE-4EF3-457B-8BE0-E51A2298630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4430" b="97564" l="4031" r="97570">
                        <a14:foregroundMark x1="16835" y1="32226" x2="5691" y2="51163"/>
                        <a14:foregroundMark x1="5691" y1="51163" x2="16538" y2="68992"/>
                        <a14:foregroundMark x1="16538" y1="68992" x2="30943" y2="68660"/>
                        <a14:foregroundMark x1="30943" y1="68660" x2="38767" y2="44629"/>
                        <a14:foregroundMark x1="38767" y1="44629" x2="24126" y2="33223"/>
                        <a14:foregroundMark x1="24126" y1="33223" x2="14878" y2="34219"/>
                        <a14:foregroundMark x1="29757" y1="52713" x2="29757" y2="52713"/>
                        <a14:foregroundMark x1="25904" y1="43522" x2="25904" y2="43522"/>
                        <a14:foregroundMark x1="22881" y1="41417" x2="38293" y2="60022"/>
                        <a14:foregroundMark x1="11855" y1="45515" x2="40782" y2="54264"/>
                        <a14:foregroundMark x1="12152" y1="55371" x2="89567" y2="47065"/>
                        <a14:foregroundMark x1="79609" y1="53267" x2="81861" y2="60022"/>
                        <a14:foregroundMark x1="81269" y1="40975" x2="89271" y2="63012"/>
                        <a14:foregroundMark x1="64493" y1="39867" x2="66983" y2="61462"/>
                        <a14:foregroundMark x1="58151" y1="57364" x2="78838" y2="57918"/>
                        <a14:foregroundMark x1="11322" y1="67663" x2="4979" y2="67663"/>
                        <a14:foregroundMark x1="17072" y1="68217" x2="11559" y2="68771"/>
                        <a14:foregroundMark x1="40427" y1="70100" x2="41612" y2="70210"/>
                        <a14:foregroundMark x1="39774" y1="70039" x2="40141" y2="70073"/>
                        <a14:foregroundMark x1="30883" y1="69214" x2="33854" y2="69490"/>
                        <a14:foregroundMark x1="37759" y1="4430" x2="32780" y2="26024"/>
                        <a14:foregroundMark x1="36100" y1="6423" x2="33373" y2="30676"/>
                        <a14:foregroundMark x1="35270" y1="6977" x2="33373" y2="23920"/>
                        <a14:foregroundMark x1="32780" y1="16168" x2="33373" y2="11628"/>
                        <a14:foregroundMark x1="38056" y1="4873" x2="44398" y2="7973"/>
                        <a14:foregroundMark x1="45169" y1="8970" x2="49852" y2="19269"/>
                        <a14:foregroundMark x1="50682" y1="20377" x2="54001" y2="28571"/>
                        <a14:foregroundMark x1="54298" y1="29568" x2="55127" y2="33666"/>
                        <a14:foregroundMark x1="54535" y1="31672" x2="69176" y2="31118"/>
                        <a14:foregroundMark x1="69176" y1="31118" x2="69176" y2="31118"/>
                        <a14:foregroundMark x1="69176" y1="32226" x2="95910" y2="32226"/>
                        <a14:foregroundMark x1="69710" y1="31118" x2="97570" y2="31118"/>
                        <a14:foregroundMark x1="96977" y1="33223" x2="92590" y2="68217"/>
                        <a14:foregroundMark x1="63469" y1="70644" x2="62300" y2="70764"/>
                        <a14:foregroundMark x1="92590" y1="67663" x2="73813" y2="69585"/>
                        <a14:foregroundMark x1="6046" y1="43965" x2="4149" y2="66667"/>
                        <a14:foregroundMark x1="7666" y1="33223" x2="7172" y2="45515"/>
                        <a14:foregroundMark x1="7706" y1="32226" x2="7666" y2="33223"/>
                        <a14:foregroundMark x1="6639" y1="33223" x2="31713" y2="31118"/>
                        <a14:foregroundMark x1="7706" y1="31672" x2="17664" y2="31672"/>
                        <a14:foregroundMark x1="40486" y1="70210" x2="53171" y2="91916"/>
                        <a14:foregroundMark x1="43568" y1="77519" x2="52934" y2="92913"/>
                        <a14:foregroundMark x1="45762" y1="82614" x2="51808" y2="93909"/>
                        <a14:foregroundMark x1="52934" y1="94463" x2="58397" y2="97134"/>
                        <a14:foregroundMark x1="58447" y1="96013" x2="62300" y2="89812"/>
                        <a14:foregroundMark x1="62300" y1="88815" x2="62300" y2="72868"/>
                        <a14:foregroundMark x1="8299" y1="80509" x2="7706" y2="77519"/>
                        <a14:foregroundMark x1="11025" y1="78959" x2="12152" y2="82614"/>
                        <a14:foregroundMark x1="16835" y1="79513" x2="17902" y2="79513"/>
                        <a14:foregroundMark x1="21755" y1="81617" x2="22051" y2="80066"/>
                        <a14:foregroundMark x1="27564" y1="79513" x2="25370" y2="78516"/>
                        <a14:foregroundMark x1="30798" y1="80066" x2="31713" y2="81063"/>
                        <a14:foregroundMark x1="30290" y1="79513" x2="30798" y2="80066"/>
                        <a14:foregroundMark x1="35270" y1="78516" x2="34736" y2="82060"/>
                        <a14:foregroundMark x1="37463" y1="77962" x2="37463" y2="82060"/>
                        <a14:foregroundMark x1="66983" y1="78959" x2="67196" y2="81745"/>
                        <a14:foregroundMark x1="76155" y1="79403" x2="76349" y2="81063"/>
                        <a14:foregroundMark x1="81031" y1="79513" x2="81031" y2="82060"/>
                        <a14:foregroundMark x1="84292" y1="78516" x2="84588" y2="81063"/>
                        <a14:foregroundMark x1="89034" y1="77962" x2="89271" y2="81617"/>
                        <a14:foregroundMark x1="62537" y1="73865" x2="63367" y2="85714"/>
                        <a14:foregroundMark x1="16894" y1="79734" x2="16894" y2="79734"/>
                        <a14:foregroundMark x1="17368" y1="76190" x2="17368" y2="76190"/>
                        <a14:foregroundMark x1="62715" y1="68882" x2="74926" y2="68439"/>
                        <a14:foregroundMark x1="66271" y1="81838" x2="66271" y2="81838"/>
                        <a14:foregroundMark x1="70184" y1="76855" x2="70065" y2="79070"/>
                        <a14:backgroundMark x1="65027" y1="72868" x2="71903" y2="73311"/>
                        <a14:backgroundMark x1="11915" y1="83056" x2="12567" y2="82946"/>
                        <a14:backgroundMark x1="11974" y1="82946" x2="12804" y2="83056"/>
                        <a14:backgroundMark x1="12152" y1="82503" x2="12152" y2="82503"/>
                        <a14:backgroundMark x1="11974" y1="82392" x2="11974" y2="82392"/>
                        <a14:backgroundMark x1="7884" y1="77187" x2="7884" y2="77187"/>
                        <a14:backgroundMark x1="17072" y1="76855" x2="17072" y2="76855"/>
                        <a14:backgroundMark x1="16894" y1="80066" x2="16894" y2="80066"/>
                        <a14:backgroundMark x1="16894" y1="79291" x2="16894" y2="79291"/>
                        <a14:backgroundMark x1="16953" y1="79623" x2="16953" y2="79623"/>
                        <a14:backgroundMark x1="17190" y1="79623" x2="17190" y2="79623"/>
                        <a14:backgroundMark x1="16835" y1="79623" x2="16835" y2="79623"/>
                        <a14:backgroundMark x1="17012" y1="79734" x2="17012" y2="79734"/>
                        <a14:backgroundMark x1="17309" y1="76190" x2="17309" y2="76190"/>
                        <a14:backgroundMark x1="18079" y1="78073" x2="18079" y2="78073"/>
                        <a14:backgroundMark x1="26615" y1="78516" x2="26615" y2="78516"/>
                        <a14:backgroundMark x1="25904" y1="79402" x2="25904" y2="79402"/>
                        <a14:backgroundMark x1="26141" y1="78959" x2="26141" y2="78959"/>
                        <a14:backgroundMark x1="26378" y1="78738" x2="26378" y2="78738"/>
                        <a14:backgroundMark x1="26497" y1="79070" x2="26497" y2="79070"/>
                        <a14:backgroundMark x1="26260" y1="79181" x2="26260" y2="79181"/>
                        <a14:backgroundMark x1="25963" y1="78627" x2="25963" y2="78627"/>
                        <a14:backgroundMark x1="26615" y1="78627" x2="26615" y2="78627"/>
                        <a14:backgroundMark x1="30646" y1="79623" x2="30646" y2="79623"/>
                        <a14:backgroundMark x1="30587" y1="79956" x2="30587" y2="79956"/>
                        <a14:backgroundMark x1="30646" y1="78959" x2="30646" y2="78959"/>
                        <a14:backgroundMark x1="30824" y1="80066" x2="30824" y2="80066"/>
                        <a14:backgroundMark x1="34677" y1="82392" x2="34677" y2="82392"/>
                        <a14:backgroundMark x1="37522" y1="82281" x2="37522" y2="82281"/>
                        <a14:backgroundMark x1="39893" y1="70210" x2="39893" y2="70210"/>
                        <a14:backgroundMark x1="38886" y1="70210" x2="38886" y2="70210"/>
                        <a14:backgroundMark x1="39241" y1="70210" x2="39715" y2="70210"/>
                        <a14:backgroundMark x1="39538" y1="70210" x2="34262" y2="70653"/>
                        <a14:backgroundMark x1="40071" y1="70321" x2="40427" y2="70100"/>
                        <a14:backgroundMark x1="51512" y1="93798" x2="52045" y2="94241"/>
                        <a14:backgroundMark x1="58269" y1="97564" x2="59514" y2="97010"/>
                        <a14:backgroundMark x1="58269" y1="97453" x2="58269" y2="97453"/>
                        <a14:backgroundMark x1="58269" y1="97121" x2="58269" y2="97121"/>
                        <a14:backgroundMark x1="58506" y1="97231" x2="58684" y2="97121"/>
                        <a14:backgroundMark x1="67101" y1="81728" x2="67042" y2="82835"/>
                        <a14:backgroundMark x1="67019" y1="81838" x2="67516" y2="80066"/>
                        <a14:backgroundMark x1="66864" y1="82392" x2="67019" y2="81838"/>
                        <a14:backgroundMark x1="67279" y1="81838" x2="67279" y2="81838"/>
                        <a14:backgroundMark x1="71251" y1="82503" x2="71251" y2="82503"/>
                        <a14:backgroundMark x1="70954" y1="82503" x2="70717" y2="82614"/>
                        <a14:backgroundMark x1="75341" y1="79291" x2="75519" y2="79956"/>
                        <a14:backgroundMark x1="63782" y1="70653" x2="71488" y2="70653"/>
                        <a14:backgroundMark x1="71429" y1="70321" x2="73563" y2="70321"/>
                        <a14:backgroundMark x1="63604" y1="71096" x2="63426" y2="70432"/>
                        <a14:backgroundMark x1="6639" y1="33223" x2="6639" y2="33223"/>
                      </a14:backgroundRemoval>
                    </a14:imgEffect>
                  </a14:imgLayer>
                </a14:imgProps>
              </a:ext>
              <a:ext uri="{28A0092B-C50C-407E-A947-70E740481C1C}">
                <a14:useLocalDpi xmlns:a14="http://schemas.microsoft.com/office/drawing/2010/main" val="0"/>
              </a:ext>
            </a:extLst>
          </a:blip>
          <a:stretch>
            <a:fillRect/>
          </a:stretch>
        </p:blipFill>
        <p:spPr>
          <a:xfrm>
            <a:off x="8243027" y="1677879"/>
            <a:ext cx="3453858" cy="1848747"/>
          </a:xfrm>
          <a:prstGeom prst="rect">
            <a:avLst/>
          </a:prstGeom>
        </p:spPr>
      </p:pic>
    </p:spTree>
    <p:extLst>
      <p:ext uri="{BB962C8B-B14F-4D97-AF65-F5344CB8AC3E}">
        <p14:creationId xmlns:p14="http://schemas.microsoft.com/office/powerpoint/2010/main" val="3392682461"/>
      </p:ext>
    </p:extLst>
  </p:cSld>
  <p:clrMapOvr>
    <a:masterClrMapping/>
  </p:clrMapOvr>
</p:sld>
</file>

<file path=ppt/theme/theme1.xml><?xml version="1.0" encoding="utf-8"?>
<a:theme xmlns:a="http://schemas.openxmlformats.org/drawingml/2006/main" name="Dividers Slides">
  <a:themeElements>
    <a:clrScheme name="Jacobs Primary">
      <a:dk1>
        <a:srgbClr val="000000"/>
      </a:dk1>
      <a:lt1>
        <a:srgbClr val="FFFFFF"/>
      </a:lt1>
      <a:dk2>
        <a:srgbClr val="333333"/>
      </a:dk2>
      <a:lt2>
        <a:srgbClr val="E5E5E5"/>
      </a:lt2>
      <a:accent1>
        <a:srgbClr val="2314DC"/>
      </a:accent1>
      <a:accent2>
        <a:srgbClr val="6F006E"/>
      </a:accent2>
      <a:accent3>
        <a:srgbClr val="D72850"/>
      </a:accent3>
      <a:accent4>
        <a:srgbClr val="FFA014"/>
      </a:accent4>
      <a:accent5>
        <a:srgbClr val="007D55"/>
      </a:accent5>
      <a:accent6>
        <a:srgbClr val="C8C8C8"/>
      </a:accent6>
      <a:hlink>
        <a:srgbClr val="2314DC"/>
      </a:hlink>
      <a:folHlink>
        <a:srgbClr val="FF8714"/>
      </a:folHlink>
    </a:clrScheme>
    <a:fontScheme name="Custom 1">
      <a:majorFont>
        <a:latin typeface="Jacobs Chronos"/>
        <a:ea typeface=""/>
        <a:cs typeface=""/>
      </a:majorFont>
      <a:minorFont>
        <a:latin typeface="Jacobs Chron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cobs_PowerPoint_V7_01.pptx" id="{F7656221-DB9D-4148-BC7A-FE875EAFFF41}" vid="{7400D640-EF4A-46E9-BB93-688E265BD11D}"/>
    </a:ext>
  </a:extLst>
</a:theme>
</file>

<file path=ppt/theme/theme2.xml><?xml version="1.0" encoding="utf-8"?>
<a:theme xmlns:a="http://schemas.openxmlformats.org/drawingml/2006/main" name="Custom Design">
  <a:themeElements>
    <a:clrScheme name="Jacobs Primary">
      <a:dk1>
        <a:srgbClr val="000000"/>
      </a:dk1>
      <a:lt1>
        <a:srgbClr val="FFFFFF"/>
      </a:lt1>
      <a:dk2>
        <a:srgbClr val="333333"/>
      </a:dk2>
      <a:lt2>
        <a:srgbClr val="E5E5E5"/>
      </a:lt2>
      <a:accent1>
        <a:srgbClr val="2314DC"/>
      </a:accent1>
      <a:accent2>
        <a:srgbClr val="6F006E"/>
      </a:accent2>
      <a:accent3>
        <a:srgbClr val="D72850"/>
      </a:accent3>
      <a:accent4>
        <a:srgbClr val="FFA014"/>
      </a:accent4>
      <a:accent5>
        <a:srgbClr val="007D55"/>
      </a:accent5>
      <a:accent6>
        <a:srgbClr val="C8C8C8"/>
      </a:accent6>
      <a:hlink>
        <a:srgbClr val="2314DC"/>
      </a:hlink>
      <a:folHlink>
        <a:srgbClr val="FF8714"/>
      </a:folHlink>
    </a:clrScheme>
    <a:fontScheme name="Custom 1">
      <a:majorFont>
        <a:latin typeface="Jacobs Chronos"/>
        <a:ea typeface=""/>
        <a:cs typeface=""/>
      </a:majorFont>
      <a:minorFont>
        <a:latin typeface="Jacobs Chron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cobs_PowerPoint_V7_01.pptx" id="{F7656221-DB9D-4148-BC7A-FE875EAFFF41}" vid="{44989FB5-C365-492E-8918-FA1B52802865}"/>
    </a:ext>
  </a:extLst>
</a:theme>
</file>

<file path=ppt/theme/theme3.xml><?xml version="1.0" encoding="utf-8"?>
<a:theme xmlns:a="http://schemas.openxmlformats.org/drawingml/2006/main" name="Agenda">
  <a:themeElements>
    <a:clrScheme name="Jacobs Charts &amp; Tables">
      <a:dk1>
        <a:srgbClr val="000000"/>
      </a:dk1>
      <a:lt1>
        <a:srgbClr val="FFFFFF"/>
      </a:lt1>
      <a:dk2>
        <a:srgbClr val="333333"/>
      </a:dk2>
      <a:lt2>
        <a:srgbClr val="E5E5E5"/>
      </a:lt2>
      <a:accent1>
        <a:srgbClr val="333333"/>
      </a:accent1>
      <a:accent2>
        <a:srgbClr val="A5A5A5"/>
      </a:accent2>
      <a:accent3>
        <a:srgbClr val="C8C8C8"/>
      </a:accent3>
      <a:accent4>
        <a:srgbClr val="E6E6E6"/>
      </a:accent4>
      <a:accent5>
        <a:srgbClr val="333333"/>
      </a:accent5>
      <a:accent6>
        <a:srgbClr val="A5A5A5"/>
      </a:accent6>
      <a:hlink>
        <a:srgbClr val="C8C8C8"/>
      </a:hlink>
      <a:folHlink>
        <a:srgbClr val="E6E6E6"/>
      </a:folHlink>
    </a:clrScheme>
    <a:fontScheme name="Custom 1">
      <a:majorFont>
        <a:latin typeface="Jacobs Chronos"/>
        <a:ea typeface=""/>
        <a:cs typeface=""/>
      </a:majorFont>
      <a:minorFont>
        <a:latin typeface="Jacobs Chron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cobs_PowerPoint_V7_01.pptx" id="{F7656221-DB9D-4148-BC7A-FE875EAFFF41}" vid="{2BC0991B-61B6-4672-9C8C-AFD0EAE0E6D5}"/>
    </a:ext>
  </a:extLst>
</a:theme>
</file>

<file path=ppt/theme/theme4.xml><?xml version="1.0" encoding="utf-8"?>
<a:theme xmlns:a="http://schemas.openxmlformats.org/drawingml/2006/main" name="Content Colored Options">
  <a:themeElements>
    <a:clrScheme name="Jacobs Primary">
      <a:dk1>
        <a:srgbClr val="000000"/>
      </a:dk1>
      <a:lt1>
        <a:srgbClr val="FFFFFF"/>
      </a:lt1>
      <a:dk2>
        <a:srgbClr val="333333"/>
      </a:dk2>
      <a:lt2>
        <a:srgbClr val="E5E5E5"/>
      </a:lt2>
      <a:accent1>
        <a:srgbClr val="2314DC"/>
      </a:accent1>
      <a:accent2>
        <a:srgbClr val="6F006E"/>
      </a:accent2>
      <a:accent3>
        <a:srgbClr val="D72850"/>
      </a:accent3>
      <a:accent4>
        <a:srgbClr val="FFA014"/>
      </a:accent4>
      <a:accent5>
        <a:srgbClr val="007D55"/>
      </a:accent5>
      <a:accent6>
        <a:srgbClr val="C8C8C8"/>
      </a:accent6>
      <a:hlink>
        <a:srgbClr val="2314DC"/>
      </a:hlink>
      <a:folHlink>
        <a:srgbClr val="FF8714"/>
      </a:folHlink>
    </a:clrScheme>
    <a:fontScheme name="Custom 1">
      <a:majorFont>
        <a:latin typeface="Jacobs Chronos"/>
        <a:ea typeface=""/>
        <a:cs typeface=""/>
      </a:majorFont>
      <a:minorFont>
        <a:latin typeface="Jacobs Chron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cobs_PowerPoint_V7_01.pptx" id="{F7656221-DB9D-4148-BC7A-FE875EAFFF41}" vid="{421B0A0B-D14D-4217-9F9B-3A0E27A6FECE}"/>
    </a:ext>
  </a:extLst>
</a:theme>
</file>

<file path=ppt/theme/theme5.xml><?xml version="1.0" encoding="utf-8"?>
<a:theme xmlns:a="http://schemas.openxmlformats.org/drawingml/2006/main" name="Night Layouts">
  <a:themeElements>
    <a:clrScheme name="Jacobs Primary">
      <a:dk1>
        <a:srgbClr val="000000"/>
      </a:dk1>
      <a:lt1>
        <a:srgbClr val="FFFFFF"/>
      </a:lt1>
      <a:dk2>
        <a:srgbClr val="333333"/>
      </a:dk2>
      <a:lt2>
        <a:srgbClr val="E5E5E5"/>
      </a:lt2>
      <a:accent1>
        <a:srgbClr val="2314DC"/>
      </a:accent1>
      <a:accent2>
        <a:srgbClr val="6F006E"/>
      </a:accent2>
      <a:accent3>
        <a:srgbClr val="D72850"/>
      </a:accent3>
      <a:accent4>
        <a:srgbClr val="FFA014"/>
      </a:accent4>
      <a:accent5>
        <a:srgbClr val="007D55"/>
      </a:accent5>
      <a:accent6>
        <a:srgbClr val="C8C8C8"/>
      </a:accent6>
      <a:hlink>
        <a:srgbClr val="2314DC"/>
      </a:hlink>
      <a:folHlink>
        <a:srgbClr val="FF8714"/>
      </a:folHlink>
    </a:clrScheme>
    <a:fontScheme name="Custom 1">
      <a:majorFont>
        <a:latin typeface="Jacobs Chronos"/>
        <a:ea typeface=""/>
        <a:cs typeface=""/>
      </a:majorFont>
      <a:minorFont>
        <a:latin typeface="Jacobs Chron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cobs_PowerPoint_V7_01.pptx" id="{F7656221-DB9D-4148-BC7A-FE875EAFFF41}" vid="{37F62C33-A62D-480D-8378-B36433DEACA3}"/>
    </a:ext>
  </a:extLst>
</a:theme>
</file>

<file path=ppt/theme/theme6.xml><?xml version="1.0" encoding="utf-8"?>
<a:theme xmlns:a="http://schemas.openxmlformats.org/drawingml/2006/main" name="Miscellaneous Layouts Mono">
  <a:themeElements>
    <a:clrScheme name="Jacobs Charts &amp; Tables">
      <a:dk1>
        <a:srgbClr val="000000"/>
      </a:dk1>
      <a:lt1>
        <a:srgbClr val="FFFFFF"/>
      </a:lt1>
      <a:dk2>
        <a:srgbClr val="333333"/>
      </a:dk2>
      <a:lt2>
        <a:srgbClr val="E5E5E5"/>
      </a:lt2>
      <a:accent1>
        <a:srgbClr val="333333"/>
      </a:accent1>
      <a:accent2>
        <a:srgbClr val="A5A5A5"/>
      </a:accent2>
      <a:accent3>
        <a:srgbClr val="C8C8C8"/>
      </a:accent3>
      <a:accent4>
        <a:srgbClr val="E6E6E6"/>
      </a:accent4>
      <a:accent5>
        <a:srgbClr val="333333"/>
      </a:accent5>
      <a:accent6>
        <a:srgbClr val="A5A5A5"/>
      </a:accent6>
      <a:hlink>
        <a:srgbClr val="C8C8C8"/>
      </a:hlink>
      <a:folHlink>
        <a:srgbClr val="E6E6E6"/>
      </a:folHlink>
    </a:clrScheme>
    <a:fontScheme name="Custom 1">
      <a:majorFont>
        <a:latin typeface="Jacobs Chronos"/>
        <a:ea typeface=""/>
        <a:cs typeface=""/>
      </a:majorFont>
      <a:minorFont>
        <a:latin typeface="Jacobs Chron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cobs_PowerPoint_V7_01.pptx" id="{F7656221-DB9D-4148-BC7A-FE875EAFFF41}" vid="{2EBD0211-E5DB-4D3B-9D0C-BBC588E03411}"/>
    </a:ext>
  </a:extLst>
</a:theme>
</file>

<file path=ppt/theme/theme7.xml><?xml version="1.0" encoding="utf-8"?>
<a:theme xmlns:a="http://schemas.openxmlformats.org/drawingml/2006/main" name="Miscellaneous Layouts Color">
  <a:themeElements>
    <a:clrScheme name="Jacobs Primary">
      <a:dk1>
        <a:srgbClr val="000000"/>
      </a:dk1>
      <a:lt1>
        <a:srgbClr val="FFFFFF"/>
      </a:lt1>
      <a:dk2>
        <a:srgbClr val="333333"/>
      </a:dk2>
      <a:lt2>
        <a:srgbClr val="E5E5E5"/>
      </a:lt2>
      <a:accent1>
        <a:srgbClr val="2314DC"/>
      </a:accent1>
      <a:accent2>
        <a:srgbClr val="6F006E"/>
      </a:accent2>
      <a:accent3>
        <a:srgbClr val="D72850"/>
      </a:accent3>
      <a:accent4>
        <a:srgbClr val="FFA014"/>
      </a:accent4>
      <a:accent5>
        <a:srgbClr val="007D55"/>
      </a:accent5>
      <a:accent6>
        <a:srgbClr val="C8C8C8"/>
      </a:accent6>
      <a:hlink>
        <a:srgbClr val="2314DC"/>
      </a:hlink>
      <a:folHlink>
        <a:srgbClr val="FF8714"/>
      </a:folHlink>
    </a:clrScheme>
    <a:fontScheme name="Custom 1">
      <a:majorFont>
        <a:latin typeface="Jacobs Chronos"/>
        <a:ea typeface=""/>
        <a:cs typeface=""/>
      </a:majorFont>
      <a:minorFont>
        <a:latin typeface="Jacobs Chron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cobs_PowerPoint_V7_01.pptx" id="{F7656221-DB9D-4148-BC7A-FE875EAFFF41}" vid="{867B11B7-A59A-47BD-BE38-E684CA001890}"/>
    </a:ext>
  </a:extLst>
</a:theme>
</file>

<file path=ppt/theme/theme8.xml><?xml version="1.0" encoding="utf-8"?>
<a:theme xmlns:a="http://schemas.openxmlformats.org/drawingml/2006/main" name="Sequence Frame Layouts">
  <a:themeElements>
    <a:clrScheme name="Jacobs Primary">
      <a:dk1>
        <a:srgbClr val="000000"/>
      </a:dk1>
      <a:lt1>
        <a:srgbClr val="FFFFFF"/>
      </a:lt1>
      <a:dk2>
        <a:srgbClr val="333333"/>
      </a:dk2>
      <a:lt2>
        <a:srgbClr val="E5E5E5"/>
      </a:lt2>
      <a:accent1>
        <a:srgbClr val="2314DC"/>
      </a:accent1>
      <a:accent2>
        <a:srgbClr val="6F006E"/>
      </a:accent2>
      <a:accent3>
        <a:srgbClr val="D72850"/>
      </a:accent3>
      <a:accent4>
        <a:srgbClr val="FFA014"/>
      </a:accent4>
      <a:accent5>
        <a:srgbClr val="007D55"/>
      </a:accent5>
      <a:accent6>
        <a:srgbClr val="C8C8C8"/>
      </a:accent6>
      <a:hlink>
        <a:srgbClr val="2314DC"/>
      </a:hlink>
      <a:folHlink>
        <a:srgbClr val="FF8714"/>
      </a:folHlink>
    </a:clrScheme>
    <a:fontScheme name="Custom 1">
      <a:majorFont>
        <a:latin typeface="Jacobs Chronos"/>
        <a:ea typeface=""/>
        <a:cs typeface=""/>
      </a:majorFont>
      <a:minorFont>
        <a:latin typeface="Jacobs Chron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cobs_PowerPoint_V7_01.pptx" id="{F7656221-DB9D-4148-BC7A-FE875EAFFF41}" vid="{85EEB56D-7539-48DC-8D7D-A0DCAC36C687}"/>
    </a:ext>
  </a:extLst>
</a:theme>
</file>

<file path=ppt/theme/theme9.xml><?xml version="1.0" encoding="utf-8"?>
<a:theme xmlns:a="http://schemas.openxmlformats.org/drawingml/2006/main" name="1_Sequence Frame Layouts">
  <a:themeElements>
    <a:clrScheme name="Jacobs Primary">
      <a:dk1>
        <a:srgbClr val="000000"/>
      </a:dk1>
      <a:lt1>
        <a:srgbClr val="FFFFFF"/>
      </a:lt1>
      <a:dk2>
        <a:srgbClr val="333333"/>
      </a:dk2>
      <a:lt2>
        <a:srgbClr val="E5E5E5"/>
      </a:lt2>
      <a:accent1>
        <a:srgbClr val="2314DC"/>
      </a:accent1>
      <a:accent2>
        <a:srgbClr val="6F006E"/>
      </a:accent2>
      <a:accent3>
        <a:srgbClr val="D72850"/>
      </a:accent3>
      <a:accent4>
        <a:srgbClr val="FFA014"/>
      </a:accent4>
      <a:accent5>
        <a:srgbClr val="007D55"/>
      </a:accent5>
      <a:accent6>
        <a:srgbClr val="C8C8C8"/>
      </a:accent6>
      <a:hlink>
        <a:srgbClr val="2314DC"/>
      </a:hlink>
      <a:folHlink>
        <a:srgbClr val="FF8714"/>
      </a:folHlink>
    </a:clrScheme>
    <a:fontScheme name="Custom 1">
      <a:majorFont>
        <a:latin typeface="Jacobs Chronos"/>
        <a:ea typeface=""/>
        <a:cs typeface=""/>
      </a:majorFont>
      <a:minorFont>
        <a:latin typeface="Jacobs Chron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cobs_PowerPoint_V7_01.pptx" id="{F7656221-DB9D-4148-BC7A-FE875EAFFF41}" vid="{455A60E4-18E3-4540-9D65-1C4B6A9601F3}"/>
    </a:ext>
  </a:extLst>
</a:theme>
</file>

<file path=ppt/theme/theme10.xml><?xml version="1.0" encoding="utf-8"?>
<a:theme xmlns:a="http://schemas.openxmlformats.org/drawingml/2006/main" name="Values Slide">
  <a:themeElements>
    <a:clrScheme name="Jacobs Primary">
      <a:dk1>
        <a:srgbClr val="000000"/>
      </a:dk1>
      <a:lt1>
        <a:srgbClr val="FFFFFF"/>
      </a:lt1>
      <a:dk2>
        <a:srgbClr val="333333"/>
      </a:dk2>
      <a:lt2>
        <a:srgbClr val="E5E5E5"/>
      </a:lt2>
      <a:accent1>
        <a:srgbClr val="2314DC"/>
      </a:accent1>
      <a:accent2>
        <a:srgbClr val="6F006E"/>
      </a:accent2>
      <a:accent3>
        <a:srgbClr val="D72850"/>
      </a:accent3>
      <a:accent4>
        <a:srgbClr val="FFA014"/>
      </a:accent4>
      <a:accent5>
        <a:srgbClr val="007D55"/>
      </a:accent5>
      <a:accent6>
        <a:srgbClr val="C8C8C8"/>
      </a:accent6>
      <a:hlink>
        <a:srgbClr val="2314DC"/>
      </a:hlink>
      <a:folHlink>
        <a:srgbClr val="FF8714"/>
      </a:folHlink>
    </a:clrScheme>
    <a:fontScheme name="Custom 1">
      <a:majorFont>
        <a:latin typeface="Jacobs Chronos"/>
        <a:ea typeface=""/>
        <a:cs typeface=""/>
      </a:majorFont>
      <a:minorFont>
        <a:latin typeface="Jacobs Chron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cobs_PowerPoint_V7_01.pptx" id="{F7656221-DB9D-4148-BC7A-FE875EAFFF41}" vid="{22BAFB7C-2B94-4AEE-A6E2-5D795632C663}"/>
    </a:ext>
  </a:extLst>
</a:theme>
</file>

<file path=ppt/theme/theme11.xml><?xml version="1.0" encoding="utf-8"?>
<a:theme xmlns:a="http://schemas.openxmlformats.org/drawingml/2006/main" name="Map">
  <a:themeElements>
    <a:clrScheme name="Jacobs Primary">
      <a:dk1>
        <a:srgbClr val="000000"/>
      </a:dk1>
      <a:lt1>
        <a:srgbClr val="FFFFFF"/>
      </a:lt1>
      <a:dk2>
        <a:srgbClr val="333333"/>
      </a:dk2>
      <a:lt2>
        <a:srgbClr val="E5E5E5"/>
      </a:lt2>
      <a:accent1>
        <a:srgbClr val="2314DC"/>
      </a:accent1>
      <a:accent2>
        <a:srgbClr val="6F006E"/>
      </a:accent2>
      <a:accent3>
        <a:srgbClr val="D72850"/>
      </a:accent3>
      <a:accent4>
        <a:srgbClr val="FFA014"/>
      </a:accent4>
      <a:accent5>
        <a:srgbClr val="007D55"/>
      </a:accent5>
      <a:accent6>
        <a:srgbClr val="C8C8C8"/>
      </a:accent6>
      <a:hlink>
        <a:srgbClr val="2314DC"/>
      </a:hlink>
      <a:folHlink>
        <a:srgbClr val="FF8714"/>
      </a:folHlink>
    </a:clrScheme>
    <a:fontScheme name="Custom 1">
      <a:majorFont>
        <a:latin typeface="Jacobs Chronos"/>
        <a:ea typeface=""/>
        <a:cs typeface=""/>
      </a:majorFont>
      <a:minorFont>
        <a:latin typeface="Jacobs Chron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cobs_PowerPoint_V7_01.pptx" id="{F7656221-DB9D-4148-BC7A-FE875EAFFF41}" vid="{E7DABEC5-70C8-4EAE-8D33-3C4A4FFE1DE6}"/>
    </a:ext>
  </a:extLst>
</a:theme>
</file>

<file path=ppt/theme/theme12.xml><?xml version="1.0" encoding="utf-8"?>
<a:theme xmlns:a="http://schemas.openxmlformats.org/drawingml/2006/main" name="1_Map">
  <a:themeElements>
    <a:clrScheme name="Jacobs Charts &amp; Tables">
      <a:dk1>
        <a:srgbClr val="000000"/>
      </a:dk1>
      <a:lt1>
        <a:srgbClr val="FFFFFF"/>
      </a:lt1>
      <a:dk2>
        <a:srgbClr val="333333"/>
      </a:dk2>
      <a:lt2>
        <a:srgbClr val="E5E5E5"/>
      </a:lt2>
      <a:accent1>
        <a:srgbClr val="333333"/>
      </a:accent1>
      <a:accent2>
        <a:srgbClr val="A5A5A5"/>
      </a:accent2>
      <a:accent3>
        <a:srgbClr val="C8C8C8"/>
      </a:accent3>
      <a:accent4>
        <a:srgbClr val="E6E6E6"/>
      </a:accent4>
      <a:accent5>
        <a:srgbClr val="333333"/>
      </a:accent5>
      <a:accent6>
        <a:srgbClr val="A5A5A5"/>
      </a:accent6>
      <a:hlink>
        <a:srgbClr val="C8C8C8"/>
      </a:hlink>
      <a:folHlink>
        <a:srgbClr val="E6E6E6"/>
      </a:folHlink>
    </a:clrScheme>
    <a:fontScheme name="Custom 1">
      <a:majorFont>
        <a:latin typeface="Jacobs Chronos"/>
        <a:ea typeface=""/>
        <a:cs typeface=""/>
      </a:majorFont>
      <a:minorFont>
        <a:latin typeface="Jacobs Chron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cobs_PowerPoint_V7_01.pptx" id="{F7656221-DB9D-4148-BC7A-FE875EAFFF41}" vid="{D5CE57C6-21C2-44BE-8453-4F718591CF7C}"/>
    </a:ext>
  </a:extLst>
</a:theme>
</file>

<file path=ppt/theme/theme13.xml><?xml version="1.0" encoding="utf-8"?>
<a:theme xmlns:a="http://schemas.openxmlformats.org/drawingml/2006/main" name="2_Map">
  <a:themeElements>
    <a:clrScheme name="Custom 1">
      <a:dk1>
        <a:srgbClr val="000000"/>
      </a:dk1>
      <a:lt1>
        <a:srgbClr val="FFFFFF"/>
      </a:lt1>
      <a:dk2>
        <a:srgbClr val="333333"/>
      </a:dk2>
      <a:lt2>
        <a:srgbClr val="E5E5E5"/>
      </a:lt2>
      <a:accent1>
        <a:srgbClr val="2314DC"/>
      </a:accent1>
      <a:accent2>
        <a:srgbClr val="6F006E"/>
      </a:accent2>
      <a:accent3>
        <a:srgbClr val="D72850"/>
      </a:accent3>
      <a:accent4>
        <a:srgbClr val="FFA014"/>
      </a:accent4>
      <a:accent5>
        <a:srgbClr val="007D55"/>
      </a:accent5>
      <a:accent6>
        <a:srgbClr val="C8C8C8"/>
      </a:accent6>
      <a:hlink>
        <a:srgbClr val="2314DC"/>
      </a:hlink>
      <a:folHlink>
        <a:srgbClr val="FF8714"/>
      </a:folHlink>
    </a:clrScheme>
    <a:fontScheme name="Custom 1">
      <a:majorFont>
        <a:latin typeface="Jacobs Chronos"/>
        <a:ea typeface=""/>
        <a:cs typeface=""/>
      </a:majorFont>
      <a:minorFont>
        <a:latin typeface="Jacobs Chron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cobs_PowerPoint_V7_01.pptx" id="{F7656221-DB9D-4148-BC7A-FE875EAFFF41}" vid="{63229C8D-81F9-41CA-8215-4E6C30F6C8E0}"/>
    </a:ext>
  </a:extLst>
</a:theme>
</file>

<file path=ppt/theme/theme14.xml><?xml version="1.0" encoding="utf-8"?>
<a:theme xmlns:a="http://schemas.openxmlformats.org/drawingml/2006/main" name="3_Map">
  <a:themeElements>
    <a:clrScheme name="Jacobs Primary">
      <a:dk1>
        <a:srgbClr val="000000"/>
      </a:dk1>
      <a:lt1>
        <a:srgbClr val="FFFFFF"/>
      </a:lt1>
      <a:dk2>
        <a:srgbClr val="333333"/>
      </a:dk2>
      <a:lt2>
        <a:srgbClr val="E5E5E5"/>
      </a:lt2>
      <a:accent1>
        <a:srgbClr val="2314DC"/>
      </a:accent1>
      <a:accent2>
        <a:srgbClr val="6F006E"/>
      </a:accent2>
      <a:accent3>
        <a:srgbClr val="D72850"/>
      </a:accent3>
      <a:accent4>
        <a:srgbClr val="FFA014"/>
      </a:accent4>
      <a:accent5>
        <a:srgbClr val="007D55"/>
      </a:accent5>
      <a:accent6>
        <a:srgbClr val="C8C8C8"/>
      </a:accent6>
      <a:hlink>
        <a:srgbClr val="2314DC"/>
      </a:hlink>
      <a:folHlink>
        <a:srgbClr val="FF8714"/>
      </a:folHlink>
    </a:clrScheme>
    <a:fontScheme name="Custom 1">
      <a:majorFont>
        <a:latin typeface="Jacobs Chronos"/>
        <a:ea typeface=""/>
        <a:cs typeface=""/>
      </a:majorFont>
      <a:minorFont>
        <a:latin typeface="Jacobs Chron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cobs_PowerPoint_V7_01.pptx" id="{F7656221-DB9D-4148-BC7A-FE875EAFFF41}" vid="{67059610-2EB1-425C-B00F-F81535AC0968}"/>
    </a:ext>
  </a:extLst>
</a:theme>
</file>

<file path=ppt/theme/theme15.xml><?xml version="1.0" encoding="utf-8"?>
<a:theme xmlns:a="http://schemas.openxmlformats.org/drawingml/2006/main" name="Jacobs PowerPoint">
  <a:themeElements>
    <a:clrScheme name="Jacobs Primary">
      <a:dk1>
        <a:srgbClr val="000000"/>
      </a:dk1>
      <a:lt1>
        <a:srgbClr val="FFFFFF"/>
      </a:lt1>
      <a:dk2>
        <a:srgbClr val="333333"/>
      </a:dk2>
      <a:lt2>
        <a:srgbClr val="E5E5E5"/>
      </a:lt2>
      <a:accent1>
        <a:srgbClr val="2314DC"/>
      </a:accent1>
      <a:accent2>
        <a:srgbClr val="6F006E"/>
      </a:accent2>
      <a:accent3>
        <a:srgbClr val="D72850"/>
      </a:accent3>
      <a:accent4>
        <a:srgbClr val="FFA014"/>
      </a:accent4>
      <a:accent5>
        <a:srgbClr val="007D55"/>
      </a:accent5>
      <a:accent6>
        <a:srgbClr val="C8C8C8"/>
      </a:accent6>
      <a:hlink>
        <a:srgbClr val="2314DC"/>
      </a:hlink>
      <a:folHlink>
        <a:srgbClr val="FF8714"/>
      </a:folHlink>
    </a:clrScheme>
    <a:fontScheme name="Custom 1">
      <a:majorFont>
        <a:latin typeface="Jacobs Chronos"/>
        <a:ea typeface=""/>
        <a:cs typeface=""/>
      </a:majorFont>
      <a:minorFont>
        <a:latin typeface="Jacobs Chrono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3cb15ddf-dbe9-47ea-851d-c70642058130"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2D71F3C3AD162418168A3D1EEC31C68" ma:contentTypeVersion="15" ma:contentTypeDescription="Create a new document." ma:contentTypeScope="" ma:versionID="184a3ece69332a94267f8b50d972b81f">
  <xsd:schema xmlns:xsd="http://www.w3.org/2001/XMLSchema" xmlns:xs="http://www.w3.org/2001/XMLSchema" xmlns:p="http://schemas.microsoft.com/office/2006/metadata/properties" xmlns:ns3="3cb15ddf-dbe9-47ea-851d-c70642058130" xmlns:ns4="4817ca35-7031-43a6-bda2-0d9832ef6347" targetNamespace="http://schemas.microsoft.com/office/2006/metadata/properties" ma:root="true" ma:fieldsID="4cd878b381c3a2f94d6314f2b160480f" ns3:_="" ns4:_="">
    <xsd:import namespace="3cb15ddf-dbe9-47ea-851d-c70642058130"/>
    <xsd:import namespace="4817ca35-7031-43a6-bda2-0d9832ef6347"/>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_activity" minOccurs="0"/>
                <xsd:element ref="ns3:MediaServiceObjectDetectorVersions" minOccurs="0"/>
                <xsd:element ref="ns3:MediaLengthInSecond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b15ddf-dbe9-47ea-851d-c706420581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_activity" ma:index="18" nillable="true" ma:displayName="_activity" ma:hidden="true" ma:internalName="_activity">
      <xsd:simpleType>
        <xsd:restriction base="dms:Note"/>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ystemTags" ma:index="21" nillable="true" ma:displayName="MediaServiceSystemTags" ma:hidden="true" ma:internalName="MediaServiceSystemTags" ma:readOnly="true">
      <xsd:simpleType>
        <xsd:restriction base="dms:Note"/>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817ca35-7031-43a6-bda2-0d9832ef634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5A121ED-A755-47AB-A52B-C32CA5DE14DE}">
  <ds:schemaRefs>
    <ds:schemaRef ds:uri="3cb15ddf-dbe9-47ea-851d-c70642058130"/>
    <ds:schemaRef ds:uri="4817ca35-7031-43a6-bda2-0d9832ef634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3602545C-C1C0-4FF7-B0ED-3E5B17FDA24A}">
  <ds:schemaRefs>
    <ds:schemaRef ds:uri="http://schemas.microsoft.com/sharepoint/v3/contenttype/forms"/>
  </ds:schemaRefs>
</ds:datastoreItem>
</file>

<file path=customXml/itemProps3.xml><?xml version="1.0" encoding="utf-8"?>
<ds:datastoreItem xmlns:ds="http://schemas.openxmlformats.org/officeDocument/2006/customXml" ds:itemID="{FCBA5E3E-4D20-481F-A5B6-04A7478FB831}">
  <ds:schemaRefs>
    <ds:schemaRef ds:uri="3cb15ddf-dbe9-47ea-851d-c70642058130"/>
    <ds:schemaRef ds:uri="4817ca35-7031-43a6-bda2-0d9832ef634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Jacobs_PowerPoint_V7-01</Template>
  <TotalTime>61</TotalTime>
  <Words>996</Words>
  <Application>Microsoft Office PowerPoint</Application>
  <PresentationFormat>Widescreen</PresentationFormat>
  <Paragraphs>173</Paragraphs>
  <Slides>15</Slides>
  <Notes>4</Notes>
  <HiddenSlides>0</HiddenSlides>
  <MMClips>0</MMClips>
  <ScaleCrop>false</ScaleCrop>
  <HeadingPairs>
    <vt:vector size="6" baseType="variant">
      <vt:variant>
        <vt:lpstr>Fonts Used</vt:lpstr>
      </vt:variant>
      <vt:variant>
        <vt:i4>5</vt:i4>
      </vt:variant>
      <vt:variant>
        <vt:lpstr>Theme</vt:lpstr>
      </vt:variant>
      <vt:variant>
        <vt:i4>15</vt:i4>
      </vt:variant>
      <vt:variant>
        <vt:lpstr>Slide Titles</vt:lpstr>
      </vt:variant>
      <vt:variant>
        <vt:i4>15</vt:i4>
      </vt:variant>
    </vt:vector>
  </HeadingPairs>
  <TitlesOfParts>
    <vt:vector size="35" baseType="lpstr">
      <vt:lpstr>Calibri</vt:lpstr>
      <vt:lpstr>Jacobs Chronos Light</vt:lpstr>
      <vt:lpstr>Jacobs Chronos</vt:lpstr>
      <vt:lpstr>Arial</vt:lpstr>
      <vt:lpstr>Wingdings</vt:lpstr>
      <vt:lpstr>Dividers Slides</vt:lpstr>
      <vt:lpstr>Custom Design</vt:lpstr>
      <vt:lpstr>Agenda</vt:lpstr>
      <vt:lpstr>Content Colored Options</vt:lpstr>
      <vt:lpstr>Night Layouts</vt:lpstr>
      <vt:lpstr>Miscellaneous Layouts Mono</vt:lpstr>
      <vt:lpstr>Miscellaneous Layouts Color</vt:lpstr>
      <vt:lpstr>Sequence Frame Layouts</vt:lpstr>
      <vt:lpstr>1_Sequence Frame Layouts</vt:lpstr>
      <vt:lpstr>Values Slide</vt:lpstr>
      <vt:lpstr>Map</vt:lpstr>
      <vt:lpstr>1_Map</vt:lpstr>
      <vt:lpstr>2_Map</vt:lpstr>
      <vt:lpstr>3_Map</vt:lpstr>
      <vt:lpstr>Jacobs PowerPoint</vt:lpstr>
      <vt:lpstr>Installing Optimus System for Wall Pressures at 14x22</vt:lpstr>
      <vt:lpstr>PowerPoint Presentation</vt:lpstr>
      <vt:lpstr>PowerPoint Presentation</vt:lpstr>
      <vt:lpstr>14x22 Description</vt:lpstr>
      <vt:lpstr>Wall Interference Correction System (WICS) at 14x22</vt:lpstr>
      <vt:lpstr>PowerPoint Presentation</vt:lpstr>
      <vt:lpstr>Development Timeline</vt:lpstr>
      <vt:lpstr>Installation and Integration</vt:lpstr>
      <vt:lpstr>Validation Testing Focus</vt:lpstr>
      <vt:lpstr>10% CRM-HL and WICS Hardware</vt:lpstr>
      <vt:lpstr>Temperature Compensation Assessment</vt:lpstr>
      <vt:lpstr>Repeatability Assessment</vt:lpstr>
      <vt:lpstr>PowerPoint Presentation</vt:lpstr>
      <vt:lpstr>PowerPoint Presentation</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Instructions for this template – PLEASE READ BEFORE CONTINUING</dc:title>
  <dc:creator>Gray, Amanda</dc:creator>
  <cp:lastModifiedBy>Cramer, Christopher J. (LARC-D327)[Jacobs Technology, Inc.]</cp:lastModifiedBy>
  <cp:revision>35</cp:revision>
  <dcterms:created xsi:type="dcterms:W3CDTF">2019-10-29T21:59:11Z</dcterms:created>
  <dcterms:modified xsi:type="dcterms:W3CDTF">2024-05-17T14:35:15Z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0x010100E2D71F3C3AD162418168A3D1EEC31C68</vt:lpwstr>
  </property>
  <property fmtid="{D5CDD505-2E9C-101B-9397-08002B2CF9AE}" pid="3" name="Offisync_ServerID">
    <vt:lpwstr>9cccfa22-076e-4cdd-971e-89631ff06cda</vt:lpwstr>
  </property>
  <property fmtid="{D5CDD505-2E9C-101B-9397-08002B2CF9AE}" pid="4" name="Jive_LatestUserAccountName">
    <vt:lpwstr>ashley.dittberner@jacobs.com</vt:lpwstr>
  </property>
  <property fmtid="{D5CDD505-2E9C-101B-9397-08002B2CF9AE}" pid="5" name="Offisync_UniqueId">
    <vt:lpwstr>305709</vt:lpwstr>
  </property>
  <property fmtid="{D5CDD505-2E9C-101B-9397-08002B2CF9AE}" pid="6" name="Offisync_UpdateToken">
    <vt:lpwstr>5</vt:lpwstr>
  </property>
  <property fmtid="{D5CDD505-2E9C-101B-9397-08002B2CF9AE}" pid="7" name="Offisync_ProviderInitializationData">
    <vt:lpwstr>https://jacobsconnect.jacobs.com</vt:lpwstr>
  </property>
  <property fmtid="{D5CDD505-2E9C-101B-9397-08002B2CF9AE}" pid="8" name="Jive_VersionGuid">
    <vt:lpwstr>f5232cbf-ea8a-4bd9-84ed-306693af1be1</vt:lpwstr>
  </property>
</Properties>
</file>