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sldIdLst>
    <p:sldId id="265" r:id="rId2"/>
  </p:sldIdLst>
  <p:sldSz cx="38404800" cy="2926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4pPr>
    <a:lvl5pPr marL="1824038" indent="476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3">
          <p15:clr>
            <a:srgbClr val="A4A3A4"/>
          </p15:clr>
        </p15:guide>
        <p15:guide id="2" pos="1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6"/>
    <a:srgbClr val="4172B2"/>
    <a:srgbClr val="036AB5"/>
    <a:srgbClr val="7197DD"/>
    <a:srgbClr val="4071B2"/>
    <a:srgbClr val="2B56AE"/>
    <a:srgbClr val="7198DC"/>
    <a:srgbClr val="5C84BF"/>
    <a:srgbClr val="036AB4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CEA07-7FE4-3647-A77B-D51C753E943E}" v="4" dt="2024-05-11T04:24:40.81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327" autoAdjust="0"/>
  </p:normalViewPr>
  <p:slideViewPr>
    <p:cSldViewPr>
      <p:cViewPr varScale="1">
        <p:scale>
          <a:sx n="28" d="100"/>
          <a:sy n="28" d="100"/>
        </p:scale>
        <p:origin x="2760" y="272"/>
      </p:cViewPr>
      <p:guideLst>
        <p:guide orient="horz" pos="16943"/>
        <p:guide pos="1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dis, Carlos V. (ARC-TI)[KBR Wyle Services, LLC]" userId="71333edf-f127-4d0f-8c9c-91186681629f" providerId="ADAL" clId="{554CEA07-7FE4-3647-A77B-D51C753E943E}"/>
    <pc:docChg chg="undo redo custSel modSld">
      <pc:chgData name="Paradis, Carlos V. (ARC-TI)[KBR Wyle Services, LLC]" userId="71333edf-f127-4d0f-8c9c-91186681629f" providerId="ADAL" clId="{554CEA07-7FE4-3647-A77B-D51C753E943E}" dt="2024-05-15T11:35:18.250" v="359" actId="20577"/>
      <pc:docMkLst>
        <pc:docMk/>
      </pc:docMkLst>
      <pc:sldChg chg="addSp delSp modSp mod setBg">
        <pc:chgData name="Paradis, Carlos V. (ARC-TI)[KBR Wyle Services, LLC]" userId="71333edf-f127-4d0f-8c9c-91186681629f" providerId="ADAL" clId="{554CEA07-7FE4-3647-A77B-D51C753E943E}" dt="2024-05-15T11:35:18.250" v="359" actId="20577"/>
        <pc:sldMkLst>
          <pc:docMk/>
          <pc:sldMk cId="4162209094" sldId="265"/>
        </pc:sldMkLst>
        <pc:spChg chg="mod">
          <ac:chgData name="Paradis, Carlos V. (ARC-TI)[KBR Wyle Services, LLC]" userId="71333edf-f127-4d0f-8c9c-91186681629f" providerId="ADAL" clId="{554CEA07-7FE4-3647-A77B-D51C753E943E}" dt="2024-05-15T11:35:18.250" v="359" actId="20577"/>
          <ac:spMkLst>
            <pc:docMk/>
            <pc:sldMk cId="4162209094" sldId="265"/>
            <ac:spMk id="2" creationId="{FA99B0AE-E29D-12EC-494C-358BB35A7DB5}"/>
          </ac:spMkLst>
        </pc:spChg>
        <pc:spChg chg="add del mod">
          <ac:chgData name="Paradis, Carlos V. (ARC-TI)[KBR Wyle Services, LLC]" userId="71333edf-f127-4d0f-8c9c-91186681629f" providerId="ADAL" clId="{554CEA07-7FE4-3647-A77B-D51C753E943E}" dt="2024-05-11T04:24:44.216" v="51"/>
          <ac:spMkLst>
            <pc:docMk/>
            <pc:sldMk cId="4162209094" sldId="265"/>
            <ac:spMk id="3" creationId="{5DAE9697-6D00-CF1D-82B5-12A4036F160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15:35.086" v="42" actId="207"/>
          <ac:spMkLst>
            <pc:docMk/>
            <pc:sldMk cId="4162209094" sldId="265"/>
            <ac:spMk id="4" creationId="{8FF61195-B404-A8B1-8140-C875DD4B788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5" creationId="{66069863-98E1-CA29-3711-CB727E660EC8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5:45.051" v="14" actId="207"/>
          <ac:spMkLst>
            <pc:docMk/>
            <pc:sldMk cId="4162209094" sldId="265"/>
            <ac:spMk id="6" creationId="{3E54B7CD-85A5-276C-AA96-7740C9E2704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7" creationId="{8CDC3A48-CCD8-7490-CE1A-92ED20249C3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7:50.975" v="23" actId="20577"/>
          <ac:spMkLst>
            <pc:docMk/>
            <pc:sldMk cId="4162209094" sldId="265"/>
            <ac:spMk id="10" creationId="{3AC4D573-F3D2-EB29-9E88-963032B58C4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15" creationId="{3D34916D-6DD7-C51F-0F69-DE839E7B5F2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16" creationId="{9ABE11E4-D6D3-24A0-6397-72B05E9AF1E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17" creationId="{77F183F6-B32A-164D-07D8-04AD278ABBA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18" creationId="{5C9E2B91-6D7F-B0B1-EEB6-3D6A7FFB631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19" creationId="{242860AB-08B7-71F4-3BD4-D4C90ADC9AA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0" creationId="{24247AEB-1F48-F395-5AFE-0E5EF9EECE7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1" creationId="{D025298A-1CE6-7102-B6F7-5D9D588886A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4" creationId="{C41626AC-D064-1E12-9B9F-FBF490ADCA8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0" creationId="{784045C6-A3FF-3DB2-20FE-5B61D880C2F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1" creationId="{5D5320BC-98CD-4AF2-BF08-4DD99AD53B5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2" creationId="{3AC87AA1-6355-A034-418A-AAC9FD04367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3" creationId="{A7BE7686-EDEE-20DA-85FE-587DC79C02A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5" creationId="{8CAAB2AF-1DD4-11D7-41ED-54883A9804B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6" creationId="{767EC539-9465-E883-498A-35CFC7A9D6F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7" creationId="{254E6CBC-F2B2-4686-9E77-9E54F1D47618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8" creationId="{4CCD7F0B-FE79-EF7E-1914-7E6E5CF175E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69" creationId="{5C9928D8-11F7-FB99-4023-F15DB3F2EBB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70" creationId="{698FE8B8-05C5-9448-E273-61E51FD53AE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71" creationId="{42D35521-8587-0E86-9443-36C386120DF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5:45.051" v="14" actId="207"/>
          <ac:spMkLst>
            <pc:docMk/>
            <pc:sldMk cId="4162209094" sldId="265"/>
            <ac:spMk id="276" creationId="{6AE7D097-5DBC-EAAE-2E25-9832F467FD1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6:29.634" v="353" actId="20577"/>
          <ac:spMkLst>
            <pc:docMk/>
            <pc:sldMk cId="4162209094" sldId="265"/>
            <ac:spMk id="279" creationId="{CD857A77-C266-5B83-FD4E-FF510B2833D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12:03.034" v="34" actId="207"/>
          <ac:spMkLst>
            <pc:docMk/>
            <pc:sldMk cId="4162209094" sldId="265"/>
            <ac:spMk id="282" creationId="{9D42045F-CCE2-7C5D-434C-4F7BE3EB23C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5:45.051" v="14" actId="207"/>
          <ac:spMkLst>
            <pc:docMk/>
            <pc:sldMk cId="4162209094" sldId="265"/>
            <ac:spMk id="284" creationId="{6B4BF805-53C2-5C62-872B-4560D8810A7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85" creationId="{907C62BF-75B0-9DAD-BF8C-7C3CBBB45C0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86" creationId="{3743ABD9-3B77-07CD-A6EE-888D1ECA1B4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88" creationId="{9CD99739-2F09-FD2B-1601-CDF4D8CFE01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89" creationId="{B61F573B-2A43-1B9F-3BE8-E91451A18EB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90" creationId="{E5029E37-99AC-3914-71D5-2CE9AF16BB0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16:58.373" v="45" actId="14100"/>
          <ac:spMkLst>
            <pc:docMk/>
            <pc:sldMk cId="4162209094" sldId="265"/>
            <ac:spMk id="291" creationId="{209ED2A0-02E8-1ACD-931D-5C53DB0E185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16:51.951" v="44" actId="14100"/>
          <ac:spMkLst>
            <pc:docMk/>
            <pc:sldMk cId="4162209094" sldId="265"/>
            <ac:spMk id="292" creationId="{29BB585E-F6B0-F0E2-2936-F3D09F4D114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16:46.754" v="43" actId="14100"/>
          <ac:spMkLst>
            <pc:docMk/>
            <pc:sldMk cId="4162209094" sldId="265"/>
            <ac:spMk id="293" creationId="{DD20FDE7-EC15-0FC0-1999-E1C066B4439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94" creationId="{CBBBDCA0-8A34-F557-C6FA-172FE5ABB1B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298" creationId="{0FAF8B0E-E2EA-C290-6F15-57693632E87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00" creationId="{14C13057-D6B8-E959-2432-34211EA57AF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01" creationId="{E62ABA26-B9B5-3B49-7C32-0F81E2D659B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11" creationId="{C5A89127-AD88-DB29-FE06-3F0CA0D439C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14" creationId="{DDDAAF30-B38A-79A9-442D-1FA00895BE2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15" creationId="{9CFECC15-65A8-7860-47A8-73FB872C04F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18" creationId="{4D3FCB73-22D2-AEAE-FB56-F177BAD7F98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19" creationId="{0FF00598-BAB8-4AF9-8C0D-23C16ED71C3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22" creationId="{F2B3C0A8-0455-9A2E-D644-DC2BA048149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23" creationId="{3D6E118F-2260-F861-B00A-99E533E892C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26" creationId="{E84099E4-E2F9-8740-1E0C-FB6CC0EAB95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27" creationId="{C4410E1D-23A3-174A-3691-2162817B38B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0" creationId="{A8FCE04A-6650-D1E0-D76B-5B79A685F0C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1" creationId="{B06B946C-D864-03F2-FC52-15B01F397EB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4" creationId="{0D21F2B1-D62F-F670-7051-24AA55D2AAC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5" creationId="{3419AAFC-B986-9DD9-D383-1F73ACD70B88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8" creationId="{E694AB2A-138A-210C-8E64-FF898886041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39" creationId="{7353A314-B805-2638-89E6-BC130FF1E9F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42" creationId="{D37947C1-2876-22FF-2F79-5F08A0212AD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43" creationId="{020A2968-1360-166F-A94A-50C3E5A9B69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346" creationId="{3241A372-4568-613A-B19F-28A2B96A34D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484" creationId="{7F289122-0CF9-3C06-DCC5-13A4E9FC568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485" creationId="{FCF1B1B2-6505-CB4A-CB68-B464C57FD1C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486" creationId="{0846BCE7-7B93-90E9-78C4-04FB01DFA9B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487" creationId="{1D375329-F942-1B50-1A09-BE75BFF34C7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492" creationId="{4BEF61D9-C2D4-6D4C-710B-6F6BF36D0E0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498" creationId="{F2E250A9-0491-1A73-1CB3-A772CE1D44E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499" creationId="{0EC502B7-8050-51C1-7C2F-8E196042D4B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524" creationId="{3DCEE823-E305-E424-FA50-F36F62564EC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528" creationId="{88E83C96-22F2-ED85-3746-1FB36F6166F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550" creationId="{69AB930D-4B70-6462-2ADF-92D47E47062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554" creationId="{9C306D9A-CF5E-EAE3-06C7-8E478FCC2A8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4:55.301" v="12" actId="207"/>
          <ac:spMkLst>
            <pc:docMk/>
            <pc:sldMk cId="4162209094" sldId="265"/>
            <ac:spMk id="592" creationId="{556EA1ED-7846-2813-4C6E-42505A8931B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6:15.517" v="350" actId="20577"/>
          <ac:spMkLst>
            <pc:docMk/>
            <pc:sldMk cId="4162209094" sldId="265"/>
            <ac:spMk id="593" creationId="{988E9666-E5DE-055A-DC03-BF0440EAAA9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5:58.167" v="343" actId="20577"/>
          <ac:spMkLst>
            <pc:docMk/>
            <pc:sldMk cId="4162209094" sldId="265"/>
            <ac:spMk id="595" creationId="{9AD1DA8B-DCD8-D909-D4E0-9D496F08374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5:45.051" v="14" actId="207"/>
          <ac:spMkLst>
            <pc:docMk/>
            <pc:sldMk cId="4162209094" sldId="265"/>
            <ac:spMk id="601" creationId="{E0BB8198-B2F5-EBD7-6937-39655835CFE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03" creationId="{8A3D201A-6B67-362A-D6A0-9D2F72FD42B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74" creationId="{5B359AA1-3583-6F32-2E34-326F99EF0D3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75" creationId="{B1DD3BC2-B205-49C1-C8CF-C303856BFA3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79" creationId="{E96302EE-16B1-7A74-0E8D-C5029C9C36D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80" creationId="{03A2849F-1FC2-DDA8-1AD7-74C652A1B56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81" creationId="{AAB5976D-4B49-DA9E-37F9-694DAD9DC6E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86" creationId="{11779CCC-833E-BE0E-1D12-853B4F3EC3D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91" creationId="{A32E3BB3-7967-33E8-43B1-6E65139E4E5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92" creationId="{83E96787-F464-B4C4-4E2D-010913262E9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693" creationId="{A5BFB22E-FF59-6C5B-D51E-4946BD69D968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5:45.051" v="14" actId="207"/>
          <ac:spMkLst>
            <pc:docMk/>
            <pc:sldMk cId="4162209094" sldId="265"/>
            <ac:spMk id="898" creationId="{BFA41A0E-6693-2AEA-CB20-334DFF4F3E5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5:00.678" v="185" actId="20577"/>
          <ac:spMkLst>
            <pc:docMk/>
            <pc:sldMk cId="4162209094" sldId="265"/>
            <ac:spMk id="899" creationId="{CBF76C65-178F-A484-40C8-466B20E554A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3" creationId="{6453954D-3B9F-BDE8-11E1-BDB8703D3748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4" creationId="{1E953C72-8E9F-BF32-E8C1-8232E0CF774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5" creationId="{D9590E44-2367-ADE2-6AB4-842D5AAAE9D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6" creationId="{FCF437D0-9DE1-444E-C2E8-1EB88AD1272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7" creationId="{0F6DA77D-71FF-BB1A-DEBD-2FD8C47A0E2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8" creationId="{15F5DFC2-3997-0990-8C26-8FA51B137BF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09" creationId="{50F5516C-2598-5216-FC05-0CCFBEE31E5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0" creationId="{FA51B062-1E62-86C0-960F-E237402CA56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1" creationId="{B16FC718-98F8-D186-9E6E-47B3606D879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2" creationId="{8E522D13-154D-BFD4-8702-166DA2E0AAEA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3" creationId="{2E8E1A9E-450B-6F40-55CD-919D2DCBB8E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4" creationId="{4F9455B0-41DA-5C21-0081-6FB4C25242A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5" creationId="{8FD1DFD4-37B1-CE06-8B15-D7A2B788E08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54.499" v="56" actId="207"/>
          <ac:spMkLst>
            <pc:docMk/>
            <pc:sldMk cId="4162209094" sldId="265"/>
            <ac:spMk id="916" creationId="{2B08868D-3022-F63E-965E-811AC052A47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7" creationId="{6F789CE2-C3C9-6055-BDC9-9F6000B5F67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18" creationId="{DEC180A4-2009-5551-2483-4C85B7DF98E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26.186" v="55" actId="207"/>
          <ac:spMkLst>
            <pc:docMk/>
            <pc:sldMk cId="4162209094" sldId="265"/>
            <ac:spMk id="919" creationId="{8D435BE5-0444-5ECB-35A1-F98D8FDE924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26.186" v="55" actId="207"/>
          <ac:spMkLst>
            <pc:docMk/>
            <pc:sldMk cId="4162209094" sldId="265"/>
            <ac:spMk id="920" creationId="{2F50C67F-19BF-CD9E-5735-75A7C633E8D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54.499" v="56" actId="207"/>
          <ac:spMkLst>
            <pc:docMk/>
            <pc:sldMk cId="4162209094" sldId="265"/>
            <ac:spMk id="921" creationId="{A0C84A85-EECB-8181-59F6-C038E87A71F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22" creationId="{1DD0C9E7-B885-FF2E-9C80-67E4BAAD0875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23" creationId="{47FF8D3A-798E-C283-B165-FD863DB790E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44" creationId="{44734176-4E3D-5427-9342-C196662D44C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45" creationId="{0917D7D1-9855-7EE2-E4B3-555AAD6AF7F1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47" creationId="{90872CAC-CBD9-366C-5959-E5153EEBF4A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26.186" v="55" actId="207"/>
          <ac:spMkLst>
            <pc:docMk/>
            <pc:sldMk cId="4162209094" sldId="265"/>
            <ac:spMk id="950" creationId="{EFDA9F01-311B-AA66-3CB1-8973E61AA99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52" creationId="{DEE34068-4B74-4F38-72D1-D90EA84FC8D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6:54.499" v="56" actId="207"/>
          <ac:spMkLst>
            <pc:docMk/>
            <pc:sldMk cId="4162209094" sldId="265"/>
            <ac:spMk id="954" creationId="{58AE3E93-F4D5-B432-5872-8F35515700A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57" creationId="{62B82FDD-819B-F5A7-1DAC-62F31BDCD34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59" creationId="{238DF88D-AA78-A81A-6AC5-9E0EA5A01EE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02:45.129" v="9" actId="2711"/>
          <ac:spMkLst>
            <pc:docMk/>
            <pc:sldMk cId="4162209094" sldId="265"/>
            <ac:spMk id="961" creationId="{66CB1582-F185-F607-980A-14BDA7360A9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3" creationId="{222AB135-2E3F-D742-ADE7-253704FED2F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4" creationId="{AC19B959-2EF6-80E1-87A1-BF1B1537BB1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5" creationId="{D0A3AC0D-21D4-7BF5-80C5-ADA43A077FA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6" creationId="{A47CFEFB-EC4A-A944-4837-4E72974F901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7" creationId="{489857BA-5B57-A3F3-42F5-74362B5B89C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8" creationId="{0A9E3F12-9768-AE40-6937-E5A504D48AD9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25:44.687" v="54" actId="207"/>
          <ac:spMkLst>
            <pc:docMk/>
            <pc:sldMk cId="4162209094" sldId="265"/>
            <ac:spMk id="969" creationId="{8057FF4E-7BE0-CD4E-2781-01DC8A78354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0" creationId="{7D40FF6E-2D5F-3F87-4155-1F070C059A9F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1" creationId="{8161E4B4-666B-3759-E6CC-56D1F9E10BC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2" creationId="{8EE5556F-97C6-5386-66E1-7E6B1626787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3" creationId="{9C3D8E41-7F61-C950-3550-97754D6334C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4" creationId="{DA848133-1850-9A6F-5CC6-3FDD4865B517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5" creationId="{E150447A-606E-4C44-36C1-51F714A1AA34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6" creationId="{20F1A462-E346-E679-4B46-9E6A267402AD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7" creationId="{4E4C6F5A-AB54-3EE7-2093-D9B93604D4D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8" creationId="{90F80D0E-5B09-5571-7935-9A89097868B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79" creationId="{1601A2E8-A1EB-059B-0B62-21E880C5CAD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0" creationId="{EAE1AD36-658E-C744-F6B3-56C2F8E24E5E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1" creationId="{BE721E4D-E3EC-C184-F92F-5B4AA1F3A4CC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2" creationId="{367D2E9B-F48D-F82E-1C9C-6165A799A7F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3" creationId="{6C32A661-F1FC-BB3D-FE3E-780882A2363B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4" creationId="{FFAA6A8F-BABD-4D9E-4864-98EB1FB3D20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5" creationId="{5029809A-9F2F-798B-3AE3-73CA5349D78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6" creationId="{EA80FB41-71F5-4220-5124-9C8D16791B46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7" creationId="{C5187141-D805-06AF-FD5D-81A9C7BC8ED3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8" creationId="{05BE8690-F3D2-D2C1-3897-339685CAF1F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89" creationId="{5E7558ED-EC90-8B35-2578-D5A5A3909642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90" creationId="{47D31AD1-61FD-9779-7632-3903C5AF10F0}"/>
          </ac:spMkLst>
        </pc:spChg>
        <pc:spChg chg="mod">
          <ac:chgData name="Paradis, Carlos V. (ARC-TI)[KBR Wyle Services, LLC]" userId="71333edf-f127-4d0f-8c9c-91186681629f" providerId="ADAL" clId="{554CEA07-7FE4-3647-A77B-D51C753E943E}" dt="2024-05-11T04:37:28.800" v="355" actId="207"/>
          <ac:spMkLst>
            <pc:docMk/>
            <pc:sldMk cId="4162209094" sldId="265"/>
            <ac:spMk id="991" creationId="{FF5ACDA9-006D-C054-6156-E4B34C4A479C}"/>
          </ac:spMkLst>
        </pc:spChg>
        <pc:graphicFrameChg chg="modGraphic">
          <ac:chgData name="Paradis, Carlos V. (ARC-TI)[KBR Wyle Services, LLC]" userId="71333edf-f127-4d0f-8c9c-91186681629f" providerId="ADAL" clId="{554CEA07-7FE4-3647-A77B-D51C753E943E}" dt="2024-05-11T04:27:56.173" v="59"/>
          <ac:graphicFrameMkLst>
            <pc:docMk/>
            <pc:sldMk cId="4162209094" sldId="265"/>
            <ac:graphicFrameMk id="277" creationId="{C8F34917-7A5E-0750-F990-CA1D7A8CBB4F}"/>
          </ac:graphicFrameMkLst>
        </pc:graphicFrame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00" creationId="{A132D15C-D0B1-696E-D906-0FB80D7E47BA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01" creationId="{C291FB7E-DF24-7813-D2E4-42E39F727D77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40" creationId="{7D138D74-3FD2-9CC7-C16F-9ADAF707034A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42" creationId="{20EB4FCA-FD5B-EC38-F077-717C743F53D1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43" creationId="{435008AC-03B7-EDB9-E125-82BA013717DE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46" creationId="{1B477248-D2A5-550D-8BE7-01ECB8B6C065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53" creationId="{22823B74-89BF-4701-9E50-DAEC47EA2B36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58" creationId="{DA0E09F6-D8A6-702D-2C3C-E43D97DF5E5E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60" creationId="{44180A61-C60A-389B-C12D-799ADCAA0F8A}"/>
          </ac:cxnSpMkLst>
        </pc:cxnChg>
        <pc:cxnChg chg="mod">
          <ac:chgData name="Paradis, Carlos V. (ARC-TI)[KBR Wyle Services, LLC]" userId="71333edf-f127-4d0f-8c9c-91186681629f" providerId="ADAL" clId="{554CEA07-7FE4-3647-A77B-D51C753E943E}" dt="2024-05-11T04:02:45.129" v="9" actId="2711"/>
          <ac:cxnSpMkLst>
            <pc:docMk/>
            <pc:sldMk cId="4162209094" sldId="265"/>
            <ac:cxnSpMk id="962" creationId="{A5BAF3FC-60BB-E5F1-1D45-4194DCED161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2526" y="5852160"/>
            <a:ext cx="34564320" cy="7802880"/>
          </a:xfrm>
        </p:spPr>
        <p:txBody>
          <a:bodyPr lIns="193327" tIns="0" rIns="1933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20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60720" y="14215245"/>
            <a:ext cx="268833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33270" indent="0" algn="ctr">
              <a:buNone/>
            </a:lvl2pPr>
            <a:lvl3pPr marL="3866540" indent="0" algn="ctr">
              <a:buNone/>
            </a:lvl3pPr>
            <a:lvl4pPr marL="5799811" indent="0" algn="ctr">
              <a:buNone/>
            </a:lvl4pPr>
            <a:lvl5pPr marL="7733081" indent="0" algn="ctr">
              <a:buNone/>
            </a:lvl5pPr>
            <a:lvl6pPr marL="9666351" indent="0" algn="ctr">
              <a:buNone/>
            </a:lvl6pPr>
            <a:lvl7pPr marL="11599621" indent="0" algn="ctr">
              <a:buNone/>
            </a:lvl7pPr>
            <a:lvl8pPr marL="13532891" indent="0" algn="ctr">
              <a:buNone/>
            </a:lvl8pPr>
            <a:lvl9pPr marL="1546616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7E9477F-9F1C-3B37-434C-BCD0F9FA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1561-EC13-C44A-B0CE-CA007C419BAD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B136E-202D-AC9F-9643-A1EFF043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2327DFCB-189C-7E13-4313-690B228B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F144C-A444-994F-806C-047C06113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7CC4FAC-648F-BCE5-7779-F7572E7F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A102-6E3E-FD4B-9291-091D475453E6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1FE5ED-8CA5-6C1B-5ECB-D2FA322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3538E06-A539-554A-63C8-43C4D8C6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1B68E-C707-774E-A191-DC5BBFA35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6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171791"/>
            <a:ext cx="8641080" cy="249665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171791"/>
            <a:ext cx="25283160" cy="249665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0FCFB93-B4A7-8AA6-4B92-09F91301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F667-867F-A048-9AEB-A0F1B6930809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4AFAFA9-1B0F-B71C-3356-1FA3CD1D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DA376A4-E7BA-7C96-C73A-7D9600EA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B950-054D-3C40-9EC1-39ECA613B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98CBA8A-F1B9-2E55-18FD-9F2AD8D3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6691-7D86-0B49-8A77-276C84D7E2FE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1AFAFF3-2633-09F2-F9B7-59BAE5C7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9BA026C-20FD-88C0-355A-2D45013D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DE4B-11F7-9846-8287-C90172F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5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840" y="2600960"/>
            <a:ext cx="29763720" cy="780288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840" y="10699887"/>
            <a:ext cx="29763720" cy="6441438"/>
          </a:xfrm>
        </p:spPr>
        <p:txBody>
          <a:bodyPr/>
          <a:lstStyle>
            <a:lvl1pPr marL="309323" indent="0" algn="l">
              <a:buNone/>
              <a:defRPr sz="8500">
                <a:solidFill>
                  <a:schemeClr val="tx1"/>
                </a:solidFill>
              </a:defRPr>
            </a:lvl1pPr>
            <a:lvl2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10BE9-4751-FD59-4EED-1FCEB41C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DBB3-2F79-0447-8033-42F29E81535F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62B4-2ED0-D051-773D-1BB9ED4E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0053-B17E-0C35-5BA2-9B6E9605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739A-5318-7042-92F8-E59D4136C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1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77C8129-B2B3-8E86-C235-290BCC8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94C0-3689-F14A-A202-4F62184CD152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22BCBD0-05E0-757A-D4F3-409E2F60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55A9B91-E9D0-3654-86F9-F6E01548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4859-C3E2-C544-B5B0-F932605B9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3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65013"/>
            <a:ext cx="345643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549813"/>
            <a:ext cx="16968790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509107" y="6549813"/>
            <a:ext cx="16975455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20240" y="10078722"/>
            <a:ext cx="16968790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078722"/>
            <a:ext cx="16975455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66C03770-E569-0D3D-8F33-BC06E65E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62D5-8177-B54F-A426-5161AFC29F2C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94DE460-F202-8B8C-71E4-FDEF2B94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924221F-210A-43CB-F3BC-F05EA4BD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96A7-F6BC-CA4E-AA4C-6AB7CA7EB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1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FC42056-79A7-FB9E-9FD6-C7E7C04F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D056-0A5B-1140-8931-D130A668C0DD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A9A1DBB-D432-8A2C-E453-91B940DA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193F81C-89F0-5BFF-1C91-9921F5B2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791D5-EF24-214C-88CC-6A5909312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8E62A80-DD27-98A3-FAA1-36616168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1DE9-2FE8-7D4E-9FA7-045BE48898EC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8233D-58EA-0B32-969B-CABDF43E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48C0675-960D-DB3E-DC06-CEB3E46F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38DD3-4ED4-FE44-B4EE-D17EEB1DA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165013"/>
            <a:ext cx="12634915" cy="4958080"/>
          </a:xfrm>
        </p:spPr>
        <p:txBody>
          <a:bodyPr anchor="b">
            <a:sp3d prstMaterial="softEdge"/>
          </a:bodyPr>
          <a:lstStyle>
            <a:lvl1pPr algn="l">
              <a:buNone/>
              <a:defRPr sz="9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20242" y="6502402"/>
            <a:ext cx="12634915" cy="19635895"/>
          </a:xfrm>
        </p:spPr>
        <p:txBody>
          <a:bodyPr/>
          <a:lstStyle>
            <a:lvl1pPr marL="0" indent="0">
              <a:buNone/>
              <a:defRPr sz="5900"/>
            </a:lvl1pPr>
            <a:lvl2pPr>
              <a:buNone/>
              <a:defRPr sz="5100"/>
            </a:lvl2pPr>
            <a:lvl3pPr>
              <a:buNone/>
              <a:defRPr sz="42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15210" y="1165016"/>
            <a:ext cx="21469350" cy="24973282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9300"/>
            </a:lvl3pPr>
            <a:lvl4pPr>
              <a:defRPr sz="85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DCA6107-67E9-51A1-F86C-544AAE01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A13F-91B1-6F4A-A6CC-0B2893479B81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975A446-3928-D2DC-0824-CC0B9D76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E088666-6962-C663-5CD6-D79AB40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B749-F8D3-0149-BB14-03BFF2EF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600960"/>
            <a:ext cx="23042880" cy="2228429"/>
          </a:xfrm>
        </p:spPr>
        <p:txBody>
          <a:bodyPr lIns="193327" rIns="193327" bIns="0" anchor="b">
            <a:sp3d prstMaterial="softEdge"/>
          </a:bodyPr>
          <a:lstStyle>
            <a:lvl1pPr algn="ctr">
              <a:buNone/>
              <a:defRPr sz="8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80960" y="7816427"/>
            <a:ext cx="23042880" cy="16906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3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4978291"/>
            <a:ext cx="23042880" cy="2262835"/>
          </a:xfrm>
        </p:spPr>
        <p:txBody>
          <a:bodyPr lIns="193327" rIns="193327"/>
          <a:lstStyle>
            <a:lvl1pPr marL="0" indent="0" algn="ctr">
              <a:buNone/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3C9B3BC-4D42-C22A-CBD0-E840729C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BD42-DDFD-F94D-99C5-1EB1533E430A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D1E1905-9002-79ED-F744-84A6CD4E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F92B06B-A84C-6147-4A7D-A7AB11AE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B6782-68C0-164C-B04B-370458714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7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AB2"/>
            </a:gs>
            <a:gs pos="54000">
              <a:srgbClr val="7290C2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1F6B013-D613-6040-8DF0-CB01782D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</p:spPr>
        <p:txBody>
          <a:bodyPr vert="horz" lIns="386654" tIns="193327" rIns="386654" bIns="1933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7A7985B1-4416-411B-38BD-79E37257F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20875" y="6827838"/>
            <a:ext cx="34563050" cy="200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654" tIns="193327" rIns="386654" bIns="193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C090AA-583B-5447-8B18-0AF0581E8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</p:spPr>
        <p:txBody>
          <a:bodyPr vert="horz" wrap="square" lIns="386654" tIns="193327" rIns="386654" bIns="193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5100">
                <a:solidFill>
                  <a:srgbClr val="BCBCBC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92FE6D10-633F-E64A-A141-CB57151FA9E4}" type="datetime1">
              <a:rPr lang="en-US" altLang="en-US"/>
              <a:pPr>
                <a:defRPr/>
              </a:pPr>
              <a:t>5/15/24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E83BC-6C48-0346-9622-E7CCE9863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</p:spPr>
        <p:txBody>
          <a:bodyPr vert="horz" lIns="386654" tIns="193327" rIns="386654" bIns="193327" anchor="b"/>
          <a:lstStyle>
            <a:lvl1pPr algn="ctr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  <a:latin typeface="Arial" charset="0"/>
                <a:ea typeface="ヒラギノ角ゴ Pro W3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794EB47-1A53-A141-8DE9-163C1CDE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</p:spPr>
        <p:txBody>
          <a:bodyPr vert="horz" wrap="square" lIns="0" tIns="193327" rIns="0" bIns="193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100">
                <a:solidFill>
                  <a:srgbClr val="BCBCBC"/>
                </a:solidFill>
              </a:defRPr>
            </a:lvl1pPr>
          </a:lstStyle>
          <a:p>
            <a:fld id="{AFCC2277-B45E-7F43-B803-4E24A8174B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BF18A1C-0359-2380-CBFD-AA455EA0DF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8404800" cy="29260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 anchor="ctr"/>
          <a:lstStyle/>
          <a:p>
            <a:endParaRPr lang="en-US" alt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A2C0C308-ECD0-B9CE-369A-1B5B9AE83C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2600" y="2819400"/>
            <a:ext cx="9245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/>
          <a:p>
            <a:r>
              <a:rPr lang="en-US" altLang="en-US" sz="3400">
                <a:solidFill>
                  <a:schemeClr val="bg1"/>
                </a:solidFill>
              </a:rPr>
              <a:t>National Aeronautics and Space Administration</a:t>
            </a:r>
          </a:p>
        </p:txBody>
      </p:sp>
      <p:pic>
        <p:nvPicPr>
          <p:cNvPr id="1033" name="Picture 20" descr="NASA_Logo_PostersSession1">
            <a:extLst>
              <a:ext uri="{FF2B5EF4-FFF2-40B4-BE49-F238E27FC236}">
                <a16:creationId xmlns:a16="http://schemas.microsoft.com/office/drawing/2014/main" id="{0E385886-54C6-C251-A606-DDB18EE57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8">
            <a:extLst>
              <a:ext uri="{FF2B5EF4-FFF2-40B4-BE49-F238E27FC236}">
                <a16:creationId xmlns:a16="http://schemas.microsoft.com/office/drawing/2014/main" id="{42D0DBDD-3DF1-DDCA-0DF5-D6FA57F9F85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14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35" name="Line 9">
            <a:extLst>
              <a:ext uri="{FF2B5EF4-FFF2-40B4-BE49-F238E27FC236}">
                <a16:creationId xmlns:a16="http://schemas.microsoft.com/office/drawing/2014/main" id="{216669AD-1A4D-2A71-25A1-5A2D0990BF3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36" name="Line 10">
            <a:extLst>
              <a:ext uri="{FF2B5EF4-FFF2-40B4-BE49-F238E27FC236}">
                <a16:creationId xmlns:a16="http://schemas.microsoft.com/office/drawing/2014/main" id="{7E51557E-97A6-F375-46A5-7684E7F27F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37" name="Line 11">
            <a:extLst>
              <a:ext uri="{FF2B5EF4-FFF2-40B4-BE49-F238E27FC236}">
                <a16:creationId xmlns:a16="http://schemas.microsoft.com/office/drawing/2014/main" id="{1A1CAD26-17D6-8EE2-CD8D-5F672E59D707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3794760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38" name="Line 12">
            <a:extLst>
              <a:ext uri="{FF2B5EF4-FFF2-40B4-BE49-F238E27FC236}">
                <a16:creationId xmlns:a16="http://schemas.microsoft.com/office/drawing/2014/main" id="{EE533620-F9E9-9E87-E7A8-8BE397DC712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39" name="Line 13">
            <a:extLst>
              <a:ext uri="{FF2B5EF4-FFF2-40B4-BE49-F238E27FC236}">
                <a16:creationId xmlns:a16="http://schemas.microsoft.com/office/drawing/2014/main" id="{003372ED-C7F7-A507-D600-503867F6E07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40" name="Line 14">
            <a:extLst>
              <a:ext uri="{FF2B5EF4-FFF2-40B4-BE49-F238E27FC236}">
                <a16:creationId xmlns:a16="http://schemas.microsoft.com/office/drawing/2014/main" id="{8A9AF950-00F4-7AFB-F39E-97C76175FA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94760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1041" name="Line 15">
            <a:extLst>
              <a:ext uri="{FF2B5EF4-FFF2-40B4-BE49-F238E27FC236}">
                <a16:creationId xmlns:a16="http://schemas.microsoft.com/office/drawing/2014/main" id="{B7FF3A67-1D9C-F7D9-6E3F-B2B7E29627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3" tIns="45702" rIns="91403" bIns="45702" anchor="ctr"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C4FB6689-EA30-8841-9967-1495F90F34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26700163"/>
            <a:ext cx="3124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400">
                <a:solidFill>
                  <a:schemeClr val="bg1"/>
                </a:solidFill>
              </a:rPr>
              <a:t>www.nasa.gov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9pPr>
    </p:titleStyle>
    <p:bodyStyle>
      <a:lvl1pPr marL="2319338" indent="-1739900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11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3671888" indent="-1198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101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4794250" indent="-965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93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57213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65341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7462423" indent="-77330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8313062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9163701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14340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33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66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799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733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6663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599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53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46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DC3A48-CCD8-7490-CE1A-92ED20249C37}"/>
              </a:ext>
            </a:extLst>
          </p:cNvPr>
          <p:cNvSpPr/>
          <p:nvPr/>
        </p:nvSpPr>
        <p:spPr>
          <a:xfrm>
            <a:off x="0" y="4419600"/>
            <a:ext cx="38404800" cy="3624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Textual and Network Analysis of Part 107 Waivers</a:t>
            </a:r>
          </a:p>
          <a:p>
            <a:pPr algn="ctr"/>
            <a:endParaRPr lang="en-US" sz="115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4916D-6DD7-C51F-0F69-DE839E7B5F2B}"/>
              </a:ext>
            </a:extLst>
          </p:cNvPr>
          <p:cNvSpPr txBox="1"/>
          <p:nvPr/>
        </p:nvSpPr>
        <p:spPr>
          <a:xfrm>
            <a:off x="10388112" y="6109959"/>
            <a:ext cx="973074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Carlos Paradis</a:t>
            </a:r>
            <a:endParaRPr lang="en-US" sz="4400" b="0" i="0" u="none" strike="noStrike" baseline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4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KBR @ NASA Ames Research Center</a:t>
            </a:r>
            <a:endParaRPr lang="en-US" sz="4400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E2B91-6D7F-B0B1-EEB6-3D6A7FFB631E}"/>
              </a:ext>
            </a:extLst>
          </p:cNvPr>
          <p:cNvSpPr txBox="1"/>
          <p:nvPr/>
        </p:nvSpPr>
        <p:spPr>
          <a:xfrm>
            <a:off x="2971800" y="6094513"/>
            <a:ext cx="677300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Ethan Jordan</a:t>
            </a:r>
            <a:endParaRPr lang="en-US" sz="4400" b="0" i="0" u="none" strike="noStrike" baseline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4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University of North Dakota</a:t>
            </a:r>
            <a:endParaRPr lang="en-US" sz="44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2860AB-08B7-71F4-3BD4-D4C90ADC9AA3}"/>
              </a:ext>
            </a:extLst>
          </p:cNvPr>
          <p:cNvSpPr txBox="1"/>
          <p:nvPr/>
        </p:nvSpPr>
        <p:spPr>
          <a:xfrm>
            <a:off x="20751312" y="6094512"/>
            <a:ext cx="768370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Misty Davies</a:t>
            </a:r>
          </a:p>
          <a:p>
            <a:pPr algn="ctr"/>
            <a:r>
              <a:rPr lang="en-US" sz="44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NASA Ames Research Center</a:t>
            </a:r>
            <a:endParaRPr lang="en-US" sz="4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47AEB-1F48-F395-5AFE-0E5EF9EECE75}"/>
              </a:ext>
            </a:extLst>
          </p:cNvPr>
          <p:cNvSpPr txBox="1"/>
          <p:nvPr/>
        </p:nvSpPr>
        <p:spPr>
          <a:xfrm>
            <a:off x="29313418" y="6109959"/>
            <a:ext cx="617348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Charles Werner</a:t>
            </a:r>
          </a:p>
          <a:p>
            <a:pPr algn="ctr"/>
            <a:r>
              <a:rPr lang="en-US" sz="44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DRONERESPONDERS</a:t>
            </a:r>
            <a:endParaRPr lang="en-US" sz="4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AE7D097-5DBC-EAAE-2E25-9832F467FD1C}"/>
              </a:ext>
            </a:extLst>
          </p:cNvPr>
          <p:cNvSpPr txBox="1"/>
          <p:nvPr/>
        </p:nvSpPr>
        <p:spPr>
          <a:xfrm>
            <a:off x="529367" y="11904547"/>
            <a:ext cx="11106117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Waivable Regulations</a:t>
            </a:r>
            <a:endParaRPr lang="en-US" sz="3200" dirty="0">
              <a:latin typeface="Helvetica" pitchFamily="2" charset="0"/>
            </a:endParaRPr>
          </a:p>
        </p:txBody>
      </p:sp>
      <p:graphicFrame>
        <p:nvGraphicFramePr>
          <p:cNvPr id="277" name="Table 276">
            <a:extLst>
              <a:ext uri="{FF2B5EF4-FFF2-40B4-BE49-F238E27FC236}">
                <a16:creationId xmlns:a16="http://schemas.microsoft.com/office/drawing/2014/main" id="{C8F34917-7A5E-0750-F990-CA1D7A8CB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7073"/>
              </p:ext>
            </p:extLst>
          </p:nvPr>
        </p:nvGraphicFramePr>
        <p:xfrm>
          <a:off x="4152048" y="12925146"/>
          <a:ext cx="7541501" cy="4219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846">
                  <a:extLst>
                    <a:ext uri="{9D8B030D-6E8A-4147-A177-3AD203B41FA5}">
                      <a16:colId xmlns:a16="http://schemas.microsoft.com/office/drawing/2014/main" val="1367315954"/>
                    </a:ext>
                  </a:extLst>
                </a:gridCol>
                <a:gridCol w="5077432">
                  <a:extLst>
                    <a:ext uri="{9D8B030D-6E8A-4147-A177-3AD203B41FA5}">
                      <a16:colId xmlns:a16="http://schemas.microsoft.com/office/drawing/2014/main" val="3755403420"/>
                    </a:ext>
                  </a:extLst>
                </a:gridCol>
                <a:gridCol w="1071223">
                  <a:extLst>
                    <a:ext uri="{9D8B030D-6E8A-4147-A177-3AD203B41FA5}">
                      <a16:colId xmlns:a16="http://schemas.microsoft.com/office/drawing/2014/main" val="2982518836"/>
                    </a:ext>
                  </a:extLst>
                </a:gridCol>
              </a:tblGrid>
              <a:tr h="36036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</a:t>
                      </a:r>
                    </a:p>
                  </a:txBody>
                  <a:tcPr marL="70997" marR="70997" marT="35498" marB="35498">
                    <a:solidFill>
                      <a:srgbClr val="417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70997" marR="70997" marT="35498" marB="35498">
                    <a:solidFill>
                      <a:srgbClr val="417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Waivers</a:t>
                      </a:r>
                    </a:p>
                  </a:txBody>
                  <a:tcPr marL="70997" marR="70997" marT="35498" marB="35498">
                    <a:solidFill>
                      <a:srgbClr val="417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51324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107.25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from a moving vehicle or aircraft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3250093521"/>
                  </a:ext>
                </a:extLst>
              </a:tr>
              <a:tr h="59186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107.29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Anti-collision light required for operations at night and during periods of civil twilight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3077500745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107.31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line of sight aircraft operation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2968416859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107.33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observer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3532823280"/>
                  </a:ext>
                </a:extLst>
              </a:tr>
              <a:tr h="59186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107.35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of multiple small unmanned aircraft systems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1603839848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107.37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Yielding the right of way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2450219965"/>
                  </a:ext>
                </a:extLst>
              </a:tr>
              <a:tr h="3555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107.39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over people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1289389823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107.41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in certain airspace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367139517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107.51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limitations for small unmanned aircraft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3060644001"/>
                  </a:ext>
                </a:extLst>
              </a:tr>
              <a:tr h="33143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107.145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over moving vehicles</a:t>
                      </a:r>
                    </a:p>
                  </a:txBody>
                  <a:tcPr marL="70997" marR="70997" marT="35498" marB="35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0997" marR="70997" marT="35498" marB="35498"/>
                </a:tc>
                <a:extLst>
                  <a:ext uri="{0D108BD9-81ED-4DB2-BD59-A6C34878D82A}">
                    <a16:rowId xmlns:a16="http://schemas.microsoft.com/office/drawing/2014/main" val="2048254130"/>
                  </a:ext>
                </a:extLst>
              </a:tr>
            </a:tbl>
          </a:graphicData>
        </a:graphic>
      </p:graphicFrame>
      <p:sp>
        <p:nvSpPr>
          <p:cNvPr id="279" name="TextBox 278">
            <a:extLst>
              <a:ext uri="{FF2B5EF4-FFF2-40B4-BE49-F238E27FC236}">
                <a16:creationId xmlns:a16="http://schemas.microsoft.com/office/drawing/2014/main" id="{CD857A77-C266-5B83-FD4E-FF510B2833D6}"/>
              </a:ext>
            </a:extLst>
          </p:cNvPr>
          <p:cNvSpPr txBox="1"/>
          <p:nvPr/>
        </p:nvSpPr>
        <p:spPr>
          <a:xfrm>
            <a:off x="716239" y="13081439"/>
            <a:ext cx="3509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107.205 lists ten regulations that can be waived.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B4BF805-53C2-5C62-872B-4560D8810A79}"/>
              </a:ext>
            </a:extLst>
          </p:cNvPr>
          <p:cNvSpPr txBox="1"/>
          <p:nvPr/>
        </p:nvSpPr>
        <p:spPr>
          <a:xfrm>
            <a:off x="446420" y="8039101"/>
            <a:ext cx="11189064" cy="836419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Implementing Part 107 Provisions</a:t>
            </a: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67E5648-4F9C-2AEC-AF72-17092C5FC864}"/>
              </a:ext>
            </a:extLst>
          </p:cNvPr>
          <p:cNvGrpSpPr/>
          <p:nvPr/>
        </p:nvGrpSpPr>
        <p:grpSpPr>
          <a:xfrm>
            <a:off x="959091" y="9124934"/>
            <a:ext cx="5842337" cy="2340864"/>
            <a:chOff x="251952" y="9695883"/>
            <a:chExt cx="5842337" cy="2340864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49CF8A3-BB5B-CB98-AE6B-9E25EDD23C43}"/>
                </a:ext>
              </a:extLst>
            </p:cNvPr>
            <p:cNvGrpSpPr/>
            <p:nvPr/>
          </p:nvGrpSpPr>
          <p:grpSpPr>
            <a:xfrm>
              <a:off x="859971" y="9695883"/>
              <a:ext cx="1343782" cy="1474076"/>
              <a:chOff x="176202" y="3921697"/>
              <a:chExt cx="1775765" cy="1947944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C22E2B8A-1268-8639-7DEC-D81A7E1FCBCB}"/>
                  </a:ext>
                </a:extLst>
              </p:cNvPr>
              <p:cNvGrpSpPr/>
              <p:nvPr/>
            </p:nvGrpSpPr>
            <p:grpSpPr>
              <a:xfrm>
                <a:off x="1041062" y="3921697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43" name="Rectangle: Single Corner Snipped 342">
                  <a:extLst>
                    <a:ext uri="{FF2B5EF4-FFF2-40B4-BE49-F238E27FC236}">
                      <a16:creationId xmlns:a16="http://schemas.microsoft.com/office/drawing/2014/main" id="{020A2968-1360-166F-A94A-50C3E5A9B69F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44" name="Picture 343">
                  <a:extLst>
                    <a:ext uri="{FF2B5EF4-FFF2-40B4-BE49-F238E27FC236}">
                      <a16:creationId xmlns:a16="http://schemas.microsoft.com/office/drawing/2014/main" id="{2007301F-0474-241D-9DA1-04621853E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45" name="Picture 344">
                  <a:extLst>
                    <a:ext uri="{FF2B5EF4-FFF2-40B4-BE49-F238E27FC236}">
                      <a16:creationId xmlns:a16="http://schemas.microsoft.com/office/drawing/2014/main" id="{32A3C803-C609-CE44-21E2-EB1DCE049C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3241A372-4568-613A-B19F-28A2B96A34DB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B00BA1D0-6A1D-89AB-B8C3-307931B48D42}"/>
                  </a:ext>
                </a:extLst>
              </p:cNvPr>
              <p:cNvGrpSpPr/>
              <p:nvPr/>
            </p:nvGrpSpPr>
            <p:grpSpPr>
              <a:xfrm>
                <a:off x="1193462" y="4074097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39" name="Rectangle: Single Corner Snipped 338">
                  <a:extLst>
                    <a:ext uri="{FF2B5EF4-FFF2-40B4-BE49-F238E27FC236}">
                      <a16:creationId xmlns:a16="http://schemas.microsoft.com/office/drawing/2014/main" id="{7353A314-B805-2638-89E6-BC130FF1E9F5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40" name="Picture 339">
                  <a:extLst>
                    <a:ext uri="{FF2B5EF4-FFF2-40B4-BE49-F238E27FC236}">
                      <a16:creationId xmlns:a16="http://schemas.microsoft.com/office/drawing/2014/main" id="{473C64D7-38AE-DC6B-CBAB-226B25316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41" name="Picture 340">
                  <a:extLst>
                    <a:ext uri="{FF2B5EF4-FFF2-40B4-BE49-F238E27FC236}">
                      <a16:creationId xmlns:a16="http://schemas.microsoft.com/office/drawing/2014/main" id="{1DBB3B3F-AE22-086C-FADC-1AB35F511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D37947C1-2876-22FF-2F79-5F08A0212ADB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39FE98D1-8C39-98A5-D74C-C1B928E8361E}"/>
                  </a:ext>
                </a:extLst>
              </p:cNvPr>
              <p:cNvGrpSpPr/>
              <p:nvPr/>
            </p:nvGrpSpPr>
            <p:grpSpPr>
              <a:xfrm>
                <a:off x="1345862" y="4226497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35" name="Rectangle: Single Corner Snipped 334">
                  <a:extLst>
                    <a:ext uri="{FF2B5EF4-FFF2-40B4-BE49-F238E27FC236}">
                      <a16:creationId xmlns:a16="http://schemas.microsoft.com/office/drawing/2014/main" id="{3419AAFC-B986-9DD9-D383-1F73ACD70B88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36" name="Picture 335">
                  <a:extLst>
                    <a:ext uri="{FF2B5EF4-FFF2-40B4-BE49-F238E27FC236}">
                      <a16:creationId xmlns:a16="http://schemas.microsoft.com/office/drawing/2014/main" id="{274DD39B-5E64-C732-B5B1-BC103AF25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37" name="Picture 336">
                  <a:extLst>
                    <a:ext uri="{FF2B5EF4-FFF2-40B4-BE49-F238E27FC236}">
                      <a16:creationId xmlns:a16="http://schemas.microsoft.com/office/drawing/2014/main" id="{DBB5DA50-75E6-B9A3-8426-D1C54FAD4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E694AB2A-138A-210C-8E64-FF8988860414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732E9F40-A041-723E-0D64-40C0041107C0}"/>
                  </a:ext>
                </a:extLst>
              </p:cNvPr>
              <p:cNvGrpSpPr/>
              <p:nvPr/>
            </p:nvGrpSpPr>
            <p:grpSpPr>
              <a:xfrm>
                <a:off x="938250" y="4735702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31" name="Rectangle: Single Corner Snipped 330">
                  <a:extLst>
                    <a:ext uri="{FF2B5EF4-FFF2-40B4-BE49-F238E27FC236}">
                      <a16:creationId xmlns:a16="http://schemas.microsoft.com/office/drawing/2014/main" id="{B06B946C-D864-03F2-FC52-15B01F397EB3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32" name="Picture 331">
                  <a:extLst>
                    <a:ext uri="{FF2B5EF4-FFF2-40B4-BE49-F238E27FC236}">
                      <a16:creationId xmlns:a16="http://schemas.microsoft.com/office/drawing/2014/main" id="{B102EA89-6EEF-FCFE-2724-1DE57ACD7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33" name="Picture 332">
                  <a:extLst>
                    <a:ext uri="{FF2B5EF4-FFF2-40B4-BE49-F238E27FC236}">
                      <a16:creationId xmlns:a16="http://schemas.microsoft.com/office/drawing/2014/main" id="{0F1A31B2-4240-578C-3E20-899C355FB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0D21F2B1-D62F-F670-7051-24AA55D2AACB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417F9A05-45D9-558F-BBF2-051FCCB432C6}"/>
                  </a:ext>
                </a:extLst>
              </p:cNvPr>
              <p:cNvGrpSpPr/>
              <p:nvPr/>
            </p:nvGrpSpPr>
            <p:grpSpPr>
              <a:xfrm>
                <a:off x="1090650" y="4888102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27" name="Rectangle: Single Corner Snipped 326">
                  <a:extLst>
                    <a:ext uri="{FF2B5EF4-FFF2-40B4-BE49-F238E27FC236}">
                      <a16:creationId xmlns:a16="http://schemas.microsoft.com/office/drawing/2014/main" id="{C4410E1D-23A3-174A-3691-2162817B38B9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28" name="Picture 327">
                  <a:extLst>
                    <a:ext uri="{FF2B5EF4-FFF2-40B4-BE49-F238E27FC236}">
                      <a16:creationId xmlns:a16="http://schemas.microsoft.com/office/drawing/2014/main" id="{12A343E8-7231-1172-12F6-97267A4C46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29" name="Picture 328">
                  <a:extLst>
                    <a:ext uri="{FF2B5EF4-FFF2-40B4-BE49-F238E27FC236}">
                      <a16:creationId xmlns:a16="http://schemas.microsoft.com/office/drawing/2014/main" id="{5A3F0658-BCAF-1956-0B12-A583739A57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A8FCE04A-6650-D1E0-D76B-5B79A685F0C1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240F6091-8642-F8E1-8DE2-16D4D08DE01D}"/>
                  </a:ext>
                </a:extLst>
              </p:cNvPr>
              <p:cNvGrpSpPr/>
              <p:nvPr/>
            </p:nvGrpSpPr>
            <p:grpSpPr>
              <a:xfrm>
                <a:off x="1243050" y="5040502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23" name="Rectangle: Single Corner Snipped 322">
                  <a:extLst>
                    <a:ext uri="{FF2B5EF4-FFF2-40B4-BE49-F238E27FC236}">
                      <a16:creationId xmlns:a16="http://schemas.microsoft.com/office/drawing/2014/main" id="{3D6E118F-2260-F861-B00A-99E533E892CB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24" name="Picture 323">
                  <a:extLst>
                    <a:ext uri="{FF2B5EF4-FFF2-40B4-BE49-F238E27FC236}">
                      <a16:creationId xmlns:a16="http://schemas.microsoft.com/office/drawing/2014/main" id="{EFE754E0-BA6E-8D11-4C5B-F5CCCD8C6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25" name="Picture 324">
                  <a:extLst>
                    <a:ext uri="{FF2B5EF4-FFF2-40B4-BE49-F238E27FC236}">
                      <a16:creationId xmlns:a16="http://schemas.microsoft.com/office/drawing/2014/main" id="{63B133E1-1B8D-F323-9EDE-654DCF75E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E84099E4-E2F9-8740-1E0C-FB6CC0EAB95A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B133CDAE-BC89-1F6A-749F-78206E21E0D4}"/>
                  </a:ext>
                </a:extLst>
              </p:cNvPr>
              <p:cNvGrpSpPr/>
              <p:nvPr/>
            </p:nvGrpSpPr>
            <p:grpSpPr>
              <a:xfrm>
                <a:off x="176202" y="4372740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19" name="Rectangle: Single Corner Snipped 318">
                  <a:extLst>
                    <a:ext uri="{FF2B5EF4-FFF2-40B4-BE49-F238E27FC236}">
                      <a16:creationId xmlns:a16="http://schemas.microsoft.com/office/drawing/2014/main" id="{0FF00598-BAB8-4AF9-8C0D-23C16ED71C33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C42E48B8-DFED-E936-234A-00E0AB2F4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EF1A3B26-75AA-432C-5658-CDBAEE6074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2B3C0A8-0455-9A2E-D644-DC2BA0481490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5859D4F6-F949-3D5D-EA72-844C7E200BCB}"/>
                  </a:ext>
                </a:extLst>
              </p:cNvPr>
              <p:cNvGrpSpPr/>
              <p:nvPr/>
            </p:nvGrpSpPr>
            <p:grpSpPr>
              <a:xfrm>
                <a:off x="328602" y="4525140"/>
                <a:ext cx="606105" cy="829139"/>
                <a:chOff x="1012034" y="4242629"/>
                <a:chExt cx="1262743" cy="1727407"/>
              </a:xfrm>
            </p:grpSpPr>
            <p:sp>
              <p:nvSpPr>
                <p:cNvPr id="315" name="Rectangle: Single Corner Snipped 314">
                  <a:extLst>
                    <a:ext uri="{FF2B5EF4-FFF2-40B4-BE49-F238E27FC236}">
                      <a16:creationId xmlns:a16="http://schemas.microsoft.com/office/drawing/2014/main" id="{9CFECC15-65A8-7860-47A8-73FB872C04FE}"/>
                    </a:ext>
                  </a:extLst>
                </p:cNvPr>
                <p:cNvSpPr/>
                <p:nvPr/>
              </p:nvSpPr>
              <p:spPr>
                <a:xfrm flipH="1">
                  <a:off x="1012034" y="4242629"/>
                  <a:ext cx="1262743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16" name="Picture 315">
                  <a:extLst>
                    <a:ext uri="{FF2B5EF4-FFF2-40B4-BE49-F238E27FC236}">
                      <a16:creationId xmlns:a16="http://schemas.microsoft.com/office/drawing/2014/main" id="{13F8F956-320E-45E1-83D5-91D0D26E84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39D69A20-D2FD-DB37-EFF9-14B9F26E4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4D3FCB73-22D2-AEAE-FB56-F177BAD7F982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9949E18D-478A-0EA2-6818-2B9C1EA49D73}"/>
                  </a:ext>
                </a:extLst>
              </p:cNvPr>
              <p:cNvGrpSpPr/>
              <p:nvPr/>
            </p:nvGrpSpPr>
            <p:grpSpPr>
              <a:xfrm>
                <a:off x="481002" y="4677540"/>
                <a:ext cx="606104" cy="829139"/>
                <a:chOff x="1012036" y="4242629"/>
                <a:chExt cx="1262742" cy="1727407"/>
              </a:xfrm>
            </p:grpSpPr>
            <p:sp>
              <p:nvSpPr>
                <p:cNvPr id="311" name="Rectangle: Single Corner Snipped 310">
                  <a:extLst>
                    <a:ext uri="{FF2B5EF4-FFF2-40B4-BE49-F238E27FC236}">
                      <a16:creationId xmlns:a16="http://schemas.microsoft.com/office/drawing/2014/main" id="{C5A89127-AD88-DB29-FE06-3F0CA0D439CA}"/>
                    </a:ext>
                  </a:extLst>
                </p:cNvPr>
                <p:cNvSpPr/>
                <p:nvPr/>
              </p:nvSpPr>
              <p:spPr>
                <a:xfrm flipH="1">
                  <a:off x="1012036" y="4242629"/>
                  <a:ext cx="1262742" cy="1727407"/>
                </a:xfrm>
                <a:prstGeom prst="snip1Rect">
                  <a:avLst>
                    <a:gd name="adj" fmla="val 22414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  <p:pic>
              <p:nvPicPr>
                <p:cNvPr id="312" name="Picture 311">
                  <a:extLst>
                    <a:ext uri="{FF2B5EF4-FFF2-40B4-BE49-F238E27FC236}">
                      <a16:creationId xmlns:a16="http://schemas.microsoft.com/office/drawing/2014/main" id="{134EEFD7-F301-7521-0EA9-E8FE0389C9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18907" y="4496661"/>
                  <a:ext cx="1048995" cy="274983"/>
                </a:xfrm>
                <a:prstGeom prst="rect">
                  <a:avLst/>
                </a:prstGeom>
              </p:spPr>
            </p:pic>
            <p:pic>
              <p:nvPicPr>
                <p:cNvPr id="313" name="Picture 312">
                  <a:extLst>
                    <a:ext uri="{FF2B5EF4-FFF2-40B4-BE49-F238E27FC236}">
                      <a16:creationId xmlns:a16="http://schemas.microsoft.com/office/drawing/2014/main" id="{753384F6-9FC4-8D5F-3B78-3CDBA2F58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8104" b="45568" l="16682" r="32690"/>
                          </a14:imgEffect>
                        </a14:imgLayer>
                      </a14:imgProps>
                    </a:ext>
                  </a:extLst>
                </a:blip>
                <a:srcRect l="14681" t="37171" r="65309" b="53499"/>
                <a:stretch/>
              </p:blipFill>
              <p:spPr>
                <a:xfrm>
                  <a:off x="1129456" y="4719880"/>
                  <a:ext cx="1048995" cy="274983"/>
                </a:xfrm>
                <a:prstGeom prst="rect">
                  <a:avLst/>
                </a:prstGeom>
              </p:spPr>
            </p:pic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DDDAAF30-B38A-79A9-442D-1FA00895BE26}"/>
                    </a:ext>
                  </a:extLst>
                </p:cNvPr>
                <p:cNvSpPr/>
                <p:nvPr/>
              </p:nvSpPr>
              <p:spPr>
                <a:xfrm>
                  <a:off x="1222490" y="5544458"/>
                  <a:ext cx="841828" cy="1960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282" name="Arrow: Down 281">
              <a:extLst>
                <a:ext uri="{FF2B5EF4-FFF2-40B4-BE49-F238E27FC236}">
                  <a16:creationId xmlns:a16="http://schemas.microsoft.com/office/drawing/2014/main" id="{9D42045F-CCE2-7C5D-434C-4F7BE3EB23CC}"/>
                </a:ext>
              </a:extLst>
            </p:cNvPr>
            <p:cNvSpPr/>
            <p:nvPr/>
          </p:nvSpPr>
          <p:spPr>
            <a:xfrm rot="16200000">
              <a:off x="3263264" y="9881179"/>
              <a:ext cx="472750" cy="1208078"/>
            </a:xfrm>
            <a:prstGeom prst="downArrow">
              <a:avLst>
                <a:gd name="adj1" fmla="val 35550"/>
                <a:gd name="adj2" fmla="val 60837"/>
              </a:avLst>
            </a:prstGeom>
            <a:solidFill>
              <a:srgbClr val="036AB3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E40C692-D275-8001-0800-BDA7F191462F}"/>
                </a:ext>
              </a:extLst>
            </p:cNvPr>
            <p:cNvGrpSpPr/>
            <p:nvPr/>
          </p:nvGrpSpPr>
          <p:grpSpPr>
            <a:xfrm>
              <a:off x="4782189" y="10072098"/>
              <a:ext cx="689313" cy="858091"/>
              <a:chOff x="10632863" y="4588056"/>
              <a:chExt cx="689313" cy="858091"/>
            </a:xfrm>
          </p:grpSpPr>
          <p:sp>
            <p:nvSpPr>
              <p:cNvPr id="298" name="Rectangle: Single Corner Snipped 297">
                <a:extLst>
                  <a:ext uri="{FF2B5EF4-FFF2-40B4-BE49-F238E27FC236}">
                    <a16:creationId xmlns:a16="http://schemas.microsoft.com/office/drawing/2014/main" id="{0FAF8B0E-E2EA-C290-6F15-57693632E870}"/>
                  </a:ext>
                </a:extLst>
              </p:cNvPr>
              <p:cNvSpPr/>
              <p:nvPr/>
            </p:nvSpPr>
            <p:spPr>
              <a:xfrm flipH="1">
                <a:off x="10632863" y="4588056"/>
                <a:ext cx="458660" cy="627438"/>
              </a:xfrm>
              <a:prstGeom prst="snip1Rect">
                <a:avLst>
                  <a:gd name="adj" fmla="val 2241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94" name="Rectangle: Single Corner Snipped 293">
                <a:extLst>
                  <a:ext uri="{FF2B5EF4-FFF2-40B4-BE49-F238E27FC236}">
                    <a16:creationId xmlns:a16="http://schemas.microsoft.com/office/drawing/2014/main" id="{CBBBDCA0-8A34-F557-C6FA-172FE5ABB1BF}"/>
                  </a:ext>
                </a:extLst>
              </p:cNvPr>
              <p:cNvSpPr/>
              <p:nvPr/>
            </p:nvSpPr>
            <p:spPr>
              <a:xfrm flipH="1">
                <a:off x="10748189" y="4703382"/>
                <a:ext cx="458660" cy="627438"/>
              </a:xfrm>
              <a:prstGeom prst="snip1Rect">
                <a:avLst>
                  <a:gd name="adj" fmla="val 2241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90" name="Rectangle: Single Corner Snipped 289">
                <a:extLst>
                  <a:ext uri="{FF2B5EF4-FFF2-40B4-BE49-F238E27FC236}">
                    <a16:creationId xmlns:a16="http://schemas.microsoft.com/office/drawing/2014/main" id="{E5029E37-99AC-3914-71D5-2CE9AF16BB0D}"/>
                  </a:ext>
                </a:extLst>
              </p:cNvPr>
              <p:cNvSpPr/>
              <p:nvPr/>
            </p:nvSpPr>
            <p:spPr>
              <a:xfrm flipH="1">
                <a:off x="10863516" y="4818709"/>
                <a:ext cx="458660" cy="627438"/>
              </a:xfrm>
              <a:prstGeom prst="snip1Rect">
                <a:avLst>
                  <a:gd name="adj" fmla="val 22414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907C62BF-75B0-9DAD-BF8C-7C3CBBB45C0E}"/>
                </a:ext>
              </a:extLst>
            </p:cNvPr>
            <p:cNvSpPr txBox="1"/>
            <p:nvPr/>
          </p:nvSpPr>
          <p:spPr>
            <a:xfrm>
              <a:off x="4452437" y="11015378"/>
              <a:ext cx="16418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Requires Waivers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743ABD9-3B77-07CD-A6EE-888D1ECA1B4A}"/>
                </a:ext>
              </a:extLst>
            </p:cNvPr>
            <p:cNvSpPr txBox="1"/>
            <p:nvPr/>
          </p:nvSpPr>
          <p:spPr>
            <a:xfrm>
              <a:off x="251952" y="11174973"/>
              <a:ext cx="28280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Operations prior to Part 107</a:t>
              </a:r>
            </a:p>
          </p:txBody>
        </p:sp>
      </p:grpSp>
      <p:pic>
        <p:nvPicPr>
          <p:cNvPr id="347" name="Picture 346" descr="A screenshot of a document&#10;&#10;Description automatically generated">
            <a:extLst>
              <a:ext uri="{FF2B5EF4-FFF2-40B4-BE49-F238E27FC236}">
                <a16:creationId xmlns:a16="http://schemas.microsoft.com/office/drawing/2014/main" id="{E68F5556-093F-E2EB-764D-B14C85B04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879" y="9173525"/>
            <a:ext cx="12997292" cy="6447475"/>
          </a:xfrm>
          <a:prstGeom prst="rect">
            <a:avLst/>
          </a:prstGeom>
        </p:spPr>
      </p:pic>
      <p:sp>
        <p:nvSpPr>
          <p:cNvPr id="592" name="TextBox 591">
            <a:extLst>
              <a:ext uri="{FF2B5EF4-FFF2-40B4-BE49-F238E27FC236}">
                <a16:creationId xmlns:a16="http://schemas.microsoft.com/office/drawing/2014/main" id="{556EA1ED-7846-2813-4C6E-42505A8931B1}"/>
              </a:ext>
            </a:extLst>
          </p:cNvPr>
          <p:cNvSpPr txBox="1"/>
          <p:nvPr/>
        </p:nvSpPr>
        <p:spPr>
          <a:xfrm>
            <a:off x="24619879" y="8039100"/>
            <a:ext cx="13251521" cy="830997"/>
          </a:xfrm>
          <a:prstGeom prst="rect">
            <a:avLst/>
          </a:prstGeom>
          <a:solidFill>
            <a:srgbClr val="03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From Waivers to Networks</a:t>
            </a:r>
            <a:endParaRPr lang="en-US" sz="3200" dirty="0">
              <a:latin typeface="Helvetica" pitchFamily="2" charset="0"/>
            </a:endParaRP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988E9666-E5DE-055A-DC03-BF0440EAAA95}"/>
              </a:ext>
            </a:extLst>
          </p:cNvPr>
          <p:cNvSpPr txBox="1"/>
          <p:nvPr/>
        </p:nvSpPr>
        <p:spPr>
          <a:xfrm>
            <a:off x="25092650" y="13066455"/>
            <a:ext cx="32381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Waivers contain provisions that determine how operations are conducted safely.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9AD1DA8B-DCD8-D909-D4E0-9D496F083741}"/>
              </a:ext>
            </a:extLst>
          </p:cNvPr>
          <p:cNvSpPr txBox="1"/>
          <p:nvPr/>
        </p:nvSpPr>
        <p:spPr>
          <a:xfrm>
            <a:off x="34554507" y="13066455"/>
            <a:ext cx="38070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We defined a graph representation of Part 107 waivers to better understand provision reuse across waivers.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E0BB8198-B2F5-EBD7-6937-39655835CFE4}"/>
              </a:ext>
            </a:extLst>
          </p:cNvPr>
          <p:cNvSpPr txBox="1"/>
          <p:nvPr/>
        </p:nvSpPr>
        <p:spPr>
          <a:xfrm>
            <a:off x="12617268" y="16358915"/>
            <a:ext cx="11255404" cy="826159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Mitigation Categories &amp; Subcategories</a:t>
            </a:r>
            <a:endParaRPr lang="en-US" sz="320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9B0AE-E29D-12EC-494C-358BB35A7DB5}"/>
              </a:ext>
            </a:extLst>
          </p:cNvPr>
          <p:cNvSpPr txBox="1"/>
          <p:nvPr/>
        </p:nvSpPr>
        <p:spPr>
          <a:xfrm>
            <a:off x="6989610" y="9105900"/>
            <a:ext cx="4645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Part 107 reduced the need for sUA oversight.</a:t>
            </a:r>
          </a:p>
          <a:p>
            <a:endParaRPr lang="en-US" sz="32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Waived 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operations still require approval.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4B7CD-85A5-276C-AA96-7740C9E2704D}"/>
              </a:ext>
            </a:extLst>
          </p:cNvPr>
          <p:cNvSpPr txBox="1"/>
          <p:nvPr/>
        </p:nvSpPr>
        <p:spPr>
          <a:xfrm>
            <a:off x="24619879" y="17572934"/>
            <a:ext cx="13197115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Full Network Graph for Category C3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14085A-E5E2-540A-FE34-D9C8168FE122}"/>
              </a:ext>
            </a:extLst>
          </p:cNvPr>
          <p:cNvGrpSpPr/>
          <p:nvPr/>
        </p:nvGrpSpPr>
        <p:grpSpPr>
          <a:xfrm>
            <a:off x="12769667" y="8991599"/>
            <a:ext cx="11105807" cy="6660700"/>
            <a:chOff x="13564993" y="9146226"/>
            <a:chExt cx="11105807" cy="6660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96341A-5927-E3F5-9AB1-F5E511EF9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21"/>
            <a:stretch/>
          </p:blipFill>
          <p:spPr>
            <a:xfrm>
              <a:off x="21171301" y="12879176"/>
              <a:ext cx="3499499" cy="1983792"/>
            </a:xfrm>
            <a:prstGeom prst="rect">
              <a:avLst/>
            </a:prstGeom>
            <a:effectLst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1FDBF6-AA27-94F3-9E0C-B78C6C6D7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268"/>
            <a:stretch/>
          </p:blipFill>
          <p:spPr>
            <a:xfrm>
              <a:off x="16994591" y="9146226"/>
              <a:ext cx="2717895" cy="1547705"/>
            </a:xfrm>
            <a:prstGeom prst="rect">
              <a:avLst/>
            </a:prstGeom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2122A8-5C05-DFC1-9F37-02828185B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268"/>
            <a:stretch/>
          </p:blipFill>
          <p:spPr>
            <a:xfrm>
              <a:off x="18152907" y="12814759"/>
              <a:ext cx="2717895" cy="1547705"/>
            </a:xfrm>
            <a:prstGeom prst="rect">
              <a:avLst/>
            </a:prstGeom>
            <a:effectLst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2E26A2-45F0-D90E-6A82-CA5F2A565006}"/>
                </a:ext>
              </a:extLst>
            </p:cNvPr>
            <p:cNvGrpSpPr/>
            <p:nvPr/>
          </p:nvGrpSpPr>
          <p:grpSpPr>
            <a:xfrm>
              <a:off x="15178333" y="9846714"/>
              <a:ext cx="1575959" cy="1890105"/>
              <a:chOff x="709684" y="655092"/>
              <a:chExt cx="1369325" cy="1642281"/>
            </a:xfrm>
            <a:solidFill>
              <a:schemeClr val="tx1"/>
            </a:solidFill>
            <a:effectLst/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A32E3BB3-7967-33E8-43B1-6E65139E4E56}"/>
                  </a:ext>
                </a:extLst>
              </p:cNvPr>
              <p:cNvSpPr/>
              <p:nvPr/>
            </p:nvSpPr>
            <p:spPr>
              <a:xfrm>
                <a:off x="709684" y="655092"/>
                <a:ext cx="1064525" cy="13374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83E96787-F464-B4C4-4E2D-010913262E9C}"/>
                  </a:ext>
                </a:extLst>
              </p:cNvPr>
              <p:cNvSpPr/>
              <p:nvPr/>
            </p:nvSpPr>
            <p:spPr>
              <a:xfrm>
                <a:off x="862084" y="807492"/>
                <a:ext cx="1064525" cy="13374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A5BFB22E-FF59-6C5B-D51E-4946BD69D968}"/>
                  </a:ext>
                </a:extLst>
              </p:cNvPr>
              <p:cNvSpPr/>
              <p:nvPr/>
            </p:nvSpPr>
            <p:spPr>
              <a:xfrm>
                <a:off x="1014484" y="959892"/>
                <a:ext cx="1064525" cy="13374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BE11E4-D6D3-24A0-6397-72B05E9AF1EF}"/>
                </a:ext>
              </a:extLst>
            </p:cNvPr>
            <p:cNvSpPr/>
            <p:nvPr/>
          </p:nvSpPr>
          <p:spPr>
            <a:xfrm rot="10800000">
              <a:off x="19984518" y="10776838"/>
              <a:ext cx="463924" cy="46392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F183F6-B32A-164D-07D8-04AD278ABBA4}"/>
                </a:ext>
              </a:extLst>
            </p:cNvPr>
            <p:cNvSpPr/>
            <p:nvPr/>
          </p:nvSpPr>
          <p:spPr>
            <a:xfrm rot="10800000">
              <a:off x="18914217" y="10776838"/>
              <a:ext cx="463924" cy="46392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25298A-1CE6-7102-B6F7-5D9D588886A0}"/>
                </a:ext>
              </a:extLst>
            </p:cNvPr>
            <p:cNvSpPr/>
            <p:nvPr/>
          </p:nvSpPr>
          <p:spPr>
            <a:xfrm rot="10800000">
              <a:off x="19453150" y="11374397"/>
              <a:ext cx="463924" cy="46392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D19DFC-016C-C019-16AD-222AB6CFD0C0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rot="10800000">
              <a:off x="19378141" y="11008800"/>
              <a:ext cx="606376" cy="0"/>
            </a:xfrm>
            <a:prstGeom prst="line">
              <a:avLst/>
            </a:prstGeom>
            <a:ln w="2857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7B83E9-D98E-5902-26F0-5C77479B2470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rot="10800000" flipV="1">
              <a:off x="19685112" y="11008800"/>
              <a:ext cx="0" cy="365597"/>
            </a:xfrm>
            <a:prstGeom prst="line">
              <a:avLst/>
            </a:prstGeom>
            <a:ln w="2857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1626AC-D064-1E12-9B9F-FBF490ADCA89}"/>
                </a:ext>
              </a:extLst>
            </p:cNvPr>
            <p:cNvSpPr/>
            <p:nvPr/>
          </p:nvSpPr>
          <p:spPr>
            <a:xfrm>
              <a:off x="21554960" y="9692735"/>
              <a:ext cx="1567006" cy="211822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B336A-B947-E115-99CE-2E2F2EA0E50F}"/>
                </a:ext>
              </a:extLst>
            </p:cNvPr>
            <p:cNvCxnSpPr>
              <a:cxnSpLocks/>
            </p:cNvCxnSpPr>
            <p:nvPr/>
          </p:nvCxnSpPr>
          <p:spPr>
            <a:xfrm>
              <a:off x="21856133" y="9681317"/>
              <a:ext cx="0" cy="212964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612BA6-99F7-CBA5-80C5-3D232C426360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60" y="9984836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E93364-CF9B-19E3-B786-A5CE33F2BA34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59" y="10279163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472A6A-FFD8-04BB-D173-67B17CCD2D73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59" y="10592894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1DF589-E342-60F9-AE90-D1B34C8A1496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59" y="10885970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91C8BF-B775-E264-E672-7598DACF6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59" y="11185247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4C4ECE-6F56-14FD-E79E-5CBB440FCC5B}"/>
                </a:ext>
              </a:extLst>
            </p:cNvPr>
            <p:cNvCxnSpPr>
              <a:cxnSpLocks/>
            </p:cNvCxnSpPr>
            <p:nvPr/>
          </p:nvCxnSpPr>
          <p:spPr>
            <a:xfrm>
              <a:off x="21554958" y="11484524"/>
              <a:ext cx="1567006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6D68C933-D16C-7629-018F-43A1740AE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104" b="45568" l="16682" r="32690"/>
                      </a14:imgEffect>
                    </a14:imgLayer>
                  </a14:imgProps>
                </a:ext>
              </a:extLst>
            </a:blip>
            <a:srcRect l="14681" t="37171" r="65309" b="53499"/>
            <a:stretch/>
          </p:blipFill>
          <p:spPr>
            <a:xfrm>
              <a:off x="21801239" y="9693561"/>
              <a:ext cx="1397985" cy="36646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CCA5E385-316F-3BA7-8CE9-9B3E9DDEF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104" b="45568" l="16682" r="32690"/>
                      </a14:imgEffect>
                    </a14:imgLayer>
                  </a14:imgProps>
                </a:ext>
              </a:extLst>
            </a:blip>
            <a:srcRect l="14681" t="37171" r="65309" b="53499"/>
            <a:stretch/>
          </p:blipFill>
          <p:spPr>
            <a:xfrm>
              <a:off x="21801239" y="9985895"/>
              <a:ext cx="1397985" cy="36646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8E47667B-A18A-01CB-B9DE-87E7FFA7E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104" b="45568" l="16682" r="32690"/>
                      </a14:imgEffect>
                    </a14:imgLayer>
                  </a14:imgProps>
                </a:ext>
              </a:extLst>
            </a:blip>
            <a:srcRect l="14681" t="37171" r="65309" b="53499"/>
            <a:stretch/>
          </p:blipFill>
          <p:spPr>
            <a:xfrm>
              <a:off x="21801239" y="10278229"/>
              <a:ext cx="1397985" cy="36646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B38BAB02-80F6-756D-A82F-98DD1C5F0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104" b="45568" l="16682" r="32690"/>
                      </a14:imgEffect>
                    </a14:imgLayer>
                  </a14:imgProps>
                </a:ext>
              </a:extLst>
            </a:blip>
            <a:srcRect l="14681" t="37171" r="65309" b="53499"/>
            <a:stretch/>
          </p:blipFill>
          <p:spPr>
            <a:xfrm>
              <a:off x="21801239" y="10570563"/>
              <a:ext cx="1397985" cy="36646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784045C6-A3FF-3DB2-20FE-5B61D880C2F7}"/>
                </a:ext>
              </a:extLst>
            </p:cNvPr>
            <p:cNvSpPr txBox="1"/>
            <p:nvPr/>
          </p:nvSpPr>
          <p:spPr>
            <a:xfrm>
              <a:off x="21550143" y="9642606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D5320BC-98CD-4AF2-BF08-4DD99AD53B5A}"/>
                </a:ext>
              </a:extLst>
            </p:cNvPr>
            <p:cNvSpPr txBox="1"/>
            <p:nvPr/>
          </p:nvSpPr>
          <p:spPr>
            <a:xfrm>
              <a:off x="21549971" y="9944465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3AC87AA1-6355-A034-418A-AAC9FD04367B}"/>
                </a:ext>
              </a:extLst>
            </p:cNvPr>
            <p:cNvSpPr txBox="1"/>
            <p:nvPr/>
          </p:nvSpPr>
          <p:spPr>
            <a:xfrm>
              <a:off x="21549971" y="10259271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A7BE7686-EDEE-20DA-85FE-587DC79C02AD}"/>
                </a:ext>
              </a:extLst>
            </p:cNvPr>
            <p:cNvSpPr txBox="1"/>
            <p:nvPr/>
          </p:nvSpPr>
          <p:spPr>
            <a:xfrm>
              <a:off x="21549969" y="10549986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2E840F2-6E16-D408-4C6D-043E62C687DF}"/>
                </a:ext>
              </a:extLst>
            </p:cNvPr>
            <p:cNvCxnSpPr>
              <a:cxnSpLocks/>
            </p:cNvCxnSpPr>
            <p:nvPr/>
          </p:nvCxnSpPr>
          <p:spPr>
            <a:xfrm>
              <a:off x="20489585" y="13722027"/>
              <a:ext cx="621715" cy="0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8CAAB2AF-1DD4-11D7-41ED-54883A9804BC}"/>
                </a:ext>
              </a:extLst>
            </p:cNvPr>
            <p:cNvSpPr/>
            <p:nvPr/>
          </p:nvSpPr>
          <p:spPr>
            <a:xfrm>
              <a:off x="18181163" y="14399181"/>
              <a:ext cx="1120448" cy="140774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767EC539-9465-E883-498A-35CFC7A9D6F5}"/>
                </a:ext>
              </a:extLst>
            </p:cNvPr>
            <p:cNvSpPr txBox="1"/>
            <p:nvPr/>
          </p:nvSpPr>
          <p:spPr>
            <a:xfrm>
              <a:off x="14706600" y="11807812"/>
              <a:ext cx="246958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FAA Issued Waivers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54E6CBC-F2B2-4686-9E77-9E54F1D47618}"/>
                </a:ext>
              </a:extLst>
            </p:cNvPr>
            <p:cNvSpPr txBox="1"/>
            <p:nvPr/>
          </p:nvSpPr>
          <p:spPr>
            <a:xfrm>
              <a:off x="18864922" y="11807812"/>
              <a:ext cx="179568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Data Schema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4CCD7F0B-FE79-EF7E-1914-7E6E5CF175E1}"/>
                </a:ext>
              </a:extLst>
            </p:cNvPr>
            <p:cNvSpPr txBox="1"/>
            <p:nvPr/>
          </p:nvSpPr>
          <p:spPr>
            <a:xfrm>
              <a:off x="21517909" y="11771555"/>
              <a:ext cx="163378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Helvetica" pitchFamily="2" charset="0"/>
                </a:rPr>
                <a:t>Provisions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latin typeface="Helvetica" pitchFamily="2" charset="0"/>
                </a:rPr>
                <a:t>29, 35, 29&amp;35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C9928D8-11F7-FB99-4023-F15DB3F2EBBB}"/>
                </a:ext>
              </a:extLst>
            </p:cNvPr>
            <p:cNvSpPr txBox="1"/>
            <p:nvPr/>
          </p:nvSpPr>
          <p:spPr>
            <a:xfrm>
              <a:off x="21495156" y="9459693"/>
              <a:ext cx="441146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PID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698FE8B8-05C5-9448-E273-61E51FD53AE7}"/>
                </a:ext>
              </a:extLst>
            </p:cNvPr>
            <p:cNvSpPr txBox="1"/>
            <p:nvPr/>
          </p:nvSpPr>
          <p:spPr>
            <a:xfrm>
              <a:off x="21906868" y="9461965"/>
              <a:ext cx="1137876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Provision Text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2D35521-8587-0E86-9443-36C386120DFC}"/>
                </a:ext>
              </a:extLst>
            </p:cNvPr>
            <p:cNvSpPr/>
            <p:nvPr/>
          </p:nvSpPr>
          <p:spPr>
            <a:xfrm>
              <a:off x="13607385" y="13265466"/>
              <a:ext cx="1578982" cy="21344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9B85632-86E9-EAAF-2C2A-E7B7A2C7B593}"/>
                </a:ext>
              </a:extLst>
            </p:cNvPr>
            <p:cNvCxnSpPr>
              <a:cxnSpLocks/>
            </p:cNvCxnSpPr>
            <p:nvPr/>
          </p:nvCxnSpPr>
          <p:spPr>
            <a:xfrm>
              <a:off x="13921176" y="13253960"/>
              <a:ext cx="0" cy="2145918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CFC4C9B6-FFE5-64C0-03B6-24727E4FA690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5" y="13559798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F086428-5E43-604B-1229-459BA166369C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4" y="13856375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E42B3CB-38B5-0157-9C53-8D93316E1B0B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4" y="14172504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7F09DAA-9EF7-DD4B-2867-9DA21DF75E72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4" y="14467819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EC588AD-7F36-28F2-C77C-5E067B4FD286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4" y="14769383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170B07D-7C57-90D7-0105-BDF6EB3C61C6}"/>
                </a:ext>
              </a:extLst>
            </p:cNvPr>
            <p:cNvCxnSpPr>
              <a:cxnSpLocks/>
            </p:cNvCxnSpPr>
            <p:nvPr/>
          </p:nvCxnSpPr>
          <p:spPr>
            <a:xfrm>
              <a:off x="13607383" y="15070947"/>
              <a:ext cx="157898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D27EDEE-0085-689B-E7C0-53E0D2C58249}"/>
                </a:ext>
              </a:extLst>
            </p:cNvPr>
            <p:cNvCxnSpPr>
              <a:cxnSpLocks/>
            </p:cNvCxnSpPr>
            <p:nvPr/>
          </p:nvCxnSpPr>
          <p:spPr>
            <a:xfrm>
              <a:off x="14236875" y="13267544"/>
              <a:ext cx="0" cy="2145918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6C3CA80A-2E71-8B50-2C3C-3B5F340F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806" b="32135" l="21784" r="33519"/>
                      </a14:imgEffect>
                    </a14:imgLayer>
                  </a14:imgProps>
                </a:ext>
              </a:extLst>
            </a:blip>
            <a:srcRect l="20317" t="21640" r="65014" b="66699"/>
            <a:stretch/>
          </p:blipFill>
          <p:spPr>
            <a:xfrm>
              <a:off x="14254008" y="13270860"/>
              <a:ext cx="798208" cy="3567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ED244102-5E74-55DC-4D4A-EBE73F491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806" b="32135" l="21784" r="33519"/>
                      </a14:imgEffect>
                    </a14:imgLayer>
                  </a14:imgProps>
                </a:ext>
              </a:extLst>
            </a:blip>
            <a:srcRect l="20317" t="21640" r="65014" b="66699"/>
            <a:stretch/>
          </p:blipFill>
          <p:spPr>
            <a:xfrm>
              <a:off x="14254008" y="13551290"/>
              <a:ext cx="798208" cy="3567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83" name="Picture 482">
              <a:extLst>
                <a:ext uri="{FF2B5EF4-FFF2-40B4-BE49-F238E27FC236}">
                  <a16:creationId xmlns:a16="http://schemas.microsoft.com/office/drawing/2014/main" id="{A3615894-5B2C-2B9B-02ED-8576EECDC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806" b="32135" l="21784" r="33519"/>
                      </a14:imgEffect>
                    </a14:imgLayer>
                  </a14:imgProps>
                </a:ext>
              </a:extLst>
            </a:blip>
            <a:srcRect l="20317" t="21640" r="65014" b="66699"/>
            <a:stretch/>
          </p:blipFill>
          <p:spPr>
            <a:xfrm rot="10800000">
              <a:off x="14269588" y="13816138"/>
              <a:ext cx="798208" cy="3567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7F289122-0CF9-3C06-DCC5-13A4E9FC568A}"/>
                </a:ext>
              </a:extLst>
            </p:cNvPr>
            <p:cNvSpPr txBox="1"/>
            <p:nvPr/>
          </p:nvSpPr>
          <p:spPr>
            <a:xfrm>
              <a:off x="13920898" y="13234652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BEF61D9-C2D4-6D4C-710B-6F6BF36D0E06}"/>
                </a:ext>
              </a:extLst>
            </p:cNvPr>
            <p:cNvSpPr txBox="1"/>
            <p:nvPr/>
          </p:nvSpPr>
          <p:spPr>
            <a:xfrm>
              <a:off x="13928344" y="13824645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F2E250A9-0491-1A73-1CB3-A772CE1D44E7}"/>
                </a:ext>
              </a:extLst>
            </p:cNvPr>
            <p:cNvSpPr txBox="1"/>
            <p:nvPr/>
          </p:nvSpPr>
          <p:spPr>
            <a:xfrm>
              <a:off x="13920898" y="13519973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0EC502B7-8050-51C1-7C2F-8E196042D4BF}"/>
                </a:ext>
              </a:extLst>
            </p:cNvPr>
            <p:cNvSpPr txBox="1"/>
            <p:nvPr/>
          </p:nvSpPr>
          <p:spPr>
            <a:xfrm>
              <a:off x="13928344" y="14144191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7D32D082-7C23-637C-3C03-9DA35A51C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806" b="32135" l="21784" r="33519"/>
                      </a14:imgEffect>
                    </a14:imgLayer>
                  </a14:imgProps>
                </a:ext>
              </a:extLst>
            </a:blip>
            <a:srcRect l="20317" t="21640" r="65014" b="66699"/>
            <a:stretch/>
          </p:blipFill>
          <p:spPr>
            <a:xfrm rot="10800000">
              <a:off x="14269588" y="14112146"/>
              <a:ext cx="798208" cy="3567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3DCEE823-E305-E424-FA50-F36F62564ECD}"/>
                </a:ext>
              </a:extLst>
            </p:cNvPr>
            <p:cNvSpPr txBox="1"/>
            <p:nvPr/>
          </p:nvSpPr>
          <p:spPr>
            <a:xfrm>
              <a:off x="13607948" y="13525915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88E83C96-22F2-ED85-3746-1FB36F6166F6}"/>
                </a:ext>
              </a:extLst>
            </p:cNvPr>
            <p:cNvSpPr txBox="1"/>
            <p:nvPr/>
          </p:nvSpPr>
          <p:spPr>
            <a:xfrm>
              <a:off x="13607947" y="13815686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CD99739-2F09-FD2B-1601-CDF4D8CFE01C}"/>
                </a:ext>
              </a:extLst>
            </p:cNvPr>
            <p:cNvSpPr txBox="1"/>
            <p:nvPr/>
          </p:nvSpPr>
          <p:spPr>
            <a:xfrm>
              <a:off x="13607947" y="14139162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61F573B-2A43-1B9F-3BE8-E91451A18EB1}"/>
                </a:ext>
              </a:extLst>
            </p:cNvPr>
            <p:cNvSpPr txBox="1"/>
            <p:nvPr/>
          </p:nvSpPr>
          <p:spPr>
            <a:xfrm>
              <a:off x="13601691" y="13234652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209ED2A0-02E8-1ACD-931D-5C53DB0E1854}"/>
                </a:ext>
              </a:extLst>
            </p:cNvPr>
            <p:cNvSpPr/>
            <p:nvPr/>
          </p:nvSpPr>
          <p:spPr>
            <a:xfrm>
              <a:off x="17029512" y="13127532"/>
              <a:ext cx="749870" cy="65401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Cat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29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29BB585E-F6B0-F0E2-2936-F3D09F4D114C}"/>
                </a:ext>
              </a:extLst>
            </p:cNvPr>
            <p:cNvSpPr/>
            <p:nvPr/>
          </p:nvSpPr>
          <p:spPr>
            <a:xfrm>
              <a:off x="17029511" y="13963199"/>
              <a:ext cx="733200" cy="65401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Cat</a:t>
              </a:r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35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DD20FDE7-EC15-0FC0-1999-E1C066B44391}"/>
                </a:ext>
              </a:extLst>
            </p:cNvPr>
            <p:cNvSpPr/>
            <p:nvPr/>
          </p:nvSpPr>
          <p:spPr>
            <a:xfrm>
              <a:off x="17029511" y="14872792"/>
              <a:ext cx="733438" cy="65401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Cat 29&amp;35</a:t>
              </a:r>
            </a:p>
          </p:txBody>
        </p: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56FBB22F-A3AE-8134-AEE1-250768AF7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65998" y="13424057"/>
              <a:ext cx="0" cy="1798352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E9D188B-3D60-EC98-75C2-385503C1997A}"/>
                </a:ext>
              </a:extLst>
            </p:cNvPr>
            <p:cNvCxnSpPr>
              <a:cxnSpLocks/>
            </p:cNvCxnSpPr>
            <p:nvPr/>
          </p:nvCxnSpPr>
          <p:spPr>
            <a:xfrm>
              <a:off x="15555668" y="13441268"/>
              <a:ext cx="403942" cy="0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7FD0D2F-F1C3-4801-71A7-907693DCE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8333" y="14287991"/>
              <a:ext cx="781278" cy="3221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9EFA3D3-0486-3E97-ED3C-00565A854BE4}"/>
                </a:ext>
              </a:extLst>
            </p:cNvPr>
            <p:cNvCxnSpPr>
              <a:cxnSpLocks/>
            </p:cNvCxnSpPr>
            <p:nvPr/>
          </p:nvCxnSpPr>
          <p:spPr>
            <a:xfrm>
              <a:off x="15555668" y="15211919"/>
              <a:ext cx="403942" cy="0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4C13057-D6B8-E959-2432-34211EA57AF5}"/>
                </a:ext>
              </a:extLst>
            </p:cNvPr>
            <p:cNvSpPr txBox="1"/>
            <p:nvPr/>
          </p:nvSpPr>
          <p:spPr>
            <a:xfrm>
              <a:off x="15852902" y="13630512"/>
              <a:ext cx="926857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29 Only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E62ABA26-B9B5-3B49-7C32-0F81E2D659B3}"/>
                </a:ext>
              </a:extLst>
            </p:cNvPr>
            <p:cNvSpPr/>
            <p:nvPr/>
          </p:nvSpPr>
          <p:spPr>
            <a:xfrm>
              <a:off x="15959610" y="14984622"/>
              <a:ext cx="692811" cy="46249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C3BC344-1CB0-22B4-74AE-EB0EEEE5BD78}"/>
                </a:ext>
              </a:extLst>
            </p:cNvPr>
            <p:cNvCxnSpPr>
              <a:cxnSpLocks/>
            </p:cNvCxnSpPr>
            <p:nvPr/>
          </p:nvCxnSpPr>
          <p:spPr>
            <a:xfrm>
              <a:off x="16125036" y="14978349"/>
              <a:ext cx="0" cy="46876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F1E7647-83E1-0323-CD38-F7DEAD818933}"/>
                </a:ext>
              </a:extLst>
            </p:cNvPr>
            <p:cNvCxnSpPr>
              <a:cxnSpLocks/>
            </p:cNvCxnSpPr>
            <p:nvPr/>
          </p:nvCxnSpPr>
          <p:spPr>
            <a:xfrm>
              <a:off x="15959610" y="15145064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03342B40-FDD2-C065-7F26-505945ADE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181" b="30818" l="21829" r="33921"/>
                      </a14:imgEffect>
                    </a14:imgLayer>
                  </a14:imgProps>
                </a:ext>
              </a:extLst>
            </a:blip>
            <a:srcRect l="20317" t="22226" r="64567" b="68227"/>
            <a:stretch/>
          </p:blipFill>
          <p:spPr>
            <a:xfrm>
              <a:off x="16144286" y="14976721"/>
              <a:ext cx="488771" cy="1735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D9F94649-394A-BDA4-076E-8750E58ABE39}"/>
                </a:ext>
              </a:extLst>
            </p:cNvPr>
            <p:cNvCxnSpPr>
              <a:cxnSpLocks/>
            </p:cNvCxnSpPr>
            <p:nvPr/>
          </p:nvCxnSpPr>
          <p:spPr>
            <a:xfrm>
              <a:off x="15975189" y="15293068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69AB930D-4B70-6462-2ADF-92D47E470622}"/>
                </a:ext>
              </a:extLst>
            </p:cNvPr>
            <p:cNvSpPr/>
            <p:nvPr/>
          </p:nvSpPr>
          <p:spPr>
            <a:xfrm>
              <a:off x="15930867" y="14063691"/>
              <a:ext cx="692811" cy="46249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C9E4511-4F0E-23AD-A3D8-6EDE53335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096293" y="14057418"/>
              <a:ext cx="0" cy="46876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99C7AB4F-B671-B7BC-5A54-20C5E3CB4FE8}"/>
                </a:ext>
              </a:extLst>
            </p:cNvPr>
            <p:cNvCxnSpPr>
              <a:cxnSpLocks/>
            </p:cNvCxnSpPr>
            <p:nvPr/>
          </p:nvCxnSpPr>
          <p:spPr>
            <a:xfrm>
              <a:off x="15930867" y="14224133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4" name="Picture 593">
              <a:extLst>
                <a:ext uri="{FF2B5EF4-FFF2-40B4-BE49-F238E27FC236}">
                  <a16:creationId xmlns:a16="http://schemas.microsoft.com/office/drawing/2014/main" id="{7B09FAE8-EA65-4D3E-0B57-DCA49BC24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181" b="30818" l="21829" r="33921"/>
                      </a14:imgEffect>
                    </a14:imgLayer>
                  </a14:imgProps>
                </a:ext>
              </a:extLst>
            </a:blip>
            <a:srcRect l="20317" t="22226" r="64567" b="68227"/>
            <a:stretch/>
          </p:blipFill>
          <p:spPr>
            <a:xfrm>
              <a:off x="16115543" y="14055790"/>
              <a:ext cx="488771" cy="1735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2EBBD30-6C07-64C1-151E-E7DE2F288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946446" y="14372137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8A3D201A-6B67-362A-D6A0-9D2F72FD42B2}"/>
                </a:ext>
              </a:extLst>
            </p:cNvPr>
            <p:cNvSpPr/>
            <p:nvPr/>
          </p:nvSpPr>
          <p:spPr>
            <a:xfrm>
              <a:off x="15947688" y="13206579"/>
              <a:ext cx="692811" cy="46249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AFE1D2FF-C92E-4D70-8FA5-37FFCF31C64D}"/>
                </a:ext>
              </a:extLst>
            </p:cNvPr>
            <p:cNvCxnSpPr>
              <a:cxnSpLocks/>
            </p:cNvCxnSpPr>
            <p:nvPr/>
          </p:nvCxnSpPr>
          <p:spPr>
            <a:xfrm>
              <a:off x="16113114" y="13200306"/>
              <a:ext cx="0" cy="46876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0F6B3A9C-3576-B6B4-7A87-0B8B0A02B688}"/>
                </a:ext>
              </a:extLst>
            </p:cNvPr>
            <p:cNvCxnSpPr>
              <a:cxnSpLocks/>
            </p:cNvCxnSpPr>
            <p:nvPr/>
          </p:nvCxnSpPr>
          <p:spPr>
            <a:xfrm>
              <a:off x="15947688" y="13367021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72" name="Picture 671">
              <a:extLst>
                <a:ext uri="{FF2B5EF4-FFF2-40B4-BE49-F238E27FC236}">
                  <a16:creationId xmlns:a16="http://schemas.microsoft.com/office/drawing/2014/main" id="{DD27D775-4AFA-B2DE-7168-25DCD1B6E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181" b="30818" l="21829" r="33921"/>
                      </a14:imgEffect>
                    </a14:imgLayer>
                  </a14:imgProps>
                </a:ext>
              </a:extLst>
            </a:blip>
            <a:srcRect l="20317" t="22226" r="64567" b="68227"/>
            <a:stretch/>
          </p:blipFill>
          <p:spPr>
            <a:xfrm>
              <a:off x="16132364" y="13198678"/>
              <a:ext cx="488771" cy="1735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0B738187-40F4-24A5-FE8C-463EFD9475C6}"/>
                </a:ext>
              </a:extLst>
            </p:cNvPr>
            <p:cNvCxnSpPr>
              <a:cxnSpLocks/>
            </p:cNvCxnSpPr>
            <p:nvPr/>
          </p:nvCxnSpPr>
          <p:spPr>
            <a:xfrm>
              <a:off x="15963267" y="13515025"/>
              <a:ext cx="692811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TextBox 673">
              <a:extLst>
                <a:ext uri="{FF2B5EF4-FFF2-40B4-BE49-F238E27FC236}">
                  <a16:creationId xmlns:a16="http://schemas.microsoft.com/office/drawing/2014/main" id="{5B359AA1-3583-6F32-2E34-326F99EF0D32}"/>
                </a:ext>
              </a:extLst>
            </p:cNvPr>
            <p:cNvSpPr txBox="1"/>
            <p:nvPr/>
          </p:nvSpPr>
          <p:spPr>
            <a:xfrm>
              <a:off x="15845442" y="14488930"/>
              <a:ext cx="926857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35 Only</a:t>
              </a:r>
            </a:p>
          </p:txBody>
        </p:sp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id="{B1DD3BC2-B205-49C1-C8CF-C303856BFA37}"/>
                </a:ext>
              </a:extLst>
            </p:cNvPr>
            <p:cNvSpPr txBox="1"/>
            <p:nvPr/>
          </p:nvSpPr>
          <p:spPr>
            <a:xfrm>
              <a:off x="15880674" y="15402027"/>
              <a:ext cx="902811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29 &amp; 35</a:t>
              </a:r>
            </a:p>
          </p:txBody>
        </p: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AB4EECCA-DEA5-65D8-8080-1CE6F0EDE2FD}"/>
                </a:ext>
              </a:extLst>
            </p:cNvPr>
            <p:cNvCxnSpPr>
              <a:cxnSpLocks/>
            </p:cNvCxnSpPr>
            <p:nvPr/>
          </p:nvCxnSpPr>
          <p:spPr>
            <a:xfrm>
              <a:off x="16638433" y="13441268"/>
              <a:ext cx="40394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A7A83342-9886-09EC-F53C-EC712D357D3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8433" y="15211919"/>
              <a:ext cx="40394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4ED49D0B-33E0-437C-B5BB-09750D7DA5B2}"/>
                </a:ext>
              </a:extLst>
            </p:cNvPr>
            <p:cNvCxnSpPr>
              <a:cxnSpLocks/>
            </p:cNvCxnSpPr>
            <p:nvPr/>
          </p:nvCxnSpPr>
          <p:spPr>
            <a:xfrm>
              <a:off x="16633057" y="14301659"/>
              <a:ext cx="40394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9" name="TextBox 678">
              <a:extLst>
                <a:ext uri="{FF2B5EF4-FFF2-40B4-BE49-F238E27FC236}">
                  <a16:creationId xmlns:a16="http://schemas.microsoft.com/office/drawing/2014/main" id="{E96302EE-16B1-7A74-0E8D-C5029C9C36D6}"/>
                </a:ext>
              </a:extLst>
            </p:cNvPr>
            <p:cNvSpPr txBox="1"/>
            <p:nvPr/>
          </p:nvSpPr>
          <p:spPr>
            <a:xfrm>
              <a:off x="13564993" y="13022377"/>
              <a:ext cx="431528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PID</a:t>
              </a:r>
            </a:p>
          </p:txBody>
        </p: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id="{03A2849F-1FC2-DDA8-1AD7-74C652A1B565}"/>
                </a:ext>
              </a:extLst>
            </p:cNvPr>
            <p:cNvSpPr txBox="1"/>
            <p:nvPr/>
          </p:nvSpPr>
          <p:spPr>
            <a:xfrm>
              <a:off x="14329154" y="13001982"/>
              <a:ext cx="1146404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Summary</a:t>
              </a: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AAB5976D-4B49-DA9E-37F9-694DAD9DC6EA}"/>
                </a:ext>
              </a:extLst>
            </p:cNvPr>
            <p:cNvSpPr txBox="1"/>
            <p:nvPr/>
          </p:nvSpPr>
          <p:spPr>
            <a:xfrm>
              <a:off x="13830755" y="13025126"/>
              <a:ext cx="606388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PMID</a:t>
              </a:r>
            </a:p>
          </p:txBody>
        </p: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33B927D2-8EF7-0837-2C00-CEBB473DE5FC}"/>
                </a:ext>
              </a:extLst>
            </p:cNvPr>
            <p:cNvCxnSpPr>
              <a:cxnSpLocks/>
            </p:cNvCxnSpPr>
            <p:nvPr/>
          </p:nvCxnSpPr>
          <p:spPr>
            <a:xfrm>
              <a:off x="17043785" y="11561422"/>
              <a:ext cx="1508031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4D26910C-72AE-8FE8-53DF-06CB6D97F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31886" y="10289950"/>
              <a:ext cx="366270" cy="548813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B463348E-6A4B-2B3D-2A61-399A63FA8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50686" y="9758898"/>
              <a:ext cx="1057846" cy="1022057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CBC0B641-32AE-EC80-C301-29058614A925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686" y="11220520"/>
              <a:ext cx="1123733" cy="86132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11779CCC-833E-BE0E-1D12-853B4F3EC3D3}"/>
                </a:ext>
              </a:extLst>
            </p:cNvPr>
            <p:cNvSpPr txBox="1"/>
            <p:nvPr/>
          </p:nvSpPr>
          <p:spPr>
            <a:xfrm>
              <a:off x="19343973" y="14414412"/>
              <a:ext cx="1128835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Different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Provisions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29, 35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Vs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29&amp;35</a:t>
              </a:r>
            </a:p>
          </p:txBody>
        </p: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9731DF65-8394-8D04-571D-4D7AC9C2FCF5}"/>
                </a:ext>
              </a:extLst>
            </p:cNvPr>
            <p:cNvCxnSpPr>
              <a:cxnSpLocks/>
            </p:cNvCxnSpPr>
            <p:nvPr/>
          </p:nvCxnSpPr>
          <p:spPr>
            <a:xfrm>
              <a:off x="20492387" y="15069080"/>
              <a:ext cx="621715" cy="0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DD1C209B-E519-631C-AEE5-7E791AD19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04950" y="13709327"/>
              <a:ext cx="2802" cy="1372453"/>
            </a:xfrm>
            <a:prstGeom prst="line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FA3BBE6D-D0D1-FD11-EC80-785941869E6A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950" y="14408109"/>
              <a:ext cx="621715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Connector: Elbow 689">
              <a:extLst>
                <a:ext uri="{FF2B5EF4-FFF2-40B4-BE49-F238E27FC236}">
                  <a16:creationId xmlns:a16="http://schemas.microsoft.com/office/drawing/2014/main" id="{3C22A101-F8EB-B2B5-01FE-23F76057CE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904121" y="8825139"/>
              <a:ext cx="607240" cy="7792735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C4D573-F3D2-EB29-9E88-963032B58C4A}"/>
              </a:ext>
            </a:extLst>
          </p:cNvPr>
          <p:cNvSpPr txBox="1"/>
          <p:nvPr/>
        </p:nvSpPr>
        <p:spPr>
          <a:xfrm>
            <a:off x="12617267" y="8039100"/>
            <a:ext cx="11189065" cy="840006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Method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897" name="Group 896">
            <a:extLst>
              <a:ext uri="{FF2B5EF4-FFF2-40B4-BE49-F238E27FC236}">
                <a16:creationId xmlns:a16="http://schemas.microsoft.com/office/drawing/2014/main" id="{46D6B981-0E61-8A8E-DAED-BFA651E843D3}"/>
              </a:ext>
            </a:extLst>
          </p:cNvPr>
          <p:cNvGrpSpPr/>
          <p:nvPr/>
        </p:nvGrpSpPr>
        <p:grpSpPr>
          <a:xfrm>
            <a:off x="2286000" y="18992973"/>
            <a:ext cx="8875171" cy="7390875"/>
            <a:chOff x="27895361" y="18821355"/>
            <a:chExt cx="9066358" cy="7349921"/>
          </a:xfrm>
        </p:grpSpPr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A132D15C-D0B1-696E-D906-0FB80D7E47BA}"/>
                </a:ext>
              </a:extLst>
            </p:cNvPr>
            <p:cNvCxnSpPr>
              <a:cxnSpLocks/>
              <a:stCxn id="904" idx="0"/>
              <a:endCxn id="906" idx="2"/>
            </p:cNvCxnSpPr>
            <p:nvPr/>
          </p:nvCxnSpPr>
          <p:spPr>
            <a:xfrm flipV="1">
              <a:off x="33518398" y="22305860"/>
              <a:ext cx="634418" cy="619368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C291FB7E-DF24-7813-D2E4-42E39F727D77}"/>
                </a:ext>
              </a:extLst>
            </p:cNvPr>
            <p:cNvCxnSpPr>
              <a:cxnSpLocks/>
              <a:stCxn id="907" idx="0"/>
              <a:endCxn id="908" idx="4"/>
            </p:cNvCxnSpPr>
            <p:nvPr/>
          </p:nvCxnSpPr>
          <p:spPr>
            <a:xfrm flipV="1">
              <a:off x="34235766" y="23119203"/>
              <a:ext cx="289017" cy="327654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8616305D-E78B-1E32-BFD5-3CF6323C68FF}"/>
                </a:ext>
              </a:extLst>
            </p:cNvPr>
            <p:cNvCxnSpPr>
              <a:cxnSpLocks/>
              <a:stCxn id="912" idx="6"/>
              <a:endCxn id="908" idx="2"/>
            </p:cNvCxnSpPr>
            <p:nvPr/>
          </p:nvCxnSpPr>
          <p:spPr>
            <a:xfrm flipH="1" flipV="1">
              <a:off x="34638516" y="23005471"/>
              <a:ext cx="409866" cy="67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6453954D-3B9F-BDE8-11E1-BDB8703D3748}"/>
                </a:ext>
              </a:extLst>
            </p:cNvPr>
            <p:cNvSpPr txBox="1"/>
            <p:nvPr/>
          </p:nvSpPr>
          <p:spPr>
            <a:xfrm>
              <a:off x="33532300" y="18821355"/>
              <a:ext cx="1125142" cy="336678"/>
            </a:xfrm>
            <a:prstGeom prst="rect">
              <a:avLst/>
            </a:prstGeom>
            <a:noFill/>
            <a:ln w="28575">
              <a:solidFill>
                <a:srgbClr val="0B304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Category</a:t>
              </a:r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1E953C72-8E9F-BF32-E8C1-8232E0CF7747}"/>
                </a:ext>
              </a:extLst>
            </p:cNvPr>
            <p:cNvSpPr/>
            <p:nvPr/>
          </p:nvSpPr>
          <p:spPr>
            <a:xfrm flipH="1">
              <a:off x="33404667" y="22925228"/>
              <a:ext cx="227464" cy="227464"/>
            </a:xfrm>
            <a:prstGeom prst="ellipse">
              <a:avLst/>
            </a:prstGeom>
            <a:solidFill>
              <a:srgbClr val="AA00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05" name="TextBox 904">
              <a:extLst>
                <a:ext uri="{FF2B5EF4-FFF2-40B4-BE49-F238E27FC236}">
                  <a16:creationId xmlns:a16="http://schemas.microsoft.com/office/drawing/2014/main" id="{D9590E44-2367-ADE2-6AB4-842D5AAAE9D7}"/>
                </a:ext>
              </a:extLst>
            </p:cNvPr>
            <p:cNvSpPr txBox="1"/>
            <p:nvPr/>
          </p:nvSpPr>
          <p:spPr>
            <a:xfrm>
              <a:off x="35802835" y="22825109"/>
              <a:ext cx="968641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Waiver</a:t>
              </a:r>
            </a:p>
          </p:txBody>
        </p:sp>
        <p:sp>
          <p:nvSpPr>
            <p:cNvPr id="906" name="TextBox 905">
              <a:extLst>
                <a:ext uri="{FF2B5EF4-FFF2-40B4-BE49-F238E27FC236}">
                  <a16:creationId xmlns:a16="http://schemas.microsoft.com/office/drawing/2014/main" id="{FCF437D0-9DE1-444E-C2E8-1EB88AD12727}"/>
                </a:ext>
              </a:extLst>
            </p:cNvPr>
            <p:cNvSpPr txBox="1"/>
            <p:nvPr/>
          </p:nvSpPr>
          <p:spPr>
            <a:xfrm>
              <a:off x="33462186" y="21969182"/>
              <a:ext cx="1381261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Regulation</a:t>
              </a:r>
            </a:p>
          </p:txBody>
        </p:sp>
        <p:sp>
          <p:nvSpPr>
            <p:cNvPr id="907" name="TextBox 906">
              <a:extLst>
                <a:ext uri="{FF2B5EF4-FFF2-40B4-BE49-F238E27FC236}">
                  <a16:creationId xmlns:a16="http://schemas.microsoft.com/office/drawing/2014/main" id="{0F6DA77D-71FF-BB1A-DEBD-2FD8C47A0E23}"/>
                </a:ext>
              </a:extLst>
            </p:cNvPr>
            <p:cNvSpPr txBox="1"/>
            <p:nvPr/>
          </p:nvSpPr>
          <p:spPr>
            <a:xfrm>
              <a:off x="33518400" y="23446857"/>
              <a:ext cx="1434733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Regulation</a:t>
              </a:r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15F5DFC2-3997-0990-8C26-8FA51B137BF9}"/>
                </a:ext>
              </a:extLst>
            </p:cNvPr>
            <p:cNvSpPr/>
            <p:nvPr/>
          </p:nvSpPr>
          <p:spPr>
            <a:xfrm flipH="1">
              <a:off x="34411052" y="22891739"/>
              <a:ext cx="227464" cy="227464"/>
            </a:xfrm>
            <a:prstGeom prst="ellipse">
              <a:avLst/>
            </a:prstGeom>
            <a:solidFill>
              <a:srgbClr val="AA00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50F5516C-2598-5216-FC05-0CCFBEE31E55}"/>
                </a:ext>
              </a:extLst>
            </p:cNvPr>
            <p:cNvSpPr/>
            <p:nvPr/>
          </p:nvSpPr>
          <p:spPr>
            <a:xfrm flipH="1">
              <a:off x="32947907" y="22483531"/>
              <a:ext cx="227464" cy="227464"/>
            </a:xfrm>
            <a:prstGeom prst="ellipse">
              <a:avLst/>
            </a:prstGeom>
            <a:solidFill>
              <a:srgbClr val="FFD6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FA51B062-1E62-86C0-960F-E237402CA56A}"/>
                </a:ext>
              </a:extLst>
            </p:cNvPr>
            <p:cNvSpPr/>
            <p:nvPr/>
          </p:nvSpPr>
          <p:spPr>
            <a:xfrm flipH="1">
              <a:off x="32914596" y="23346076"/>
              <a:ext cx="227464" cy="227464"/>
            </a:xfrm>
            <a:prstGeom prst="ellipse">
              <a:avLst/>
            </a:prstGeom>
            <a:solidFill>
              <a:srgbClr val="FFD6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1" name="TextBox 910">
              <a:extLst>
                <a:ext uri="{FF2B5EF4-FFF2-40B4-BE49-F238E27FC236}">
                  <a16:creationId xmlns:a16="http://schemas.microsoft.com/office/drawing/2014/main" id="{B16FC718-98F8-D186-9E6E-47B3606D879F}"/>
                </a:ext>
              </a:extLst>
            </p:cNvPr>
            <p:cNvSpPr txBox="1"/>
            <p:nvPr/>
          </p:nvSpPr>
          <p:spPr>
            <a:xfrm>
              <a:off x="31429647" y="21659088"/>
              <a:ext cx="936596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Waiver</a:t>
              </a:r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8E522D13-154D-BFD4-8702-166DA2E0AAEA}"/>
                </a:ext>
              </a:extLst>
            </p:cNvPr>
            <p:cNvSpPr/>
            <p:nvPr/>
          </p:nvSpPr>
          <p:spPr>
            <a:xfrm flipH="1">
              <a:off x="35048382" y="22898528"/>
              <a:ext cx="227464" cy="227464"/>
            </a:xfrm>
            <a:prstGeom prst="ellipse">
              <a:avLst/>
            </a:prstGeom>
            <a:solidFill>
              <a:srgbClr val="FFD6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2E8E1A9E-450B-6F40-55CD-919D2DCBB8EF}"/>
                </a:ext>
              </a:extLst>
            </p:cNvPr>
            <p:cNvSpPr/>
            <p:nvPr/>
          </p:nvSpPr>
          <p:spPr>
            <a:xfrm flipH="1">
              <a:off x="32942559" y="21570505"/>
              <a:ext cx="227464" cy="227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4F9455B0-41DA-5C21-0081-6FB4C25242A0}"/>
                </a:ext>
              </a:extLst>
            </p:cNvPr>
            <p:cNvSpPr/>
            <p:nvPr/>
          </p:nvSpPr>
          <p:spPr>
            <a:xfrm flipH="1">
              <a:off x="35050050" y="21579302"/>
              <a:ext cx="227464" cy="227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8FD1DFD4-37B1-CE06-8B15-D7A2B788E08E}"/>
                </a:ext>
              </a:extLst>
            </p:cNvPr>
            <p:cNvSpPr/>
            <p:nvPr/>
          </p:nvSpPr>
          <p:spPr>
            <a:xfrm flipH="1">
              <a:off x="33976761" y="21015029"/>
              <a:ext cx="227464" cy="227464"/>
            </a:xfrm>
            <a:prstGeom prst="ellipse">
              <a:avLst/>
            </a:prstGeom>
            <a:solidFill>
              <a:srgbClr val="83C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2B08868D-3022-F63E-965E-811AC052A470}"/>
                </a:ext>
              </a:extLst>
            </p:cNvPr>
            <p:cNvSpPr/>
            <p:nvPr/>
          </p:nvSpPr>
          <p:spPr>
            <a:xfrm flipH="1">
              <a:off x="33974052" y="20264105"/>
              <a:ext cx="227464" cy="227464"/>
            </a:xfrm>
            <a:prstGeom prst="ellipse">
              <a:avLst/>
            </a:prstGeom>
            <a:solidFill>
              <a:srgbClr val="7197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6F789CE2-C3C9-6055-BDC9-9F6000B5F673}"/>
                </a:ext>
              </a:extLst>
            </p:cNvPr>
            <p:cNvSpPr/>
            <p:nvPr/>
          </p:nvSpPr>
          <p:spPr>
            <a:xfrm flipH="1">
              <a:off x="35041071" y="24022543"/>
              <a:ext cx="227464" cy="227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DEC180A4-2009-5551-2483-4C85B7DF98EC}"/>
                </a:ext>
              </a:extLst>
            </p:cNvPr>
            <p:cNvSpPr/>
            <p:nvPr/>
          </p:nvSpPr>
          <p:spPr>
            <a:xfrm flipH="1">
              <a:off x="33502989" y="24507900"/>
              <a:ext cx="227464" cy="227464"/>
            </a:xfrm>
            <a:prstGeom prst="ellipse">
              <a:avLst/>
            </a:prstGeom>
            <a:solidFill>
              <a:srgbClr val="83C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8D435BE5-0444-5ECB-35A1-F98D8FDE9249}"/>
                </a:ext>
              </a:extLst>
            </p:cNvPr>
            <p:cNvSpPr/>
            <p:nvPr/>
          </p:nvSpPr>
          <p:spPr>
            <a:xfrm flipH="1">
              <a:off x="33507414" y="25321952"/>
              <a:ext cx="227464" cy="227464"/>
            </a:xfrm>
            <a:prstGeom prst="ellipse">
              <a:avLst/>
            </a:prstGeom>
            <a:solidFill>
              <a:srgbClr val="4071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2F50C67F-19BF-CD9E-5735-75A7C633E8D1}"/>
                </a:ext>
              </a:extLst>
            </p:cNvPr>
            <p:cNvSpPr/>
            <p:nvPr/>
          </p:nvSpPr>
          <p:spPr>
            <a:xfrm flipH="1">
              <a:off x="30587253" y="25326718"/>
              <a:ext cx="227464" cy="227464"/>
            </a:xfrm>
            <a:prstGeom prst="ellipse">
              <a:avLst/>
            </a:prstGeom>
            <a:solidFill>
              <a:srgbClr val="4071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A0C84A85-EECB-8181-59F6-C038E87A71F6}"/>
                </a:ext>
              </a:extLst>
            </p:cNvPr>
            <p:cNvSpPr/>
            <p:nvPr/>
          </p:nvSpPr>
          <p:spPr>
            <a:xfrm flipH="1">
              <a:off x="30588059" y="24427479"/>
              <a:ext cx="227464" cy="227464"/>
            </a:xfrm>
            <a:prstGeom prst="ellipse">
              <a:avLst/>
            </a:prstGeom>
            <a:solidFill>
              <a:srgbClr val="7197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1DD0C9E7-B885-FF2E-9C80-67E4BAAD0875}"/>
                </a:ext>
              </a:extLst>
            </p:cNvPr>
            <p:cNvSpPr/>
            <p:nvPr/>
          </p:nvSpPr>
          <p:spPr>
            <a:xfrm flipH="1">
              <a:off x="31527643" y="22475386"/>
              <a:ext cx="227464" cy="227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47FF8D3A-798E-C283-B165-FD863DB790E3}"/>
                </a:ext>
              </a:extLst>
            </p:cNvPr>
            <p:cNvSpPr/>
            <p:nvPr/>
          </p:nvSpPr>
          <p:spPr>
            <a:xfrm flipH="1">
              <a:off x="30584888" y="23440378"/>
              <a:ext cx="227464" cy="227464"/>
            </a:xfrm>
            <a:prstGeom prst="ellipse">
              <a:avLst/>
            </a:prstGeom>
            <a:solidFill>
              <a:srgbClr val="83C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68E864E4-34CF-C4F2-2AB3-270677BB3790}"/>
                </a:ext>
              </a:extLst>
            </p:cNvPr>
            <p:cNvCxnSpPr>
              <a:cxnSpLocks/>
              <a:stCxn id="904" idx="5"/>
              <a:endCxn id="910" idx="1"/>
            </p:cNvCxnSpPr>
            <p:nvPr/>
          </p:nvCxnSpPr>
          <p:spPr>
            <a:xfrm flipH="1">
              <a:off x="33108748" y="23119381"/>
              <a:ext cx="329230" cy="2600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3DE51A8C-8FB2-AD7F-1610-B91AC4837BC0}"/>
                </a:ext>
              </a:extLst>
            </p:cNvPr>
            <p:cNvCxnSpPr>
              <a:cxnSpLocks/>
              <a:stCxn id="912" idx="4"/>
              <a:endCxn id="917" idx="0"/>
            </p:cNvCxnSpPr>
            <p:nvPr/>
          </p:nvCxnSpPr>
          <p:spPr>
            <a:xfrm flipH="1">
              <a:off x="35154802" y="23125992"/>
              <a:ext cx="7311" cy="89655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2D75D2C7-5EB9-9D34-80DE-13E978F3D919}"/>
                </a:ext>
              </a:extLst>
            </p:cNvPr>
            <p:cNvCxnSpPr>
              <a:cxnSpLocks/>
              <a:stCxn id="910" idx="6"/>
              <a:endCxn id="947" idx="2"/>
            </p:cNvCxnSpPr>
            <p:nvPr/>
          </p:nvCxnSpPr>
          <p:spPr>
            <a:xfrm flipH="1" flipV="1">
              <a:off x="32589241" y="23452586"/>
              <a:ext cx="325354" cy="72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52C964C0-2E3C-A527-5F3E-42522E1EF5E3}"/>
                </a:ext>
              </a:extLst>
            </p:cNvPr>
            <p:cNvCxnSpPr>
              <a:cxnSpLocks/>
              <a:stCxn id="904" idx="7"/>
              <a:endCxn id="909" idx="3"/>
            </p:cNvCxnSpPr>
            <p:nvPr/>
          </p:nvCxnSpPr>
          <p:spPr>
            <a:xfrm flipH="1" flipV="1">
              <a:off x="33142060" y="22677684"/>
              <a:ext cx="295919" cy="2808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86578B10-971D-F623-E8C9-0D5CE0BEEF2E}"/>
                </a:ext>
              </a:extLst>
            </p:cNvPr>
            <p:cNvCxnSpPr>
              <a:cxnSpLocks/>
              <a:stCxn id="909" idx="0"/>
              <a:endCxn id="913" idx="4"/>
            </p:cNvCxnSpPr>
            <p:nvPr/>
          </p:nvCxnSpPr>
          <p:spPr>
            <a:xfrm flipH="1" flipV="1">
              <a:off x="33056291" y="21797969"/>
              <a:ext cx="5348" cy="6855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9" name="Straight Connector 928">
              <a:extLst>
                <a:ext uri="{FF2B5EF4-FFF2-40B4-BE49-F238E27FC236}">
                  <a16:creationId xmlns:a16="http://schemas.microsoft.com/office/drawing/2014/main" id="{9B34AEEE-F588-0537-4296-2483488118E0}"/>
                </a:ext>
              </a:extLst>
            </p:cNvPr>
            <p:cNvCxnSpPr>
              <a:cxnSpLocks/>
              <a:stCxn id="912" idx="0"/>
              <a:endCxn id="914" idx="4"/>
            </p:cNvCxnSpPr>
            <p:nvPr/>
          </p:nvCxnSpPr>
          <p:spPr>
            <a:xfrm flipV="1">
              <a:off x="35162114" y="21806766"/>
              <a:ext cx="1668" cy="10917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0" name="Straight Connector 929">
              <a:extLst>
                <a:ext uri="{FF2B5EF4-FFF2-40B4-BE49-F238E27FC236}">
                  <a16:creationId xmlns:a16="http://schemas.microsoft.com/office/drawing/2014/main" id="{4BA4864C-21D6-B226-DCE8-F5CD0AE47EC7}"/>
                </a:ext>
              </a:extLst>
            </p:cNvPr>
            <p:cNvCxnSpPr>
              <a:cxnSpLocks/>
              <a:stCxn id="915" idx="3"/>
              <a:endCxn id="914" idx="7"/>
            </p:cNvCxnSpPr>
            <p:nvPr/>
          </p:nvCxnSpPr>
          <p:spPr>
            <a:xfrm>
              <a:off x="34170914" y="21209182"/>
              <a:ext cx="912448" cy="40343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63F88BF3-4E25-A50C-0101-3BF2C7726F3A}"/>
                </a:ext>
              </a:extLst>
            </p:cNvPr>
            <p:cNvCxnSpPr>
              <a:cxnSpLocks/>
              <a:stCxn id="915" idx="5"/>
              <a:endCxn id="913" idx="1"/>
            </p:cNvCxnSpPr>
            <p:nvPr/>
          </p:nvCxnSpPr>
          <p:spPr>
            <a:xfrm flipH="1">
              <a:off x="33136712" y="21209182"/>
              <a:ext cx="873361" cy="39463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03887517-0B0D-594C-0A82-BACDD2B6F3F6}"/>
                </a:ext>
              </a:extLst>
            </p:cNvPr>
            <p:cNvCxnSpPr>
              <a:cxnSpLocks/>
              <a:stCxn id="915" idx="0"/>
              <a:endCxn id="916" idx="4"/>
            </p:cNvCxnSpPr>
            <p:nvPr/>
          </p:nvCxnSpPr>
          <p:spPr>
            <a:xfrm flipH="1" flipV="1">
              <a:off x="34087784" y="20491569"/>
              <a:ext cx="2709" cy="5234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FFB488A5-0A9F-5AA7-044E-9735E8EA21ED}"/>
                </a:ext>
              </a:extLst>
            </p:cNvPr>
            <p:cNvCxnSpPr>
              <a:cxnSpLocks/>
              <a:stCxn id="909" idx="6"/>
              <a:endCxn id="922" idx="2"/>
            </p:cNvCxnSpPr>
            <p:nvPr/>
          </p:nvCxnSpPr>
          <p:spPr>
            <a:xfrm flipH="1" flipV="1">
              <a:off x="31755107" y="22589118"/>
              <a:ext cx="1192800" cy="81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90210980-94C8-CFE8-C5BA-321D9C338895}"/>
                </a:ext>
              </a:extLst>
            </p:cNvPr>
            <p:cNvCxnSpPr>
              <a:cxnSpLocks/>
              <a:stCxn id="922" idx="5"/>
              <a:endCxn id="923" idx="1"/>
            </p:cNvCxnSpPr>
            <p:nvPr/>
          </p:nvCxnSpPr>
          <p:spPr>
            <a:xfrm flipH="1">
              <a:off x="30779041" y="22669538"/>
              <a:ext cx="781914" cy="80415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DFDCBDE2-0264-F6C1-BF04-33146D421DC9}"/>
                </a:ext>
              </a:extLst>
            </p:cNvPr>
            <p:cNvCxnSpPr>
              <a:cxnSpLocks/>
              <a:stCxn id="923" idx="4"/>
              <a:endCxn id="921" idx="0"/>
            </p:cNvCxnSpPr>
            <p:nvPr/>
          </p:nvCxnSpPr>
          <p:spPr>
            <a:xfrm>
              <a:off x="30698619" y="23667842"/>
              <a:ext cx="3172" cy="7596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62E75BB4-784A-FB5D-6CAB-A09A0B6FF20B}"/>
                </a:ext>
              </a:extLst>
            </p:cNvPr>
            <p:cNvCxnSpPr>
              <a:cxnSpLocks/>
              <a:stCxn id="921" idx="4"/>
              <a:endCxn id="920" idx="0"/>
            </p:cNvCxnSpPr>
            <p:nvPr/>
          </p:nvCxnSpPr>
          <p:spPr>
            <a:xfrm flipH="1">
              <a:off x="30700984" y="24654943"/>
              <a:ext cx="806" cy="6717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1D6C8622-AD89-3CBD-F978-7E7922927055}"/>
                </a:ext>
              </a:extLst>
            </p:cNvPr>
            <p:cNvCxnSpPr>
              <a:cxnSpLocks/>
              <a:stCxn id="918" idx="2"/>
              <a:endCxn id="917" idx="6"/>
            </p:cNvCxnSpPr>
            <p:nvPr/>
          </p:nvCxnSpPr>
          <p:spPr>
            <a:xfrm flipV="1">
              <a:off x="33730453" y="24136275"/>
              <a:ext cx="1310618" cy="4853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BE573586-83B7-3E4D-98E7-A8696CC7253A}"/>
                </a:ext>
              </a:extLst>
            </p:cNvPr>
            <p:cNvCxnSpPr>
              <a:cxnSpLocks/>
              <a:stCxn id="919" idx="0"/>
              <a:endCxn id="918" idx="4"/>
            </p:cNvCxnSpPr>
            <p:nvPr/>
          </p:nvCxnSpPr>
          <p:spPr>
            <a:xfrm flipH="1" flipV="1">
              <a:off x="33616720" y="24735364"/>
              <a:ext cx="4426" cy="586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5837B1B7-32DC-B323-54BB-31A171E6BA3F}"/>
                </a:ext>
              </a:extLst>
            </p:cNvPr>
            <p:cNvCxnSpPr>
              <a:cxnSpLocks/>
              <a:stCxn id="920" idx="2"/>
              <a:endCxn id="919" idx="6"/>
            </p:cNvCxnSpPr>
            <p:nvPr/>
          </p:nvCxnSpPr>
          <p:spPr>
            <a:xfrm flipV="1">
              <a:off x="30814717" y="25435685"/>
              <a:ext cx="2692697" cy="47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7D138D74-3FD2-9CC7-C16F-9ADAF707034A}"/>
                </a:ext>
              </a:extLst>
            </p:cNvPr>
            <p:cNvCxnSpPr>
              <a:cxnSpLocks/>
              <a:stCxn id="912" idx="2"/>
              <a:endCxn id="905" idx="1"/>
            </p:cNvCxnSpPr>
            <p:nvPr/>
          </p:nvCxnSpPr>
          <p:spPr>
            <a:xfrm flipV="1">
              <a:off x="35275846" y="22993448"/>
              <a:ext cx="526989" cy="18812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441BA7FD-1EA1-BA39-C1D2-8DF7C544411D}"/>
                </a:ext>
              </a:extLst>
            </p:cNvPr>
            <p:cNvCxnSpPr>
              <a:cxnSpLocks/>
              <a:endCxn id="909" idx="7"/>
            </p:cNvCxnSpPr>
            <p:nvPr/>
          </p:nvCxnSpPr>
          <p:spPr>
            <a:xfrm>
              <a:off x="32359053" y="21963490"/>
              <a:ext cx="622165" cy="553353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20EB4FCA-FD5B-EC38-F077-717C743F53D1}"/>
                </a:ext>
              </a:extLst>
            </p:cNvPr>
            <p:cNvCxnSpPr>
              <a:cxnSpLocks/>
              <a:stCxn id="903" idx="2"/>
              <a:endCxn id="950" idx="0"/>
            </p:cNvCxnSpPr>
            <p:nvPr/>
          </p:nvCxnSpPr>
          <p:spPr>
            <a:xfrm flipH="1">
              <a:off x="34088760" y="19158033"/>
              <a:ext cx="6111" cy="333257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435008AC-03B7-EDB9-E125-82BA013717DE}"/>
                </a:ext>
              </a:extLst>
            </p:cNvPr>
            <p:cNvCxnSpPr>
              <a:cxnSpLocks/>
              <a:stCxn id="944" idx="1"/>
              <a:endCxn id="914" idx="2"/>
            </p:cNvCxnSpPr>
            <p:nvPr/>
          </p:nvCxnSpPr>
          <p:spPr>
            <a:xfrm flipH="1">
              <a:off x="35277513" y="21681011"/>
              <a:ext cx="506768" cy="12024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4" name="TextBox 943">
              <a:extLst>
                <a:ext uri="{FF2B5EF4-FFF2-40B4-BE49-F238E27FC236}">
                  <a16:creationId xmlns:a16="http://schemas.microsoft.com/office/drawing/2014/main" id="{44734176-4E3D-5427-9342-C196662D44CF}"/>
                </a:ext>
              </a:extLst>
            </p:cNvPr>
            <p:cNvSpPr txBox="1"/>
            <p:nvPr/>
          </p:nvSpPr>
          <p:spPr>
            <a:xfrm>
              <a:off x="35784282" y="21512672"/>
              <a:ext cx="1177437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Provision</a:t>
              </a:r>
            </a:p>
          </p:txBody>
        </p:sp>
        <p:sp>
          <p:nvSpPr>
            <p:cNvPr id="945" name="TextBox 944">
              <a:extLst>
                <a:ext uri="{FF2B5EF4-FFF2-40B4-BE49-F238E27FC236}">
                  <a16:creationId xmlns:a16="http://schemas.microsoft.com/office/drawing/2014/main" id="{0917D7D1-9855-7EE2-E4B3-555AAD6AF7F1}"/>
                </a:ext>
              </a:extLst>
            </p:cNvPr>
            <p:cNvSpPr txBox="1"/>
            <p:nvPr/>
          </p:nvSpPr>
          <p:spPr>
            <a:xfrm>
              <a:off x="34843449" y="20474398"/>
              <a:ext cx="1251429" cy="5815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Provision Meaning</a:t>
              </a:r>
            </a:p>
          </p:txBody>
        </p:sp>
        <p:cxnSp>
          <p:nvCxnSpPr>
            <p:cNvPr id="946" name="Straight Connector 945">
              <a:extLst>
                <a:ext uri="{FF2B5EF4-FFF2-40B4-BE49-F238E27FC236}">
                  <a16:creationId xmlns:a16="http://schemas.microsoft.com/office/drawing/2014/main" id="{1B477248-D2A5-550D-8BE7-01ECB8B6C065}"/>
                </a:ext>
              </a:extLst>
            </p:cNvPr>
            <p:cNvCxnSpPr>
              <a:cxnSpLocks/>
              <a:stCxn id="945" idx="1"/>
              <a:endCxn id="915" idx="1"/>
            </p:cNvCxnSpPr>
            <p:nvPr/>
          </p:nvCxnSpPr>
          <p:spPr>
            <a:xfrm flipH="1">
              <a:off x="34170913" y="20765166"/>
              <a:ext cx="672536" cy="283174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7" name="Oval 946">
              <a:extLst>
                <a:ext uri="{FF2B5EF4-FFF2-40B4-BE49-F238E27FC236}">
                  <a16:creationId xmlns:a16="http://schemas.microsoft.com/office/drawing/2014/main" id="{90872CAC-CBD9-366C-5959-E5153EEBF4AF}"/>
                </a:ext>
              </a:extLst>
            </p:cNvPr>
            <p:cNvSpPr/>
            <p:nvPr/>
          </p:nvSpPr>
          <p:spPr>
            <a:xfrm flipH="1">
              <a:off x="32361777" y="23338853"/>
              <a:ext cx="227464" cy="227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635164DA-F7BB-2ACD-7ED5-F3C52D365AB8}"/>
                </a:ext>
              </a:extLst>
            </p:cNvPr>
            <p:cNvCxnSpPr>
              <a:cxnSpLocks/>
              <a:stCxn id="909" idx="5"/>
              <a:endCxn id="947" idx="1"/>
            </p:cNvCxnSpPr>
            <p:nvPr/>
          </p:nvCxnSpPr>
          <p:spPr>
            <a:xfrm flipH="1">
              <a:off x="32555930" y="22677684"/>
              <a:ext cx="425289" cy="6944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ABF4E1D5-0DAF-2944-8E8D-826BA6CF5FFC}"/>
                </a:ext>
              </a:extLst>
            </p:cNvPr>
            <p:cNvCxnSpPr>
              <a:cxnSpLocks/>
              <a:stCxn id="918" idx="7"/>
              <a:endCxn id="947" idx="3"/>
            </p:cNvCxnSpPr>
            <p:nvPr/>
          </p:nvCxnSpPr>
          <p:spPr>
            <a:xfrm flipH="1" flipV="1">
              <a:off x="32555930" y="23533006"/>
              <a:ext cx="980370" cy="1008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EFDA9F01-311B-AA66-3CB1-8973E61AA993}"/>
                </a:ext>
              </a:extLst>
            </p:cNvPr>
            <p:cNvSpPr/>
            <p:nvPr/>
          </p:nvSpPr>
          <p:spPr>
            <a:xfrm flipH="1">
              <a:off x="33975029" y="19491290"/>
              <a:ext cx="227464" cy="227464"/>
            </a:xfrm>
            <a:prstGeom prst="ellipse">
              <a:avLst/>
            </a:prstGeom>
            <a:solidFill>
              <a:srgbClr val="4071B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DAB3E303-AD86-C43F-971A-322368A44E3A}"/>
                </a:ext>
              </a:extLst>
            </p:cNvPr>
            <p:cNvCxnSpPr>
              <a:cxnSpLocks/>
              <a:stCxn id="950" idx="4"/>
              <a:endCxn id="916" idx="0"/>
            </p:cNvCxnSpPr>
            <p:nvPr/>
          </p:nvCxnSpPr>
          <p:spPr>
            <a:xfrm flipH="1">
              <a:off x="34087784" y="19718754"/>
              <a:ext cx="976" cy="54535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2" name="TextBox 951">
              <a:extLst>
                <a:ext uri="{FF2B5EF4-FFF2-40B4-BE49-F238E27FC236}">
                  <a16:creationId xmlns:a16="http://schemas.microsoft.com/office/drawing/2014/main" id="{DEE34068-4B74-4F38-72D1-D90EA84FC8DD}"/>
                </a:ext>
              </a:extLst>
            </p:cNvPr>
            <p:cNvSpPr txBox="1"/>
            <p:nvPr/>
          </p:nvSpPr>
          <p:spPr>
            <a:xfrm>
              <a:off x="30079405" y="25834598"/>
              <a:ext cx="1256242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Category</a:t>
              </a:r>
            </a:p>
          </p:txBody>
        </p: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22823B74-89BF-4701-9E50-DAEC47EA2B36}"/>
                </a:ext>
              </a:extLst>
            </p:cNvPr>
            <p:cNvCxnSpPr>
              <a:cxnSpLocks/>
              <a:stCxn id="952" idx="0"/>
              <a:endCxn id="920" idx="4"/>
            </p:cNvCxnSpPr>
            <p:nvPr/>
          </p:nvCxnSpPr>
          <p:spPr>
            <a:xfrm flipH="1" flipV="1">
              <a:off x="30700985" y="25554181"/>
              <a:ext cx="6542" cy="280417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58AE3E93-F4D5-B432-5872-8F35515700A2}"/>
                </a:ext>
              </a:extLst>
            </p:cNvPr>
            <p:cNvSpPr/>
            <p:nvPr/>
          </p:nvSpPr>
          <p:spPr>
            <a:xfrm flipH="1">
              <a:off x="29826910" y="24415769"/>
              <a:ext cx="227464" cy="227464"/>
            </a:xfrm>
            <a:prstGeom prst="ellipse">
              <a:avLst/>
            </a:prstGeom>
            <a:solidFill>
              <a:srgbClr val="7197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6F8B0B2E-445E-16CA-B505-BE4575C3A798}"/>
                </a:ext>
              </a:extLst>
            </p:cNvPr>
            <p:cNvCxnSpPr>
              <a:cxnSpLocks/>
              <a:stCxn id="954" idx="3"/>
              <a:endCxn id="920" idx="7"/>
            </p:cNvCxnSpPr>
            <p:nvPr/>
          </p:nvCxnSpPr>
          <p:spPr>
            <a:xfrm>
              <a:off x="30021063" y="24609922"/>
              <a:ext cx="599502" cy="7501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179EA204-5E9E-3C7E-6D29-7B715C88DBBB}"/>
                </a:ext>
              </a:extLst>
            </p:cNvPr>
            <p:cNvCxnSpPr>
              <a:cxnSpLocks/>
              <a:stCxn id="923" idx="5"/>
              <a:endCxn id="954" idx="1"/>
            </p:cNvCxnSpPr>
            <p:nvPr/>
          </p:nvCxnSpPr>
          <p:spPr>
            <a:xfrm flipH="1">
              <a:off x="30021063" y="23634530"/>
              <a:ext cx="597136" cy="81455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62B82FDD-819B-F5A7-1DAC-62F31BDCD34D}"/>
                </a:ext>
              </a:extLst>
            </p:cNvPr>
            <p:cNvSpPr txBox="1"/>
            <p:nvPr/>
          </p:nvSpPr>
          <p:spPr>
            <a:xfrm>
              <a:off x="29427168" y="22477403"/>
              <a:ext cx="1207920" cy="5815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Provision Meaning</a:t>
              </a:r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DA0E09F6-D8A6-702D-2C3C-E43D97DF5E5E}"/>
                </a:ext>
              </a:extLst>
            </p:cNvPr>
            <p:cNvCxnSpPr>
              <a:cxnSpLocks/>
              <a:stCxn id="957" idx="2"/>
              <a:endCxn id="923" idx="6"/>
            </p:cNvCxnSpPr>
            <p:nvPr/>
          </p:nvCxnSpPr>
          <p:spPr>
            <a:xfrm>
              <a:off x="30031128" y="23058938"/>
              <a:ext cx="553760" cy="495172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9" name="TextBox 958">
              <a:extLst>
                <a:ext uri="{FF2B5EF4-FFF2-40B4-BE49-F238E27FC236}">
                  <a16:creationId xmlns:a16="http://schemas.microsoft.com/office/drawing/2014/main" id="{238DF88D-AA78-A81A-6AC5-9E0EA5A01EEF}"/>
                </a:ext>
              </a:extLst>
            </p:cNvPr>
            <p:cNvSpPr txBox="1"/>
            <p:nvPr/>
          </p:nvSpPr>
          <p:spPr>
            <a:xfrm>
              <a:off x="27895361" y="24755040"/>
              <a:ext cx="1499574" cy="336678"/>
            </a:xfrm>
            <a:prstGeom prst="rect">
              <a:avLst/>
            </a:prstGeom>
            <a:noFill/>
            <a:ln w="28575">
              <a:solidFill>
                <a:srgbClr val="15608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Subcategory</a:t>
              </a:r>
            </a:p>
          </p:txBody>
        </p: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44180A61-C60A-389B-C12D-799ADCAA0F8A}"/>
                </a:ext>
              </a:extLst>
            </p:cNvPr>
            <p:cNvCxnSpPr>
              <a:cxnSpLocks/>
              <a:stCxn id="954" idx="5"/>
              <a:endCxn id="959" idx="3"/>
            </p:cNvCxnSpPr>
            <p:nvPr/>
          </p:nvCxnSpPr>
          <p:spPr>
            <a:xfrm flipH="1">
              <a:off x="29394935" y="24609921"/>
              <a:ext cx="465286" cy="313458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66CB1582-F185-F607-980A-14BDA7360A9E}"/>
                </a:ext>
              </a:extLst>
            </p:cNvPr>
            <p:cNvSpPr txBox="1"/>
            <p:nvPr/>
          </p:nvSpPr>
          <p:spPr>
            <a:xfrm>
              <a:off x="32032223" y="20191204"/>
              <a:ext cx="1525530" cy="33667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Subcategory</a:t>
              </a: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A5BAF3FC-60BB-E5F1-1D45-4194DCED1614}"/>
                </a:ext>
              </a:extLst>
            </p:cNvPr>
            <p:cNvCxnSpPr>
              <a:cxnSpLocks/>
              <a:stCxn id="961" idx="3"/>
              <a:endCxn id="916" idx="6"/>
            </p:cNvCxnSpPr>
            <p:nvPr/>
          </p:nvCxnSpPr>
          <p:spPr>
            <a:xfrm>
              <a:off x="33557753" y="20359543"/>
              <a:ext cx="416299" cy="18294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8" name="TextBox 897">
            <a:extLst>
              <a:ext uri="{FF2B5EF4-FFF2-40B4-BE49-F238E27FC236}">
                <a16:creationId xmlns:a16="http://schemas.microsoft.com/office/drawing/2014/main" id="{BFA41A0E-6693-2AEA-CB20-334DFF4F3E51}"/>
              </a:ext>
            </a:extLst>
          </p:cNvPr>
          <p:cNvSpPr txBox="1"/>
          <p:nvPr/>
        </p:nvSpPr>
        <p:spPr>
          <a:xfrm>
            <a:off x="529367" y="17952437"/>
            <a:ext cx="11106118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Categorization of Mitigation Concepts</a:t>
            </a:r>
            <a:endParaRPr lang="en-US" sz="3200" dirty="0">
              <a:latin typeface="Helvetica" pitchFamily="2" charset="0"/>
            </a:endParaRPr>
          </a:p>
        </p:txBody>
      </p:sp>
      <p:sp>
        <p:nvSpPr>
          <p:cNvPr id="899" name="TextBox 898">
            <a:extLst>
              <a:ext uri="{FF2B5EF4-FFF2-40B4-BE49-F238E27FC236}">
                <a16:creationId xmlns:a16="http://schemas.microsoft.com/office/drawing/2014/main" id="{CBF76C65-178F-A484-40C8-466B20E554A4}"/>
              </a:ext>
            </a:extLst>
          </p:cNvPr>
          <p:cNvSpPr txBox="1"/>
          <p:nvPr/>
        </p:nvSpPr>
        <p:spPr>
          <a:xfrm>
            <a:off x="854050" y="18992974"/>
            <a:ext cx="48601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Provisions were compared incrementally to derive higher abstraction groupings.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F61195-B404-A8B1-8140-C875DD4B788F}"/>
              </a:ext>
            </a:extLst>
          </p:cNvPr>
          <p:cNvSpPr/>
          <p:nvPr/>
        </p:nvSpPr>
        <p:spPr>
          <a:xfrm>
            <a:off x="12464701" y="21879643"/>
            <a:ext cx="3244091" cy="1153455"/>
          </a:xfrm>
          <a:prstGeom prst="roundRect">
            <a:avLst/>
          </a:prstGeom>
          <a:solidFill>
            <a:srgbClr val="036AB4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Part 107 Mitigations Concepts</a:t>
            </a:r>
          </a:p>
        </p:txBody>
      </p:sp>
      <p:sp>
        <p:nvSpPr>
          <p:cNvPr id="970" name="Rectangle: Rounded Corners 969">
            <a:extLst>
              <a:ext uri="{FF2B5EF4-FFF2-40B4-BE49-F238E27FC236}">
                <a16:creationId xmlns:a16="http://schemas.microsoft.com/office/drawing/2014/main" id="{7D40FF6E-2D5F-3F87-4155-1F070C059A9F}"/>
              </a:ext>
            </a:extLst>
          </p:cNvPr>
          <p:cNvSpPr/>
          <p:nvPr/>
        </p:nvSpPr>
        <p:spPr>
          <a:xfrm>
            <a:off x="20090208" y="17590235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Limitations to Operational Area</a:t>
            </a:r>
          </a:p>
        </p:txBody>
      </p:sp>
      <p:sp>
        <p:nvSpPr>
          <p:cNvPr id="971" name="Rectangle: Rounded Corners 970">
            <a:extLst>
              <a:ext uri="{FF2B5EF4-FFF2-40B4-BE49-F238E27FC236}">
                <a16:creationId xmlns:a16="http://schemas.microsoft.com/office/drawing/2014/main" id="{8161E4B4-666B-3759-E6CC-56D1F9E10BC6}"/>
              </a:ext>
            </a:extLst>
          </p:cNvPr>
          <p:cNvSpPr/>
          <p:nvPr/>
        </p:nvSpPr>
        <p:spPr>
          <a:xfrm>
            <a:off x="20090208" y="17896621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Monitoring Operational Area</a:t>
            </a:r>
          </a:p>
        </p:txBody>
      </p:sp>
      <p:sp>
        <p:nvSpPr>
          <p:cNvPr id="972" name="Rectangle: Rounded Corners 971">
            <a:extLst>
              <a:ext uri="{FF2B5EF4-FFF2-40B4-BE49-F238E27FC236}">
                <a16:creationId xmlns:a16="http://schemas.microsoft.com/office/drawing/2014/main" id="{8EE5556F-97C6-5386-66E1-7E6B16267870}"/>
              </a:ext>
            </a:extLst>
          </p:cNvPr>
          <p:cNvSpPr/>
          <p:nvPr/>
        </p:nvSpPr>
        <p:spPr>
          <a:xfrm>
            <a:off x="20090208" y="18203007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Restricted Access to Operational Area</a:t>
            </a:r>
          </a:p>
        </p:txBody>
      </p:sp>
      <p:sp>
        <p:nvSpPr>
          <p:cNvPr id="973" name="Rectangle: Rounded Corners 972">
            <a:extLst>
              <a:ext uri="{FF2B5EF4-FFF2-40B4-BE49-F238E27FC236}">
                <a16:creationId xmlns:a16="http://schemas.microsoft.com/office/drawing/2014/main" id="{9C3D8E41-7F61-C950-3550-97754D6334CB}"/>
              </a:ext>
            </a:extLst>
          </p:cNvPr>
          <p:cNvSpPr/>
          <p:nvPr/>
        </p:nvSpPr>
        <p:spPr>
          <a:xfrm>
            <a:off x="20090208" y="18509393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File NOTAM</a:t>
            </a:r>
          </a:p>
        </p:txBody>
      </p:sp>
      <p:sp>
        <p:nvSpPr>
          <p:cNvPr id="974" name="Rectangle: Rounded Corners 973">
            <a:extLst>
              <a:ext uri="{FF2B5EF4-FFF2-40B4-BE49-F238E27FC236}">
                <a16:creationId xmlns:a16="http://schemas.microsoft.com/office/drawing/2014/main" id="{DA848133-1850-9A6F-5CC6-3FDD4865B517}"/>
              </a:ext>
            </a:extLst>
          </p:cNvPr>
          <p:cNvSpPr/>
          <p:nvPr/>
        </p:nvSpPr>
        <p:spPr>
          <a:xfrm>
            <a:off x="20090208" y="26205096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Lighting</a:t>
            </a:r>
          </a:p>
        </p:txBody>
      </p:sp>
      <p:sp>
        <p:nvSpPr>
          <p:cNvPr id="975" name="Rectangle: Rounded Corners 974">
            <a:extLst>
              <a:ext uri="{FF2B5EF4-FFF2-40B4-BE49-F238E27FC236}">
                <a16:creationId xmlns:a16="http://schemas.microsoft.com/office/drawing/2014/main" id="{E150447A-606E-4C44-36C1-51F714A1AA34}"/>
              </a:ext>
            </a:extLst>
          </p:cNvPr>
          <p:cNvSpPr/>
          <p:nvPr/>
        </p:nvSpPr>
        <p:spPr>
          <a:xfrm>
            <a:off x="20090208" y="26511484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Maintaining VLOS</a:t>
            </a:r>
          </a:p>
        </p:txBody>
      </p:sp>
      <p:sp>
        <p:nvSpPr>
          <p:cNvPr id="976" name="Rectangle: Rounded Corners 975">
            <a:extLst>
              <a:ext uri="{FF2B5EF4-FFF2-40B4-BE49-F238E27FC236}">
                <a16:creationId xmlns:a16="http://schemas.microsoft.com/office/drawing/2014/main" id="{20F1A462-E346-E679-4B46-9E6A267402AD}"/>
              </a:ext>
            </a:extLst>
          </p:cNvPr>
          <p:cNvSpPr/>
          <p:nvPr/>
        </p:nvSpPr>
        <p:spPr>
          <a:xfrm>
            <a:off x="20090208" y="26817869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Participant Visual Identification</a:t>
            </a:r>
          </a:p>
        </p:txBody>
      </p:sp>
      <p:sp>
        <p:nvSpPr>
          <p:cNvPr id="977" name="Rectangle: Rounded Corners 976">
            <a:extLst>
              <a:ext uri="{FF2B5EF4-FFF2-40B4-BE49-F238E27FC236}">
                <a16:creationId xmlns:a16="http://schemas.microsoft.com/office/drawing/2014/main" id="{4E4C6F5A-AB54-3EE7-2093-D9B93604D4D0}"/>
              </a:ext>
            </a:extLst>
          </p:cNvPr>
          <p:cNvSpPr/>
          <p:nvPr/>
        </p:nvSpPr>
        <p:spPr>
          <a:xfrm>
            <a:off x="20090208" y="27124255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Waypoint Confirmation</a:t>
            </a:r>
          </a:p>
        </p:txBody>
      </p:sp>
      <p:sp>
        <p:nvSpPr>
          <p:cNvPr id="978" name="Rectangle: Rounded Corners 977">
            <a:extLst>
              <a:ext uri="{FF2B5EF4-FFF2-40B4-BE49-F238E27FC236}">
                <a16:creationId xmlns:a16="http://schemas.microsoft.com/office/drawing/2014/main" id="{90F80D0E-5B09-5571-7935-9A89097868BE}"/>
              </a:ext>
            </a:extLst>
          </p:cNvPr>
          <p:cNvSpPr/>
          <p:nvPr/>
        </p:nvSpPr>
        <p:spPr>
          <a:xfrm>
            <a:off x="20090208" y="27430642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Operation at Night/Twilight</a:t>
            </a:r>
          </a:p>
        </p:txBody>
      </p:sp>
      <p:sp>
        <p:nvSpPr>
          <p:cNvPr id="979" name="Rectangle: Rounded Corners 978">
            <a:extLst>
              <a:ext uri="{FF2B5EF4-FFF2-40B4-BE49-F238E27FC236}">
                <a16:creationId xmlns:a16="http://schemas.microsoft.com/office/drawing/2014/main" id="{1601A2E8-A1EB-059B-0B62-21E880C5CADC}"/>
              </a:ext>
            </a:extLst>
          </p:cNvPr>
          <p:cNvSpPr/>
          <p:nvPr/>
        </p:nvSpPr>
        <p:spPr>
          <a:xfrm>
            <a:off x="20090208" y="20219299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FAA Provided with Information</a:t>
            </a:r>
          </a:p>
        </p:txBody>
      </p:sp>
      <p:sp>
        <p:nvSpPr>
          <p:cNvPr id="980" name="Rectangle: Rounded Corners 979">
            <a:extLst>
              <a:ext uri="{FF2B5EF4-FFF2-40B4-BE49-F238E27FC236}">
                <a16:creationId xmlns:a16="http://schemas.microsoft.com/office/drawing/2014/main" id="{EAE1AD36-658E-C744-F6B3-56C2F8E24E5E}"/>
              </a:ext>
            </a:extLst>
          </p:cNvPr>
          <p:cNvSpPr/>
          <p:nvPr/>
        </p:nvSpPr>
        <p:spPr>
          <a:xfrm>
            <a:off x="20090208" y="20524183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FAA Management of Operations</a:t>
            </a:r>
          </a:p>
        </p:txBody>
      </p:sp>
      <p:sp>
        <p:nvSpPr>
          <p:cNvPr id="981" name="Rectangle: Rounded Corners 980">
            <a:extLst>
              <a:ext uri="{FF2B5EF4-FFF2-40B4-BE49-F238E27FC236}">
                <a16:creationId xmlns:a16="http://schemas.microsoft.com/office/drawing/2014/main" id="{BE721E4D-E3EC-C184-F92F-5B4AA1F3A4CC}"/>
              </a:ext>
            </a:extLst>
          </p:cNvPr>
          <p:cNvSpPr/>
          <p:nvPr/>
        </p:nvSpPr>
        <p:spPr>
          <a:xfrm>
            <a:off x="20090208" y="20832072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Notifying FAA Centers of Authority</a:t>
            </a:r>
          </a:p>
        </p:txBody>
      </p:sp>
      <p:sp>
        <p:nvSpPr>
          <p:cNvPr id="982" name="Rectangle: Rounded Corners 981">
            <a:extLst>
              <a:ext uri="{FF2B5EF4-FFF2-40B4-BE49-F238E27FC236}">
                <a16:creationId xmlns:a16="http://schemas.microsoft.com/office/drawing/2014/main" id="{367D2E9B-F48D-F82E-1C9C-6165A799A7F0}"/>
              </a:ext>
            </a:extLst>
          </p:cNvPr>
          <p:cNvSpPr/>
          <p:nvPr/>
        </p:nvSpPr>
        <p:spPr>
          <a:xfrm>
            <a:off x="20090208" y="21242840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Flight Termination</a:t>
            </a:r>
          </a:p>
        </p:txBody>
      </p:sp>
      <p:sp>
        <p:nvSpPr>
          <p:cNvPr id="983" name="Rectangle: Rounded Corners 982">
            <a:extLst>
              <a:ext uri="{FF2B5EF4-FFF2-40B4-BE49-F238E27FC236}">
                <a16:creationId xmlns:a16="http://schemas.microsoft.com/office/drawing/2014/main" id="{6C32A661-F1FC-BB3D-FE3E-780882A2363B}"/>
              </a:ext>
            </a:extLst>
          </p:cNvPr>
          <p:cNvSpPr/>
          <p:nvPr/>
        </p:nvSpPr>
        <p:spPr>
          <a:xfrm>
            <a:off x="20090208" y="21549226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Failure Causing Interference</a:t>
            </a:r>
          </a:p>
        </p:txBody>
      </p:sp>
      <p:sp>
        <p:nvSpPr>
          <p:cNvPr id="984" name="Rectangle: Rounded Corners 983">
            <a:extLst>
              <a:ext uri="{FF2B5EF4-FFF2-40B4-BE49-F238E27FC236}">
                <a16:creationId xmlns:a16="http://schemas.microsoft.com/office/drawing/2014/main" id="{FFAA6A8F-BABD-4D9E-4864-98EB1FB3D206}"/>
              </a:ext>
            </a:extLst>
          </p:cNvPr>
          <p:cNvSpPr/>
          <p:nvPr/>
        </p:nvSpPr>
        <p:spPr>
          <a:xfrm>
            <a:off x="20090208" y="21855613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Failure Notification</a:t>
            </a:r>
          </a:p>
        </p:txBody>
      </p:sp>
      <p:sp>
        <p:nvSpPr>
          <p:cNvPr id="985" name="Rectangle: Rounded Corners 984">
            <a:extLst>
              <a:ext uri="{FF2B5EF4-FFF2-40B4-BE49-F238E27FC236}">
                <a16:creationId xmlns:a16="http://schemas.microsoft.com/office/drawing/2014/main" id="{5029809A-9F2F-798B-3AE3-73CA5349D782}"/>
              </a:ext>
            </a:extLst>
          </p:cNvPr>
          <p:cNvSpPr/>
          <p:nvPr/>
        </p:nvSpPr>
        <p:spPr>
          <a:xfrm>
            <a:off x="20090208" y="22161999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Other Failsafe Measures</a:t>
            </a:r>
          </a:p>
        </p:txBody>
      </p:sp>
      <p:sp>
        <p:nvSpPr>
          <p:cNvPr id="986" name="Rectangle: Rounded Corners 985">
            <a:extLst>
              <a:ext uri="{FF2B5EF4-FFF2-40B4-BE49-F238E27FC236}">
                <a16:creationId xmlns:a16="http://schemas.microsoft.com/office/drawing/2014/main" id="{EA80FB41-71F5-4220-5124-9C8D16791B46}"/>
              </a:ext>
            </a:extLst>
          </p:cNvPr>
          <p:cNvSpPr/>
          <p:nvPr/>
        </p:nvSpPr>
        <p:spPr>
          <a:xfrm>
            <a:off x="20090208" y="22540477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Limited Number of sUA</a:t>
            </a:r>
          </a:p>
        </p:txBody>
      </p:sp>
      <p:sp>
        <p:nvSpPr>
          <p:cNvPr id="987" name="Rectangle: Rounded Corners 986">
            <a:extLst>
              <a:ext uri="{FF2B5EF4-FFF2-40B4-BE49-F238E27FC236}">
                <a16:creationId xmlns:a16="http://schemas.microsoft.com/office/drawing/2014/main" id="{C5187141-D805-06AF-FD5D-81A9C7BC8ED3}"/>
              </a:ext>
            </a:extLst>
          </p:cNvPr>
          <p:cNvSpPr/>
          <p:nvPr/>
        </p:nvSpPr>
        <p:spPr>
          <a:xfrm>
            <a:off x="20090208" y="22846863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Systems to Ensure Control</a:t>
            </a:r>
          </a:p>
        </p:txBody>
      </p:sp>
      <p:sp>
        <p:nvSpPr>
          <p:cNvPr id="988" name="Rectangle: Rounded Corners 987">
            <a:extLst>
              <a:ext uri="{FF2B5EF4-FFF2-40B4-BE49-F238E27FC236}">
                <a16:creationId xmlns:a16="http://schemas.microsoft.com/office/drawing/2014/main" id="{05BE8690-F3D2-D2C1-3897-339685CAF1F2}"/>
              </a:ext>
            </a:extLst>
          </p:cNvPr>
          <p:cNvSpPr/>
          <p:nvPr/>
        </p:nvSpPr>
        <p:spPr>
          <a:xfrm>
            <a:off x="20090208" y="23153249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Physical sUA Limitations</a:t>
            </a:r>
          </a:p>
        </p:txBody>
      </p:sp>
      <p:sp>
        <p:nvSpPr>
          <p:cNvPr id="989" name="Rectangle: Rounded Corners 988">
            <a:extLst>
              <a:ext uri="{FF2B5EF4-FFF2-40B4-BE49-F238E27FC236}">
                <a16:creationId xmlns:a16="http://schemas.microsoft.com/office/drawing/2014/main" id="{5E7558ED-EC90-8B35-2578-D5A5A3909642}"/>
              </a:ext>
            </a:extLst>
          </p:cNvPr>
          <p:cNvSpPr/>
          <p:nvPr/>
        </p:nvSpPr>
        <p:spPr>
          <a:xfrm>
            <a:off x="20090208" y="23459636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Other Hardware Requirements</a:t>
            </a:r>
          </a:p>
        </p:txBody>
      </p:sp>
      <p:sp>
        <p:nvSpPr>
          <p:cNvPr id="990" name="Rectangle: Rounded Corners 989">
            <a:extLst>
              <a:ext uri="{FF2B5EF4-FFF2-40B4-BE49-F238E27FC236}">
                <a16:creationId xmlns:a16="http://schemas.microsoft.com/office/drawing/2014/main" id="{47D31AD1-61FD-9779-7632-3903C5AF10F0}"/>
              </a:ext>
            </a:extLst>
          </p:cNvPr>
          <p:cNvSpPr/>
          <p:nvPr/>
        </p:nvSpPr>
        <p:spPr>
          <a:xfrm>
            <a:off x="20090208" y="24146903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Information Available During Operation</a:t>
            </a:r>
          </a:p>
        </p:txBody>
      </p:sp>
      <p:sp>
        <p:nvSpPr>
          <p:cNvPr id="991" name="Rectangle: Rounded Corners 990">
            <a:extLst>
              <a:ext uri="{FF2B5EF4-FFF2-40B4-BE49-F238E27FC236}">
                <a16:creationId xmlns:a16="http://schemas.microsoft.com/office/drawing/2014/main" id="{FF5ACDA9-006D-C054-6156-E4B34C4A479C}"/>
              </a:ext>
            </a:extLst>
          </p:cNvPr>
          <p:cNvSpPr/>
          <p:nvPr/>
        </p:nvSpPr>
        <p:spPr>
          <a:xfrm>
            <a:off x="20090208" y="24453288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Participants Informed Prior to Operation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FCF1B1B2-6505-CB4A-CB68-B464C57FD1CF}"/>
              </a:ext>
            </a:extLst>
          </p:cNvPr>
          <p:cNvSpPr/>
          <p:nvPr/>
        </p:nvSpPr>
        <p:spPr>
          <a:xfrm>
            <a:off x="20090208" y="25418104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Training and Testing for Participants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846BCE7-7B93-90E9-78C4-04FB01DFA9B1}"/>
              </a:ext>
            </a:extLst>
          </p:cNvPr>
          <p:cNvSpPr/>
          <p:nvPr/>
        </p:nvSpPr>
        <p:spPr>
          <a:xfrm>
            <a:off x="20090208" y="25724491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Operation Planning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1D375329-F942-1B50-1A09-BE75BFF34C7E}"/>
              </a:ext>
            </a:extLst>
          </p:cNvPr>
          <p:cNvSpPr/>
          <p:nvPr/>
        </p:nvSpPr>
        <p:spPr>
          <a:xfrm>
            <a:off x="20090208" y="19286116"/>
            <a:ext cx="3676634" cy="252318"/>
          </a:xfrm>
          <a:prstGeom prst="roundRect">
            <a:avLst/>
          </a:prstGeom>
          <a:solidFill>
            <a:srgbClr val="7198D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Communication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95500542-FA6B-DDE4-1FDC-5900A66257AB}"/>
              </a:ext>
            </a:extLst>
          </p:cNvPr>
          <p:cNvCxnSpPr>
            <a:cxnSpLocks/>
          </p:cNvCxnSpPr>
          <p:nvPr/>
        </p:nvCxnSpPr>
        <p:spPr>
          <a:xfrm>
            <a:off x="16180987" y="18176746"/>
            <a:ext cx="0" cy="8803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8D76510-70EA-56A9-C50C-A2246CDE431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6177382" y="18185876"/>
            <a:ext cx="41776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3EDC8768-30DB-E150-A083-8C6100FC5B66}"/>
              </a:ext>
            </a:extLst>
          </p:cNvPr>
          <p:cNvCxnSpPr>
            <a:cxnSpLocks/>
          </p:cNvCxnSpPr>
          <p:nvPr/>
        </p:nvCxnSpPr>
        <p:spPr>
          <a:xfrm flipH="1">
            <a:off x="16177382" y="19428553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4F97D5C1-439D-BB7C-7A04-567D5D59E339}"/>
              </a:ext>
            </a:extLst>
          </p:cNvPr>
          <p:cNvCxnSpPr>
            <a:cxnSpLocks/>
          </p:cNvCxnSpPr>
          <p:nvPr/>
        </p:nvCxnSpPr>
        <p:spPr>
          <a:xfrm flipH="1">
            <a:off x="16177382" y="20654097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47CCAB33-6912-7464-C30D-FAAD4EE2FF30}"/>
              </a:ext>
            </a:extLst>
          </p:cNvPr>
          <p:cNvCxnSpPr>
            <a:cxnSpLocks/>
          </p:cNvCxnSpPr>
          <p:nvPr/>
        </p:nvCxnSpPr>
        <p:spPr>
          <a:xfrm flipH="1">
            <a:off x="16177382" y="21843598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8787B257-5003-C21F-A933-EB58CBEC6574}"/>
              </a:ext>
            </a:extLst>
          </p:cNvPr>
          <p:cNvCxnSpPr>
            <a:cxnSpLocks/>
          </p:cNvCxnSpPr>
          <p:nvPr/>
        </p:nvCxnSpPr>
        <p:spPr>
          <a:xfrm flipH="1">
            <a:off x="16177382" y="23141235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93E90148-490D-D581-ADEA-B093CD94CC52}"/>
              </a:ext>
            </a:extLst>
          </p:cNvPr>
          <p:cNvCxnSpPr>
            <a:cxnSpLocks/>
          </p:cNvCxnSpPr>
          <p:nvPr/>
        </p:nvCxnSpPr>
        <p:spPr>
          <a:xfrm flipH="1">
            <a:off x="16180987" y="24438870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80470FFE-E612-F217-459B-FAB03413EB06}"/>
              </a:ext>
            </a:extLst>
          </p:cNvPr>
          <p:cNvCxnSpPr>
            <a:cxnSpLocks/>
          </p:cNvCxnSpPr>
          <p:nvPr/>
        </p:nvCxnSpPr>
        <p:spPr>
          <a:xfrm flipH="1">
            <a:off x="16177382" y="25693252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E09AF50-C5FB-B13E-838A-E7465D3CA82E}"/>
              </a:ext>
            </a:extLst>
          </p:cNvPr>
          <p:cNvCxnSpPr>
            <a:cxnSpLocks/>
          </p:cNvCxnSpPr>
          <p:nvPr/>
        </p:nvCxnSpPr>
        <p:spPr>
          <a:xfrm flipH="1">
            <a:off x="16177382" y="26976469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A3D2A341-167F-16B2-4D99-5A99C4EC6EB6}"/>
              </a:ext>
            </a:extLst>
          </p:cNvPr>
          <p:cNvCxnSpPr>
            <a:cxnSpLocks/>
          </p:cNvCxnSpPr>
          <p:nvPr/>
        </p:nvCxnSpPr>
        <p:spPr>
          <a:xfrm flipH="1">
            <a:off x="15708792" y="22456370"/>
            <a:ext cx="4721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8A5CA716-7C52-EC41-FD7D-5B5967E42316}"/>
              </a:ext>
            </a:extLst>
          </p:cNvPr>
          <p:cNvCxnSpPr>
            <a:cxnSpLocks/>
          </p:cNvCxnSpPr>
          <p:nvPr/>
        </p:nvCxnSpPr>
        <p:spPr>
          <a:xfrm>
            <a:off x="19603594" y="17703393"/>
            <a:ext cx="0" cy="93215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C181697-B65B-6982-8C91-D4CFA79E4D86}"/>
              </a:ext>
            </a:extLst>
          </p:cNvPr>
          <p:cNvCxnSpPr>
            <a:cxnSpLocks/>
          </p:cNvCxnSpPr>
          <p:nvPr/>
        </p:nvCxnSpPr>
        <p:spPr>
          <a:xfrm flipH="1">
            <a:off x="19603594" y="17716393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D24A9418-35CA-665B-252F-6AB876BE5B52}"/>
              </a:ext>
            </a:extLst>
          </p:cNvPr>
          <p:cNvCxnSpPr>
            <a:cxnSpLocks/>
          </p:cNvCxnSpPr>
          <p:nvPr/>
        </p:nvCxnSpPr>
        <p:spPr>
          <a:xfrm flipH="1">
            <a:off x="19603594" y="18022781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26DA21BF-6189-0FE9-BFB9-9C4C6351A5AB}"/>
              </a:ext>
            </a:extLst>
          </p:cNvPr>
          <p:cNvCxnSpPr>
            <a:cxnSpLocks/>
          </p:cNvCxnSpPr>
          <p:nvPr/>
        </p:nvCxnSpPr>
        <p:spPr>
          <a:xfrm flipH="1">
            <a:off x="19603594" y="18336375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ADE7F4CC-7686-E7E9-168D-7E39C62B920E}"/>
              </a:ext>
            </a:extLst>
          </p:cNvPr>
          <p:cNvCxnSpPr>
            <a:cxnSpLocks/>
            <a:stCxn id="973" idx="1"/>
          </p:cNvCxnSpPr>
          <p:nvPr/>
        </p:nvCxnSpPr>
        <p:spPr>
          <a:xfrm flipH="1">
            <a:off x="19589693" y="18635552"/>
            <a:ext cx="5005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4B3E914D-0A7B-0CA9-5EA3-B8991DD6B13B}"/>
              </a:ext>
            </a:extLst>
          </p:cNvPr>
          <p:cNvCxnSpPr>
            <a:cxnSpLocks/>
          </p:cNvCxnSpPr>
          <p:nvPr/>
        </p:nvCxnSpPr>
        <p:spPr>
          <a:xfrm flipH="1">
            <a:off x="19098959" y="18185876"/>
            <a:ext cx="511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9FEDB830-A40D-C709-5BF2-0A438F80826C}"/>
              </a:ext>
            </a:extLst>
          </p:cNvPr>
          <p:cNvCxnSpPr>
            <a:cxnSpLocks/>
            <a:stCxn id="487" idx="1"/>
          </p:cNvCxnSpPr>
          <p:nvPr/>
        </p:nvCxnSpPr>
        <p:spPr>
          <a:xfrm flipH="1" flipV="1">
            <a:off x="19098959" y="19411422"/>
            <a:ext cx="991249" cy="8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BC056E31-35B2-98BC-E561-51B24B7A06FA}"/>
              </a:ext>
            </a:extLst>
          </p:cNvPr>
          <p:cNvCxnSpPr>
            <a:cxnSpLocks/>
          </p:cNvCxnSpPr>
          <p:nvPr/>
        </p:nvCxnSpPr>
        <p:spPr>
          <a:xfrm>
            <a:off x="19603594" y="20345458"/>
            <a:ext cx="0" cy="6127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26AF70DF-EEC7-8622-A0C5-CAE7BF267D1E}"/>
              </a:ext>
            </a:extLst>
          </p:cNvPr>
          <p:cNvCxnSpPr>
            <a:cxnSpLocks/>
            <a:stCxn id="979" idx="1"/>
          </p:cNvCxnSpPr>
          <p:nvPr/>
        </p:nvCxnSpPr>
        <p:spPr>
          <a:xfrm flipH="1">
            <a:off x="19597157" y="20345458"/>
            <a:ext cx="4930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41C457C3-D0D0-601F-81E3-E923F5EF823B}"/>
              </a:ext>
            </a:extLst>
          </p:cNvPr>
          <p:cNvCxnSpPr>
            <a:cxnSpLocks/>
          </p:cNvCxnSpPr>
          <p:nvPr/>
        </p:nvCxnSpPr>
        <p:spPr>
          <a:xfrm flipH="1">
            <a:off x="19098959" y="20649206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0C058FC4-20B6-CF99-BCDC-1E6122C29DE1}"/>
              </a:ext>
            </a:extLst>
          </p:cNvPr>
          <p:cNvCxnSpPr>
            <a:cxnSpLocks/>
          </p:cNvCxnSpPr>
          <p:nvPr/>
        </p:nvCxnSpPr>
        <p:spPr>
          <a:xfrm flipH="1">
            <a:off x="19603594" y="20650343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F0E2CB8-8F46-6766-5B3E-1009080D6EB4}"/>
              </a:ext>
            </a:extLst>
          </p:cNvPr>
          <p:cNvCxnSpPr>
            <a:cxnSpLocks/>
            <a:stCxn id="981" idx="1"/>
          </p:cNvCxnSpPr>
          <p:nvPr/>
        </p:nvCxnSpPr>
        <p:spPr>
          <a:xfrm flipH="1">
            <a:off x="19596835" y="20958231"/>
            <a:ext cx="49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57F0FCFD-1346-DC25-BA46-5575309A14CD}"/>
              </a:ext>
            </a:extLst>
          </p:cNvPr>
          <p:cNvCxnSpPr>
            <a:cxnSpLocks/>
          </p:cNvCxnSpPr>
          <p:nvPr/>
        </p:nvCxnSpPr>
        <p:spPr>
          <a:xfrm>
            <a:off x="19610351" y="21354752"/>
            <a:ext cx="0" cy="9273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99B9EF96-3283-91F9-4AFA-A35B041297D1}"/>
              </a:ext>
            </a:extLst>
          </p:cNvPr>
          <p:cNvCxnSpPr>
            <a:cxnSpLocks/>
          </p:cNvCxnSpPr>
          <p:nvPr/>
        </p:nvCxnSpPr>
        <p:spPr>
          <a:xfrm flipH="1">
            <a:off x="19610351" y="21362992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41239B6F-E349-8E1D-1660-2700A9AF1297}"/>
              </a:ext>
            </a:extLst>
          </p:cNvPr>
          <p:cNvCxnSpPr>
            <a:cxnSpLocks/>
          </p:cNvCxnSpPr>
          <p:nvPr/>
        </p:nvCxnSpPr>
        <p:spPr>
          <a:xfrm flipH="1">
            <a:off x="19610351" y="21669378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FC71F89B-8A29-B0FF-483A-8FD2F0C6CE97}"/>
              </a:ext>
            </a:extLst>
          </p:cNvPr>
          <p:cNvCxnSpPr>
            <a:cxnSpLocks/>
          </p:cNvCxnSpPr>
          <p:nvPr/>
        </p:nvCxnSpPr>
        <p:spPr>
          <a:xfrm flipH="1">
            <a:off x="19610351" y="21982973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4828C46B-E7D6-354F-DF72-5578F739303C}"/>
              </a:ext>
            </a:extLst>
          </p:cNvPr>
          <p:cNvCxnSpPr>
            <a:cxnSpLocks/>
          </p:cNvCxnSpPr>
          <p:nvPr/>
        </p:nvCxnSpPr>
        <p:spPr>
          <a:xfrm flipH="1">
            <a:off x="19603594" y="22282150"/>
            <a:ext cx="493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CCCE6BC5-ACF2-CC47-D967-DA7EB35F66FE}"/>
              </a:ext>
            </a:extLst>
          </p:cNvPr>
          <p:cNvCxnSpPr>
            <a:cxnSpLocks/>
          </p:cNvCxnSpPr>
          <p:nvPr/>
        </p:nvCxnSpPr>
        <p:spPr>
          <a:xfrm flipH="1">
            <a:off x="19105716" y="21825575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95BF8545-FEED-FC40-7093-0D216069B194}"/>
              </a:ext>
            </a:extLst>
          </p:cNvPr>
          <p:cNvCxnSpPr>
            <a:cxnSpLocks/>
          </p:cNvCxnSpPr>
          <p:nvPr/>
        </p:nvCxnSpPr>
        <p:spPr>
          <a:xfrm>
            <a:off x="19611102" y="22658396"/>
            <a:ext cx="0" cy="9273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BFBF87B9-D04B-A437-7E42-93FA9C1EB1DB}"/>
              </a:ext>
            </a:extLst>
          </p:cNvPr>
          <p:cNvCxnSpPr>
            <a:cxnSpLocks/>
          </p:cNvCxnSpPr>
          <p:nvPr/>
        </p:nvCxnSpPr>
        <p:spPr>
          <a:xfrm flipH="1">
            <a:off x="19611102" y="22666636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F8484A52-D248-2ADC-312A-000F917B68CF}"/>
              </a:ext>
            </a:extLst>
          </p:cNvPr>
          <p:cNvCxnSpPr>
            <a:cxnSpLocks/>
          </p:cNvCxnSpPr>
          <p:nvPr/>
        </p:nvCxnSpPr>
        <p:spPr>
          <a:xfrm flipH="1">
            <a:off x="19611102" y="22973022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A39D9751-3BBA-82AC-4174-265DFCC64AB7}"/>
              </a:ext>
            </a:extLst>
          </p:cNvPr>
          <p:cNvCxnSpPr>
            <a:cxnSpLocks/>
          </p:cNvCxnSpPr>
          <p:nvPr/>
        </p:nvCxnSpPr>
        <p:spPr>
          <a:xfrm flipH="1">
            <a:off x="19611102" y="23280610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926B63D5-E80B-88D9-BEB5-03F8A4840D46}"/>
              </a:ext>
            </a:extLst>
          </p:cNvPr>
          <p:cNvCxnSpPr>
            <a:cxnSpLocks/>
          </p:cNvCxnSpPr>
          <p:nvPr/>
        </p:nvCxnSpPr>
        <p:spPr>
          <a:xfrm flipH="1">
            <a:off x="19604345" y="23585794"/>
            <a:ext cx="4933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92DEE314-7ECF-3194-7ED7-601CE033EDED}"/>
              </a:ext>
            </a:extLst>
          </p:cNvPr>
          <p:cNvCxnSpPr>
            <a:cxnSpLocks/>
          </p:cNvCxnSpPr>
          <p:nvPr/>
        </p:nvCxnSpPr>
        <p:spPr>
          <a:xfrm flipH="1">
            <a:off x="19106466" y="23129218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8B677AA8-8292-9E34-70F9-945D187543EE}"/>
              </a:ext>
            </a:extLst>
          </p:cNvPr>
          <p:cNvCxnSpPr>
            <a:cxnSpLocks/>
          </p:cNvCxnSpPr>
          <p:nvPr/>
        </p:nvCxnSpPr>
        <p:spPr>
          <a:xfrm>
            <a:off x="19607349" y="24273061"/>
            <a:ext cx="0" cy="3003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793F8613-67AA-1F04-8DAC-8653E63F79E5}"/>
              </a:ext>
            </a:extLst>
          </p:cNvPr>
          <p:cNvCxnSpPr>
            <a:cxnSpLocks/>
          </p:cNvCxnSpPr>
          <p:nvPr/>
        </p:nvCxnSpPr>
        <p:spPr>
          <a:xfrm flipH="1">
            <a:off x="19600965" y="24273061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B7FF50F4-0D23-721E-A360-64D580FE113A}"/>
              </a:ext>
            </a:extLst>
          </p:cNvPr>
          <p:cNvCxnSpPr>
            <a:cxnSpLocks/>
          </p:cNvCxnSpPr>
          <p:nvPr/>
        </p:nvCxnSpPr>
        <p:spPr>
          <a:xfrm flipH="1">
            <a:off x="19102712" y="24424366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21B4ADC5-670F-8215-2A68-EE1F74D804FE}"/>
              </a:ext>
            </a:extLst>
          </p:cNvPr>
          <p:cNvCxnSpPr>
            <a:cxnSpLocks/>
          </p:cNvCxnSpPr>
          <p:nvPr/>
        </p:nvCxnSpPr>
        <p:spPr>
          <a:xfrm flipH="1">
            <a:off x="19600590" y="24576445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3EE29B66-5CE7-D423-020A-DD1F57380C3F}"/>
              </a:ext>
            </a:extLst>
          </p:cNvPr>
          <p:cNvCxnSpPr>
            <a:cxnSpLocks/>
          </p:cNvCxnSpPr>
          <p:nvPr/>
        </p:nvCxnSpPr>
        <p:spPr>
          <a:xfrm>
            <a:off x="19607349" y="25543664"/>
            <a:ext cx="0" cy="3003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EED31C2A-1CCE-FA51-63BA-5282C086396A}"/>
              </a:ext>
            </a:extLst>
          </p:cNvPr>
          <p:cNvCxnSpPr>
            <a:cxnSpLocks/>
          </p:cNvCxnSpPr>
          <p:nvPr/>
        </p:nvCxnSpPr>
        <p:spPr>
          <a:xfrm flipH="1">
            <a:off x="19600965" y="25543664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5315970-4222-8ADE-9EFF-FFB8C202BE68}"/>
              </a:ext>
            </a:extLst>
          </p:cNvPr>
          <p:cNvCxnSpPr>
            <a:cxnSpLocks/>
          </p:cNvCxnSpPr>
          <p:nvPr/>
        </p:nvCxnSpPr>
        <p:spPr>
          <a:xfrm flipH="1">
            <a:off x="19102712" y="25694968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718DCEC3-4DE7-331F-5CEB-A4B2861CF71C}"/>
              </a:ext>
            </a:extLst>
          </p:cNvPr>
          <p:cNvCxnSpPr>
            <a:cxnSpLocks/>
          </p:cNvCxnSpPr>
          <p:nvPr/>
        </p:nvCxnSpPr>
        <p:spPr>
          <a:xfrm flipH="1">
            <a:off x="19600590" y="25847046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40A5DD2B-E1AB-E38E-C961-917A861115E2}"/>
              </a:ext>
            </a:extLst>
          </p:cNvPr>
          <p:cNvCxnSpPr>
            <a:cxnSpLocks/>
          </p:cNvCxnSpPr>
          <p:nvPr/>
        </p:nvCxnSpPr>
        <p:spPr>
          <a:xfrm>
            <a:off x="19607349" y="26331255"/>
            <a:ext cx="0" cy="12255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E4063A43-2244-D343-9E83-C5B9267BF8C4}"/>
              </a:ext>
            </a:extLst>
          </p:cNvPr>
          <p:cNvCxnSpPr>
            <a:cxnSpLocks/>
          </p:cNvCxnSpPr>
          <p:nvPr/>
        </p:nvCxnSpPr>
        <p:spPr>
          <a:xfrm flipH="1">
            <a:off x="19600215" y="26331255"/>
            <a:ext cx="490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7E91DC46-BEB0-95D4-A401-07A417AC3B44}"/>
              </a:ext>
            </a:extLst>
          </p:cNvPr>
          <p:cNvCxnSpPr>
            <a:cxnSpLocks/>
          </p:cNvCxnSpPr>
          <p:nvPr/>
        </p:nvCxnSpPr>
        <p:spPr>
          <a:xfrm flipH="1">
            <a:off x="19603594" y="26637641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0526D79B-D7B9-A1C1-2A1C-487EE2E37337}"/>
              </a:ext>
            </a:extLst>
          </p:cNvPr>
          <p:cNvCxnSpPr>
            <a:cxnSpLocks/>
          </p:cNvCxnSpPr>
          <p:nvPr/>
        </p:nvCxnSpPr>
        <p:spPr>
          <a:xfrm flipH="1">
            <a:off x="19603594" y="26944029"/>
            <a:ext cx="4866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1CBEE13-383A-8132-20E2-2E4BCAD2492E}"/>
              </a:ext>
            </a:extLst>
          </p:cNvPr>
          <p:cNvCxnSpPr>
            <a:cxnSpLocks/>
            <a:stCxn id="978" idx="1"/>
          </p:cNvCxnSpPr>
          <p:nvPr/>
        </p:nvCxnSpPr>
        <p:spPr>
          <a:xfrm flipH="1">
            <a:off x="19600215" y="27556801"/>
            <a:ext cx="489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24BEC3C0-A216-64BA-FAA9-CDC65C2A5978}"/>
              </a:ext>
            </a:extLst>
          </p:cNvPr>
          <p:cNvCxnSpPr>
            <a:cxnSpLocks/>
          </p:cNvCxnSpPr>
          <p:nvPr/>
        </p:nvCxnSpPr>
        <p:spPr>
          <a:xfrm flipH="1">
            <a:off x="19102712" y="26944029"/>
            <a:ext cx="5046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A9681D5D-9EA3-DB27-DBB1-31BDF6679A04}"/>
              </a:ext>
            </a:extLst>
          </p:cNvPr>
          <p:cNvCxnSpPr>
            <a:cxnSpLocks/>
            <a:stCxn id="977" idx="1"/>
          </p:cNvCxnSpPr>
          <p:nvPr/>
        </p:nvCxnSpPr>
        <p:spPr>
          <a:xfrm flipH="1">
            <a:off x="19610351" y="27250414"/>
            <a:ext cx="4798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069863-98E1-CA29-3711-CB727E660EC8}"/>
              </a:ext>
            </a:extLst>
          </p:cNvPr>
          <p:cNvSpPr/>
          <p:nvPr/>
        </p:nvSpPr>
        <p:spPr>
          <a:xfrm>
            <a:off x="16595142" y="17780080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C1. Area Limitation and Monitoring</a:t>
            </a:r>
          </a:p>
        </p:txBody>
      </p:sp>
      <p:sp>
        <p:nvSpPr>
          <p:cNvPr id="963" name="Rectangle: Rounded Corners 962">
            <a:extLst>
              <a:ext uri="{FF2B5EF4-FFF2-40B4-BE49-F238E27FC236}">
                <a16:creationId xmlns:a16="http://schemas.microsoft.com/office/drawing/2014/main" id="{222AB135-2E3F-D742-ADE7-253704FED2F2}"/>
              </a:ext>
            </a:extLst>
          </p:cNvPr>
          <p:cNvSpPr/>
          <p:nvPr/>
        </p:nvSpPr>
        <p:spPr>
          <a:xfrm>
            <a:off x="16595142" y="19005626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C2. Communication</a:t>
            </a:r>
          </a:p>
        </p:txBody>
      </p:sp>
      <p:sp>
        <p:nvSpPr>
          <p:cNvPr id="964" name="Rectangle: Rounded Corners 963">
            <a:extLst>
              <a:ext uri="{FF2B5EF4-FFF2-40B4-BE49-F238E27FC236}">
                <a16:creationId xmlns:a16="http://schemas.microsoft.com/office/drawing/2014/main" id="{AC19B959-2EF6-80E1-87A1-BF1B1537BB13}"/>
              </a:ext>
            </a:extLst>
          </p:cNvPr>
          <p:cNvSpPr/>
          <p:nvPr/>
        </p:nvSpPr>
        <p:spPr>
          <a:xfrm>
            <a:off x="16595142" y="20231170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C3. FAA Knowledge and Management</a:t>
            </a:r>
          </a:p>
        </p:txBody>
      </p:sp>
      <p:sp>
        <p:nvSpPr>
          <p:cNvPr id="965" name="Rectangle: Rounded Corners 964">
            <a:extLst>
              <a:ext uri="{FF2B5EF4-FFF2-40B4-BE49-F238E27FC236}">
                <a16:creationId xmlns:a16="http://schemas.microsoft.com/office/drawing/2014/main" id="{D0A3AC0D-21D4-7BF5-80C5-ADA43A077FA3}"/>
              </a:ext>
            </a:extLst>
          </p:cNvPr>
          <p:cNvSpPr/>
          <p:nvPr/>
        </p:nvSpPr>
        <p:spPr>
          <a:xfrm>
            <a:off x="16595142" y="21420669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C4. Failsafe Measures</a:t>
            </a:r>
          </a:p>
        </p:txBody>
      </p:sp>
      <p:sp>
        <p:nvSpPr>
          <p:cNvPr id="966" name="Rectangle: Rounded Corners 965">
            <a:extLst>
              <a:ext uri="{FF2B5EF4-FFF2-40B4-BE49-F238E27FC236}">
                <a16:creationId xmlns:a16="http://schemas.microsoft.com/office/drawing/2014/main" id="{A47CFEFB-EC4A-A944-4837-4E72974F901B}"/>
              </a:ext>
            </a:extLst>
          </p:cNvPr>
          <p:cNvSpPr/>
          <p:nvPr/>
        </p:nvSpPr>
        <p:spPr>
          <a:xfrm>
            <a:off x="16595142" y="22718306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C5. Hardware and Software</a:t>
            </a:r>
          </a:p>
        </p:txBody>
      </p:sp>
      <p:sp>
        <p:nvSpPr>
          <p:cNvPr id="967" name="Rectangle: Rounded Corners 966">
            <a:extLst>
              <a:ext uri="{FF2B5EF4-FFF2-40B4-BE49-F238E27FC236}">
                <a16:creationId xmlns:a16="http://schemas.microsoft.com/office/drawing/2014/main" id="{489857BA-5B57-A3F3-42F5-74362B5B89C9}"/>
              </a:ext>
            </a:extLst>
          </p:cNvPr>
          <p:cNvSpPr/>
          <p:nvPr/>
        </p:nvSpPr>
        <p:spPr>
          <a:xfrm>
            <a:off x="16595142" y="24015942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C6. Operation Knowledge</a:t>
            </a:r>
          </a:p>
        </p:txBody>
      </p:sp>
      <p:sp>
        <p:nvSpPr>
          <p:cNvPr id="968" name="Rectangle: Rounded Corners 967">
            <a:extLst>
              <a:ext uri="{FF2B5EF4-FFF2-40B4-BE49-F238E27FC236}">
                <a16:creationId xmlns:a16="http://schemas.microsoft.com/office/drawing/2014/main" id="{0A9E3F12-9768-AE40-6937-E5A504D48AD9}"/>
              </a:ext>
            </a:extLst>
          </p:cNvPr>
          <p:cNvSpPr/>
          <p:nvPr/>
        </p:nvSpPr>
        <p:spPr>
          <a:xfrm>
            <a:off x="16595142" y="25277533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C7. Training and Planning</a:t>
            </a:r>
          </a:p>
        </p:txBody>
      </p:sp>
      <p:sp>
        <p:nvSpPr>
          <p:cNvPr id="969" name="Rectangle: Rounded Corners 968">
            <a:extLst>
              <a:ext uri="{FF2B5EF4-FFF2-40B4-BE49-F238E27FC236}">
                <a16:creationId xmlns:a16="http://schemas.microsoft.com/office/drawing/2014/main" id="{8057FF4E-7BE0-CD4E-2781-01DC8A78354D}"/>
              </a:ext>
            </a:extLst>
          </p:cNvPr>
          <p:cNvSpPr/>
          <p:nvPr/>
        </p:nvSpPr>
        <p:spPr>
          <a:xfrm>
            <a:off x="16595142" y="26539124"/>
            <a:ext cx="2651301" cy="811593"/>
          </a:xfrm>
          <a:prstGeom prst="roundRect">
            <a:avLst/>
          </a:prstGeom>
          <a:solidFill>
            <a:srgbClr val="4172B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C8. Visibility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9C306D9A-CF5E-EAE3-06C7-8E478FCC2A8E}"/>
              </a:ext>
            </a:extLst>
          </p:cNvPr>
          <p:cNvSpPr txBox="1"/>
          <p:nvPr/>
        </p:nvSpPr>
        <p:spPr>
          <a:xfrm>
            <a:off x="4146530" y="17166846"/>
            <a:ext cx="7541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Date of Issuance: 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2/6/2020-10/4/2024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07" name="Picture 606">
            <a:extLst>
              <a:ext uri="{FF2B5EF4-FFF2-40B4-BE49-F238E27FC236}">
                <a16:creationId xmlns:a16="http://schemas.microsoft.com/office/drawing/2014/main" id="{B2F0660D-0842-78A9-3EDB-8612AE6BF6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907" t="11377" r="4621"/>
          <a:stretch/>
        </p:blipFill>
        <p:spPr>
          <a:xfrm>
            <a:off x="24673062" y="18708007"/>
            <a:ext cx="13225631" cy="88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4023</TotalTime>
  <Words>393</Words>
  <Application>Microsoft Macintosh PowerPoint</Application>
  <PresentationFormat>Custom</PresentationFormat>
  <Paragraphs>138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Helvetica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Company>ACS,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Margulies</dc:creator>
  <cp:lastModifiedBy>Paradis, Carlos V. (ARC-TI)[KBR Wyle Services, LLC]</cp:lastModifiedBy>
  <cp:revision>132</cp:revision>
  <dcterms:created xsi:type="dcterms:W3CDTF">2007-06-25T16:27:01Z</dcterms:created>
  <dcterms:modified xsi:type="dcterms:W3CDTF">2024-05-15T11:35:18Z</dcterms:modified>
</cp:coreProperties>
</file>