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4200" r:id="rId4"/>
  </p:sldMasterIdLst>
  <p:notesMasterIdLst>
    <p:notesMasterId r:id="rId15"/>
  </p:notesMasterIdLst>
  <p:sldIdLst>
    <p:sldId id="360" r:id="rId5"/>
    <p:sldId id="378" r:id="rId6"/>
    <p:sldId id="363" r:id="rId7"/>
    <p:sldId id="23065" r:id="rId8"/>
    <p:sldId id="372" r:id="rId9"/>
    <p:sldId id="23060" r:id="rId10"/>
    <p:sldId id="23063" r:id="rId11"/>
    <p:sldId id="325" r:id="rId12"/>
    <p:sldId id="1449" r:id="rId13"/>
    <p:sldId id="23064"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leinhenz, Julie E. (JSC-LTR0)" initials="KJE(" lastIdx="14" clrIdx="0">
    <p:extLst>
      <p:ext uri="{19B8F6BF-5375-455C-9EA6-DF929625EA0E}">
        <p15:presenceInfo xmlns:p15="http://schemas.microsoft.com/office/powerpoint/2012/main" userId="S-1-5-21-330711430-3775241029-4075259233-4293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FFCC00"/>
    <a:srgbClr val="2F559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608" autoAdjust="0"/>
    <p:restoredTop sz="96327" autoAdjust="0"/>
  </p:normalViewPr>
  <p:slideViewPr>
    <p:cSldViewPr snapToGrid="0" snapToObjects="1">
      <p:cViewPr varScale="1">
        <p:scale>
          <a:sx n="105" d="100"/>
          <a:sy n="105" d="100"/>
        </p:scale>
        <p:origin x="126" y="126"/>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39A647-B5A8-462B-999B-76A7A2CE1453}" type="datetimeFigureOut">
              <a:rPr lang="en-US" smtClean="0"/>
              <a:t>5/20/2024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99BE73-BAE3-4F01-8592-E5791D087863}" type="slidenum">
              <a:rPr lang="en-US" smtClean="0"/>
              <a:t>‹#›</a:t>
            </a:fld>
            <a:endParaRPr lang="en-US"/>
          </a:p>
        </p:txBody>
      </p:sp>
    </p:spTree>
    <p:extLst>
      <p:ext uri="{BB962C8B-B14F-4D97-AF65-F5344CB8AC3E}">
        <p14:creationId xmlns:p14="http://schemas.microsoft.com/office/powerpoint/2010/main" val="22707555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499BE73-BAE3-4F01-8592-E5791D087863}" type="slidenum">
              <a:rPr lang="en-US" smtClean="0"/>
              <a:t>5</a:t>
            </a:fld>
            <a:endParaRPr lang="en-US"/>
          </a:p>
        </p:txBody>
      </p:sp>
    </p:spTree>
    <p:extLst>
      <p:ext uri="{BB962C8B-B14F-4D97-AF65-F5344CB8AC3E}">
        <p14:creationId xmlns:p14="http://schemas.microsoft.com/office/powerpoint/2010/main" val="40354895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E8FD2EF-8C67-4642-943A-7277C4004809}" type="slidenum">
              <a:rPr lang="en-US" smtClean="0"/>
              <a:t>6</a:t>
            </a:fld>
            <a:endParaRPr lang="en-US"/>
          </a:p>
        </p:txBody>
      </p:sp>
    </p:spTree>
    <p:extLst>
      <p:ext uri="{BB962C8B-B14F-4D97-AF65-F5344CB8AC3E}">
        <p14:creationId xmlns:p14="http://schemas.microsoft.com/office/powerpoint/2010/main" val="13507013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499BE73-BAE3-4F01-8592-E5791D087863}" type="slidenum">
              <a:rPr lang="en-US" smtClean="0"/>
              <a:t>7</a:t>
            </a:fld>
            <a:endParaRPr lang="en-US"/>
          </a:p>
        </p:txBody>
      </p:sp>
    </p:spTree>
    <p:extLst>
      <p:ext uri="{BB962C8B-B14F-4D97-AF65-F5344CB8AC3E}">
        <p14:creationId xmlns:p14="http://schemas.microsoft.com/office/powerpoint/2010/main" val="2791273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99BE73-BAE3-4F01-8592-E5791D087863}" type="slidenum">
              <a:rPr lang="en-US" smtClean="0"/>
              <a:t>8</a:t>
            </a:fld>
            <a:endParaRPr lang="en-US"/>
          </a:p>
        </p:txBody>
      </p:sp>
    </p:spTree>
    <p:extLst>
      <p:ext uri="{BB962C8B-B14F-4D97-AF65-F5344CB8AC3E}">
        <p14:creationId xmlns:p14="http://schemas.microsoft.com/office/powerpoint/2010/main" val="42446829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10"/>
          </p:nvPr>
        </p:nvSpPr>
        <p:spPr/>
        <p:txBody>
          <a:bodyPr/>
          <a:lstStyle/>
          <a:p>
            <a:fld id="{4499BE73-BAE3-4F01-8592-E5791D087863}" type="slidenum">
              <a:rPr lang="en-US" smtClean="0"/>
              <a:t>9</a:t>
            </a:fld>
            <a:endParaRPr lang="en-US"/>
          </a:p>
        </p:txBody>
      </p:sp>
    </p:spTree>
    <p:extLst>
      <p:ext uri="{BB962C8B-B14F-4D97-AF65-F5344CB8AC3E}">
        <p14:creationId xmlns:p14="http://schemas.microsoft.com/office/powerpoint/2010/main" val="12732429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E8FD2EF-8C67-4642-943A-7277C4004809}" type="slidenum">
              <a:rPr lang="en-US" smtClean="0"/>
              <a:t>10</a:t>
            </a:fld>
            <a:endParaRPr lang="en-US"/>
          </a:p>
        </p:txBody>
      </p:sp>
    </p:spTree>
    <p:extLst>
      <p:ext uri="{BB962C8B-B14F-4D97-AF65-F5344CB8AC3E}">
        <p14:creationId xmlns:p14="http://schemas.microsoft.com/office/powerpoint/2010/main" val="40584098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1_Title Only">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AF145354-13C8-B341-8631-CC4F1B1E7B51}"/>
              </a:ext>
            </a:extLst>
          </p:cNvPr>
          <p:cNvSpPr>
            <a:spLocks noGrp="1"/>
          </p:cNvSpPr>
          <p:nvPr>
            <p:ph idx="1" hasCustomPrompt="1"/>
          </p:nvPr>
        </p:nvSpPr>
        <p:spPr>
          <a:xfrm>
            <a:off x="347958" y="1003412"/>
            <a:ext cx="11612070" cy="5173551"/>
          </a:xfrm>
          <a:prstGeom prst="rect">
            <a:avLst/>
          </a:prstGeom>
        </p:spPr>
        <p:txBody>
          <a:bodyPr vert="horz" lIns="91440" tIns="45720" rIns="91440" bIns="45720" rtlCol="0">
            <a:normAutofit/>
          </a:bodyPr>
          <a:lstStyle/>
          <a:p>
            <a:pPr lvl="0"/>
            <a:r>
              <a:rPr lang="en-US" dirty="0"/>
              <a:t>Edit Master text style</a:t>
            </a:r>
          </a:p>
          <a:p>
            <a:pPr lvl="1"/>
            <a:r>
              <a:rPr lang="en-US" dirty="0"/>
              <a:t>Second level</a:t>
            </a:r>
          </a:p>
          <a:p>
            <a:pPr lvl="2"/>
            <a:r>
              <a:rPr lang="en-US" dirty="0"/>
              <a:t>Third level</a:t>
            </a:r>
          </a:p>
          <a:p>
            <a:pPr lvl="3"/>
            <a:r>
              <a:rPr lang="en-US" dirty="0"/>
              <a:t>Fourth level</a:t>
            </a:r>
          </a:p>
        </p:txBody>
      </p:sp>
      <p:sp>
        <p:nvSpPr>
          <p:cNvPr id="5" name="Slide Number Placeholder 5"/>
          <p:cNvSpPr>
            <a:spLocks noGrp="1"/>
          </p:cNvSpPr>
          <p:nvPr>
            <p:ph type="sldNum" sz="quarter" idx="4"/>
          </p:nvPr>
        </p:nvSpPr>
        <p:spPr>
          <a:xfrm>
            <a:off x="11789664" y="6629400"/>
            <a:ext cx="402336" cy="228600"/>
          </a:xfrm>
          <a:prstGeom prst="rect">
            <a:avLst/>
          </a:prstGeom>
          <a:solidFill>
            <a:schemeClr val="tx1"/>
          </a:solidFill>
        </p:spPr>
        <p:txBody>
          <a:bodyPr vert="horz" wrap="square" lIns="0" tIns="45720" rIns="91440" bIns="45720" numCol="1" anchor="t" anchorCtr="0" compatLnSpc="1">
            <a:prstTxWarp prst="textNoShape">
              <a:avLst/>
            </a:prstTxWarp>
          </a:bodyPr>
          <a:lstStyle>
            <a:lvl1pPr algn="r" eaLnBrk="1" fontAlgn="auto" hangingPunct="1">
              <a:spcBef>
                <a:spcPts val="0"/>
              </a:spcBef>
              <a:spcAft>
                <a:spcPts val="0"/>
              </a:spcAft>
              <a:defRPr lang="en-US" sz="1000" baseline="0" smtClean="0">
                <a:solidFill>
                  <a:schemeClr val="bg1"/>
                </a:solidFill>
                <a:latin typeface="Arial" charset="0"/>
                <a:ea typeface=""/>
              </a:defRPr>
            </a:lvl1pPr>
          </a:lstStyle>
          <a:p>
            <a:fld id="{1837883B-50EE-4EF8-A17A-F521B29327AA}" type="slidenum">
              <a:rPr lang="en-US" smtClean="0"/>
              <a:pPr/>
              <a:t>‹#›</a:t>
            </a:fld>
            <a:endParaRPr lang="en-US" dirty="0"/>
          </a:p>
        </p:txBody>
      </p:sp>
    </p:spTree>
    <p:extLst>
      <p:ext uri="{BB962C8B-B14F-4D97-AF65-F5344CB8AC3E}">
        <p14:creationId xmlns:p14="http://schemas.microsoft.com/office/powerpoint/2010/main" val="4069246628"/>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1" orient="horz" pos="816">
          <p15:clr>
            <a:srgbClr val="FBAE40"/>
          </p15:clr>
        </p15:guide>
        <p15:guide id="2" pos="288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2_Title Only">
    <p:spTree>
      <p:nvGrpSpPr>
        <p:cNvPr id="1" name=""/>
        <p:cNvGrpSpPr/>
        <p:nvPr/>
      </p:nvGrpSpPr>
      <p:grpSpPr>
        <a:xfrm>
          <a:off x="0" y="0"/>
          <a:ext cx="0" cy="0"/>
          <a:chOff x="0" y="0"/>
          <a:chExt cx="0" cy="0"/>
        </a:xfrm>
      </p:grpSpPr>
      <p:sp>
        <p:nvSpPr>
          <p:cNvPr id="5" name="Text Placeholder 2">
            <a:extLst>
              <a:ext uri="{FF2B5EF4-FFF2-40B4-BE49-F238E27FC236}">
                <a16:creationId xmlns:a16="http://schemas.microsoft.com/office/drawing/2014/main" id="{AF145354-13C8-B341-8631-CC4F1B1E7B51}"/>
              </a:ext>
            </a:extLst>
          </p:cNvPr>
          <p:cNvSpPr>
            <a:spLocks noGrp="1"/>
          </p:cNvSpPr>
          <p:nvPr>
            <p:ph idx="1" hasCustomPrompt="1"/>
          </p:nvPr>
        </p:nvSpPr>
        <p:spPr>
          <a:xfrm>
            <a:off x="347958" y="1003412"/>
            <a:ext cx="11612070" cy="5173551"/>
          </a:xfrm>
          <a:prstGeom prst="rect">
            <a:avLst/>
          </a:prstGeom>
        </p:spPr>
        <p:txBody>
          <a:bodyPr vert="horz" lIns="91440" tIns="45720" rIns="91440" bIns="45720" rtlCol="0">
            <a:normAutofit/>
          </a:bodyPr>
          <a:lstStyle>
            <a:lvl1pPr marL="342900" indent="-342900">
              <a:buFont typeface="Wingdings" panose="05000000000000000000" pitchFamily="2" charset="2"/>
              <a:buChar char="Ø"/>
              <a:defRPr sz="2800">
                <a:latin typeface="Arial" panose="020B0604020202020204" pitchFamily="34" charset="0"/>
                <a:cs typeface="Arial" panose="020B0604020202020204" pitchFamily="34" charset="0"/>
              </a:defRPr>
            </a:lvl1pPr>
            <a:lvl2pPr marL="800100" indent="-342900">
              <a:buFont typeface="Wingdings" panose="05000000000000000000" pitchFamily="2" charset="2"/>
              <a:buChar char="§"/>
              <a:defRPr sz="2400">
                <a:latin typeface="Arial" panose="020B0604020202020204" pitchFamily="34" charset="0"/>
                <a:cs typeface="Arial" panose="020B0604020202020204" pitchFamily="34" charset="0"/>
              </a:defRPr>
            </a:lvl2pPr>
            <a:lvl3pPr marL="1257300" indent="-342900">
              <a:buFont typeface="Arial" panose="020B0604020202020204" pitchFamily="34" charset="0"/>
              <a:buChar char="•"/>
              <a:defRPr sz="2000">
                <a:latin typeface="Arial" panose="020B0604020202020204" pitchFamily="34" charset="0"/>
                <a:cs typeface="Arial" panose="020B0604020202020204" pitchFamily="34" charset="0"/>
              </a:defRPr>
            </a:lvl3pPr>
            <a:lvl4pPr marL="1714500" indent="-342900">
              <a:buFont typeface="Courier New" panose="02070309020205020404" pitchFamily="49" charset="0"/>
              <a:buChar char="o"/>
              <a:defRPr sz="1800">
                <a:latin typeface="Arial" panose="020B0604020202020204" pitchFamily="34" charset="0"/>
                <a:cs typeface="Arial" panose="020B0604020202020204" pitchFamily="34" charset="0"/>
              </a:defRPr>
            </a:lvl4pPr>
          </a:lstStyle>
          <a:p>
            <a:pPr lvl="0"/>
            <a:r>
              <a:rPr lang="en-US" dirty="0"/>
              <a:t>Edit Master text style</a:t>
            </a:r>
          </a:p>
          <a:p>
            <a:pPr lvl="1"/>
            <a:r>
              <a:rPr lang="en-US" dirty="0"/>
              <a:t>Second level</a:t>
            </a:r>
          </a:p>
          <a:p>
            <a:pPr lvl="2"/>
            <a:r>
              <a:rPr lang="en-US" dirty="0"/>
              <a:t>Third level</a:t>
            </a:r>
          </a:p>
          <a:p>
            <a:pPr lvl="3"/>
            <a:r>
              <a:rPr lang="en-US" dirty="0"/>
              <a:t>Fourth level</a:t>
            </a:r>
          </a:p>
        </p:txBody>
      </p:sp>
      <p:sp>
        <p:nvSpPr>
          <p:cNvPr id="4" name="Slide Number Placeholder 5"/>
          <p:cNvSpPr>
            <a:spLocks noGrp="1"/>
          </p:cNvSpPr>
          <p:nvPr>
            <p:ph type="sldNum" sz="quarter" idx="4"/>
          </p:nvPr>
        </p:nvSpPr>
        <p:spPr>
          <a:xfrm>
            <a:off x="11789664" y="6629400"/>
            <a:ext cx="402336" cy="228600"/>
          </a:xfrm>
          <a:prstGeom prst="rect">
            <a:avLst/>
          </a:prstGeom>
          <a:solidFill>
            <a:schemeClr val="tx1"/>
          </a:solidFill>
        </p:spPr>
        <p:txBody>
          <a:bodyPr vert="horz" wrap="square" lIns="0" tIns="45720" rIns="91440" bIns="45720" numCol="1" anchor="t" anchorCtr="0" compatLnSpc="1">
            <a:prstTxWarp prst="textNoShape">
              <a:avLst/>
            </a:prstTxWarp>
          </a:bodyPr>
          <a:lstStyle>
            <a:lvl1pPr algn="r" eaLnBrk="1" fontAlgn="auto" hangingPunct="1">
              <a:spcBef>
                <a:spcPts val="0"/>
              </a:spcBef>
              <a:spcAft>
                <a:spcPts val="0"/>
              </a:spcAft>
              <a:defRPr lang="en-US" sz="1000" baseline="0" smtClean="0">
                <a:solidFill>
                  <a:schemeClr val="bg1"/>
                </a:solidFill>
                <a:latin typeface="Arial" charset="0"/>
                <a:ea typeface=""/>
              </a:defRPr>
            </a:lvl1pPr>
          </a:lstStyle>
          <a:p>
            <a:fld id="{1837883B-50EE-4EF8-A17A-F521B29327AA}" type="slidenum">
              <a:rPr lang="en-US" smtClean="0"/>
              <a:pPr/>
              <a:t>‹#›</a:t>
            </a:fld>
            <a:endParaRPr lang="en-US" dirty="0"/>
          </a:p>
        </p:txBody>
      </p:sp>
    </p:spTree>
    <p:extLst>
      <p:ext uri="{BB962C8B-B14F-4D97-AF65-F5344CB8AC3E}">
        <p14:creationId xmlns:p14="http://schemas.microsoft.com/office/powerpoint/2010/main" val="2008069199"/>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1" orient="horz" pos="816">
          <p15:clr>
            <a:srgbClr val="FBAE40"/>
          </p15:clr>
        </p15:guide>
        <p15:guide id="2" pos="288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4_Title Only">
    <p:spTree>
      <p:nvGrpSpPr>
        <p:cNvPr id="1" name=""/>
        <p:cNvGrpSpPr/>
        <p:nvPr/>
      </p:nvGrpSpPr>
      <p:grpSpPr>
        <a:xfrm>
          <a:off x="0" y="0"/>
          <a:ext cx="0" cy="0"/>
          <a:chOff x="0" y="0"/>
          <a:chExt cx="0" cy="0"/>
        </a:xfrm>
      </p:grpSpPr>
      <p:sp>
        <p:nvSpPr>
          <p:cNvPr id="5" name="Text Placeholder 2">
            <a:extLst>
              <a:ext uri="{FF2B5EF4-FFF2-40B4-BE49-F238E27FC236}">
                <a16:creationId xmlns:a16="http://schemas.microsoft.com/office/drawing/2014/main" id="{AF145354-13C8-B341-8631-CC4F1B1E7B51}"/>
              </a:ext>
            </a:extLst>
          </p:cNvPr>
          <p:cNvSpPr>
            <a:spLocks noGrp="1"/>
          </p:cNvSpPr>
          <p:nvPr>
            <p:ph idx="1" hasCustomPrompt="1"/>
          </p:nvPr>
        </p:nvSpPr>
        <p:spPr>
          <a:xfrm>
            <a:off x="347958" y="1003412"/>
            <a:ext cx="11612070" cy="5173551"/>
          </a:xfrm>
          <a:prstGeom prst="rect">
            <a:avLst/>
          </a:prstGeom>
        </p:spPr>
        <p:txBody>
          <a:bodyPr vert="horz" lIns="91440" tIns="45720" rIns="91440" bIns="45720" rtlCol="0">
            <a:normAutofit/>
          </a:bodyPr>
          <a:lstStyle>
            <a:lvl1pPr marL="342900" indent="-342900">
              <a:buFont typeface="Wingdings" panose="05000000000000000000" pitchFamily="2" charset="2"/>
              <a:buChar char="Ø"/>
              <a:defRPr sz="2800">
                <a:latin typeface="Arial" panose="020B0604020202020204" pitchFamily="34" charset="0"/>
                <a:cs typeface="Arial" panose="020B0604020202020204" pitchFamily="34" charset="0"/>
              </a:defRPr>
            </a:lvl1pPr>
            <a:lvl2pPr marL="800100" indent="-342900">
              <a:buFont typeface="Wingdings" panose="05000000000000000000" pitchFamily="2" charset="2"/>
              <a:buChar char="§"/>
              <a:defRPr sz="2400">
                <a:latin typeface="Arial" panose="020B0604020202020204" pitchFamily="34" charset="0"/>
                <a:cs typeface="Arial" panose="020B0604020202020204" pitchFamily="34" charset="0"/>
              </a:defRPr>
            </a:lvl2pPr>
            <a:lvl3pPr marL="1257300" indent="-342900">
              <a:buFont typeface="Arial" panose="020B0604020202020204" pitchFamily="34" charset="0"/>
              <a:buChar char="•"/>
              <a:defRPr sz="2000">
                <a:latin typeface="Arial" panose="020B0604020202020204" pitchFamily="34" charset="0"/>
                <a:cs typeface="Arial" panose="020B0604020202020204" pitchFamily="34" charset="0"/>
              </a:defRPr>
            </a:lvl3pPr>
            <a:lvl4pPr marL="1714500" indent="-342900">
              <a:buFont typeface="Courier New" panose="02070309020205020404" pitchFamily="49" charset="0"/>
              <a:buChar char="o"/>
              <a:defRPr sz="1800">
                <a:latin typeface="Arial" panose="020B0604020202020204" pitchFamily="34" charset="0"/>
                <a:cs typeface="Arial" panose="020B0604020202020204" pitchFamily="34" charset="0"/>
              </a:defRPr>
            </a:lvl4pPr>
          </a:lstStyle>
          <a:p>
            <a:pPr lvl="0"/>
            <a:r>
              <a:rPr lang="en-US" dirty="0"/>
              <a:t>Edit Master text style</a:t>
            </a:r>
          </a:p>
          <a:p>
            <a:pPr lvl="1"/>
            <a:r>
              <a:rPr lang="en-US" dirty="0"/>
              <a:t>Second level</a:t>
            </a:r>
          </a:p>
          <a:p>
            <a:pPr lvl="2"/>
            <a:r>
              <a:rPr lang="en-US" dirty="0"/>
              <a:t>Third level</a:t>
            </a:r>
          </a:p>
          <a:p>
            <a:pPr lvl="3"/>
            <a:r>
              <a:rPr lang="en-US" dirty="0"/>
              <a:t>Fourth level</a:t>
            </a:r>
          </a:p>
        </p:txBody>
      </p:sp>
      <p:sp>
        <p:nvSpPr>
          <p:cNvPr id="4" name="Slide Number Placeholder 5"/>
          <p:cNvSpPr>
            <a:spLocks noGrp="1"/>
          </p:cNvSpPr>
          <p:nvPr>
            <p:ph type="sldNum" sz="quarter" idx="4"/>
          </p:nvPr>
        </p:nvSpPr>
        <p:spPr>
          <a:xfrm>
            <a:off x="11789664" y="6629400"/>
            <a:ext cx="402336" cy="228600"/>
          </a:xfrm>
          <a:prstGeom prst="rect">
            <a:avLst/>
          </a:prstGeom>
          <a:solidFill>
            <a:schemeClr val="tx1"/>
          </a:solidFill>
        </p:spPr>
        <p:txBody>
          <a:bodyPr vert="horz" wrap="square" lIns="0" tIns="45720" rIns="91440" bIns="45720" numCol="1" anchor="t" anchorCtr="0" compatLnSpc="1">
            <a:prstTxWarp prst="textNoShape">
              <a:avLst/>
            </a:prstTxWarp>
          </a:bodyPr>
          <a:lstStyle>
            <a:lvl1pPr algn="r" eaLnBrk="1" fontAlgn="auto" hangingPunct="1">
              <a:spcBef>
                <a:spcPts val="0"/>
              </a:spcBef>
              <a:spcAft>
                <a:spcPts val="0"/>
              </a:spcAft>
              <a:defRPr lang="en-US" sz="1000" baseline="0" smtClean="0">
                <a:solidFill>
                  <a:schemeClr val="bg1"/>
                </a:solidFill>
                <a:latin typeface="Arial" charset="0"/>
                <a:ea typeface=""/>
              </a:defRPr>
            </a:lvl1pPr>
          </a:lstStyle>
          <a:p>
            <a:fld id="{1837883B-50EE-4EF8-A17A-F521B29327AA}" type="slidenum">
              <a:rPr lang="en-US" smtClean="0"/>
              <a:pPr/>
              <a:t>‹#›</a:t>
            </a:fld>
            <a:endParaRPr lang="en-US" dirty="0"/>
          </a:p>
        </p:txBody>
      </p:sp>
    </p:spTree>
    <p:extLst>
      <p:ext uri="{BB962C8B-B14F-4D97-AF65-F5344CB8AC3E}">
        <p14:creationId xmlns:p14="http://schemas.microsoft.com/office/powerpoint/2010/main" val="3812923049"/>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1" orient="horz" pos="816">
          <p15:clr>
            <a:srgbClr val="FBAE40"/>
          </p15:clr>
        </p15:guide>
        <p15:guide id="2" pos="288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3_Title Only">
    <p:spTree>
      <p:nvGrpSpPr>
        <p:cNvPr id="1" name=""/>
        <p:cNvGrpSpPr/>
        <p:nvPr/>
      </p:nvGrpSpPr>
      <p:grpSpPr>
        <a:xfrm>
          <a:off x="0" y="0"/>
          <a:ext cx="0" cy="0"/>
          <a:chOff x="0" y="0"/>
          <a:chExt cx="0" cy="0"/>
        </a:xfrm>
      </p:grpSpPr>
      <p:sp>
        <p:nvSpPr>
          <p:cNvPr id="5" name="Text Placeholder 2">
            <a:extLst>
              <a:ext uri="{FF2B5EF4-FFF2-40B4-BE49-F238E27FC236}">
                <a16:creationId xmlns:a16="http://schemas.microsoft.com/office/drawing/2014/main" id="{AF145354-13C8-B341-8631-CC4F1B1E7B51}"/>
              </a:ext>
            </a:extLst>
          </p:cNvPr>
          <p:cNvSpPr>
            <a:spLocks noGrp="1"/>
          </p:cNvSpPr>
          <p:nvPr>
            <p:ph idx="1" hasCustomPrompt="1"/>
          </p:nvPr>
        </p:nvSpPr>
        <p:spPr>
          <a:xfrm>
            <a:off x="347958" y="1003412"/>
            <a:ext cx="11612070" cy="5173551"/>
          </a:xfrm>
          <a:prstGeom prst="rect">
            <a:avLst/>
          </a:prstGeom>
        </p:spPr>
        <p:txBody>
          <a:bodyPr vert="horz" lIns="91440" tIns="45720" rIns="91440" bIns="45720" rtlCol="0">
            <a:normAutofit/>
          </a:bodyPr>
          <a:lstStyle>
            <a:lvl1pPr marL="342900" indent="-342900">
              <a:buFont typeface="Wingdings" panose="05000000000000000000" pitchFamily="2" charset="2"/>
              <a:buChar char="Ø"/>
              <a:defRPr sz="2800">
                <a:latin typeface="Arial" panose="020B0604020202020204" pitchFamily="34" charset="0"/>
                <a:cs typeface="Arial" panose="020B0604020202020204" pitchFamily="34" charset="0"/>
              </a:defRPr>
            </a:lvl1pPr>
            <a:lvl2pPr marL="800100" indent="-342900">
              <a:buFont typeface="Wingdings" panose="05000000000000000000" pitchFamily="2" charset="2"/>
              <a:buChar char="§"/>
              <a:defRPr sz="2400">
                <a:latin typeface="Arial" panose="020B0604020202020204" pitchFamily="34" charset="0"/>
                <a:cs typeface="Arial" panose="020B0604020202020204" pitchFamily="34" charset="0"/>
              </a:defRPr>
            </a:lvl2pPr>
            <a:lvl3pPr marL="1257300" indent="-342900">
              <a:buFont typeface="Arial" panose="020B0604020202020204" pitchFamily="34" charset="0"/>
              <a:buChar char="•"/>
              <a:defRPr sz="2000">
                <a:latin typeface="Arial" panose="020B0604020202020204" pitchFamily="34" charset="0"/>
                <a:cs typeface="Arial" panose="020B0604020202020204" pitchFamily="34" charset="0"/>
              </a:defRPr>
            </a:lvl3pPr>
            <a:lvl4pPr marL="1657350" indent="-285750">
              <a:buFont typeface="Courier New" panose="02070309020205020404" pitchFamily="49" charset="0"/>
              <a:buChar char="o"/>
              <a:defRPr sz="1800">
                <a:latin typeface="Arial" panose="020B0604020202020204" pitchFamily="34" charset="0"/>
                <a:cs typeface="Arial" panose="020B0604020202020204" pitchFamily="34" charset="0"/>
              </a:defRPr>
            </a:lvl4pPr>
          </a:lstStyle>
          <a:p>
            <a:pPr lvl="0"/>
            <a:r>
              <a:rPr lang="en-US" dirty="0"/>
              <a:t>Edit Master text style</a:t>
            </a:r>
          </a:p>
          <a:p>
            <a:pPr lvl="1"/>
            <a:r>
              <a:rPr lang="en-US" dirty="0"/>
              <a:t>Second level</a:t>
            </a:r>
          </a:p>
          <a:p>
            <a:pPr lvl="2"/>
            <a:r>
              <a:rPr lang="en-US" dirty="0"/>
              <a:t>Third level</a:t>
            </a:r>
          </a:p>
          <a:p>
            <a:pPr lvl="3"/>
            <a:r>
              <a:rPr lang="en-US" dirty="0"/>
              <a:t>Fourth level</a:t>
            </a:r>
          </a:p>
        </p:txBody>
      </p:sp>
      <p:sp>
        <p:nvSpPr>
          <p:cNvPr id="4" name="Slide Number Placeholder 5"/>
          <p:cNvSpPr>
            <a:spLocks noGrp="1"/>
          </p:cNvSpPr>
          <p:nvPr>
            <p:ph type="sldNum" sz="quarter" idx="4"/>
          </p:nvPr>
        </p:nvSpPr>
        <p:spPr>
          <a:xfrm>
            <a:off x="11789664" y="6629400"/>
            <a:ext cx="402336" cy="228600"/>
          </a:xfrm>
          <a:prstGeom prst="rect">
            <a:avLst/>
          </a:prstGeom>
          <a:solidFill>
            <a:schemeClr val="tx1"/>
          </a:solidFill>
        </p:spPr>
        <p:txBody>
          <a:bodyPr vert="horz" wrap="square" lIns="0" tIns="45720" rIns="91440" bIns="45720" numCol="1" anchor="t" anchorCtr="0" compatLnSpc="1">
            <a:prstTxWarp prst="textNoShape">
              <a:avLst/>
            </a:prstTxWarp>
          </a:bodyPr>
          <a:lstStyle>
            <a:lvl1pPr algn="r" eaLnBrk="1" fontAlgn="auto" hangingPunct="1">
              <a:spcBef>
                <a:spcPts val="0"/>
              </a:spcBef>
              <a:spcAft>
                <a:spcPts val="0"/>
              </a:spcAft>
              <a:defRPr lang="en-US" sz="1000" baseline="0" smtClean="0">
                <a:solidFill>
                  <a:schemeClr val="bg1"/>
                </a:solidFill>
                <a:latin typeface="Arial" charset="0"/>
                <a:ea typeface=""/>
              </a:defRPr>
            </a:lvl1pPr>
          </a:lstStyle>
          <a:p>
            <a:fld id="{1837883B-50EE-4EF8-A17A-F521B29327AA}" type="slidenum">
              <a:rPr lang="en-US" smtClean="0"/>
              <a:pPr/>
              <a:t>‹#›</a:t>
            </a:fld>
            <a:endParaRPr lang="en-US" dirty="0"/>
          </a:p>
        </p:txBody>
      </p:sp>
    </p:spTree>
    <p:extLst>
      <p:ext uri="{BB962C8B-B14F-4D97-AF65-F5344CB8AC3E}">
        <p14:creationId xmlns:p14="http://schemas.microsoft.com/office/powerpoint/2010/main" val="415729342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1" orient="horz" pos="816">
          <p15:clr>
            <a:srgbClr val="FBAE40"/>
          </p15:clr>
        </p15:guide>
        <p15:guide id="2" pos="288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8" name="Text Placeholder 2">
            <a:extLst>
              <a:ext uri="{FF2B5EF4-FFF2-40B4-BE49-F238E27FC236}">
                <a16:creationId xmlns:a16="http://schemas.microsoft.com/office/drawing/2014/main" id="{AF145354-13C8-B341-8631-CC4F1B1E7B51}"/>
              </a:ext>
            </a:extLst>
          </p:cNvPr>
          <p:cNvSpPr>
            <a:spLocks noGrp="1"/>
          </p:cNvSpPr>
          <p:nvPr>
            <p:ph idx="1" hasCustomPrompt="1"/>
          </p:nvPr>
        </p:nvSpPr>
        <p:spPr>
          <a:xfrm>
            <a:off x="347958" y="1003412"/>
            <a:ext cx="11612070" cy="5173551"/>
          </a:xfrm>
          <a:prstGeom prst="rect">
            <a:avLst/>
          </a:prstGeom>
        </p:spPr>
        <p:txBody>
          <a:bodyPr vert="horz" lIns="91440" tIns="45720" rIns="91440" bIns="45720" rtlCol="0">
            <a:normAutofit/>
          </a:bodyPr>
          <a:lstStyle>
            <a:lvl1pPr marL="339725" indent="-339725">
              <a:buFont typeface="Wingdings" panose="05000000000000000000" pitchFamily="2" charset="2"/>
              <a:buChar char="Ø"/>
              <a:defRPr sz="2800">
                <a:latin typeface="Arial" panose="020B0604020202020204" pitchFamily="34" charset="0"/>
                <a:cs typeface="Arial" panose="020B0604020202020204" pitchFamily="34" charset="0"/>
              </a:defRPr>
            </a:lvl1pPr>
            <a:lvl2pPr marL="800100" indent="-342900">
              <a:buFont typeface="Wingdings" panose="05000000000000000000" pitchFamily="2" charset="2"/>
              <a:buChar char="§"/>
              <a:defRPr sz="2400">
                <a:latin typeface="Arial" panose="020B0604020202020204" pitchFamily="34" charset="0"/>
                <a:cs typeface="Arial" panose="020B0604020202020204" pitchFamily="34" charset="0"/>
              </a:defRPr>
            </a:lvl2pPr>
            <a:lvl3pPr marL="1257300" indent="-342900">
              <a:buFont typeface="Arial" panose="020B0604020202020204" pitchFamily="34" charset="0"/>
              <a:buChar char="•"/>
              <a:defRPr sz="2000">
                <a:latin typeface="Arial" panose="020B0604020202020204" pitchFamily="34" charset="0"/>
                <a:cs typeface="Arial" panose="020B0604020202020204" pitchFamily="34" charset="0"/>
              </a:defRPr>
            </a:lvl3pPr>
            <a:lvl4pPr marL="1657350" indent="-285750">
              <a:buFont typeface="Courier New" panose="02070309020205020404" pitchFamily="49" charset="0"/>
              <a:buChar char="o"/>
              <a:defRPr sz="1800">
                <a:latin typeface="Arial" panose="020B0604020202020204" pitchFamily="34" charset="0"/>
                <a:cs typeface="Arial" panose="020B0604020202020204" pitchFamily="34" charset="0"/>
              </a:defRPr>
            </a:lvl4pPr>
          </a:lstStyle>
          <a:p>
            <a:pPr lvl="0"/>
            <a:r>
              <a:rPr lang="en-US" dirty="0"/>
              <a:t>Edit Master text style</a:t>
            </a:r>
          </a:p>
          <a:p>
            <a:pPr lvl="1"/>
            <a:r>
              <a:rPr lang="en-US" dirty="0"/>
              <a:t>Second level</a:t>
            </a:r>
          </a:p>
          <a:p>
            <a:pPr lvl="2"/>
            <a:r>
              <a:rPr lang="en-US" dirty="0"/>
              <a:t>Third level</a:t>
            </a:r>
          </a:p>
          <a:p>
            <a:pPr lvl="3"/>
            <a:r>
              <a:rPr lang="en-US" dirty="0"/>
              <a:t>Fourth level</a:t>
            </a:r>
          </a:p>
        </p:txBody>
      </p:sp>
      <p:sp>
        <p:nvSpPr>
          <p:cNvPr id="5" name="Title 1"/>
          <p:cNvSpPr txBox="1">
            <a:spLocks/>
          </p:cNvSpPr>
          <p:nvPr/>
        </p:nvSpPr>
        <p:spPr>
          <a:xfrm>
            <a:off x="2667000" y="0"/>
            <a:ext cx="6858000" cy="1066800"/>
          </a:xfrm>
          <a:prstGeom prst="rect">
            <a:avLst/>
          </a:prstGeom>
        </p:spPr>
        <p:txBody>
          <a:bodyPr/>
          <a:lstStyle>
            <a:lvl1pPr marL="0" marR="0" indent="0" algn="l" defTabSz="914400" rtl="0" eaLnBrk="1" fontAlgn="auto" latinLnBrk="0" hangingPunct="1">
              <a:lnSpc>
                <a:spcPct val="100000"/>
              </a:lnSpc>
              <a:spcBef>
                <a:spcPts val="0"/>
              </a:spcBef>
              <a:spcAft>
                <a:spcPts val="0"/>
              </a:spcAft>
              <a:buClrTx/>
              <a:buSzTx/>
              <a:buFontTx/>
              <a:buNone/>
              <a:tabLst/>
              <a:defRPr sz="4400" kern="1200">
                <a:solidFill>
                  <a:schemeClr val="bg1"/>
                </a:solidFill>
                <a:latin typeface="+mj-lt"/>
                <a:ea typeface="+mj-ea"/>
                <a:cs typeface="+mj-cs"/>
              </a:defRPr>
            </a:lvl1pPr>
          </a:lstStyle>
          <a:p>
            <a:pPr algn="ctr"/>
            <a:r>
              <a:rPr lang="en-US" sz="4000" dirty="0">
                <a:solidFill>
                  <a:schemeClr val="bg1">
                    <a:lumMod val="85000"/>
                  </a:schemeClr>
                </a:solidFill>
                <a:latin typeface="Arial Bold" charset="0"/>
                <a:ea typeface="ＭＳ Ｐゴシック" charset="-128"/>
                <a:cs typeface="ＭＳ Ｐゴシック" charset="-128"/>
              </a:rPr>
              <a:t>Text </a:t>
            </a:r>
          </a:p>
        </p:txBody>
      </p:sp>
      <p:sp>
        <p:nvSpPr>
          <p:cNvPr id="6" name="Slide Number Placeholder 5"/>
          <p:cNvSpPr>
            <a:spLocks noGrp="1"/>
          </p:cNvSpPr>
          <p:nvPr>
            <p:ph type="sldNum" sz="quarter" idx="4"/>
          </p:nvPr>
        </p:nvSpPr>
        <p:spPr>
          <a:xfrm>
            <a:off x="11789664" y="6629400"/>
            <a:ext cx="402336" cy="228600"/>
          </a:xfrm>
          <a:prstGeom prst="rect">
            <a:avLst/>
          </a:prstGeom>
          <a:solidFill>
            <a:schemeClr val="tx1"/>
          </a:solidFill>
        </p:spPr>
        <p:txBody>
          <a:bodyPr vert="horz" wrap="square" lIns="0" tIns="45720" rIns="91440" bIns="45720" numCol="1" anchor="t" anchorCtr="0" compatLnSpc="1">
            <a:prstTxWarp prst="textNoShape">
              <a:avLst/>
            </a:prstTxWarp>
          </a:bodyPr>
          <a:lstStyle>
            <a:lvl1pPr algn="r" eaLnBrk="1" fontAlgn="auto" hangingPunct="1">
              <a:spcBef>
                <a:spcPts val="0"/>
              </a:spcBef>
              <a:spcAft>
                <a:spcPts val="0"/>
              </a:spcAft>
              <a:defRPr lang="en-US" sz="1000" baseline="0" smtClean="0">
                <a:solidFill>
                  <a:schemeClr val="bg1"/>
                </a:solidFill>
                <a:latin typeface="Arial" charset="0"/>
                <a:ea typeface=""/>
              </a:defRPr>
            </a:lvl1pPr>
          </a:lstStyle>
          <a:p>
            <a:fld id="{1837883B-50EE-4EF8-A17A-F521B29327AA}" type="slidenum">
              <a:rPr lang="en-US" smtClean="0"/>
              <a:pPr/>
              <a:t>‹#›</a:t>
            </a:fld>
            <a:endParaRPr lang="en-US" dirty="0"/>
          </a:p>
        </p:txBody>
      </p:sp>
    </p:spTree>
    <p:extLst>
      <p:ext uri="{BB962C8B-B14F-4D97-AF65-F5344CB8AC3E}">
        <p14:creationId xmlns:p14="http://schemas.microsoft.com/office/powerpoint/2010/main" val="23587795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7" name="Text Placeholder 2">
            <a:extLst>
              <a:ext uri="{FF2B5EF4-FFF2-40B4-BE49-F238E27FC236}">
                <a16:creationId xmlns:a16="http://schemas.microsoft.com/office/drawing/2014/main" id="{AF145354-13C8-B341-8631-CC4F1B1E7B51}"/>
              </a:ext>
            </a:extLst>
          </p:cNvPr>
          <p:cNvSpPr>
            <a:spLocks noGrp="1"/>
          </p:cNvSpPr>
          <p:nvPr>
            <p:ph idx="1" hasCustomPrompt="1"/>
          </p:nvPr>
        </p:nvSpPr>
        <p:spPr>
          <a:xfrm>
            <a:off x="347958" y="1003412"/>
            <a:ext cx="11612070" cy="5173551"/>
          </a:xfrm>
          <a:prstGeom prst="rect">
            <a:avLst/>
          </a:prstGeom>
        </p:spPr>
        <p:txBody>
          <a:bodyPr vert="horz" lIns="91440" tIns="45720" rIns="91440" bIns="45720" rtlCol="0">
            <a:normAutofit/>
          </a:bodyPr>
          <a:lstStyle>
            <a:lvl1pPr marL="339725" indent="-339725">
              <a:buFont typeface="Wingdings" panose="05000000000000000000" pitchFamily="2" charset="2"/>
              <a:buChar char="Ø"/>
              <a:defRPr sz="2800">
                <a:latin typeface="Arial" panose="020B0604020202020204" pitchFamily="34" charset="0"/>
                <a:cs typeface="Arial" panose="020B0604020202020204" pitchFamily="34" charset="0"/>
              </a:defRPr>
            </a:lvl1pPr>
            <a:lvl2pPr marL="800100" indent="-342900">
              <a:buFont typeface="Wingdings" panose="05000000000000000000" pitchFamily="2" charset="2"/>
              <a:buChar char="§"/>
              <a:defRPr sz="2400">
                <a:latin typeface="Arial" panose="020B0604020202020204" pitchFamily="34" charset="0"/>
                <a:cs typeface="Arial" panose="020B0604020202020204" pitchFamily="34" charset="0"/>
              </a:defRPr>
            </a:lvl2pPr>
            <a:lvl3pPr marL="1257300" indent="-342900">
              <a:buFont typeface="Arial" panose="020B0604020202020204" pitchFamily="34" charset="0"/>
              <a:buChar char="•"/>
              <a:defRPr sz="2000">
                <a:latin typeface="Arial" panose="020B0604020202020204" pitchFamily="34" charset="0"/>
                <a:cs typeface="Arial" panose="020B0604020202020204" pitchFamily="34" charset="0"/>
              </a:defRPr>
            </a:lvl3pPr>
            <a:lvl4pPr marL="1657350" indent="-285750">
              <a:buFont typeface="Courier New" panose="02070309020205020404" pitchFamily="49" charset="0"/>
              <a:buChar char="o"/>
              <a:defRPr sz="1800">
                <a:latin typeface="Arial" panose="020B0604020202020204" pitchFamily="34" charset="0"/>
                <a:cs typeface="Arial" panose="020B0604020202020204" pitchFamily="34" charset="0"/>
              </a:defRPr>
            </a:lvl4pPr>
          </a:lstStyle>
          <a:p>
            <a:pPr lvl="0"/>
            <a:r>
              <a:rPr lang="en-US" dirty="0"/>
              <a:t>Edit Master text style</a:t>
            </a:r>
          </a:p>
          <a:p>
            <a:pPr lvl="1"/>
            <a:r>
              <a:rPr lang="en-US" dirty="0"/>
              <a:t>Second level</a:t>
            </a:r>
          </a:p>
          <a:p>
            <a:pPr lvl="2"/>
            <a:r>
              <a:rPr lang="en-US" dirty="0"/>
              <a:t>Third level</a:t>
            </a:r>
          </a:p>
          <a:p>
            <a:pPr lvl="3"/>
            <a:r>
              <a:rPr lang="en-US" dirty="0"/>
              <a:t>Fourth level</a:t>
            </a:r>
          </a:p>
        </p:txBody>
      </p:sp>
      <p:sp>
        <p:nvSpPr>
          <p:cNvPr id="4" name="Slide Number Placeholder 5"/>
          <p:cNvSpPr>
            <a:spLocks noGrp="1"/>
          </p:cNvSpPr>
          <p:nvPr>
            <p:ph type="sldNum" sz="quarter" idx="4"/>
          </p:nvPr>
        </p:nvSpPr>
        <p:spPr>
          <a:xfrm>
            <a:off x="11789664" y="6629400"/>
            <a:ext cx="402336" cy="228600"/>
          </a:xfrm>
          <a:prstGeom prst="rect">
            <a:avLst/>
          </a:prstGeom>
          <a:solidFill>
            <a:schemeClr val="tx1"/>
          </a:solidFill>
        </p:spPr>
        <p:txBody>
          <a:bodyPr vert="horz" wrap="square" lIns="0" tIns="45720" rIns="91440" bIns="45720" numCol="1" anchor="t" anchorCtr="0" compatLnSpc="1">
            <a:prstTxWarp prst="textNoShape">
              <a:avLst/>
            </a:prstTxWarp>
          </a:bodyPr>
          <a:lstStyle>
            <a:lvl1pPr algn="r" eaLnBrk="1" fontAlgn="auto" hangingPunct="1">
              <a:spcBef>
                <a:spcPts val="0"/>
              </a:spcBef>
              <a:spcAft>
                <a:spcPts val="0"/>
              </a:spcAft>
              <a:defRPr lang="en-US" sz="1000" baseline="0" smtClean="0">
                <a:solidFill>
                  <a:schemeClr val="bg1"/>
                </a:solidFill>
                <a:latin typeface="Arial" charset="0"/>
                <a:ea typeface=""/>
              </a:defRPr>
            </a:lvl1pPr>
          </a:lstStyle>
          <a:p>
            <a:fld id="{1837883B-50EE-4EF8-A17A-F521B29327AA}" type="slidenum">
              <a:rPr lang="en-US" smtClean="0"/>
              <a:pPr/>
              <a:t>‹#›</a:t>
            </a:fld>
            <a:endParaRPr lang="en-US" dirty="0"/>
          </a:p>
        </p:txBody>
      </p:sp>
    </p:spTree>
    <p:extLst>
      <p:ext uri="{BB962C8B-B14F-4D97-AF65-F5344CB8AC3E}">
        <p14:creationId xmlns:p14="http://schemas.microsoft.com/office/powerpoint/2010/main" val="8276102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sp>
        <p:nvSpPr>
          <p:cNvPr id="8" name="Text Placeholder 2">
            <a:extLst>
              <a:ext uri="{FF2B5EF4-FFF2-40B4-BE49-F238E27FC236}">
                <a16:creationId xmlns:a16="http://schemas.microsoft.com/office/drawing/2014/main" id="{AF145354-13C8-B341-8631-CC4F1B1E7B51}"/>
              </a:ext>
            </a:extLst>
          </p:cNvPr>
          <p:cNvSpPr>
            <a:spLocks noGrp="1"/>
          </p:cNvSpPr>
          <p:nvPr>
            <p:ph idx="1" hasCustomPrompt="1"/>
          </p:nvPr>
        </p:nvSpPr>
        <p:spPr>
          <a:xfrm>
            <a:off x="347958" y="1003412"/>
            <a:ext cx="11612070" cy="5173551"/>
          </a:xfrm>
          <a:prstGeom prst="rect">
            <a:avLst/>
          </a:prstGeom>
        </p:spPr>
        <p:txBody>
          <a:bodyPr vert="horz" lIns="91440" tIns="45720" rIns="91440" bIns="45720" rtlCol="0">
            <a:normAutofit/>
          </a:bodyPr>
          <a:lstStyle>
            <a:lvl1pPr marL="339725" indent="-339725">
              <a:buFont typeface="Wingdings" panose="05000000000000000000" pitchFamily="2" charset="2"/>
              <a:buChar char="Ø"/>
              <a:defRPr sz="2800">
                <a:latin typeface="Arial" panose="020B0604020202020204" pitchFamily="34" charset="0"/>
                <a:cs typeface="Arial" panose="020B0604020202020204" pitchFamily="34" charset="0"/>
              </a:defRPr>
            </a:lvl1pPr>
            <a:lvl2pPr marL="800100" indent="-342900">
              <a:buFont typeface="Wingdings" panose="05000000000000000000" pitchFamily="2" charset="2"/>
              <a:buChar char="§"/>
              <a:defRPr sz="2400">
                <a:latin typeface="Arial" panose="020B0604020202020204" pitchFamily="34" charset="0"/>
                <a:cs typeface="Arial" panose="020B0604020202020204" pitchFamily="34" charset="0"/>
              </a:defRPr>
            </a:lvl2pPr>
            <a:lvl3pPr marL="1257300" indent="-342900">
              <a:buFont typeface="Arial" panose="020B0604020202020204" pitchFamily="34" charset="0"/>
              <a:buChar char="•"/>
              <a:defRPr sz="2000">
                <a:latin typeface="Arial" panose="020B0604020202020204" pitchFamily="34" charset="0"/>
                <a:cs typeface="Arial" panose="020B0604020202020204" pitchFamily="34" charset="0"/>
              </a:defRPr>
            </a:lvl3pPr>
            <a:lvl4pPr marL="1657350" indent="-285750">
              <a:buFont typeface="Courier New" panose="02070309020205020404" pitchFamily="49" charset="0"/>
              <a:buChar char="o"/>
              <a:defRPr sz="1800">
                <a:latin typeface="Arial" panose="020B0604020202020204" pitchFamily="34" charset="0"/>
                <a:cs typeface="Arial" panose="020B0604020202020204" pitchFamily="34" charset="0"/>
              </a:defRPr>
            </a:lvl4pPr>
          </a:lstStyle>
          <a:p>
            <a:pPr lvl="0"/>
            <a:r>
              <a:rPr lang="en-US" dirty="0"/>
              <a:t>Edit Master text style</a:t>
            </a:r>
          </a:p>
          <a:p>
            <a:pPr lvl="1"/>
            <a:r>
              <a:rPr lang="en-US" dirty="0"/>
              <a:t>Second level</a:t>
            </a:r>
          </a:p>
          <a:p>
            <a:pPr lvl="2"/>
            <a:r>
              <a:rPr lang="en-US" dirty="0"/>
              <a:t>Third level</a:t>
            </a:r>
          </a:p>
          <a:p>
            <a:pPr lvl="3"/>
            <a:r>
              <a:rPr lang="en-US" dirty="0"/>
              <a:t>Fourth level</a:t>
            </a:r>
          </a:p>
        </p:txBody>
      </p:sp>
      <p:sp>
        <p:nvSpPr>
          <p:cNvPr id="5" name="Title 1"/>
          <p:cNvSpPr txBox="1">
            <a:spLocks/>
          </p:cNvSpPr>
          <p:nvPr userDrawn="1"/>
        </p:nvSpPr>
        <p:spPr>
          <a:xfrm>
            <a:off x="2667000" y="0"/>
            <a:ext cx="6858000" cy="1066800"/>
          </a:xfrm>
          <a:prstGeom prst="rect">
            <a:avLst/>
          </a:prstGeom>
        </p:spPr>
        <p:txBody>
          <a:bodyPr/>
          <a:lstStyle>
            <a:lvl1pPr marL="0" marR="0" indent="0" algn="l" defTabSz="914400" rtl="0" eaLnBrk="1" fontAlgn="auto" latinLnBrk="0" hangingPunct="1">
              <a:lnSpc>
                <a:spcPct val="100000"/>
              </a:lnSpc>
              <a:spcBef>
                <a:spcPts val="0"/>
              </a:spcBef>
              <a:spcAft>
                <a:spcPts val="0"/>
              </a:spcAft>
              <a:buClrTx/>
              <a:buSzTx/>
              <a:buFontTx/>
              <a:buNone/>
              <a:tabLst/>
              <a:defRPr sz="4400" kern="1200">
                <a:solidFill>
                  <a:schemeClr val="bg1"/>
                </a:solidFill>
                <a:latin typeface="+mj-lt"/>
                <a:ea typeface="+mj-ea"/>
                <a:cs typeface="+mj-cs"/>
              </a:defRPr>
            </a:lvl1pPr>
          </a:lstStyle>
          <a:p>
            <a:pPr algn="ctr"/>
            <a:r>
              <a:rPr lang="en-US" sz="4000" dirty="0">
                <a:solidFill>
                  <a:schemeClr val="bg1">
                    <a:lumMod val="85000"/>
                  </a:schemeClr>
                </a:solidFill>
                <a:latin typeface="Arial Bold" charset="0"/>
                <a:ea typeface="ＭＳ Ｐゴシック" charset="-128"/>
                <a:cs typeface="ＭＳ Ｐゴシック" charset="-128"/>
              </a:rPr>
              <a:t>Text </a:t>
            </a:r>
          </a:p>
        </p:txBody>
      </p:sp>
      <p:sp>
        <p:nvSpPr>
          <p:cNvPr id="6" name="Slide Number Placeholder 5"/>
          <p:cNvSpPr>
            <a:spLocks noGrp="1"/>
          </p:cNvSpPr>
          <p:nvPr>
            <p:ph type="sldNum" sz="quarter" idx="4"/>
          </p:nvPr>
        </p:nvSpPr>
        <p:spPr>
          <a:xfrm>
            <a:off x="11789664" y="6629400"/>
            <a:ext cx="402336" cy="228600"/>
          </a:xfrm>
          <a:prstGeom prst="rect">
            <a:avLst/>
          </a:prstGeom>
          <a:solidFill>
            <a:schemeClr val="tx1"/>
          </a:solidFill>
        </p:spPr>
        <p:txBody>
          <a:bodyPr vert="horz" wrap="square" lIns="0" tIns="45720" rIns="91440" bIns="45720" numCol="1" anchor="t" anchorCtr="0" compatLnSpc="1">
            <a:prstTxWarp prst="textNoShape">
              <a:avLst/>
            </a:prstTxWarp>
          </a:bodyPr>
          <a:lstStyle>
            <a:lvl1pPr algn="r" eaLnBrk="1" fontAlgn="auto" hangingPunct="1">
              <a:spcBef>
                <a:spcPts val="0"/>
              </a:spcBef>
              <a:spcAft>
                <a:spcPts val="0"/>
              </a:spcAft>
              <a:defRPr lang="en-US" sz="1000" baseline="0" smtClean="0">
                <a:solidFill>
                  <a:schemeClr val="bg1"/>
                </a:solidFill>
                <a:latin typeface="Arial" charset="0"/>
                <a:ea typeface=""/>
              </a:defRPr>
            </a:lvl1pPr>
          </a:lstStyle>
          <a:p>
            <a:fld id="{1837883B-50EE-4EF8-A17A-F521B29327AA}" type="slidenum">
              <a:rPr lang="en-US" smtClean="0"/>
              <a:pPr/>
              <a:t>‹#›</a:t>
            </a:fld>
            <a:endParaRPr lang="en-US" dirty="0"/>
          </a:p>
        </p:txBody>
      </p:sp>
    </p:spTree>
    <p:extLst>
      <p:ext uri="{BB962C8B-B14F-4D97-AF65-F5344CB8AC3E}">
        <p14:creationId xmlns:p14="http://schemas.microsoft.com/office/powerpoint/2010/main" val="36306414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F9A3A-E789-4DE2-A3AB-7AEA3C00E3C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D6F0F9C-0AF3-4960-B774-C0320E7054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24A2730-3E8B-47D7-ABB0-DFEBA7ECE091}"/>
              </a:ext>
            </a:extLst>
          </p:cNvPr>
          <p:cNvSpPr>
            <a:spLocks noGrp="1"/>
          </p:cNvSpPr>
          <p:nvPr>
            <p:ph type="dt" sz="half" idx="10"/>
          </p:nvPr>
        </p:nvSpPr>
        <p:spPr/>
        <p:txBody>
          <a:bodyPr/>
          <a:lstStyle/>
          <a:p>
            <a:fld id="{F05C525C-CF33-44F5-9A96-0C550124E1F8}" type="datetimeFigureOut">
              <a:rPr lang="en-US" smtClean="0"/>
              <a:t>5/20/2024</a:t>
            </a:fld>
            <a:endParaRPr lang="en-US"/>
          </a:p>
        </p:txBody>
      </p:sp>
      <p:sp>
        <p:nvSpPr>
          <p:cNvPr id="5" name="Footer Placeholder 4">
            <a:extLst>
              <a:ext uri="{FF2B5EF4-FFF2-40B4-BE49-F238E27FC236}">
                <a16:creationId xmlns:a16="http://schemas.microsoft.com/office/drawing/2014/main" id="{CF95BBD9-BD55-4921-9FDF-38DAAF2B42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F85B02-E235-49E1-B661-8F9BCC6208DE}"/>
              </a:ext>
            </a:extLst>
          </p:cNvPr>
          <p:cNvSpPr>
            <a:spLocks noGrp="1"/>
          </p:cNvSpPr>
          <p:nvPr>
            <p:ph type="sldNum" sz="quarter" idx="12"/>
          </p:nvPr>
        </p:nvSpPr>
        <p:spPr/>
        <p:txBody>
          <a:bodyPr/>
          <a:lstStyle/>
          <a:p>
            <a:fld id="{4379C8C6-CCA1-4F3C-A2B0-C0B536E374A9}" type="slidenum">
              <a:rPr lang="en-US" smtClean="0"/>
              <a:t>‹#›</a:t>
            </a:fld>
            <a:endParaRPr lang="en-US"/>
          </a:p>
        </p:txBody>
      </p:sp>
    </p:spTree>
    <p:extLst>
      <p:ext uri="{BB962C8B-B14F-4D97-AF65-F5344CB8AC3E}">
        <p14:creationId xmlns:p14="http://schemas.microsoft.com/office/powerpoint/2010/main" val="16016551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1"/>
          <p:cNvSpPr>
            <a:spLocks noGrp="1"/>
          </p:cNvSpPr>
          <p:nvPr>
            <p:ph type="sldNum" sz="quarter" idx="10"/>
          </p:nvPr>
        </p:nvSpPr>
        <p:spPr/>
        <p:txBody>
          <a:bodyPr/>
          <a:lstStyle/>
          <a:p>
            <a:fld id="{1837883B-50EE-4EF8-A17A-F521B29327AA}" type="slidenum">
              <a:rPr lang="en-US" smtClean="0"/>
              <a:pPr/>
              <a:t>‹#›</a:t>
            </a:fld>
            <a:endParaRPr lang="en-US" dirty="0"/>
          </a:p>
        </p:txBody>
      </p:sp>
    </p:spTree>
    <p:extLst>
      <p:ext uri="{BB962C8B-B14F-4D97-AF65-F5344CB8AC3E}">
        <p14:creationId xmlns:p14="http://schemas.microsoft.com/office/powerpoint/2010/main" val="40304136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Title bar">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655A919-454E-0E42-A38A-0EDC7D55884A}"/>
              </a:ext>
            </a:extLst>
          </p:cNvPr>
          <p:cNvSpPr>
            <a:spLocks noGrp="1"/>
          </p:cNvSpPr>
          <p:nvPr>
            <p:ph type="title"/>
          </p:nvPr>
        </p:nvSpPr>
        <p:spPr/>
        <p:txBody>
          <a:bodyPr/>
          <a:lstStyle/>
          <a:p>
            <a:r>
              <a:rPr lang="en-US"/>
              <a:t>Click to edit Master title style</a:t>
            </a:r>
          </a:p>
        </p:txBody>
      </p:sp>
      <p:sp>
        <p:nvSpPr>
          <p:cNvPr id="3" name="Slide Number Placeholder 5">
            <a:extLst>
              <a:ext uri="{FF2B5EF4-FFF2-40B4-BE49-F238E27FC236}">
                <a16:creationId xmlns:a16="http://schemas.microsoft.com/office/drawing/2014/main" id="{0FBE1966-E979-C949-8CA8-8E6E4D101E19}"/>
              </a:ext>
            </a:extLst>
          </p:cNvPr>
          <p:cNvSpPr>
            <a:spLocks noGrp="1"/>
          </p:cNvSpPr>
          <p:nvPr>
            <p:ph type="sldNum" sz="quarter" idx="10"/>
          </p:nvPr>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lvl1pPr algn="r" eaLnBrk="1" fontAlgn="auto" hangingPunct="1">
              <a:spcBef>
                <a:spcPts val="0"/>
              </a:spcBef>
              <a:spcAft>
                <a:spcPts val="0"/>
              </a:spcAft>
              <a:defRPr lang="en-US" sz="1000" baseline="0" smtClean="0">
                <a:solidFill>
                  <a:schemeClr val="tx1"/>
                </a:solidFill>
                <a:latin typeface="Arial" charset="0"/>
                <a:ea typeface=""/>
              </a:defRPr>
            </a:lvl1pPr>
          </a:lstStyle>
          <a:p>
            <a:fld id="{BAC9301E-D659-8A40-A9AC-8DFA9996422A}" type="slidenum">
              <a:rPr lang="en-US" smtClean="0"/>
              <a:pPr/>
              <a:t>‹#›</a:t>
            </a:fld>
            <a:endParaRPr lang="en-US"/>
          </a:p>
        </p:txBody>
      </p:sp>
    </p:spTree>
    <p:extLst>
      <p:ext uri="{BB962C8B-B14F-4D97-AF65-F5344CB8AC3E}">
        <p14:creationId xmlns:p14="http://schemas.microsoft.com/office/powerpoint/2010/main" val="1190607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Title and Content">
    <p:bg>
      <p:bgPr>
        <a:solidFill>
          <a:schemeClr val="bg1">
            <a:alpha val="34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D6CD8-90D9-40F5-901F-B1A5B21ADECE}"/>
              </a:ext>
            </a:extLst>
          </p:cNvPr>
          <p:cNvSpPr>
            <a:spLocks noGrp="1"/>
          </p:cNvSpPr>
          <p:nvPr>
            <p:ph type="title"/>
          </p:nvPr>
        </p:nvSpPr>
        <p:spPr/>
        <p:txBody>
          <a:bodyPr/>
          <a:lstStyle>
            <a:lvl1pPr>
              <a:defRPr b="1">
                <a:latin typeface="Arial" panose="020B0604020202020204" pitchFamily="34" charset="0"/>
                <a:cs typeface="Arial" panose="020B0604020202020204" pitchFamily="34" charset="0"/>
              </a:defRPr>
            </a:lvl1pPr>
          </a:lstStyle>
          <a:p>
            <a:r>
              <a:rPr lang="en-US"/>
              <a:t>Click to edit Master title style</a:t>
            </a:r>
          </a:p>
        </p:txBody>
      </p:sp>
      <p:sp>
        <p:nvSpPr>
          <p:cNvPr id="3" name="Content Placeholder 2">
            <a:extLst>
              <a:ext uri="{FF2B5EF4-FFF2-40B4-BE49-F238E27FC236}">
                <a16:creationId xmlns:a16="http://schemas.microsoft.com/office/drawing/2014/main" id="{BC8CE7EF-6C98-4C34-9D7F-1E01183DD1A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920A8421-0E01-4583-86ED-E093989CF0E3}"/>
              </a:ext>
            </a:extLst>
          </p:cNvPr>
          <p:cNvSpPr>
            <a:spLocks noGrp="1"/>
          </p:cNvSpPr>
          <p:nvPr>
            <p:ph type="sldNum" sz="quarter" idx="12"/>
          </p:nvPr>
        </p:nvSpPr>
        <p:spPr>
          <a:xfrm>
            <a:off x="9448800" y="6581867"/>
            <a:ext cx="2743200" cy="208730"/>
          </a:xfrm>
        </p:spPr>
        <p:txBody>
          <a:bodyPr/>
          <a:lstStyle/>
          <a:p>
            <a:fld id="{69B86AEA-08E9-4BA9-A268-950DB9204D09}" type="slidenum">
              <a:rPr lang="en-US" smtClean="0"/>
              <a:t>‹#›</a:t>
            </a:fld>
            <a:endParaRPr lang="en-US" dirty="0"/>
          </a:p>
        </p:txBody>
      </p:sp>
    </p:spTree>
    <p:extLst>
      <p:ext uri="{BB962C8B-B14F-4D97-AF65-F5344CB8AC3E}">
        <p14:creationId xmlns:p14="http://schemas.microsoft.com/office/powerpoint/2010/main" val="17504209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bar">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655A919-454E-0E42-A38A-0EDC7D55884A}"/>
              </a:ext>
            </a:extLst>
          </p:cNvPr>
          <p:cNvSpPr>
            <a:spLocks noGrp="1"/>
          </p:cNvSpPr>
          <p:nvPr>
            <p:ph type="title"/>
          </p:nvPr>
        </p:nvSpPr>
        <p:spPr/>
        <p:txBody>
          <a:bodyPr/>
          <a:lstStyle/>
          <a:p>
            <a:r>
              <a:rPr lang="en-US"/>
              <a:t>Click to edit Master title style</a:t>
            </a:r>
          </a:p>
        </p:txBody>
      </p:sp>
      <p:sp>
        <p:nvSpPr>
          <p:cNvPr id="3" name="Slide Number Placeholder 5">
            <a:extLst>
              <a:ext uri="{FF2B5EF4-FFF2-40B4-BE49-F238E27FC236}">
                <a16:creationId xmlns:a16="http://schemas.microsoft.com/office/drawing/2014/main" id="{0FBE1966-E979-C949-8CA8-8E6E4D101E19}"/>
              </a:ext>
            </a:extLst>
          </p:cNvPr>
          <p:cNvSpPr>
            <a:spLocks noGrp="1"/>
          </p:cNvSpPr>
          <p:nvPr>
            <p:ph type="sldNum" sz="quarter" idx="10"/>
          </p:nvPr>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lvl1pPr algn="r" eaLnBrk="1" fontAlgn="auto" hangingPunct="1">
              <a:spcBef>
                <a:spcPts val="0"/>
              </a:spcBef>
              <a:spcAft>
                <a:spcPts val="0"/>
              </a:spcAft>
              <a:defRPr lang="en-US" sz="1000" baseline="0" smtClean="0">
                <a:solidFill>
                  <a:schemeClr val="tx1"/>
                </a:solidFill>
                <a:latin typeface="Arial" charset="0"/>
                <a:ea typeface=""/>
              </a:defRPr>
            </a:lvl1pPr>
          </a:lstStyle>
          <a:p>
            <a:fld id="{BAC9301E-D659-8A40-A9AC-8DFA9996422A}" type="slidenum">
              <a:rPr lang="en-US" smtClean="0"/>
              <a:pPr/>
              <a:t>‹#›</a:t>
            </a:fld>
            <a:endParaRPr lang="en-US"/>
          </a:p>
        </p:txBody>
      </p:sp>
    </p:spTree>
    <p:extLst>
      <p:ext uri="{BB962C8B-B14F-4D97-AF65-F5344CB8AC3E}">
        <p14:creationId xmlns:p14="http://schemas.microsoft.com/office/powerpoint/2010/main" val="16555742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cSld name="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88093-6BA1-40EA-AB22-EF544139E951}"/>
              </a:ext>
            </a:extLst>
          </p:cNvPr>
          <p:cNvSpPr>
            <a:spLocks noGrp="1"/>
          </p:cNvSpPr>
          <p:nvPr>
            <p:ph type="title"/>
          </p:nvPr>
        </p:nvSpPr>
        <p:spPr/>
        <p:txBody>
          <a:bodyPr/>
          <a:lstStyle/>
          <a:p>
            <a:r>
              <a:rPr lang="en-US"/>
              <a:t>Click to edit Master title style</a:t>
            </a:r>
          </a:p>
        </p:txBody>
      </p:sp>
      <p:sp>
        <p:nvSpPr>
          <p:cNvPr id="5" name="Slide Number Placeholder 4">
            <a:extLst>
              <a:ext uri="{FF2B5EF4-FFF2-40B4-BE49-F238E27FC236}">
                <a16:creationId xmlns:a16="http://schemas.microsoft.com/office/drawing/2014/main" id="{AD4FAB4C-3974-4D9C-87B0-C63C63E5FDC9}"/>
              </a:ext>
            </a:extLst>
          </p:cNvPr>
          <p:cNvSpPr>
            <a:spLocks noGrp="1"/>
          </p:cNvSpPr>
          <p:nvPr>
            <p:ph type="sldNum" sz="quarter" idx="12"/>
          </p:nvPr>
        </p:nvSpPr>
        <p:spPr>
          <a:xfrm>
            <a:off x="9448800" y="6617110"/>
            <a:ext cx="2743200" cy="208730"/>
          </a:xfrm>
        </p:spPr>
        <p:txBody>
          <a:bodyPr/>
          <a:lstStyle/>
          <a:p>
            <a:fld id="{69B86AEA-08E9-4BA9-A268-950DB9204D09}" type="slidenum">
              <a:rPr lang="en-US" smtClean="0"/>
              <a:t>‹#›</a:t>
            </a:fld>
            <a:endParaRPr lang="en-US"/>
          </a:p>
        </p:txBody>
      </p:sp>
    </p:spTree>
    <p:extLst>
      <p:ext uri="{BB962C8B-B14F-4D97-AF65-F5344CB8AC3E}">
        <p14:creationId xmlns:p14="http://schemas.microsoft.com/office/powerpoint/2010/main" val="40987387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3.png"/><Relationship Id="rId2" Type="http://schemas.openxmlformats.org/officeDocument/2006/relationships/slideLayout" Target="../slideLayouts/slideLayout2.xml"/><Relationship Id="rId16"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shadeToTitle="1">
        <a:blipFill dpi="0" rotWithShape="1">
          <a:blip r:embed="rId15">
            <a:lum/>
          </a:blip>
          <a:srcRect/>
          <a:stretch>
            <a:fillRect t="-39000" b="-39000"/>
          </a:stretch>
        </a:blip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F145354-13C8-B341-8631-CC4F1B1E7B51}"/>
              </a:ext>
            </a:extLst>
          </p:cNvPr>
          <p:cNvSpPr>
            <a:spLocks noGrp="1"/>
          </p:cNvSpPr>
          <p:nvPr>
            <p:ph type="body" idx="1"/>
          </p:nvPr>
        </p:nvSpPr>
        <p:spPr>
          <a:xfrm>
            <a:off x="347958" y="1003412"/>
            <a:ext cx="11612070" cy="5173551"/>
          </a:xfrm>
          <a:prstGeom prst="rect">
            <a:avLst/>
          </a:prstGeom>
        </p:spPr>
        <p:txBody>
          <a:bodyPr vert="horz" lIns="91440" tIns="45720" rIns="91440" bIns="45720" rtlCol="0">
            <a:normAutofit/>
          </a:bodyPr>
          <a:lstStyle/>
          <a:p>
            <a:pPr lvl="0"/>
            <a:r>
              <a:rPr lang="en-US" dirty="0"/>
              <a:t>Edit Master text style</a:t>
            </a:r>
          </a:p>
          <a:p>
            <a:pPr lvl="1"/>
            <a:r>
              <a:rPr lang="en-US" dirty="0"/>
              <a:t>Second level</a:t>
            </a:r>
          </a:p>
          <a:p>
            <a:pPr lvl="2"/>
            <a:r>
              <a:rPr lang="en-US" dirty="0"/>
              <a:t>Third level</a:t>
            </a:r>
          </a:p>
          <a:p>
            <a:pPr lvl="3"/>
            <a:r>
              <a:rPr lang="en-US" dirty="0"/>
              <a:t>Fourth level</a:t>
            </a:r>
          </a:p>
        </p:txBody>
      </p:sp>
      <p:pic>
        <p:nvPicPr>
          <p:cNvPr id="7" name="Picture 6">
            <a:extLst>
              <a:ext uri="{FF2B5EF4-FFF2-40B4-BE49-F238E27FC236}">
                <a16:creationId xmlns:a16="http://schemas.microsoft.com/office/drawing/2014/main" id="{027039DC-A681-294D-995F-6F3381394DEE}"/>
              </a:ext>
            </a:extLst>
          </p:cNvPr>
          <p:cNvPicPr>
            <a:picLocks noChangeAspect="1"/>
          </p:cNvPicPr>
          <p:nvPr/>
        </p:nvPicPr>
        <p:blipFill>
          <a:blip r:embed="rId16"/>
          <a:stretch>
            <a:fillRect/>
          </a:stretch>
        </p:blipFill>
        <p:spPr>
          <a:xfrm>
            <a:off x="-1" y="-1"/>
            <a:ext cx="12185909" cy="897468"/>
          </a:xfrm>
          <a:prstGeom prst="rect">
            <a:avLst/>
          </a:prstGeom>
        </p:spPr>
      </p:pic>
      <p:pic>
        <p:nvPicPr>
          <p:cNvPr id="6" name="Picture 5"/>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11072245" y="33088"/>
            <a:ext cx="990306" cy="824176"/>
          </a:xfrm>
          <a:prstGeom prst="rect">
            <a:avLst/>
          </a:prstGeom>
        </p:spPr>
      </p:pic>
      <p:sp>
        <p:nvSpPr>
          <p:cNvPr id="5" name="Slide Number Placeholder 5"/>
          <p:cNvSpPr>
            <a:spLocks noGrp="1"/>
          </p:cNvSpPr>
          <p:nvPr>
            <p:ph type="sldNum" sz="quarter" idx="4"/>
          </p:nvPr>
        </p:nvSpPr>
        <p:spPr>
          <a:xfrm>
            <a:off x="11789664" y="6629400"/>
            <a:ext cx="402336" cy="228600"/>
          </a:xfrm>
          <a:prstGeom prst="rect">
            <a:avLst/>
          </a:prstGeom>
          <a:solidFill>
            <a:schemeClr val="tx1"/>
          </a:solidFill>
        </p:spPr>
        <p:txBody>
          <a:bodyPr vert="horz" wrap="square" lIns="0" tIns="45720" rIns="91440" bIns="45720" numCol="1" anchor="t" anchorCtr="0" compatLnSpc="1">
            <a:prstTxWarp prst="textNoShape">
              <a:avLst/>
            </a:prstTxWarp>
          </a:bodyPr>
          <a:lstStyle>
            <a:lvl1pPr algn="r" eaLnBrk="1" fontAlgn="auto" hangingPunct="1">
              <a:spcBef>
                <a:spcPts val="0"/>
              </a:spcBef>
              <a:spcAft>
                <a:spcPts val="0"/>
              </a:spcAft>
              <a:defRPr lang="en-US" sz="1000" baseline="0" smtClean="0">
                <a:solidFill>
                  <a:schemeClr val="bg1"/>
                </a:solidFill>
                <a:latin typeface="Arial" charset="0"/>
                <a:ea typeface=""/>
              </a:defRPr>
            </a:lvl1pPr>
          </a:lstStyle>
          <a:p>
            <a:fld id="{1837883B-50EE-4EF8-A17A-F521B29327AA}" type="slidenum">
              <a:rPr lang="en-US" smtClean="0"/>
              <a:pPr/>
              <a:t>‹#›</a:t>
            </a:fld>
            <a:endParaRPr lang="en-US" dirty="0"/>
          </a:p>
        </p:txBody>
      </p:sp>
    </p:spTree>
    <p:extLst>
      <p:ext uri="{BB962C8B-B14F-4D97-AF65-F5344CB8AC3E}">
        <p14:creationId xmlns:p14="http://schemas.microsoft.com/office/powerpoint/2010/main" val="2977352669"/>
      </p:ext>
    </p:extLst>
  </p:cSld>
  <p:clrMap bg1="lt1" tx1="dk1" bg2="lt2" tx2="dk2" accent1="accent1" accent2="accent2" accent3="accent3" accent4="accent4" accent5="accent5" accent6="accent6" hlink="hlink" folHlink="folHlink"/>
  <p:sldLayoutIdLst>
    <p:sldLayoutId id="2147484201" r:id="rId1"/>
    <p:sldLayoutId id="2147484202" r:id="rId2"/>
    <p:sldLayoutId id="2147484203" r:id="rId3"/>
    <p:sldLayoutId id="2147484204" r:id="rId4"/>
    <p:sldLayoutId id="2147484205" r:id="rId5"/>
    <p:sldLayoutId id="2147484206" r:id="rId6"/>
    <p:sldLayoutId id="2147484208" r:id="rId7"/>
    <p:sldLayoutId id="2147484209" r:id="rId8"/>
    <p:sldLayoutId id="2147484210" r:id="rId9"/>
    <p:sldLayoutId id="2147484211" r:id="rId10"/>
    <p:sldLayoutId id="2147484212" r:id="rId11"/>
    <p:sldLayoutId id="2147484213" r:id="rId12"/>
    <p:sldLayoutId id="2147484214" r:id="rId13"/>
  </p:sldLayoutIdLst>
  <p:hf hdr="0" ftr="0" dt="0"/>
  <p:txStyles>
    <p:titleStyle>
      <a:lvl1pPr marL="0" marR="0" indent="0" algn="l" defTabSz="914400" rtl="0" eaLnBrk="1" fontAlgn="auto" latinLnBrk="0" hangingPunct="1">
        <a:lnSpc>
          <a:spcPct val="100000"/>
        </a:lnSpc>
        <a:spcBef>
          <a:spcPts val="0"/>
        </a:spcBef>
        <a:spcAft>
          <a:spcPts val="0"/>
        </a:spcAft>
        <a:buClrTx/>
        <a:buSzTx/>
        <a:buFontTx/>
        <a:buNone/>
        <a:tabLst/>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Ø"/>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Courier New" panose="02070309020205020404" pitchFamily="49" charset="0"/>
        <a:buChar char="o"/>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hyperlink" Target="https://twitter.com/NASAMoon/status/1471889928762109953" TargetMode="Externa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8.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11.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image" Target="../media/image14.jpeg"/><Relationship Id="rId7" Type="http://schemas.openxmlformats.org/officeDocument/2006/relationships/image" Target="../media/image18.jpeg"/><Relationship Id="rId2" Type="http://schemas.openxmlformats.org/officeDocument/2006/relationships/notesSlide" Target="../notesSlides/notesSlide3.xml"/><Relationship Id="rId1" Type="http://schemas.openxmlformats.org/officeDocument/2006/relationships/slideLayout" Target="../slideLayouts/slideLayout10.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jpeg"/><Relationship Id="rId9" Type="http://schemas.openxmlformats.org/officeDocument/2006/relationships/image" Target="../media/image20.png"/></Relationships>
</file>

<file path=ppt/slides/_rels/slide8.xml.rels><?xml version="1.0" encoding="UTF-8" standalone="yes"?>
<Relationships xmlns="http://schemas.openxmlformats.org/package/2006/relationships"><Relationship Id="rId3" Type="http://schemas.openxmlformats.org/officeDocument/2006/relationships/image" Target="../media/image21.tiff"/><Relationship Id="rId2" Type="http://schemas.openxmlformats.org/officeDocument/2006/relationships/notesSlide" Target="../notesSlides/notesSlide4.xml"/><Relationship Id="rId1" Type="http://schemas.openxmlformats.org/officeDocument/2006/relationships/slideLayout" Target="../slideLayouts/slideLayout12.xml"/><Relationship Id="rId5" Type="http://schemas.openxmlformats.org/officeDocument/2006/relationships/image" Target="../media/image23.png"/><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5.xml"/><Relationship Id="rId1" Type="http://schemas.openxmlformats.org/officeDocument/2006/relationships/slideLayout" Target="../slideLayouts/slideLayout10.xml"/><Relationship Id="rId4" Type="http://schemas.openxmlformats.org/officeDocument/2006/relationships/image" Target="../media/image25.png"/></Relationships>
</file>

<file path=ppt/slides/_rels/slide10.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13.xml"/><Relationship Id="rId7" Type="http://schemas.openxmlformats.org/officeDocument/2006/relationships/image" Target="../media/image28.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notesSlide" Target="../notesSlides/notesSlide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862347" y="493154"/>
            <a:ext cx="9004853" cy="2082577"/>
          </a:xfrm>
          <a:prstGeom prst="rect">
            <a:avLst/>
          </a:prstGeom>
          <a:solidFill>
            <a:schemeClr val="bg1"/>
          </a:solidFill>
        </p:spPr>
        <p:txBody>
          <a:bodyPr wrap="square" rtlCol="0">
            <a:spAutoFit/>
          </a:bodyPr>
          <a:lstStyle/>
          <a:p>
            <a:endParaRPr lang="en-US" dirty="0"/>
          </a:p>
        </p:txBody>
      </p:sp>
      <p:sp>
        <p:nvSpPr>
          <p:cNvPr id="4" name="Title 1"/>
          <p:cNvSpPr txBox="1">
            <a:spLocks noGrp="1"/>
          </p:cNvSpPr>
          <p:nvPr>
            <p:ph idx="1"/>
          </p:nvPr>
        </p:nvSpPr>
        <p:spPr>
          <a:xfrm>
            <a:off x="2631270" y="3043664"/>
            <a:ext cx="7467006" cy="480854"/>
          </a:xfrm>
          <a:solidFill>
            <a:schemeClr val="tx1"/>
          </a:solidFill>
        </p:spPr>
        <p:txBody>
          <a:bodyPr>
            <a:normAutofit fontScale="55000" lnSpcReduction="20000"/>
          </a:bodyPr>
          <a:lstStyle>
            <a:lvl1pPr marL="0" marR="0" indent="0" algn="l" defTabSz="914400" rtl="0" eaLnBrk="1" fontAlgn="auto" latinLnBrk="0" hangingPunct="1">
              <a:lnSpc>
                <a:spcPct val="100000"/>
              </a:lnSpc>
              <a:spcBef>
                <a:spcPts val="0"/>
              </a:spcBef>
              <a:spcAft>
                <a:spcPts val="0"/>
              </a:spcAft>
              <a:buClrTx/>
              <a:buSzTx/>
              <a:buFontTx/>
              <a:buNone/>
              <a:tabLst/>
              <a:defRPr sz="4400" kern="1200">
                <a:solidFill>
                  <a:schemeClr val="bg1"/>
                </a:solidFill>
                <a:latin typeface="+mj-lt"/>
                <a:ea typeface="+mj-ea"/>
                <a:cs typeface="+mj-cs"/>
              </a:defRPr>
            </a:lvl1pPr>
          </a:lstStyle>
          <a:p>
            <a:r>
              <a:rPr lang="en-US" sz="5200" b="1" dirty="0">
                <a:effectLst>
                  <a:outerShdw blurRad="38100" dist="38100" dir="2700000" algn="tl">
                    <a:srgbClr val="000000">
                      <a:alpha val="43137"/>
                    </a:srgbClr>
                  </a:outerShdw>
                </a:effectLst>
                <a:latin typeface="Arial Bold" panose="020B0704020202020204" pitchFamily="34" charset="0"/>
                <a:cs typeface="Arial Bold" panose="020B0704020202020204" pitchFamily="34" charset="0"/>
              </a:rPr>
              <a:t>Polar Resources Ice Mining Experiment-1</a:t>
            </a:r>
            <a:endParaRPr lang="en-US" sz="2600" b="1" dirty="0">
              <a:effectLst>
                <a:outerShdw blurRad="38100" dist="38100" dir="2700000" algn="tl">
                  <a:srgbClr val="000000">
                    <a:alpha val="43137"/>
                  </a:srgbClr>
                </a:outerShdw>
              </a:effectLst>
              <a:latin typeface="Arial Bold" panose="020B0704020202020204" pitchFamily="34" charset="0"/>
              <a:cs typeface="Arial Bold" panose="020B0704020202020204" pitchFamily="34" charset="0"/>
            </a:endParaRPr>
          </a:p>
        </p:txBody>
      </p:sp>
      <p:pic>
        <p:nvPicPr>
          <p:cNvPr id="2" name="Picture 1"/>
          <p:cNvPicPr>
            <a:picLocks noChangeAspect="1"/>
          </p:cNvPicPr>
          <p:nvPr/>
        </p:nvPicPr>
        <p:blipFill>
          <a:blip r:embed="rId2"/>
          <a:stretch>
            <a:fillRect/>
          </a:stretch>
        </p:blipFill>
        <p:spPr>
          <a:xfrm>
            <a:off x="2034082" y="596061"/>
            <a:ext cx="8661384" cy="1876764"/>
          </a:xfrm>
          <a:prstGeom prst="rect">
            <a:avLst/>
          </a:prstGeom>
        </p:spPr>
      </p:pic>
      <p:sp>
        <p:nvSpPr>
          <p:cNvPr id="3" name="Slide Number Placeholder 2"/>
          <p:cNvSpPr>
            <a:spLocks noGrp="1"/>
          </p:cNvSpPr>
          <p:nvPr>
            <p:ph type="sldNum" sz="quarter" idx="4"/>
          </p:nvPr>
        </p:nvSpPr>
        <p:spPr/>
        <p:txBody>
          <a:bodyPr/>
          <a:lstStyle/>
          <a:p>
            <a:fld id="{1837883B-50EE-4EF8-A17A-F521B29327AA}" type="slidenum">
              <a:rPr lang="en-US" smtClean="0"/>
              <a:pPr/>
              <a:t>1</a:t>
            </a:fld>
            <a:endParaRPr lang="en-US" dirty="0"/>
          </a:p>
        </p:txBody>
      </p:sp>
      <p:sp>
        <p:nvSpPr>
          <p:cNvPr id="5" name="Content Placeholder 4">
            <a:extLst>
              <a:ext uri="{FF2B5EF4-FFF2-40B4-BE49-F238E27FC236}">
                <a16:creationId xmlns:a16="http://schemas.microsoft.com/office/drawing/2014/main" id="{77F6B691-F21C-2350-F012-5890B7C59ABF}"/>
              </a:ext>
            </a:extLst>
          </p:cNvPr>
          <p:cNvSpPr txBox="1">
            <a:spLocks/>
          </p:cNvSpPr>
          <p:nvPr/>
        </p:nvSpPr>
        <p:spPr>
          <a:xfrm>
            <a:off x="181656" y="4535424"/>
            <a:ext cx="7170120" cy="1441033"/>
          </a:xfrm>
          <a:prstGeom prst="rect">
            <a:avLst/>
          </a:prstGeom>
          <a:solidFill>
            <a:schemeClr val="tx1">
              <a:alpha val="85000"/>
            </a:schemeClr>
          </a:solidFill>
          <a:ln w="63500">
            <a:solidFill>
              <a:srgbClr val="0070C0"/>
            </a:solidFill>
          </a:ln>
          <a:effectLst>
            <a:outerShdw blurRad="50800" dist="38100" dir="2700000" algn="tl" rotWithShape="0">
              <a:prstClr val="black">
                <a:alpha val="40000"/>
              </a:prstClr>
            </a:outerShdw>
          </a:effectLst>
        </p:spPr>
        <p:txBody>
          <a:bodyPr vert="horz" lIns="91440" tIns="45720" rIns="91440" bIns="45720" rtlCol="0" anchor="ctr">
            <a:noAutofit/>
          </a:bodyPr>
          <a:lstStyle>
            <a:lvl1pPr marL="339725" indent="-339725" algn="l" defTabSz="914400" rtl="0" eaLnBrk="1" latinLnBrk="0" hangingPunct="1">
              <a:lnSpc>
                <a:spcPct val="90000"/>
              </a:lnSpc>
              <a:spcBef>
                <a:spcPts val="1000"/>
              </a:spcBef>
              <a:buFont typeface="Wingdings" panose="05000000000000000000" pitchFamily="2" charset="2"/>
              <a:buChar char="Ø"/>
              <a:defRPr sz="2800" kern="1200">
                <a:solidFill>
                  <a:schemeClr val="tx1"/>
                </a:solidFill>
                <a:latin typeface="Arial" panose="020B0604020202020204" pitchFamily="34" charset="0"/>
                <a:ea typeface="+mn-ea"/>
                <a:cs typeface="Arial" panose="020B0604020202020204" pitchFamily="34" charset="0"/>
              </a:defRPr>
            </a:lvl1pPr>
            <a:lvl2pPr marL="800100" indent="-3429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Arial" panose="020B0604020202020204" pitchFamily="34" charset="0"/>
                <a:ea typeface="+mn-ea"/>
                <a:cs typeface="Arial" panose="020B0604020202020204" pitchFamily="34" charset="0"/>
              </a:defRPr>
            </a:lvl2pPr>
            <a:lvl3pPr marL="1257300" indent="-3429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57350" indent="-285750" algn="l" defTabSz="914400" rtl="0" eaLnBrk="1" latinLnBrk="0" hangingPunct="1">
              <a:lnSpc>
                <a:spcPct val="90000"/>
              </a:lnSpc>
              <a:spcBef>
                <a:spcPts val="500"/>
              </a:spcBef>
              <a:buFont typeface="Courier New" panose="02070309020205020404" pitchFamily="49" charset="0"/>
              <a:buChar char="o"/>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Wingdings" panose="05000000000000000000" pitchFamily="2" charset="2"/>
              <a:buNone/>
            </a:pPr>
            <a:r>
              <a:rPr lang="en-US" sz="1600" dirty="0">
                <a:solidFill>
                  <a:schemeClr val="bg1"/>
                </a:solidFill>
                <a:latin typeface="+mj-lt"/>
              </a:rPr>
              <a:t>Project Manager:  Dr. Jackie Quinn (NASA)</a:t>
            </a:r>
          </a:p>
          <a:p>
            <a:pPr marL="0" indent="0">
              <a:buFont typeface="Wingdings" panose="05000000000000000000" pitchFamily="2" charset="2"/>
              <a:buNone/>
            </a:pPr>
            <a:r>
              <a:rPr lang="en-US" sz="1600" dirty="0">
                <a:solidFill>
                  <a:schemeClr val="bg1"/>
                </a:solidFill>
                <a:latin typeface="+mj-lt"/>
              </a:rPr>
              <a:t>Principal Scientist:  Dr. Janine Captain (NASA)</a:t>
            </a:r>
          </a:p>
          <a:p>
            <a:pPr marL="0" indent="0">
              <a:buFont typeface="Wingdings" panose="05000000000000000000" pitchFamily="2" charset="2"/>
              <a:buNone/>
            </a:pPr>
            <a:r>
              <a:rPr lang="en-US" sz="1600" dirty="0">
                <a:solidFill>
                  <a:schemeClr val="bg1"/>
                </a:solidFill>
                <a:latin typeface="+mj-lt"/>
              </a:rPr>
              <a:t>Lead Integration Engineer:  Dr. Julie Kleinhenz (NASA)</a:t>
            </a:r>
          </a:p>
          <a:p>
            <a:pPr marL="0" indent="0">
              <a:buFont typeface="Wingdings" panose="05000000000000000000" pitchFamily="2" charset="2"/>
              <a:buNone/>
            </a:pPr>
            <a:r>
              <a:rPr lang="en-US" sz="1600" dirty="0">
                <a:solidFill>
                  <a:schemeClr val="bg1"/>
                </a:solidFill>
                <a:latin typeface="+mj-lt"/>
              </a:rPr>
              <a:t>Co-Scientists:  Dr. Roberto Aguilar-Ayala (NASA), Dr. Kris Zacny (Honeybee Robotics)</a:t>
            </a:r>
          </a:p>
        </p:txBody>
      </p:sp>
      <p:sp>
        <p:nvSpPr>
          <p:cNvPr id="7" name="TextBox 6">
            <a:extLst>
              <a:ext uri="{FF2B5EF4-FFF2-40B4-BE49-F238E27FC236}">
                <a16:creationId xmlns:a16="http://schemas.microsoft.com/office/drawing/2014/main" id="{82A15D09-6112-B390-E571-1C442B83C291}"/>
              </a:ext>
            </a:extLst>
          </p:cNvPr>
          <p:cNvSpPr txBox="1"/>
          <p:nvPr/>
        </p:nvSpPr>
        <p:spPr>
          <a:xfrm>
            <a:off x="181656" y="6261939"/>
            <a:ext cx="11491722" cy="557653"/>
          </a:xfrm>
          <a:prstGeom prst="rect">
            <a:avLst/>
          </a:prstGeom>
          <a:solidFill>
            <a:schemeClr val="bg1"/>
          </a:solidFill>
        </p:spPr>
        <p:txBody>
          <a:bodyPr wrap="square">
            <a:spAutoFit/>
          </a:bodyPr>
          <a:lstStyle/>
          <a:p>
            <a:pPr marL="0" marR="0" algn="just">
              <a:lnSpc>
                <a:spcPts val="1200"/>
              </a:lnSpc>
              <a:spcBef>
                <a:spcPts val="0"/>
              </a:spcBef>
              <a:spcAft>
                <a:spcPts val="0"/>
              </a:spcAft>
            </a:pPr>
            <a:r>
              <a:rPr lang="en-US" sz="1400" dirty="0">
                <a:effectLst/>
                <a:latin typeface="Times New Roman" panose="02020603050405020304" pitchFamily="18" charset="0"/>
                <a:ea typeface="Times New Roman" panose="02020603050405020304" pitchFamily="18" charset="0"/>
              </a:rPr>
              <a:t>Full Authorship:  J.W. Quinn</a:t>
            </a:r>
            <a:r>
              <a:rPr lang="en-US" sz="1400" baseline="30000" dirty="0">
                <a:effectLst/>
                <a:latin typeface="Times New Roman" panose="02020603050405020304" pitchFamily="18" charset="0"/>
                <a:ea typeface="Times New Roman" panose="02020603050405020304" pitchFamily="18" charset="0"/>
              </a:rPr>
              <a:t>1</a:t>
            </a:r>
            <a:r>
              <a:rPr lang="en-US" sz="1400" dirty="0">
                <a:effectLst/>
                <a:latin typeface="Times New Roman" panose="02020603050405020304" pitchFamily="18" charset="0"/>
                <a:ea typeface="Times New Roman" panose="02020603050405020304" pitchFamily="18" charset="0"/>
              </a:rPr>
              <a:t>, J.E. Captain</a:t>
            </a:r>
            <a:r>
              <a:rPr lang="en-US" sz="1400" baseline="30000" dirty="0">
                <a:effectLst/>
                <a:latin typeface="Times New Roman" panose="02020603050405020304" pitchFamily="18" charset="0"/>
                <a:ea typeface="Times New Roman" panose="02020603050405020304" pitchFamily="18" charset="0"/>
              </a:rPr>
              <a:t>1</a:t>
            </a:r>
            <a:r>
              <a:rPr lang="en-US" sz="1400" dirty="0">
                <a:effectLst/>
                <a:latin typeface="Times New Roman" panose="02020603050405020304" pitchFamily="18" charset="0"/>
                <a:ea typeface="Times New Roman" panose="02020603050405020304" pitchFamily="18" charset="0"/>
              </a:rPr>
              <a:t>, A.S. Eichenbaum</a:t>
            </a:r>
            <a:r>
              <a:rPr lang="en-US" sz="1400" baseline="30000" dirty="0">
                <a:effectLst/>
                <a:latin typeface="Times New Roman" panose="02020603050405020304" pitchFamily="18" charset="0"/>
                <a:ea typeface="Times New Roman" panose="02020603050405020304" pitchFamily="18" charset="0"/>
              </a:rPr>
              <a:t>1</a:t>
            </a:r>
            <a:r>
              <a:rPr lang="en-US" sz="1400" dirty="0">
                <a:effectLst/>
                <a:latin typeface="Times New Roman" panose="02020603050405020304" pitchFamily="18" charset="0"/>
                <a:ea typeface="Times New Roman" panose="02020603050405020304" pitchFamily="18" charset="0"/>
              </a:rPr>
              <a:t>, R. Augilar-Ayala</a:t>
            </a:r>
            <a:r>
              <a:rPr lang="en-US" sz="1400" baseline="30000" dirty="0">
                <a:effectLst/>
                <a:latin typeface="Times New Roman" panose="02020603050405020304" pitchFamily="18" charset="0"/>
                <a:ea typeface="Times New Roman" panose="02020603050405020304" pitchFamily="18" charset="0"/>
              </a:rPr>
              <a:t>1</a:t>
            </a:r>
            <a:r>
              <a:rPr lang="en-US" sz="1400" dirty="0">
                <a:effectLst/>
                <a:latin typeface="Times New Roman" panose="02020603050405020304" pitchFamily="18" charset="0"/>
                <a:ea typeface="Times New Roman" panose="02020603050405020304" pitchFamily="18" charset="0"/>
              </a:rPr>
              <a:t>, J.E. Kleinhenz</a:t>
            </a:r>
            <a:r>
              <a:rPr lang="en-US" sz="1400" baseline="30000" dirty="0">
                <a:effectLst/>
                <a:latin typeface="Times New Roman" panose="02020603050405020304" pitchFamily="18" charset="0"/>
                <a:ea typeface="Times New Roman" panose="02020603050405020304" pitchFamily="18" charset="0"/>
              </a:rPr>
              <a:t>1</a:t>
            </a:r>
            <a:r>
              <a:rPr lang="en-US" sz="1400" dirty="0">
                <a:effectLst/>
                <a:latin typeface="Times New Roman" panose="02020603050405020304" pitchFamily="18" charset="0"/>
                <a:ea typeface="Times New Roman" panose="02020603050405020304" pitchFamily="18" charset="0"/>
              </a:rPr>
              <a:t>, K.A. Zacny</a:t>
            </a:r>
            <a:r>
              <a:rPr lang="en-US" sz="1400" baseline="30000" dirty="0">
                <a:effectLst/>
                <a:latin typeface="Times New Roman" panose="02020603050405020304" pitchFamily="18" charset="0"/>
                <a:ea typeface="Times New Roman" panose="02020603050405020304" pitchFamily="18" charset="0"/>
              </a:rPr>
              <a:t>2</a:t>
            </a:r>
            <a:r>
              <a:rPr lang="en-US" sz="1400" dirty="0">
                <a:effectLst/>
                <a:latin typeface="Times New Roman" panose="02020603050405020304" pitchFamily="18" charset="0"/>
                <a:ea typeface="Times New Roman" panose="02020603050405020304" pitchFamily="18" charset="0"/>
              </a:rPr>
              <a:t>, P.C. Chu</a:t>
            </a:r>
            <a:r>
              <a:rPr lang="en-US" sz="1400" baseline="30000" dirty="0">
                <a:effectLst/>
                <a:latin typeface="Times New Roman" panose="02020603050405020304" pitchFamily="18" charset="0"/>
                <a:ea typeface="Times New Roman" panose="02020603050405020304" pitchFamily="18" charset="0"/>
              </a:rPr>
              <a:t>2 , </a:t>
            </a:r>
            <a:r>
              <a:rPr lang="en-US" sz="1400" dirty="0">
                <a:effectLst/>
                <a:latin typeface="Times New Roman" panose="02020603050405020304" pitchFamily="18" charset="0"/>
                <a:ea typeface="Times New Roman" panose="02020603050405020304" pitchFamily="18" charset="0"/>
              </a:rPr>
              <a:t>and V.R.Vendiola</a:t>
            </a:r>
            <a:r>
              <a:rPr lang="en-US" sz="1400" baseline="30000" dirty="0">
                <a:effectLst/>
                <a:latin typeface="Times New Roman" panose="02020603050405020304" pitchFamily="18" charset="0"/>
                <a:ea typeface="Times New Roman" panose="02020603050405020304" pitchFamily="18" charset="0"/>
              </a:rPr>
              <a:t>2</a:t>
            </a:r>
            <a:r>
              <a:rPr lang="en-US" sz="1400" dirty="0">
                <a:effectLst/>
                <a:latin typeface="Times New Roman" panose="02020603050405020304" pitchFamily="18" charset="0"/>
                <a:ea typeface="Times New Roman" panose="02020603050405020304" pitchFamily="18" charset="0"/>
              </a:rPr>
              <a:t>, </a:t>
            </a:r>
            <a:r>
              <a:rPr lang="en-US" sz="1400" baseline="30000" dirty="0">
                <a:effectLst/>
                <a:latin typeface="Times New Roman" panose="02020603050405020304" pitchFamily="18" charset="0"/>
                <a:ea typeface="Times New Roman" panose="02020603050405020304" pitchFamily="18" charset="0"/>
              </a:rPr>
              <a:t>1</a:t>
            </a:r>
            <a:r>
              <a:rPr lang="en-US" sz="1400" dirty="0">
                <a:effectLst/>
                <a:latin typeface="Times New Roman" panose="02020603050405020304" pitchFamily="18" charset="0"/>
                <a:ea typeface="Times New Roman" panose="02020603050405020304" pitchFamily="18" charset="0"/>
              </a:rPr>
              <a:t>NASA (Mailstop UB-E, KSC, FL 32899 Jacqueline.W.Quinn@nasa.gov), </a:t>
            </a:r>
            <a:r>
              <a:rPr lang="en-US" sz="1400" baseline="30000" dirty="0">
                <a:effectLst/>
                <a:latin typeface="Times New Roman" panose="02020603050405020304" pitchFamily="18" charset="0"/>
                <a:ea typeface="Times New Roman" panose="02020603050405020304" pitchFamily="18" charset="0"/>
              </a:rPr>
              <a:t>2</a:t>
            </a:r>
            <a:r>
              <a:rPr lang="en-US" sz="1400" dirty="0">
                <a:effectLst/>
                <a:latin typeface="Times New Roman" panose="02020603050405020304" pitchFamily="18" charset="0"/>
                <a:ea typeface="Times New Roman" panose="02020603050405020304" pitchFamily="18" charset="0"/>
              </a:rPr>
              <a:t>Honeybee Robotics (2408 Lincoln Ave Altadena, CA 91001 kazacny@honeybeerobotics.com).</a:t>
            </a:r>
            <a:endParaRPr lang="en-US"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6704688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7E87F26-A182-42CE-B6E9-9CD5AC610D6B}"/>
              </a:ext>
            </a:extLst>
          </p:cNvPr>
          <p:cNvSpPr>
            <a:spLocks noGrp="1"/>
          </p:cNvSpPr>
          <p:nvPr>
            <p:ph type="sldNum" sz="quarter" idx="12"/>
          </p:nvPr>
        </p:nvSpPr>
        <p:spPr/>
        <p:txBody>
          <a:bodyPr/>
          <a:lstStyle/>
          <a:p>
            <a:fld id="{4379C8C6-CCA1-4F3C-A2B0-C0B536E374A9}" type="slidenum">
              <a:rPr lang="en-US" smtClean="0"/>
              <a:t>2</a:t>
            </a:fld>
            <a:endParaRPr lang="en-US"/>
          </a:p>
        </p:txBody>
      </p:sp>
      <p:sp>
        <p:nvSpPr>
          <p:cNvPr id="6" name="Rectangle 5">
            <a:extLst>
              <a:ext uri="{FF2B5EF4-FFF2-40B4-BE49-F238E27FC236}">
                <a16:creationId xmlns:a16="http://schemas.microsoft.com/office/drawing/2014/main" id="{20C2BA33-018F-4FFF-A072-701672EA3E7E}"/>
              </a:ext>
            </a:extLst>
          </p:cNvPr>
          <p:cNvSpPr/>
          <p:nvPr/>
        </p:nvSpPr>
        <p:spPr>
          <a:xfrm>
            <a:off x="2936875" y="1738147"/>
            <a:ext cx="6318250" cy="369332"/>
          </a:xfrm>
          <a:prstGeom prst="rect">
            <a:avLst/>
          </a:prstGeom>
          <a:solidFill>
            <a:schemeClr val="accent3">
              <a:lumMod val="40000"/>
              <a:lumOff val="60000"/>
            </a:schemeClr>
          </a:solidFill>
        </p:spPr>
        <p:txBody>
          <a:bodyPr wrap="square">
            <a:spAutoFit/>
          </a:bodyPr>
          <a:lstStyle/>
          <a:p>
            <a:pPr marL="0" lvl="1" algn="ctr"/>
            <a:r>
              <a:rPr lang="en-US" dirty="0">
                <a:hlinkClick r:id="rId2"/>
              </a:rPr>
              <a:t>https://twitter.com/NASAMoon/status/1471889928762109953</a:t>
            </a:r>
            <a:r>
              <a:rPr lang="en-US" dirty="0"/>
              <a:t> </a:t>
            </a:r>
          </a:p>
        </p:txBody>
      </p:sp>
      <p:sp>
        <p:nvSpPr>
          <p:cNvPr id="8" name="TextBox 7"/>
          <p:cNvSpPr txBox="1"/>
          <p:nvPr/>
        </p:nvSpPr>
        <p:spPr>
          <a:xfrm>
            <a:off x="1610003" y="198950"/>
            <a:ext cx="8971994" cy="707886"/>
          </a:xfrm>
          <a:prstGeom prst="rect">
            <a:avLst/>
          </a:prstGeom>
          <a:noFill/>
        </p:spPr>
        <p:txBody>
          <a:bodyPr wrap="square" rtlCol="0">
            <a:spAutoFit/>
          </a:bodyPr>
          <a:lstStyle/>
          <a:p>
            <a:pPr algn="ctr"/>
            <a:r>
              <a:rPr lang="en-US" sz="4000" b="1" dirty="0">
                <a:solidFill>
                  <a:schemeClr val="bg1"/>
                </a:solidFill>
              </a:rPr>
              <a:t>Ice Mining on the Moon with PRIME-1</a:t>
            </a:r>
          </a:p>
        </p:txBody>
      </p:sp>
    </p:spTree>
    <p:extLst>
      <p:ext uri="{BB962C8B-B14F-4D97-AF65-F5344CB8AC3E}">
        <p14:creationId xmlns:p14="http://schemas.microsoft.com/office/powerpoint/2010/main" val="30362013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4"/>
          </p:nvPr>
        </p:nvSpPr>
        <p:spPr/>
        <p:txBody>
          <a:bodyPr/>
          <a:lstStyle/>
          <a:p>
            <a:fld id="{1837883B-50EE-4EF8-A17A-F521B29327AA}" type="slidenum">
              <a:rPr lang="en-US" smtClean="0"/>
              <a:pPr/>
              <a:t>3</a:t>
            </a:fld>
            <a:endParaRPr lang="en-US" dirty="0"/>
          </a:p>
        </p:txBody>
      </p:sp>
      <p:pic>
        <p:nvPicPr>
          <p:cNvPr id="5" name="Picture 4">
            <a:extLst>
              <a:ext uri="{FF2B5EF4-FFF2-40B4-BE49-F238E27FC236}">
                <a16:creationId xmlns:a16="http://schemas.microsoft.com/office/drawing/2014/main" id="{B9870F75-1185-554F-A063-493E49BE21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1692"/>
            <a:ext cx="2829500" cy="1067709"/>
          </a:xfrm>
          <a:prstGeom prst="rect">
            <a:avLst/>
          </a:prstGeom>
        </p:spPr>
      </p:pic>
      <p:pic>
        <p:nvPicPr>
          <p:cNvPr id="6" name="Picture 5">
            <a:extLst>
              <a:ext uri="{FF2B5EF4-FFF2-40B4-BE49-F238E27FC236}">
                <a16:creationId xmlns:a16="http://schemas.microsoft.com/office/drawing/2014/main" id="{4B84DD56-31A3-774D-9752-1927BA014213}"/>
              </a:ext>
            </a:extLst>
          </p:cNvPr>
          <p:cNvPicPr>
            <a:picLocks noChangeAspect="1"/>
          </p:cNvPicPr>
          <p:nvPr/>
        </p:nvPicPr>
        <p:blipFill>
          <a:blip r:embed="rId3"/>
          <a:stretch>
            <a:fillRect/>
          </a:stretch>
        </p:blipFill>
        <p:spPr>
          <a:xfrm>
            <a:off x="0" y="3243296"/>
            <a:ext cx="1044055" cy="877758"/>
          </a:xfrm>
          <a:prstGeom prst="rect">
            <a:avLst/>
          </a:prstGeom>
          <a:effectLst>
            <a:glow rad="736600">
              <a:schemeClr val="tx2">
                <a:lumMod val="20000"/>
                <a:lumOff val="80000"/>
                <a:alpha val="15000"/>
              </a:schemeClr>
            </a:glow>
            <a:outerShdw blurRad="330200" dist="215900" sy="23000" kx="1200000" algn="br" rotWithShape="0">
              <a:prstClr val="black">
                <a:alpha val="54000"/>
              </a:prstClr>
            </a:outerShdw>
            <a:softEdge rad="0"/>
          </a:effectLst>
        </p:spPr>
      </p:pic>
      <p:sp>
        <p:nvSpPr>
          <p:cNvPr id="2" name="TextBox 1"/>
          <p:cNvSpPr txBox="1"/>
          <p:nvPr/>
        </p:nvSpPr>
        <p:spPr>
          <a:xfrm>
            <a:off x="1610003" y="198950"/>
            <a:ext cx="8971994" cy="707886"/>
          </a:xfrm>
          <a:prstGeom prst="rect">
            <a:avLst/>
          </a:prstGeom>
          <a:noFill/>
        </p:spPr>
        <p:txBody>
          <a:bodyPr wrap="square" rtlCol="0">
            <a:spAutoFit/>
          </a:bodyPr>
          <a:lstStyle/>
          <a:p>
            <a:pPr algn="ctr"/>
            <a:r>
              <a:rPr lang="en-US" sz="4000" b="1" dirty="0">
                <a:solidFill>
                  <a:schemeClr val="bg1"/>
                </a:solidFill>
              </a:rPr>
              <a:t>Requirements</a:t>
            </a:r>
          </a:p>
        </p:txBody>
      </p:sp>
      <p:sp>
        <p:nvSpPr>
          <p:cNvPr id="4" name="TextBox 3"/>
          <p:cNvSpPr txBox="1"/>
          <p:nvPr/>
        </p:nvSpPr>
        <p:spPr>
          <a:xfrm>
            <a:off x="3362571" y="1296473"/>
            <a:ext cx="5466857" cy="2585323"/>
          </a:xfrm>
          <a:prstGeom prst="rect">
            <a:avLst/>
          </a:prstGeom>
          <a:solidFill>
            <a:schemeClr val="accent2">
              <a:lumMod val="40000"/>
              <a:lumOff val="60000"/>
            </a:schemeClr>
          </a:solidFill>
          <a:ln w="34925">
            <a:solidFill>
              <a:schemeClr val="tx1"/>
            </a:solidFill>
          </a:ln>
        </p:spPr>
        <p:txBody>
          <a:bodyPr wrap="square" rtlCol="0">
            <a:spAutoFit/>
          </a:bodyPr>
          <a:lstStyle/>
          <a:p>
            <a:r>
              <a:rPr lang="en-US" sz="1200" dirty="0"/>
              <a:t>The Level-1 (L1) requirements below are designed to ensure meeting the PRIME-1 Mission-level Objectives. These requirements were further decomposed to develop the full set of requirements for MSolo and TRIDENT, which were included in their respective Preliminary Design Review submissions.</a:t>
            </a:r>
          </a:p>
          <a:p>
            <a:endParaRPr lang="en-US" sz="1200" dirty="0"/>
          </a:p>
          <a:p>
            <a:pPr marL="1776413" indent="-1776413"/>
            <a:r>
              <a:rPr lang="en-US" sz="1200" b="1" dirty="0"/>
              <a:t>L1 Requirement 1:</a:t>
            </a:r>
            <a:r>
              <a:rPr lang="en-US" sz="1200" dirty="0"/>
              <a:t> PRIME-1 shall operate on the surface at a lunar polar region.</a:t>
            </a:r>
          </a:p>
          <a:p>
            <a:pPr marL="1776413" indent="-1776413"/>
            <a:endParaRPr lang="en-US" sz="1200" dirty="0"/>
          </a:p>
          <a:p>
            <a:pPr marL="1776413" indent="-1776413"/>
            <a:r>
              <a:rPr lang="en-US" sz="1200" b="1" dirty="0"/>
              <a:t>L1 Requirement 2:</a:t>
            </a:r>
            <a:r>
              <a:rPr lang="en-US" sz="1200" dirty="0"/>
              <a:t> PRIME-1 shall expose a subsurface regolith sample from up to a 1-meter depth drill hole.</a:t>
            </a:r>
          </a:p>
          <a:p>
            <a:pPr marL="1776413" indent="-1776413"/>
            <a:endParaRPr lang="en-US" sz="1200" dirty="0"/>
          </a:p>
          <a:p>
            <a:pPr marL="1776413" indent="-1776413"/>
            <a:r>
              <a:rPr lang="en-US" sz="1200" b="1" dirty="0"/>
              <a:t>L1 Requirement 3:</a:t>
            </a:r>
            <a:r>
              <a:rPr lang="en-US" sz="1200" dirty="0"/>
              <a:t> PRIME-1 shall analyze the exposed subsurface regolith sample to detect water and other volatiles.</a:t>
            </a:r>
          </a:p>
          <a:p>
            <a:endParaRPr lang="en-US" dirty="0"/>
          </a:p>
        </p:txBody>
      </p:sp>
      <p:pic>
        <p:nvPicPr>
          <p:cNvPr id="7" name="Picture 6">
            <a:extLst>
              <a:ext uri="{FF2B5EF4-FFF2-40B4-BE49-F238E27FC236}">
                <a16:creationId xmlns:a16="http://schemas.microsoft.com/office/drawing/2014/main" id="{DD878B07-D5FE-42B9-8A3E-AF6C8C8CB58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258572" y="3165538"/>
            <a:ext cx="856051" cy="955516"/>
          </a:xfrm>
          <a:prstGeom prst="rect">
            <a:avLst/>
          </a:prstGeom>
        </p:spPr>
      </p:pic>
      <p:graphicFrame>
        <p:nvGraphicFramePr>
          <p:cNvPr id="8" name="Table 7">
            <a:extLst>
              <a:ext uri="{FF2B5EF4-FFF2-40B4-BE49-F238E27FC236}">
                <a16:creationId xmlns:a16="http://schemas.microsoft.com/office/drawing/2014/main" id="{E7CA4380-C984-7EA8-8B44-BD77121924CA}"/>
              </a:ext>
            </a:extLst>
          </p:cNvPr>
          <p:cNvGraphicFramePr>
            <a:graphicFrameLocks noGrp="1"/>
          </p:cNvGraphicFramePr>
          <p:nvPr>
            <p:extLst>
              <p:ext uri="{D42A27DB-BD31-4B8C-83A1-F6EECF244321}">
                <p14:modId xmlns:p14="http://schemas.microsoft.com/office/powerpoint/2010/main" val="286804434"/>
              </p:ext>
            </p:extLst>
          </p:nvPr>
        </p:nvGraphicFramePr>
        <p:xfrm>
          <a:off x="828157" y="4192771"/>
          <a:ext cx="10535686" cy="2613282"/>
        </p:xfrm>
        <a:graphic>
          <a:graphicData uri="http://schemas.openxmlformats.org/drawingml/2006/table">
            <a:tbl>
              <a:tblPr firstRow="1" firstCol="1" bandRow="1"/>
              <a:tblGrid>
                <a:gridCol w="2938748">
                  <a:extLst>
                    <a:ext uri="{9D8B030D-6E8A-4147-A177-3AD203B41FA5}">
                      <a16:colId xmlns:a16="http://schemas.microsoft.com/office/drawing/2014/main" val="3582078222"/>
                    </a:ext>
                  </a:extLst>
                </a:gridCol>
                <a:gridCol w="2350383">
                  <a:extLst>
                    <a:ext uri="{9D8B030D-6E8A-4147-A177-3AD203B41FA5}">
                      <a16:colId xmlns:a16="http://schemas.microsoft.com/office/drawing/2014/main" val="1057869644"/>
                    </a:ext>
                  </a:extLst>
                </a:gridCol>
                <a:gridCol w="1453893">
                  <a:extLst>
                    <a:ext uri="{9D8B030D-6E8A-4147-A177-3AD203B41FA5}">
                      <a16:colId xmlns:a16="http://schemas.microsoft.com/office/drawing/2014/main" val="259662377"/>
                    </a:ext>
                  </a:extLst>
                </a:gridCol>
                <a:gridCol w="1679176">
                  <a:extLst>
                    <a:ext uri="{9D8B030D-6E8A-4147-A177-3AD203B41FA5}">
                      <a16:colId xmlns:a16="http://schemas.microsoft.com/office/drawing/2014/main" val="626417169"/>
                    </a:ext>
                  </a:extLst>
                </a:gridCol>
                <a:gridCol w="2113486">
                  <a:extLst>
                    <a:ext uri="{9D8B030D-6E8A-4147-A177-3AD203B41FA5}">
                      <a16:colId xmlns:a16="http://schemas.microsoft.com/office/drawing/2014/main" val="2996202962"/>
                    </a:ext>
                  </a:extLst>
                </a:gridCol>
              </a:tblGrid>
              <a:tr h="0">
                <a:tc gridSpan="5">
                  <a:txBody>
                    <a:bodyPr/>
                    <a:lstStyle/>
                    <a:p>
                      <a:pPr marL="0" marR="0" algn="ctr">
                        <a:lnSpc>
                          <a:spcPct val="105000"/>
                        </a:lnSpc>
                        <a:spcBef>
                          <a:spcPts val="0"/>
                        </a:spcBef>
                        <a:spcAft>
                          <a:spcPts val="600"/>
                        </a:spcAft>
                        <a:tabLst>
                          <a:tab pos="914400" algn="l"/>
                          <a:tab pos="2628900" algn="l"/>
                          <a:tab pos="5029200" algn="l"/>
                        </a:tabLst>
                      </a:pPr>
                      <a:r>
                        <a:rPr lang="en-US" sz="12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PRIME-1 Key Performance Parameters</a:t>
                      </a:r>
                      <a:endParaRPr lang="en-US"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w="12700" cap="flat" cmpd="sng" algn="ctr">
                      <a:solidFill>
                        <a:srgbClr val="2E74B5"/>
                      </a:solidFill>
                      <a:prstDash val="solid"/>
                      <a:round/>
                      <a:headEnd type="none" w="med" len="med"/>
                      <a:tailEnd type="none" w="med" len="med"/>
                    </a:lnT>
                    <a:lnB w="12700" cap="flat" cmpd="sng" algn="ctr">
                      <a:solidFill>
                        <a:srgbClr val="2E74B5"/>
                      </a:solidFill>
                      <a:prstDash val="solid"/>
                      <a:round/>
                      <a:headEnd type="none" w="med" len="med"/>
                      <a:tailEnd type="none" w="med" len="med"/>
                    </a:lnB>
                    <a:solidFill>
                      <a:srgbClr val="DEEAF6"/>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798309460"/>
                  </a:ext>
                </a:extLst>
              </a:tr>
              <a:tr h="0">
                <a:tc>
                  <a:txBody>
                    <a:bodyPr/>
                    <a:lstStyle/>
                    <a:p>
                      <a:pPr marL="0" marR="0">
                        <a:lnSpc>
                          <a:spcPct val="105000"/>
                        </a:lnSpc>
                        <a:spcBef>
                          <a:spcPts val="0"/>
                        </a:spcBef>
                        <a:spcAft>
                          <a:spcPts val="600"/>
                        </a:spcAft>
                        <a:tabLst>
                          <a:tab pos="914400" algn="l"/>
                          <a:tab pos="2628900" algn="l"/>
                          <a:tab pos="5029200" algn="l"/>
                        </a:tabLst>
                      </a:pPr>
                      <a:r>
                        <a:rPr lang="en-US" sz="12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Performance Parameter</a:t>
                      </a:r>
                      <a:endParaRPr lang="en-US"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w="12700" cap="flat" cmpd="sng" algn="ctr">
                      <a:solidFill>
                        <a:srgbClr val="2E74B5"/>
                      </a:solidFill>
                      <a:prstDash val="solid"/>
                      <a:round/>
                      <a:headEnd type="none" w="med" len="med"/>
                      <a:tailEnd type="none" w="med" len="med"/>
                    </a:lnT>
                    <a:lnB w="12700" cap="flat" cmpd="sng" algn="ctr">
                      <a:solidFill>
                        <a:srgbClr val="2E74B5"/>
                      </a:solidFill>
                      <a:prstDash val="solid"/>
                      <a:round/>
                      <a:headEnd type="none" w="med" len="med"/>
                      <a:tailEnd type="none" w="med" len="med"/>
                    </a:lnB>
                    <a:solidFill>
                      <a:srgbClr val="9CC2E5"/>
                    </a:solidFill>
                  </a:tcPr>
                </a:tc>
                <a:tc>
                  <a:txBody>
                    <a:bodyPr/>
                    <a:lstStyle/>
                    <a:p>
                      <a:pPr marL="0" marR="0">
                        <a:lnSpc>
                          <a:spcPct val="105000"/>
                        </a:lnSpc>
                        <a:spcBef>
                          <a:spcPts val="0"/>
                        </a:spcBef>
                        <a:spcAft>
                          <a:spcPts val="600"/>
                        </a:spcAft>
                        <a:tabLst>
                          <a:tab pos="914400" algn="l"/>
                          <a:tab pos="2628900" algn="l"/>
                          <a:tab pos="5029200" algn="l"/>
                        </a:tabLst>
                      </a:pPr>
                      <a:r>
                        <a:rPr lang="en-US" sz="12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Units</a:t>
                      </a:r>
                      <a:endParaRPr lang="en-US"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w="12700" cap="flat" cmpd="sng" algn="ctr">
                      <a:solidFill>
                        <a:srgbClr val="2E74B5"/>
                      </a:solidFill>
                      <a:prstDash val="solid"/>
                      <a:round/>
                      <a:headEnd type="none" w="med" len="med"/>
                      <a:tailEnd type="none" w="med" len="med"/>
                    </a:lnT>
                    <a:lnB w="12700" cap="flat" cmpd="sng" algn="ctr">
                      <a:solidFill>
                        <a:srgbClr val="2E74B5"/>
                      </a:solidFill>
                      <a:prstDash val="solid"/>
                      <a:round/>
                      <a:headEnd type="none" w="med" len="med"/>
                      <a:tailEnd type="none" w="med" len="med"/>
                    </a:lnB>
                    <a:solidFill>
                      <a:srgbClr val="9CC2E5"/>
                    </a:solidFill>
                  </a:tcPr>
                </a:tc>
                <a:tc>
                  <a:txBody>
                    <a:bodyPr/>
                    <a:lstStyle/>
                    <a:p>
                      <a:pPr marL="0" marR="0" algn="ctr">
                        <a:lnSpc>
                          <a:spcPct val="105000"/>
                        </a:lnSpc>
                        <a:spcBef>
                          <a:spcPts val="0"/>
                        </a:spcBef>
                        <a:spcAft>
                          <a:spcPts val="600"/>
                        </a:spcAft>
                        <a:tabLst>
                          <a:tab pos="914400" algn="l"/>
                          <a:tab pos="2628900" algn="l"/>
                          <a:tab pos="5029200" algn="l"/>
                        </a:tabLst>
                      </a:pPr>
                      <a:r>
                        <a:rPr lang="en-US" sz="12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State of the Art</a:t>
                      </a:r>
                      <a:endParaRPr lang="en-US" sz="1200">
                        <a:effectLst/>
                        <a:latin typeface="Arial" panose="020B0604020202020204" pitchFamily="34" charset="0"/>
                        <a:ea typeface="Times New Roman" panose="02020603050405020304" pitchFamily="18" charset="0"/>
                        <a:cs typeface="Times New Roman" panose="02020603050405020304" pitchFamily="18" charset="0"/>
                      </a:endParaRPr>
                    </a:p>
                  </a:txBody>
                  <a:tcPr marL="0" marR="0" marT="0" marB="0" anchor="ctr">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w="12700" cap="flat" cmpd="sng" algn="ctr">
                      <a:solidFill>
                        <a:srgbClr val="2E74B5"/>
                      </a:solidFill>
                      <a:prstDash val="solid"/>
                      <a:round/>
                      <a:headEnd type="none" w="med" len="med"/>
                      <a:tailEnd type="none" w="med" len="med"/>
                    </a:lnT>
                    <a:lnB w="12700" cap="flat" cmpd="sng" algn="ctr">
                      <a:solidFill>
                        <a:srgbClr val="2E74B5"/>
                      </a:solidFill>
                      <a:prstDash val="solid"/>
                      <a:round/>
                      <a:headEnd type="none" w="med" len="med"/>
                      <a:tailEnd type="none" w="med" len="med"/>
                    </a:lnB>
                    <a:solidFill>
                      <a:srgbClr val="9CC2E5"/>
                    </a:solidFill>
                  </a:tcPr>
                </a:tc>
                <a:tc>
                  <a:txBody>
                    <a:bodyPr/>
                    <a:lstStyle/>
                    <a:p>
                      <a:pPr marL="0" marR="0" algn="ctr">
                        <a:lnSpc>
                          <a:spcPct val="105000"/>
                        </a:lnSpc>
                        <a:spcBef>
                          <a:spcPts val="0"/>
                        </a:spcBef>
                        <a:spcAft>
                          <a:spcPts val="600"/>
                        </a:spcAft>
                        <a:tabLst>
                          <a:tab pos="914400" algn="l"/>
                          <a:tab pos="2628900" algn="l"/>
                          <a:tab pos="5029200" algn="l"/>
                        </a:tabLst>
                      </a:pPr>
                      <a:r>
                        <a:rPr lang="en-US" sz="12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Threshold Value</a:t>
                      </a:r>
                      <a:endParaRPr lang="en-US"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w="12700" cap="flat" cmpd="sng" algn="ctr">
                      <a:solidFill>
                        <a:srgbClr val="2E74B5"/>
                      </a:solidFill>
                      <a:prstDash val="solid"/>
                      <a:round/>
                      <a:headEnd type="none" w="med" len="med"/>
                      <a:tailEnd type="none" w="med" len="med"/>
                    </a:lnT>
                    <a:lnB w="12700" cap="flat" cmpd="sng" algn="ctr">
                      <a:solidFill>
                        <a:srgbClr val="2E74B5"/>
                      </a:solidFill>
                      <a:prstDash val="solid"/>
                      <a:round/>
                      <a:headEnd type="none" w="med" len="med"/>
                      <a:tailEnd type="none" w="med" len="med"/>
                    </a:lnB>
                    <a:solidFill>
                      <a:srgbClr val="9CC2E5"/>
                    </a:solidFill>
                  </a:tcPr>
                </a:tc>
                <a:tc>
                  <a:txBody>
                    <a:bodyPr/>
                    <a:lstStyle/>
                    <a:p>
                      <a:pPr marL="0" marR="0" algn="ctr">
                        <a:lnSpc>
                          <a:spcPct val="105000"/>
                        </a:lnSpc>
                        <a:spcBef>
                          <a:spcPts val="0"/>
                        </a:spcBef>
                        <a:spcAft>
                          <a:spcPts val="600"/>
                        </a:spcAft>
                        <a:tabLst>
                          <a:tab pos="914400" algn="l"/>
                          <a:tab pos="2628900" algn="l"/>
                          <a:tab pos="5029200" algn="l"/>
                        </a:tabLst>
                      </a:pPr>
                      <a:r>
                        <a:rPr lang="en-US" sz="12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Project Goal</a:t>
                      </a:r>
                      <a:endParaRPr lang="en-US"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w="12700" cap="flat" cmpd="sng" algn="ctr">
                      <a:solidFill>
                        <a:srgbClr val="2E74B5"/>
                      </a:solidFill>
                      <a:prstDash val="solid"/>
                      <a:round/>
                      <a:headEnd type="none" w="med" len="med"/>
                      <a:tailEnd type="none" w="med" len="med"/>
                    </a:lnT>
                    <a:lnB w="12700" cap="flat" cmpd="sng" algn="ctr">
                      <a:solidFill>
                        <a:srgbClr val="2E74B5"/>
                      </a:solidFill>
                      <a:prstDash val="solid"/>
                      <a:round/>
                      <a:headEnd type="none" w="med" len="med"/>
                      <a:tailEnd type="none" w="med" len="med"/>
                    </a:lnB>
                    <a:solidFill>
                      <a:srgbClr val="9CC2E5"/>
                    </a:solidFill>
                  </a:tcPr>
                </a:tc>
                <a:extLst>
                  <a:ext uri="{0D108BD9-81ED-4DB2-BD59-A6C34878D82A}">
                    <a16:rowId xmlns:a16="http://schemas.microsoft.com/office/drawing/2014/main" val="110637831"/>
                  </a:ext>
                </a:extLst>
              </a:tr>
              <a:tr h="0">
                <a:tc>
                  <a:txBody>
                    <a:bodyPr/>
                    <a:lstStyle/>
                    <a:p>
                      <a:pPr marL="0" marR="0">
                        <a:lnSpc>
                          <a:spcPct val="105000"/>
                        </a:lnSpc>
                        <a:spcBef>
                          <a:spcPts val="0"/>
                        </a:spcBef>
                        <a:spcAft>
                          <a:spcPts val="600"/>
                        </a:spcAft>
                        <a:tabLst>
                          <a:tab pos="914400" algn="l"/>
                          <a:tab pos="2628900" algn="l"/>
                          <a:tab pos="5029200" algn="l"/>
                        </a:tabLst>
                      </a:pPr>
                      <a:r>
                        <a:rPr lang="en-US" sz="12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KPP 1: Regolith sample-depth </a:t>
                      </a:r>
                      <a:r>
                        <a:rPr lang="en-US" sz="1200" b="1">
                          <a:effectLst/>
                          <a:latin typeface="Times New Roman" panose="02020603050405020304" pitchFamily="18" charset="0"/>
                          <a:ea typeface="Times New Roman" panose="02020603050405020304" pitchFamily="18" charset="0"/>
                          <a:cs typeface="Times New Roman" panose="02020603050405020304" pitchFamily="18" charset="0"/>
                        </a:rPr>
                        <a:t>resolution </a:t>
                      </a:r>
                      <a:endParaRPr lang="en-US"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w="12700" cap="flat" cmpd="sng" algn="ctr">
                      <a:solidFill>
                        <a:srgbClr val="2E74B5"/>
                      </a:solidFill>
                      <a:prstDash val="solid"/>
                      <a:round/>
                      <a:headEnd type="none" w="med" len="med"/>
                      <a:tailEnd type="none" w="med" len="med"/>
                    </a:lnT>
                    <a:lnB w="12700" cap="flat" cmpd="sng" algn="ctr">
                      <a:solidFill>
                        <a:srgbClr val="2E74B5"/>
                      </a:solidFill>
                      <a:prstDash val="solid"/>
                      <a:round/>
                      <a:headEnd type="none" w="med" len="med"/>
                      <a:tailEnd type="none" w="med" len="med"/>
                    </a:lnB>
                    <a:solidFill>
                      <a:srgbClr val="DEEAF6"/>
                    </a:solidFill>
                  </a:tcPr>
                </a:tc>
                <a:tc>
                  <a:txBody>
                    <a:bodyPr/>
                    <a:lstStyle/>
                    <a:p>
                      <a:pPr marL="0" marR="0">
                        <a:lnSpc>
                          <a:spcPct val="105000"/>
                        </a:lnSpc>
                        <a:spcBef>
                          <a:spcPts val="0"/>
                        </a:spcBef>
                        <a:spcAft>
                          <a:spcPts val="600"/>
                        </a:spcAft>
                        <a:tabLst>
                          <a:tab pos="914400" algn="l"/>
                          <a:tab pos="2628900" algn="l"/>
                          <a:tab pos="5029200" algn="l"/>
                        </a:tabLst>
                      </a:pP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Number of linear depths along single drill hole</a:t>
                      </a:r>
                      <a:r>
                        <a:rPr lang="en-US" sz="1200" baseline="30000">
                          <a:effectLst/>
                          <a:latin typeface="Times New Roman" panose="02020603050405020304" pitchFamily="18" charset="0"/>
                          <a:ea typeface="Times New Roman" panose="02020603050405020304" pitchFamily="18" charset="0"/>
                          <a:cs typeface="Times New Roman" panose="02020603050405020304" pitchFamily="18" charset="0"/>
                        </a:rPr>
                        <a:t>1</a:t>
                      </a:r>
                      <a:endParaRPr lang="en-US"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w="12700" cap="flat" cmpd="sng" algn="ctr">
                      <a:solidFill>
                        <a:srgbClr val="2E74B5"/>
                      </a:solidFill>
                      <a:prstDash val="solid"/>
                      <a:round/>
                      <a:headEnd type="none" w="med" len="med"/>
                      <a:tailEnd type="none" w="med" len="med"/>
                    </a:lnT>
                    <a:lnB w="12700" cap="flat" cmpd="sng" algn="ctr">
                      <a:solidFill>
                        <a:srgbClr val="2E74B5"/>
                      </a:solidFill>
                      <a:prstDash val="solid"/>
                      <a:round/>
                      <a:headEnd type="none" w="med" len="med"/>
                      <a:tailEnd type="none" w="med" len="med"/>
                    </a:lnB>
                    <a:solidFill>
                      <a:srgbClr val="DEEAF6"/>
                    </a:solidFill>
                  </a:tcPr>
                </a:tc>
                <a:tc>
                  <a:txBody>
                    <a:bodyPr/>
                    <a:lstStyle/>
                    <a:p>
                      <a:pPr marL="0" marR="0" algn="ctr">
                        <a:lnSpc>
                          <a:spcPct val="105000"/>
                        </a:lnSpc>
                        <a:spcBef>
                          <a:spcPts val="0"/>
                        </a:spcBef>
                        <a:spcAft>
                          <a:spcPts val="600"/>
                        </a:spcAft>
                        <a:tabLst>
                          <a:tab pos="914400" algn="l"/>
                          <a:tab pos="2628900" algn="l"/>
                          <a:tab pos="5029200" algn="l"/>
                        </a:tabLst>
                      </a:pP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N/A</a:t>
                      </a:r>
                      <a:r>
                        <a:rPr lang="en-US" sz="1200" baseline="30000">
                          <a:effectLst/>
                          <a:latin typeface="Times New Roman" panose="02020603050405020304" pitchFamily="18" charset="0"/>
                          <a:ea typeface="Times New Roman" panose="02020603050405020304" pitchFamily="18" charset="0"/>
                          <a:cs typeface="Times New Roman" panose="02020603050405020304" pitchFamily="18" charset="0"/>
                        </a:rPr>
                        <a:t>2</a:t>
                      </a:r>
                      <a:endParaRPr lang="en-US" sz="1200">
                        <a:effectLst/>
                        <a:latin typeface="Arial" panose="020B0604020202020204" pitchFamily="34" charset="0"/>
                        <a:ea typeface="Times New Roman" panose="02020603050405020304" pitchFamily="18" charset="0"/>
                        <a:cs typeface="Times New Roman" panose="02020603050405020304" pitchFamily="18" charset="0"/>
                      </a:endParaRPr>
                    </a:p>
                  </a:txBody>
                  <a:tcPr marL="0" marR="0" marT="0" marB="0" anchor="ctr">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w="12700" cap="flat" cmpd="sng" algn="ctr">
                      <a:solidFill>
                        <a:srgbClr val="2E74B5"/>
                      </a:solidFill>
                      <a:prstDash val="solid"/>
                      <a:round/>
                      <a:headEnd type="none" w="med" len="med"/>
                      <a:tailEnd type="none" w="med" len="med"/>
                    </a:lnT>
                    <a:lnB w="12700" cap="flat" cmpd="sng" algn="ctr">
                      <a:solidFill>
                        <a:srgbClr val="2E74B5"/>
                      </a:solidFill>
                      <a:prstDash val="solid"/>
                      <a:round/>
                      <a:headEnd type="none" w="med" len="med"/>
                      <a:tailEnd type="none" w="med" len="med"/>
                    </a:lnB>
                    <a:solidFill>
                      <a:srgbClr val="DEEAF6"/>
                    </a:solidFill>
                  </a:tcPr>
                </a:tc>
                <a:tc>
                  <a:txBody>
                    <a:bodyPr/>
                    <a:lstStyle/>
                    <a:p>
                      <a:pPr marL="0" marR="0" algn="ctr">
                        <a:lnSpc>
                          <a:spcPct val="105000"/>
                        </a:lnSpc>
                        <a:spcBef>
                          <a:spcPts val="0"/>
                        </a:spcBef>
                        <a:spcAft>
                          <a:spcPts val="600"/>
                        </a:spcAft>
                        <a:tabLst>
                          <a:tab pos="914400" algn="l"/>
                          <a:tab pos="2628900" algn="l"/>
                          <a:tab pos="5029200" algn="l"/>
                        </a:tabLst>
                      </a:pP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3</a:t>
                      </a:r>
                      <a:endParaRPr lang="en-US"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w="12700" cap="flat" cmpd="sng" algn="ctr">
                      <a:solidFill>
                        <a:srgbClr val="2E74B5"/>
                      </a:solidFill>
                      <a:prstDash val="solid"/>
                      <a:round/>
                      <a:headEnd type="none" w="med" len="med"/>
                      <a:tailEnd type="none" w="med" len="med"/>
                    </a:lnT>
                    <a:lnB w="12700" cap="flat" cmpd="sng" algn="ctr">
                      <a:solidFill>
                        <a:srgbClr val="2E74B5"/>
                      </a:solidFill>
                      <a:prstDash val="solid"/>
                      <a:round/>
                      <a:headEnd type="none" w="med" len="med"/>
                      <a:tailEnd type="none" w="med" len="med"/>
                    </a:lnB>
                    <a:solidFill>
                      <a:srgbClr val="DEEAF6"/>
                    </a:solidFill>
                  </a:tcPr>
                </a:tc>
                <a:tc>
                  <a:txBody>
                    <a:bodyPr/>
                    <a:lstStyle/>
                    <a:p>
                      <a:pPr marL="0" marR="0" algn="ctr">
                        <a:lnSpc>
                          <a:spcPct val="105000"/>
                        </a:lnSpc>
                        <a:spcBef>
                          <a:spcPts val="0"/>
                        </a:spcBef>
                        <a:spcAft>
                          <a:spcPts val="600"/>
                        </a:spcAft>
                        <a:tabLst>
                          <a:tab pos="914400" algn="l"/>
                          <a:tab pos="2628900" algn="l"/>
                          <a:tab pos="5029200" algn="l"/>
                        </a:tabLst>
                      </a:pP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5</a:t>
                      </a:r>
                      <a:endParaRPr lang="en-US"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w="12700" cap="flat" cmpd="sng" algn="ctr">
                      <a:solidFill>
                        <a:srgbClr val="2E74B5"/>
                      </a:solidFill>
                      <a:prstDash val="solid"/>
                      <a:round/>
                      <a:headEnd type="none" w="med" len="med"/>
                      <a:tailEnd type="none" w="med" len="med"/>
                    </a:lnT>
                    <a:lnB w="12700" cap="flat" cmpd="sng" algn="ctr">
                      <a:solidFill>
                        <a:srgbClr val="2E74B5"/>
                      </a:solidFill>
                      <a:prstDash val="solid"/>
                      <a:round/>
                      <a:headEnd type="none" w="med" len="med"/>
                      <a:tailEnd type="none" w="med" len="med"/>
                    </a:lnB>
                    <a:solidFill>
                      <a:srgbClr val="DEEAF6"/>
                    </a:solidFill>
                  </a:tcPr>
                </a:tc>
                <a:extLst>
                  <a:ext uri="{0D108BD9-81ED-4DB2-BD59-A6C34878D82A}">
                    <a16:rowId xmlns:a16="http://schemas.microsoft.com/office/drawing/2014/main" val="2960804097"/>
                  </a:ext>
                </a:extLst>
              </a:tr>
              <a:tr h="0">
                <a:tc>
                  <a:txBody>
                    <a:bodyPr/>
                    <a:lstStyle/>
                    <a:p>
                      <a:pPr marL="0" marR="0">
                        <a:lnSpc>
                          <a:spcPct val="105000"/>
                        </a:lnSpc>
                        <a:spcBef>
                          <a:spcPts val="0"/>
                        </a:spcBef>
                        <a:spcAft>
                          <a:spcPts val="600"/>
                        </a:spcAft>
                        <a:tabLst>
                          <a:tab pos="914400" algn="l"/>
                          <a:tab pos="2628900" algn="l"/>
                          <a:tab pos="5029200" algn="l"/>
                        </a:tabLst>
                      </a:pPr>
                      <a:r>
                        <a:rPr lang="en-US" sz="12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KPP 2: Volatile species identification </a:t>
                      </a:r>
                      <a:endParaRPr lang="en-US"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w="12700" cap="flat" cmpd="sng" algn="ctr">
                      <a:solidFill>
                        <a:srgbClr val="2E74B5"/>
                      </a:solidFill>
                      <a:prstDash val="solid"/>
                      <a:round/>
                      <a:headEnd type="none" w="med" len="med"/>
                      <a:tailEnd type="none" w="med" len="med"/>
                    </a:lnT>
                    <a:lnB>
                      <a:noFill/>
                    </a:lnB>
                    <a:solidFill>
                      <a:srgbClr val="9CC2E5"/>
                    </a:solidFill>
                  </a:tcPr>
                </a:tc>
                <a:tc>
                  <a:txBody>
                    <a:bodyPr/>
                    <a:lstStyle/>
                    <a:p>
                      <a:pPr marL="0" marR="0">
                        <a:lnSpc>
                          <a:spcPct val="105000"/>
                        </a:lnSpc>
                        <a:spcBef>
                          <a:spcPts val="0"/>
                        </a:spcBef>
                        <a:spcAft>
                          <a:spcPts val="600"/>
                        </a:spcAft>
                        <a:tabLst>
                          <a:tab pos="914400" algn="l"/>
                          <a:tab pos="2628900" algn="l"/>
                          <a:tab pos="5029200" algn="l"/>
                        </a:tabLst>
                      </a:pP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Number of volatiles (#)</a:t>
                      </a:r>
                      <a:endParaRPr lang="en-US"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w="12700" cap="flat" cmpd="sng" algn="ctr">
                      <a:solidFill>
                        <a:srgbClr val="2E74B5"/>
                      </a:solidFill>
                      <a:prstDash val="solid"/>
                      <a:round/>
                      <a:headEnd type="none" w="med" len="med"/>
                      <a:tailEnd type="none" w="med" len="med"/>
                    </a:lnT>
                    <a:lnB>
                      <a:noFill/>
                    </a:lnB>
                    <a:solidFill>
                      <a:srgbClr val="9CC2E5"/>
                    </a:solidFill>
                  </a:tcPr>
                </a:tc>
                <a:tc>
                  <a:txBody>
                    <a:bodyPr/>
                    <a:lstStyle/>
                    <a:p>
                      <a:pPr marL="0" marR="0" algn="ctr">
                        <a:lnSpc>
                          <a:spcPct val="105000"/>
                        </a:lnSpc>
                        <a:spcBef>
                          <a:spcPts val="0"/>
                        </a:spcBef>
                        <a:spcAft>
                          <a:spcPts val="600"/>
                        </a:spcAft>
                        <a:tabLst>
                          <a:tab pos="914400" algn="l"/>
                          <a:tab pos="2628900" algn="l"/>
                          <a:tab pos="5029200" algn="l"/>
                        </a:tabLst>
                      </a:pP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1</a:t>
                      </a:r>
                      <a:br>
                        <a:rPr lang="en-US" sz="1200">
                          <a:effectLst/>
                          <a:latin typeface="Times New Roman" panose="02020603050405020304" pitchFamily="18" charset="0"/>
                          <a:ea typeface="Times New Roman" panose="02020603050405020304" pitchFamily="18" charset="0"/>
                          <a:cs typeface="Times New Roman" panose="02020603050405020304" pitchFamily="18" charset="0"/>
                        </a:rPr>
                      </a:b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(Hydrogen only)</a:t>
                      </a:r>
                      <a:endParaRPr lang="en-US" sz="1200">
                        <a:effectLst/>
                        <a:latin typeface="Arial" panose="020B0604020202020204" pitchFamily="34" charset="0"/>
                        <a:ea typeface="Times New Roman" panose="02020603050405020304" pitchFamily="18" charset="0"/>
                        <a:cs typeface="Times New Roman" panose="02020603050405020304" pitchFamily="18" charset="0"/>
                      </a:endParaRPr>
                    </a:p>
                  </a:txBody>
                  <a:tcPr marL="0" marR="0" marT="0" marB="0">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w="12700" cap="flat" cmpd="sng" algn="ctr">
                      <a:solidFill>
                        <a:srgbClr val="2E74B5"/>
                      </a:solidFill>
                      <a:prstDash val="solid"/>
                      <a:round/>
                      <a:headEnd type="none" w="med" len="med"/>
                      <a:tailEnd type="none" w="med" len="med"/>
                    </a:lnT>
                    <a:lnB>
                      <a:noFill/>
                    </a:lnB>
                    <a:solidFill>
                      <a:srgbClr val="9CC2E5"/>
                    </a:solidFill>
                  </a:tcPr>
                </a:tc>
                <a:tc>
                  <a:txBody>
                    <a:bodyPr/>
                    <a:lstStyle/>
                    <a:p>
                      <a:pPr marL="0" marR="0" algn="ctr">
                        <a:lnSpc>
                          <a:spcPct val="105000"/>
                        </a:lnSpc>
                        <a:spcBef>
                          <a:spcPts val="0"/>
                        </a:spcBef>
                        <a:spcAft>
                          <a:spcPts val="600"/>
                        </a:spcAft>
                        <a:tabLst>
                          <a:tab pos="914400" algn="l"/>
                          <a:tab pos="2628900" algn="l"/>
                          <a:tab pos="5029200" algn="l"/>
                        </a:tabLst>
                      </a:pP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2 </a:t>
                      </a:r>
                      <a:br>
                        <a:rPr lang="en-US" sz="1200">
                          <a:effectLst/>
                          <a:latin typeface="Times New Roman" panose="02020603050405020304" pitchFamily="18" charset="0"/>
                          <a:ea typeface="Times New Roman" panose="02020603050405020304" pitchFamily="18" charset="0"/>
                          <a:cs typeface="Times New Roman" panose="02020603050405020304" pitchFamily="18" charset="0"/>
                        </a:rPr>
                      </a:b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(Hydrogen and water)</a:t>
                      </a:r>
                      <a:endParaRPr lang="en-US"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w="12700" cap="flat" cmpd="sng" algn="ctr">
                      <a:solidFill>
                        <a:srgbClr val="2E74B5"/>
                      </a:solidFill>
                      <a:prstDash val="solid"/>
                      <a:round/>
                      <a:headEnd type="none" w="med" len="med"/>
                      <a:tailEnd type="none" w="med" len="med"/>
                    </a:lnT>
                    <a:lnB>
                      <a:noFill/>
                    </a:lnB>
                    <a:solidFill>
                      <a:srgbClr val="9CC2E5"/>
                    </a:solidFill>
                  </a:tcPr>
                </a:tc>
                <a:tc>
                  <a:txBody>
                    <a:bodyPr/>
                    <a:lstStyle/>
                    <a:p>
                      <a:pPr marL="0" marR="0" algn="ctr">
                        <a:lnSpc>
                          <a:spcPct val="105000"/>
                        </a:lnSpc>
                        <a:spcBef>
                          <a:spcPts val="0"/>
                        </a:spcBef>
                        <a:spcAft>
                          <a:spcPts val="600"/>
                        </a:spcAft>
                        <a:tabLst>
                          <a:tab pos="914400" algn="l"/>
                          <a:tab pos="2628900" algn="l"/>
                          <a:tab pos="5029200" algn="l"/>
                        </a:tabLs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&gt;2 </a:t>
                      </a:r>
                      <a:b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(light-weight volatiles under 70 amu)</a:t>
                      </a:r>
                      <a:endParaRPr lang="en-US" sz="12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w="12700" cap="flat" cmpd="sng" algn="ctr">
                      <a:solidFill>
                        <a:srgbClr val="2E74B5"/>
                      </a:solidFill>
                      <a:prstDash val="solid"/>
                      <a:round/>
                      <a:headEnd type="none" w="med" len="med"/>
                      <a:tailEnd type="none" w="med" len="med"/>
                    </a:lnT>
                    <a:lnB>
                      <a:noFill/>
                    </a:lnB>
                    <a:solidFill>
                      <a:srgbClr val="9CC2E5"/>
                    </a:solidFill>
                  </a:tcPr>
                </a:tc>
                <a:extLst>
                  <a:ext uri="{0D108BD9-81ED-4DB2-BD59-A6C34878D82A}">
                    <a16:rowId xmlns:a16="http://schemas.microsoft.com/office/drawing/2014/main" val="2872989291"/>
                  </a:ext>
                </a:extLst>
              </a:tr>
              <a:tr h="0">
                <a:tc>
                  <a:txBody>
                    <a:bodyPr/>
                    <a:lstStyle/>
                    <a:p>
                      <a:pPr marL="0" marR="0">
                        <a:lnSpc>
                          <a:spcPct val="105000"/>
                        </a:lnSpc>
                        <a:spcBef>
                          <a:spcPts val="0"/>
                        </a:spcBef>
                        <a:spcAft>
                          <a:spcPts val="600"/>
                        </a:spcAft>
                        <a:tabLst>
                          <a:tab pos="914400" algn="l"/>
                          <a:tab pos="2628900" algn="l"/>
                          <a:tab pos="5029200" algn="l"/>
                        </a:tabLst>
                      </a:pPr>
                      <a:r>
                        <a:rPr lang="en-US" sz="12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KPP 3: Water detection accuracy for regolith</a:t>
                      </a:r>
                      <a:r>
                        <a:rPr lang="en-US" sz="1200" b="1" baseline="300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3</a:t>
                      </a:r>
                      <a:endParaRPr lang="en-US"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a:noFill/>
                    </a:lnT>
                    <a:lnB>
                      <a:noFill/>
                    </a:lnB>
                    <a:solidFill>
                      <a:srgbClr val="DEEAF6"/>
                    </a:solidFill>
                  </a:tcPr>
                </a:tc>
                <a:tc>
                  <a:txBody>
                    <a:bodyPr/>
                    <a:lstStyle/>
                    <a:p>
                      <a:pPr marL="0" marR="0">
                        <a:lnSpc>
                          <a:spcPct val="105000"/>
                        </a:lnSpc>
                        <a:spcBef>
                          <a:spcPts val="0"/>
                        </a:spcBef>
                        <a:spcAft>
                          <a:spcPts val="600"/>
                        </a:spcAft>
                        <a:tabLst>
                          <a:tab pos="914400" algn="l"/>
                          <a:tab pos="2628900" algn="l"/>
                          <a:tab pos="5029200" algn="l"/>
                        </a:tabLs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Percentage by mass water grade in regolith (%)</a:t>
                      </a:r>
                      <a:endParaRPr lang="en-US" sz="12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a:noFill/>
                    </a:lnT>
                    <a:lnB>
                      <a:noFill/>
                    </a:lnB>
                    <a:solidFill>
                      <a:srgbClr val="DEEAF6"/>
                    </a:solidFill>
                  </a:tcPr>
                </a:tc>
                <a:tc>
                  <a:txBody>
                    <a:bodyPr/>
                    <a:lstStyle/>
                    <a:p>
                      <a:pPr marL="0" marR="0" algn="ctr">
                        <a:lnSpc>
                          <a:spcPct val="105000"/>
                        </a:lnSpc>
                        <a:spcBef>
                          <a:spcPts val="0"/>
                        </a:spcBef>
                        <a:spcAft>
                          <a:spcPts val="600"/>
                        </a:spcAft>
                        <a:tabLst>
                          <a:tab pos="914400" algn="l"/>
                          <a:tab pos="2628900" algn="l"/>
                          <a:tab pos="5029200" algn="l"/>
                        </a:tabLst>
                      </a:pP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N/A</a:t>
                      </a:r>
                      <a:r>
                        <a:rPr lang="en-US" sz="1200" baseline="30000">
                          <a:effectLst/>
                          <a:latin typeface="Times New Roman" panose="02020603050405020304" pitchFamily="18" charset="0"/>
                          <a:ea typeface="Times New Roman" panose="02020603050405020304" pitchFamily="18" charset="0"/>
                          <a:cs typeface="Times New Roman" panose="02020603050405020304" pitchFamily="18" charset="0"/>
                        </a:rPr>
                        <a:t>2</a:t>
                      </a:r>
                      <a:endParaRPr lang="en-US" sz="1200">
                        <a:effectLst/>
                        <a:latin typeface="Arial" panose="020B0604020202020204" pitchFamily="34" charset="0"/>
                        <a:ea typeface="Times New Roman" panose="02020603050405020304" pitchFamily="18" charset="0"/>
                        <a:cs typeface="Times New Roman" panose="02020603050405020304" pitchFamily="18" charset="0"/>
                      </a:endParaRPr>
                    </a:p>
                  </a:txBody>
                  <a:tcPr marL="0" marR="0" marT="0" marB="0" anchor="ctr">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a:noFill/>
                    </a:lnT>
                    <a:lnB>
                      <a:noFill/>
                    </a:lnB>
                    <a:solidFill>
                      <a:srgbClr val="DEEAF6"/>
                    </a:solidFill>
                  </a:tcPr>
                </a:tc>
                <a:tc>
                  <a:txBody>
                    <a:bodyPr/>
                    <a:lstStyle/>
                    <a:p>
                      <a:pPr marL="0" marR="0" algn="ctr">
                        <a:lnSpc>
                          <a:spcPct val="105000"/>
                        </a:lnSpc>
                        <a:spcBef>
                          <a:spcPts val="0"/>
                        </a:spcBef>
                        <a:spcAft>
                          <a:spcPts val="600"/>
                        </a:spcAft>
                        <a:tabLst>
                          <a:tab pos="914400" algn="l"/>
                          <a:tab pos="2628900" algn="l"/>
                          <a:tab pos="5029200" algn="l"/>
                        </a:tabLst>
                      </a:pP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2</a:t>
                      </a:r>
                      <a:r>
                        <a:rPr lang="en-US" sz="1200" baseline="30000">
                          <a:effectLst/>
                          <a:latin typeface="Times New Roman" panose="02020603050405020304" pitchFamily="18" charset="0"/>
                          <a:ea typeface="Times New Roman" panose="02020603050405020304" pitchFamily="18" charset="0"/>
                          <a:cs typeface="Times New Roman" panose="02020603050405020304" pitchFamily="18" charset="0"/>
                        </a:rPr>
                        <a:t>4</a:t>
                      </a:r>
                      <a:endParaRPr lang="en-US"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a:noFill/>
                    </a:lnT>
                    <a:lnB>
                      <a:noFill/>
                    </a:lnB>
                    <a:solidFill>
                      <a:srgbClr val="DEEAF6"/>
                    </a:solidFill>
                  </a:tcPr>
                </a:tc>
                <a:tc>
                  <a:txBody>
                    <a:bodyPr/>
                    <a:lstStyle/>
                    <a:p>
                      <a:pPr marL="0" marR="0" algn="ctr">
                        <a:lnSpc>
                          <a:spcPct val="105000"/>
                        </a:lnSpc>
                        <a:spcBef>
                          <a:spcPts val="0"/>
                        </a:spcBef>
                        <a:spcAft>
                          <a:spcPts val="600"/>
                        </a:spcAft>
                        <a:tabLst>
                          <a:tab pos="914400" algn="l"/>
                          <a:tab pos="2628900" algn="l"/>
                          <a:tab pos="5029200" algn="l"/>
                        </a:tabLst>
                      </a:pP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1</a:t>
                      </a:r>
                      <a:r>
                        <a:rPr lang="en-US" sz="1200" baseline="30000">
                          <a:effectLst/>
                          <a:latin typeface="Times New Roman" panose="02020603050405020304" pitchFamily="18" charset="0"/>
                          <a:ea typeface="Times New Roman" panose="02020603050405020304" pitchFamily="18" charset="0"/>
                          <a:cs typeface="Times New Roman" panose="02020603050405020304" pitchFamily="18" charset="0"/>
                        </a:rPr>
                        <a:t>4</a:t>
                      </a:r>
                      <a:endParaRPr lang="en-US"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a:noFill/>
                    </a:lnT>
                    <a:lnB>
                      <a:noFill/>
                    </a:lnB>
                    <a:solidFill>
                      <a:srgbClr val="DEEAF6"/>
                    </a:solidFill>
                  </a:tcPr>
                </a:tc>
                <a:extLst>
                  <a:ext uri="{0D108BD9-81ED-4DB2-BD59-A6C34878D82A}">
                    <a16:rowId xmlns:a16="http://schemas.microsoft.com/office/drawing/2014/main" val="3828960925"/>
                  </a:ext>
                </a:extLst>
              </a:tr>
              <a:tr h="0">
                <a:tc gridSpan="5">
                  <a:txBody>
                    <a:bodyPr/>
                    <a:lstStyle/>
                    <a:p>
                      <a:pPr marL="0" marR="0">
                        <a:lnSpc>
                          <a:spcPct val="105000"/>
                        </a:lnSpc>
                        <a:spcBef>
                          <a:spcPts val="0"/>
                        </a:spcBef>
                        <a:spcAft>
                          <a:spcPts val="0"/>
                        </a:spcAft>
                        <a:tabLst>
                          <a:tab pos="914400" algn="l"/>
                          <a:tab pos="2628900" algn="l"/>
                          <a:tab pos="5029200" algn="l"/>
                        </a:tabLst>
                      </a:pPr>
                      <a:r>
                        <a:rPr lang="en-US"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Notes:</a:t>
                      </a:r>
                      <a:endParaRPr lang="en-US"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marR="0" lvl="0" indent="-342900">
                        <a:lnSpc>
                          <a:spcPct val="105000"/>
                        </a:lnSpc>
                        <a:spcBef>
                          <a:spcPts val="0"/>
                        </a:spcBef>
                        <a:spcAft>
                          <a:spcPts val="0"/>
                        </a:spcAft>
                        <a:buFont typeface="+mj-lt"/>
                        <a:buAutoNum type="arabicPeriod"/>
                        <a:tabLst>
                          <a:tab pos="914400" algn="l"/>
                          <a:tab pos="2628900" algn="l"/>
                          <a:tab pos="5029200" algn="l"/>
                        </a:tabLs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Threshold linearly along a depth up to 0.6-m total. Project Goal linearly along a depth up to 1-m total.</a:t>
                      </a:r>
                      <a:endParaRPr lang="en-US"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marR="0" lvl="0" indent="-342900">
                        <a:lnSpc>
                          <a:spcPct val="105000"/>
                        </a:lnSpc>
                        <a:spcBef>
                          <a:spcPts val="0"/>
                        </a:spcBef>
                        <a:spcAft>
                          <a:spcPts val="0"/>
                        </a:spcAft>
                        <a:buFont typeface="+mj-lt"/>
                        <a:buAutoNum type="arabicPeriod"/>
                        <a:tabLst>
                          <a:tab pos="914400" algn="l"/>
                          <a:tab pos="2628900" algn="l"/>
                          <a:tab pos="5029200" algn="l"/>
                        </a:tabLst>
                      </a:pPr>
                      <a:r>
                        <a:rPr lang="en-US"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No drill samples for State of the Art. Orbital spatial scale is 10s of km at a depth of up to 1 meter, but only for hydrogen.</a:t>
                      </a:r>
                      <a:endParaRPr lang="en-US"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marR="0" lvl="0" indent="-342900">
                        <a:lnSpc>
                          <a:spcPct val="105000"/>
                        </a:lnSpc>
                        <a:spcBef>
                          <a:spcPts val="0"/>
                        </a:spcBef>
                        <a:spcAft>
                          <a:spcPts val="0"/>
                        </a:spcAft>
                        <a:buFont typeface="+mj-lt"/>
                        <a:buAutoNum type="arabicPeriod"/>
                        <a:tabLst>
                          <a:tab pos="914400" algn="l"/>
                          <a:tab pos="2628900" algn="l"/>
                          <a:tab pos="5029200" algn="l"/>
                        </a:tabLst>
                      </a:pPr>
                      <a:r>
                        <a:rPr lang="en-US"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Assumes 2.0-5.0% water by mass in the regolith which encapsulates ISRU’s definition of a critical cutoff concentration of water for harvesting purposes.</a:t>
                      </a:r>
                      <a:endParaRPr lang="en-US"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marR="0" lvl="0" indent="-342900">
                        <a:lnSpc>
                          <a:spcPct val="105000"/>
                        </a:lnSpc>
                        <a:spcBef>
                          <a:spcPts val="0"/>
                        </a:spcBef>
                        <a:spcAft>
                          <a:spcPts val="0"/>
                        </a:spcAft>
                        <a:buFont typeface="+mj-lt"/>
                        <a:buAutoNum type="arabicPeriod"/>
                        <a:tabLst>
                          <a:tab pos="914400" algn="l"/>
                          <a:tab pos="2628900" algn="l"/>
                          <a:tab pos="5029200" algn="l"/>
                        </a:tabLst>
                      </a:pPr>
                      <a:r>
                        <a:rPr lang="en-US"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Measurement accuracy of </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50%</a:t>
                      </a:r>
                      <a:endParaRPr lang="en-US" sz="12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a:noFill/>
                    </a:lnT>
                    <a:lnB w="12700" cap="flat" cmpd="sng" algn="ctr">
                      <a:solidFill>
                        <a:srgbClr val="2E74B5"/>
                      </a:solidFill>
                      <a:prstDash val="solid"/>
                      <a:round/>
                      <a:headEnd type="none" w="med" len="med"/>
                      <a:tailEnd type="none" w="med" len="med"/>
                    </a:lnB>
                    <a:solidFill>
                      <a:srgbClr val="9CC2E5"/>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535898371"/>
                  </a:ext>
                </a:extLst>
              </a:tr>
            </a:tbl>
          </a:graphicData>
        </a:graphic>
      </p:graphicFrame>
    </p:spTree>
    <p:extLst>
      <p:ext uri="{BB962C8B-B14F-4D97-AF65-F5344CB8AC3E}">
        <p14:creationId xmlns:p14="http://schemas.microsoft.com/office/powerpoint/2010/main" val="32585718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52EA7EF-D48A-B578-5562-2C106AF90FA9}"/>
              </a:ext>
            </a:extLst>
          </p:cNvPr>
          <p:cNvSpPr>
            <a:spLocks noGrp="1"/>
          </p:cNvSpPr>
          <p:nvPr>
            <p:ph type="sldNum" sz="quarter" idx="12"/>
          </p:nvPr>
        </p:nvSpPr>
        <p:spPr/>
        <p:txBody>
          <a:bodyPr/>
          <a:lstStyle/>
          <a:p>
            <a:fld id="{4379C8C6-CCA1-4F3C-A2B0-C0B536E374A9}" type="slidenum">
              <a:rPr lang="en-US" smtClean="0"/>
              <a:t>4</a:t>
            </a:fld>
            <a:endParaRPr lang="en-US"/>
          </a:p>
        </p:txBody>
      </p:sp>
      <p:pic>
        <p:nvPicPr>
          <p:cNvPr id="5" name="Picture 4">
            <a:extLst>
              <a:ext uri="{FF2B5EF4-FFF2-40B4-BE49-F238E27FC236}">
                <a16:creationId xmlns:a16="http://schemas.microsoft.com/office/drawing/2014/main" id="{15441A78-B7AF-EB43-9FC9-D17A4ADE147E}"/>
              </a:ext>
            </a:extLst>
          </p:cNvPr>
          <p:cNvPicPr>
            <a:picLocks noChangeAspect="1"/>
          </p:cNvPicPr>
          <p:nvPr/>
        </p:nvPicPr>
        <p:blipFill rotWithShape="1">
          <a:blip r:embed="rId2">
            <a:extLst>
              <a:ext uri="{28A0092B-C50C-407E-A947-70E740481C1C}">
                <a14:useLocalDpi xmlns:a14="http://schemas.microsoft.com/office/drawing/2010/main" val="0"/>
              </a:ext>
            </a:extLst>
          </a:blip>
          <a:srcRect l="28185" r="29255"/>
          <a:stretch/>
        </p:blipFill>
        <p:spPr>
          <a:xfrm>
            <a:off x="0" y="1159600"/>
            <a:ext cx="4225158" cy="5584100"/>
          </a:xfrm>
          <a:prstGeom prst="rect">
            <a:avLst/>
          </a:prstGeom>
        </p:spPr>
      </p:pic>
      <p:pic>
        <p:nvPicPr>
          <p:cNvPr id="6" name="Picture 1">
            <a:extLst>
              <a:ext uri="{FF2B5EF4-FFF2-40B4-BE49-F238E27FC236}">
                <a16:creationId xmlns:a16="http://schemas.microsoft.com/office/drawing/2014/main" id="{A49B1A54-826F-6B18-2C6B-E62993C8AC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00805" y="2025295"/>
            <a:ext cx="4886006" cy="43023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a:extLst>
              <a:ext uri="{FF2B5EF4-FFF2-40B4-BE49-F238E27FC236}">
                <a16:creationId xmlns:a16="http://schemas.microsoft.com/office/drawing/2014/main" id="{E333AA17-0837-B6EA-297D-3B1F91BE3029}"/>
              </a:ext>
            </a:extLst>
          </p:cNvPr>
          <p:cNvPicPr>
            <a:picLocks noChangeAspect="1"/>
          </p:cNvPicPr>
          <p:nvPr/>
        </p:nvPicPr>
        <p:blipFill>
          <a:blip r:embed="rId4"/>
          <a:stretch>
            <a:fillRect/>
          </a:stretch>
        </p:blipFill>
        <p:spPr>
          <a:xfrm>
            <a:off x="3558044" y="148692"/>
            <a:ext cx="5075911" cy="1099857"/>
          </a:xfrm>
          <a:prstGeom prst="rect">
            <a:avLst/>
          </a:prstGeom>
        </p:spPr>
      </p:pic>
    </p:spTree>
    <p:extLst>
      <p:ext uri="{BB962C8B-B14F-4D97-AF65-F5344CB8AC3E}">
        <p14:creationId xmlns:p14="http://schemas.microsoft.com/office/powerpoint/2010/main" val="3090837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4B35CC22-E818-C752-DB8E-B79A352F50AB}"/>
              </a:ext>
            </a:extLst>
          </p:cNvPr>
          <p:cNvSpPr/>
          <p:nvPr/>
        </p:nvSpPr>
        <p:spPr>
          <a:xfrm>
            <a:off x="3465160" y="1090410"/>
            <a:ext cx="3460811" cy="5492318"/>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p:cNvSpPr>
            <a:spLocks noGrp="1"/>
          </p:cNvSpPr>
          <p:nvPr>
            <p:ph type="sldNum" sz="quarter" idx="4"/>
          </p:nvPr>
        </p:nvSpPr>
        <p:spPr/>
        <p:txBody>
          <a:bodyPr/>
          <a:lstStyle/>
          <a:p>
            <a:fld id="{1837883B-50EE-4EF8-A17A-F521B29327AA}" type="slidenum">
              <a:rPr lang="en-US" smtClean="0"/>
              <a:pPr/>
              <a:t>5</a:t>
            </a:fld>
            <a:endParaRPr lang="en-US" dirty="0"/>
          </a:p>
        </p:txBody>
      </p:sp>
      <p:pic>
        <p:nvPicPr>
          <p:cNvPr id="5" name="Picture 4">
            <a:extLst>
              <a:ext uri="{FF2B5EF4-FFF2-40B4-BE49-F238E27FC236}">
                <a16:creationId xmlns:a16="http://schemas.microsoft.com/office/drawing/2014/main" id="{B9870F75-1185-554F-A063-493E49BE210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1692"/>
            <a:ext cx="2011440" cy="759015"/>
          </a:xfrm>
          <a:prstGeom prst="rect">
            <a:avLst/>
          </a:prstGeom>
        </p:spPr>
      </p:pic>
      <p:pic>
        <p:nvPicPr>
          <p:cNvPr id="7" name="Picture 6">
            <a:extLst>
              <a:ext uri="{FF2B5EF4-FFF2-40B4-BE49-F238E27FC236}">
                <a16:creationId xmlns:a16="http://schemas.microsoft.com/office/drawing/2014/main" id="{DD878B07-D5FE-42B9-8A3E-AF6C8C8CB58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255515" y="1355507"/>
            <a:ext cx="856051" cy="955516"/>
          </a:xfrm>
          <a:prstGeom prst="rect">
            <a:avLst/>
          </a:prstGeom>
        </p:spPr>
      </p:pic>
      <p:pic>
        <p:nvPicPr>
          <p:cNvPr id="18" name="Picture 3" descr="18">
            <a:extLst>
              <a:ext uri="{FF2B5EF4-FFF2-40B4-BE49-F238E27FC236}">
                <a16:creationId xmlns:a16="http://schemas.microsoft.com/office/drawing/2014/main" id="{0785200B-00B2-4714-A016-ED0494F3074B}"/>
              </a:ext>
            </a:extLst>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7320048" y="1090410"/>
            <a:ext cx="2557359" cy="5553751"/>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913CBB5B-E46C-4C70-AABB-224C7AD665BA}"/>
              </a:ext>
            </a:extLst>
          </p:cNvPr>
          <p:cNvSpPr txBox="1"/>
          <p:nvPr/>
        </p:nvSpPr>
        <p:spPr>
          <a:xfrm>
            <a:off x="7247298" y="6246909"/>
            <a:ext cx="2506301" cy="369332"/>
          </a:xfrm>
          <a:prstGeom prst="rect">
            <a:avLst/>
          </a:prstGeom>
          <a:noFill/>
        </p:spPr>
        <p:txBody>
          <a:bodyPr wrap="square" rtlCol="0">
            <a:spAutoFit/>
          </a:bodyPr>
          <a:lstStyle/>
          <a:p>
            <a:r>
              <a:rPr lang="en-US" b="1" dirty="0"/>
              <a:t>TRL6 Drill Prototype</a:t>
            </a:r>
          </a:p>
        </p:txBody>
      </p:sp>
      <p:grpSp>
        <p:nvGrpSpPr>
          <p:cNvPr id="25" name="Group 24">
            <a:extLst>
              <a:ext uri="{FF2B5EF4-FFF2-40B4-BE49-F238E27FC236}">
                <a16:creationId xmlns:a16="http://schemas.microsoft.com/office/drawing/2014/main" id="{8407AD9B-8CCC-42D8-9C65-399AB66258A3}"/>
              </a:ext>
            </a:extLst>
          </p:cNvPr>
          <p:cNvGrpSpPr/>
          <p:nvPr/>
        </p:nvGrpSpPr>
        <p:grpSpPr>
          <a:xfrm>
            <a:off x="8763000" y="1371600"/>
            <a:ext cx="2945308" cy="923330"/>
            <a:chOff x="8763000" y="1371600"/>
            <a:chExt cx="2945308" cy="923330"/>
          </a:xfrm>
        </p:grpSpPr>
        <p:cxnSp>
          <p:nvCxnSpPr>
            <p:cNvPr id="23" name="Straight Connector 22">
              <a:extLst>
                <a:ext uri="{FF2B5EF4-FFF2-40B4-BE49-F238E27FC236}">
                  <a16:creationId xmlns:a16="http://schemas.microsoft.com/office/drawing/2014/main" id="{488C52CB-0E56-4A7E-A9BE-B95535B761EE}"/>
                </a:ext>
              </a:extLst>
            </p:cNvPr>
            <p:cNvCxnSpPr>
              <a:cxnSpLocks/>
              <a:stCxn id="21" idx="1"/>
            </p:cNvCxnSpPr>
            <p:nvPr/>
          </p:nvCxnSpPr>
          <p:spPr>
            <a:xfrm flipH="1">
              <a:off x="8763000" y="1833265"/>
              <a:ext cx="1476392" cy="3798"/>
            </a:xfrm>
            <a:prstGeom prst="line">
              <a:avLst/>
            </a:prstGeom>
            <a:ln>
              <a:solidFill>
                <a:schemeClr val="tx1"/>
              </a:solidFill>
              <a:tailEnd type="oval"/>
            </a:ln>
            <a:effectLst>
              <a:glow rad="63500">
                <a:schemeClr val="bg1">
                  <a:alpha val="40000"/>
                </a:schemeClr>
              </a:glow>
            </a:effectLst>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0799CF45-A2A2-459D-89D0-1470811F7438}"/>
                </a:ext>
              </a:extLst>
            </p:cNvPr>
            <p:cNvSpPr txBox="1"/>
            <p:nvPr/>
          </p:nvSpPr>
          <p:spPr>
            <a:xfrm>
              <a:off x="10239392" y="1371600"/>
              <a:ext cx="1468916" cy="923330"/>
            </a:xfrm>
            <a:prstGeom prst="rect">
              <a:avLst/>
            </a:prstGeom>
            <a:solidFill>
              <a:srgbClr val="4773C0"/>
            </a:solidFill>
            <a:effectLst>
              <a:outerShdw blurRad="50800" dist="38100" dir="2700000" algn="tl" rotWithShape="0">
                <a:prstClr val="black">
                  <a:alpha val="40000"/>
                </a:prstClr>
              </a:outerShdw>
            </a:effectLst>
          </p:spPr>
          <p:txBody>
            <a:bodyPr wrap="square" rtlCol="0">
              <a:spAutoFit/>
            </a:bodyPr>
            <a:lstStyle/>
            <a:p>
              <a:r>
                <a:rPr lang="en-US" b="1" dirty="0"/>
                <a:t>Auger and Percussion Drill Head</a:t>
              </a:r>
            </a:p>
          </p:txBody>
        </p:sp>
      </p:grpSp>
      <p:grpSp>
        <p:nvGrpSpPr>
          <p:cNvPr id="26" name="Group 25">
            <a:extLst>
              <a:ext uri="{FF2B5EF4-FFF2-40B4-BE49-F238E27FC236}">
                <a16:creationId xmlns:a16="http://schemas.microsoft.com/office/drawing/2014/main" id="{A8E15821-59D2-4F6A-AE6A-9EF187C2EF43}"/>
              </a:ext>
            </a:extLst>
          </p:cNvPr>
          <p:cNvGrpSpPr/>
          <p:nvPr/>
        </p:nvGrpSpPr>
        <p:grpSpPr>
          <a:xfrm>
            <a:off x="8686800" y="2438400"/>
            <a:ext cx="3021508" cy="369332"/>
            <a:chOff x="8686800" y="1371600"/>
            <a:chExt cx="3021508" cy="369332"/>
          </a:xfrm>
        </p:grpSpPr>
        <p:cxnSp>
          <p:nvCxnSpPr>
            <p:cNvPr id="27" name="Straight Connector 26">
              <a:extLst>
                <a:ext uri="{FF2B5EF4-FFF2-40B4-BE49-F238E27FC236}">
                  <a16:creationId xmlns:a16="http://schemas.microsoft.com/office/drawing/2014/main" id="{79A0E4B2-C62E-4250-905D-D7409B479557}"/>
                </a:ext>
              </a:extLst>
            </p:cNvPr>
            <p:cNvCxnSpPr>
              <a:cxnSpLocks/>
              <a:stCxn id="28" idx="1"/>
            </p:cNvCxnSpPr>
            <p:nvPr/>
          </p:nvCxnSpPr>
          <p:spPr>
            <a:xfrm flipH="1">
              <a:off x="8686800" y="1556266"/>
              <a:ext cx="1552592" cy="3798"/>
            </a:xfrm>
            <a:prstGeom prst="line">
              <a:avLst/>
            </a:prstGeom>
            <a:ln>
              <a:solidFill>
                <a:schemeClr val="tx1"/>
              </a:solidFill>
              <a:tailEnd type="oval"/>
            </a:ln>
            <a:effectLst>
              <a:glow rad="63500">
                <a:schemeClr val="bg1">
                  <a:alpha val="40000"/>
                </a:schemeClr>
              </a:glow>
            </a:effectLst>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02C8785E-7AF3-48BA-93B1-767E920230A7}"/>
                </a:ext>
              </a:extLst>
            </p:cNvPr>
            <p:cNvSpPr txBox="1"/>
            <p:nvPr/>
          </p:nvSpPr>
          <p:spPr>
            <a:xfrm>
              <a:off x="10239392" y="1371600"/>
              <a:ext cx="1468916" cy="369332"/>
            </a:xfrm>
            <a:prstGeom prst="rect">
              <a:avLst/>
            </a:prstGeom>
            <a:solidFill>
              <a:srgbClr val="4773C0"/>
            </a:solidFill>
            <a:effectLst>
              <a:outerShdw blurRad="50800" dist="38100" dir="2700000" algn="tl" rotWithShape="0">
                <a:prstClr val="black">
                  <a:alpha val="40000"/>
                </a:prstClr>
              </a:outerShdw>
            </a:effectLst>
          </p:spPr>
          <p:txBody>
            <a:bodyPr wrap="square" rtlCol="0">
              <a:spAutoFit/>
            </a:bodyPr>
            <a:lstStyle/>
            <a:p>
              <a:r>
                <a:rPr lang="en-US" b="1" dirty="0"/>
                <a:t>Drill String</a:t>
              </a:r>
            </a:p>
          </p:txBody>
        </p:sp>
      </p:grpSp>
      <p:grpSp>
        <p:nvGrpSpPr>
          <p:cNvPr id="31" name="Group 30">
            <a:extLst>
              <a:ext uri="{FF2B5EF4-FFF2-40B4-BE49-F238E27FC236}">
                <a16:creationId xmlns:a16="http://schemas.microsoft.com/office/drawing/2014/main" id="{9166885F-3A5C-48C7-82A2-50BA257BF9D5}"/>
              </a:ext>
            </a:extLst>
          </p:cNvPr>
          <p:cNvGrpSpPr/>
          <p:nvPr/>
        </p:nvGrpSpPr>
        <p:grpSpPr>
          <a:xfrm>
            <a:off x="8770476" y="3212068"/>
            <a:ext cx="2937832" cy="646331"/>
            <a:chOff x="8770476" y="1371600"/>
            <a:chExt cx="2937832" cy="646331"/>
          </a:xfrm>
        </p:grpSpPr>
        <p:cxnSp>
          <p:nvCxnSpPr>
            <p:cNvPr id="32" name="Straight Connector 31">
              <a:extLst>
                <a:ext uri="{FF2B5EF4-FFF2-40B4-BE49-F238E27FC236}">
                  <a16:creationId xmlns:a16="http://schemas.microsoft.com/office/drawing/2014/main" id="{B634EEDC-D3F3-49BC-ABD1-1068CE75A22B}"/>
                </a:ext>
              </a:extLst>
            </p:cNvPr>
            <p:cNvCxnSpPr>
              <a:cxnSpLocks/>
              <a:stCxn id="33" idx="1"/>
            </p:cNvCxnSpPr>
            <p:nvPr/>
          </p:nvCxnSpPr>
          <p:spPr>
            <a:xfrm flipH="1">
              <a:off x="8770476" y="1694766"/>
              <a:ext cx="1468916" cy="0"/>
            </a:xfrm>
            <a:prstGeom prst="line">
              <a:avLst/>
            </a:prstGeom>
            <a:ln>
              <a:solidFill>
                <a:schemeClr val="tx1"/>
              </a:solidFill>
              <a:tailEnd type="oval"/>
            </a:ln>
            <a:effectLst>
              <a:glow rad="63500">
                <a:schemeClr val="bg1">
                  <a:alpha val="40000"/>
                </a:schemeClr>
              </a:glow>
            </a:effectLst>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A787C0F9-EA1A-4F3F-B749-0E529CDFC0CF}"/>
                </a:ext>
              </a:extLst>
            </p:cNvPr>
            <p:cNvSpPr txBox="1"/>
            <p:nvPr/>
          </p:nvSpPr>
          <p:spPr>
            <a:xfrm>
              <a:off x="10239392" y="1371600"/>
              <a:ext cx="1468916" cy="646331"/>
            </a:xfrm>
            <a:prstGeom prst="rect">
              <a:avLst/>
            </a:prstGeom>
            <a:solidFill>
              <a:srgbClr val="4773C0"/>
            </a:solidFill>
            <a:effectLst>
              <a:outerShdw blurRad="50800" dist="38100" dir="2700000" algn="tl" rotWithShape="0">
                <a:prstClr val="black">
                  <a:alpha val="40000"/>
                </a:prstClr>
              </a:outerShdw>
            </a:effectLst>
          </p:spPr>
          <p:txBody>
            <a:bodyPr wrap="square" rtlCol="0">
              <a:spAutoFit/>
            </a:bodyPr>
            <a:lstStyle/>
            <a:p>
              <a:r>
                <a:rPr lang="en-US" b="1" dirty="0"/>
                <a:t>Drill Linear Stage</a:t>
              </a:r>
            </a:p>
          </p:txBody>
        </p:sp>
      </p:grpSp>
      <p:grpSp>
        <p:nvGrpSpPr>
          <p:cNvPr id="36" name="Group 35">
            <a:extLst>
              <a:ext uri="{FF2B5EF4-FFF2-40B4-BE49-F238E27FC236}">
                <a16:creationId xmlns:a16="http://schemas.microsoft.com/office/drawing/2014/main" id="{CF1EE05E-A0D5-49D7-B10C-340090D51F03}"/>
              </a:ext>
            </a:extLst>
          </p:cNvPr>
          <p:cNvGrpSpPr/>
          <p:nvPr/>
        </p:nvGrpSpPr>
        <p:grpSpPr>
          <a:xfrm>
            <a:off x="8915400" y="4001869"/>
            <a:ext cx="2785432" cy="923330"/>
            <a:chOff x="8922876" y="1371600"/>
            <a:chExt cx="2785432" cy="923330"/>
          </a:xfrm>
        </p:grpSpPr>
        <p:cxnSp>
          <p:nvCxnSpPr>
            <p:cNvPr id="37" name="Straight Connector 36">
              <a:extLst>
                <a:ext uri="{FF2B5EF4-FFF2-40B4-BE49-F238E27FC236}">
                  <a16:creationId xmlns:a16="http://schemas.microsoft.com/office/drawing/2014/main" id="{40834085-598D-47AA-8197-6FFCB762B67E}"/>
                </a:ext>
              </a:extLst>
            </p:cNvPr>
            <p:cNvCxnSpPr>
              <a:cxnSpLocks/>
              <a:stCxn id="38" idx="1"/>
            </p:cNvCxnSpPr>
            <p:nvPr/>
          </p:nvCxnSpPr>
          <p:spPr>
            <a:xfrm flipH="1" flipV="1">
              <a:off x="8922876" y="1833264"/>
              <a:ext cx="1316516" cy="1"/>
            </a:xfrm>
            <a:prstGeom prst="line">
              <a:avLst/>
            </a:prstGeom>
            <a:ln>
              <a:solidFill>
                <a:schemeClr val="tx1"/>
              </a:solidFill>
              <a:tailEnd type="oval"/>
            </a:ln>
            <a:effectLst>
              <a:glow rad="63500">
                <a:schemeClr val="bg1">
                  <a:alpha val="40000"/>
                </a:schemeClr>
              </a:glow>
            </a:effectLst>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3743970B-B373-4EC7-8EB6-4550C02D1587}"/>
                </a:ext>
              </a:extLst>
            </p:cNvPr>
            <p:cNvSpPr txBox="1"/>
            <p:nvPr/>
          </p:nvSpPr>
          <p:spPr>
            <a:xfrm>
              <a:off x="10239392" y="1371600"/>
              <a:ext cx="1468916" cy="923330"/>
            </a:xfrm>
            <a:prstGeom prst="rect">
              <a:avLst/>
            </a:prstGeom>
            <a:solidFill>
              <a:srgbClr val="4773C0"/>
            </a:solidFill>
            <a:effectLst>
              <a:outerShdw blurRad="50800" dist="38100" dir="2700000" algn="tl" rotWithShape="0">
                <a:prstClr val="black">
                  <a:alpha val="40000"/>
                </a:prstClr>
              </a:outerShdw>
            </a:effectLst>
          </p:spPr>
          <p:txBody>
            <a:bodyPr wrap="square" rtlCol="0">
              <a:spAutoFit/>
            </a:bodyPr>
            <a:lstStyle/>
            <a:p>
              <a:r>
                <a:rPr lang="en-US" b="1" dirty="0"/>
                <a:t>Drill Deployment Stage</a:t>
              </a:r>
            </a:p>
          </p:txBody>
        </p:sp>
      </p:grpSp>
      <p:grpSp>
        <p:nvGrpSpPr>
          <p:cNvPr id="41" name="Group 40">
            <a:extLst>
              <a:ext uri="{FF2B5EF4-FFF2-40B4-BE49-F238E27FC236}">
                <a16:creationId xmlns:a16="http://schemas.microsoft.com/office/drawing/2014/main" id="{0659CE36-DD39-4B17-B216-63C7E9A46012}"/>
              </a:ext>
            </a:extLst>
          </p:cNvPr>
          <p:cNvGrpSpPr/>
          <p:nvPr/>
        </p:nvGrpSpPr>
        <p:grpSpPr>
          <a:xfrm>
            <a:off x="8587702" y="5105400"/>
            <a:ext cx="3113130" cy="1477328"/>
            <a:chOff x="8595178" y="1371600"/>
            <a:chExt cx="3113130" cy="1477328"/>
          </a:xfrm>
        </p:grpSpPr>
        <p:cxnSp>
          <p:nvCxnSpPr>
            <p:cNvPr id="42" name="Straight Connector 41">
              <a:extLst>
                <a:ext uri="{FF2B5EF4-FFF2-40B4-BE49-F238E27FC236}">
                  <a16:creationId xmlns:a16="http://schemas.microsoft.com/office/drawing/2014/main" id="{39EDEDDC-65A6-4F9B-99E5-1F1B1EAF45C7}"/>
                </a:ext>
              </a:extLst>
            </p:cNvPr>
            <p:cNvCxnSpPr>
              <a:cxnSpLocks/>
              <a:stCxn id="43" idx="1"/>
            </p:cNvCxnSpPr>
            <p:nvPr/>
          </p:nvCxnSpPr>
          <p:spPr>
            <a:xfrm flipH="1">
              <a:off x="8595178" y="2110264"/>
              <a:ext cx="1644214" cy="0"/>
            </a:xfrm>
            <a:prstGeom prst="line">
              <a:avLst/>
            </a:prstGeom>
            <a:ln>
              <a:solidFill>
                <a:schemeClr val="tx1"/>
              </a:solidFill>
              <a:tailEnd type="oval"/>
            </a:ln>
            <a:effectLst>
              <a:glow rad="63500">
                <a:schemeClr val="bg1">
                  <a:alpha val="40000"/>
                </a:schemeClr>
              </a:glow>
            </a:effectLst>
          </p:spPr>
          <p:style>
            <a:lnRef idx="1">
              <a:schemeClr val="accent1"/>
            </a:lnRef>
            <a:fillRef idx="0">
              <a:schemeClr val="accent1"/>
            </a:fillRef>
            <a:effectRef idx="0">
              <a:schemeClr val="accent1"/>
            </a:effectRef>
            <a:fontRef idx="minor">
              <a:schemeClr val="tx1"/>
            </a:fontRef>
          </p:style>
        </p:cxnSp>
        <p:sp>
          <p:nvSpPr>
            <p:cNvPr id="43" name="TextBox 42">
              <a:extLst>
                <a:ext uri="{FF2B5EF4-FFF2-40B4-BE49-F238E27FC236}">
                  <a16:creationId xmlns:a16="http://schemas.microsoft.com/office/drawing/2014/main" id="{5A651BBD-7B5A-467C-BD84-7FF8D79210B4}"/>
                </a:ext>
              </a:extLst>
            </p:cNvPr>
            <p:cNvSpPr txBox="1"/>
            <p:nvPr/>
          </p:nvSpPr>
          <p:spPr>
            <a:xfrm>
              <a:off x="10239392" y="1371600"/>
              <a:ext cx="1468916" cy="1477328"/>
            </a:xfrm>
            <a:prstGeom prst="rect">
              <a:avLst/>
            </a:prstGeom>
            <a:solidFill>
              <a:srgbClr val="4773C0"/>
            </a:solidFill>
            <a:effectLst>
              <a:outerShdw blurRad="50800" dist="38100" dir="2700000" algn="tl" rotWithShape="0">
                <a:prstClr val="black">
                  <a:alpha val="40000"/>
                </a:prstClr>
              </a:outerShdw>
            </a:effectLst>
          </p:spPr>
          <p:txBody>
            <a:bodyPr wrap="square" rtlCol="0">
              <a:spAutoFit/>
            </a:bodyPr>
            <a:lstStyle/>
            <a:p>
              <a:r>
                <a:rPr lang="en-US" b="1" dirty="0"/>
                <a:t>Brush Housing and Sample Delivery Chute</a:t>
              </a:r>
            </a:p>
          </p:txBody>
        </p:sp>
      </p:grpSp>
      <p:sp>
        <p:nvSpPr>
          <p:cNvPr id="46" name="TextBox 45">
            <a:extLst>
              <a:ext uri="{FF2B5EF4-FFF2-40B4-BE49-F238E27FC236}">
                <a16:creationId xmlns:a16="http://schemas.microsoft.com/office/drawing/2014/main" id="{B9383D5E-1207-4CDE-B63E-7E3073BBDA79}"/>
              </a:ext>
            </a:extLst>
          </p:cNvPr>
          <p:cNvSpPr txBox="1"/>
          <p:nvPr/>
        </p:nvSpPr>
        <p:spPr>
          <a:xfrm>
            <a:off x="1724418" y="78114"/>
            <a:ext cx="8743164" cy="707886"/>
          </a:xfrm>
          <a:prstGeom prst="rect">
            <a:avLst/>
          </a:prstGeom>
          <a:noFill/>
        </p:spPr>
        <p:txBody>
          <a:bodyPr wrap="square" rtlCol="0">
            <a:spAutoFit/>
          </a:bodyPr>
          <a:lstStyle/>
          <a:p>
            <a:pPr algn="ctr"/>
            <a:r>
              <a:rPr lang="en-US" sz="4000" b="1" dirty="0">
                <a:solidFill>
                  <a:srgbClr val="FFCC00"/>
                </a:solidFill>
              </a:rPr>
              <a:t>TRIDENT – Commercial Drill</a:t>
            </a:r>
          </a:p>
        </p:txBody>
      </p:sp>
      <p:pic>
        <p:nvPicPr>
          <p:cNvPr id="2" name="Picture 1">
            <a:extLst>
              <a:ext uri="{FF2B5EF4-FFF2-40B4-BE49-F238E27FC236}">
                <a16:creationId xmlns:a16="http://schemas.microsoft.com/office/drawing/2014/main" id="{8DD98B91-3CC5-6A49-6CE3-FF4B7829633F}"/>
              </a:ext>
            </a:extLst>
          </p:cNvPr>
          <p:cNvPicPr>
            <a:picLocks noChangeAspect="1"/>
          </p:cNvPicPr>
          <p:nvPr/>
        </p:nvPicPr>
        <p:blipFill>
          <a:blip r:embed="rId6" cstate="hqprint">
            <a:extLst>
              <a:ext uri="{28A0092B-C50C-407E-A947-70E740481C1C}">
                <a14:useLocalDpi xmlns:a14="http://schemas.microsoft.com/office/drawing/2010/main" val="0"/>
              </a:ext>
            </a:extLst>
          </a:blip>
          <a:stretch>
            <a:fillRect/>
          </a:stretch>
        </p:blipFill>
        <p:spPr>
          <a:xfrm>
            <a:off x="214951" y="2807732"/>
            <a:ext cx="2937180" cy="3917162"/>
          </a:xfrm>
          <a:prstGeom prst="rect">
            <a:avLst/>
          </a:prstGeom>
          <a:ln>
            <a:noFill/>
          </a:ln>
          <a:effectLst>
            <a:softEdge rad="112500"/>
          </a:effectLst>
        </p:spPr>
      </p:pic>
      <p:sp>
        <p:nvSpPr>
          <p:cNvPr id="6" name="Content Placeholder 2">
            <a:extLst>
              <a:ext uri="{FF2B5EF4-FFF2-40B4-BE49-F238E27FC236}">
                <a16:creationId xmlns:a16="http://schemas.microsoft.com/office/drawing/2014/main" id="{499DA1D2-8C5F-B2BD-6B0E-7E52700197F5}"/>
              </a:ext>
            </a:extLst>
          </p:cNvPr>
          <p:cNvSpPr txBox="1">
            <a:spLocks/>
          </p:cNvSpPr>
          <p:nvPr/>
        </p:nvSpPr>
        <p:spPr>
          <a:xfrm>
            <a:off x="3655617" y="989470"/>
            <a:ext cx="3079895" cy="3636524"/>
          </a:xfrm>
          <a:prstGeom prst="rect">
            <a:avLst/>
          </a:prstGeom>
          <a:no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Wingdings" panose="05000000000000000000" pitchFamily="2" charset="2"/>
              <a:buChar char="Ø"/>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Courier New" panose="02070309020205020404" pitchFamily="49" charset="0"/>
              <a:buChar char="o"/>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defTabSz="457200" eaLnBrk="0" fontAlgn="base" hangingPunct="0">
              <a:lnSpc>
                <a:spcPct val="100000"/>
              </a:lnSpc>
              <a:spcBef>
                <a:spcPts val="0"/>
              </a:spcBef>
              <a:spcAft>
                <a:spcPts val="600"/>
              </a:spcAft>
              <a:buFont typeface="Wingdings" panose="05000000000000000000" pitchFamily="2" charset="2"/>
              <a:buChar char="§"/>
              <a:defRPr/>
            </a:pPr>
            <a:endParaRPr lang="en-US" altLang="en-US" sz="1200" dirty="0">
              <a:solidFill>
                <a:prstClr val="black"/>
              </a:solidFill>
              <a:ea typeface="ＭＳ Ｐゴシック" charset="-128"/>
            </a:endParaRPr>
          </a:p>
          <a:p>
            <a:pPr marL="285750" indent="-285750" defTabSz="457200" eaLnBrk="0" fontAlgn="base" hangingPunct="0">
              <a:lnSpc>
                <a:spcPct val="100000"/>
              </a:lnSpc>
              <a:spcBef>
                <a:spcPts val="0"/>
              </a:spcBef>
              <a:spcAft>
                <a:spcPts val="600"/>
              </a:spcAft>
              <a:buFont typeface="Wingdings" panose="05000000000000000000" pitchFamily="2" charset="2"/>
              <a:buChar char="§"/>
              <a:defRPr/>
            </a:pPr>
            <a:r>
              <a:rPr lang="en-US" altLang="en-US" sz="1200" dirty="0">
                <a:solidFill>
                  <a:prstClr val="black"/>
                </a:solidFill>
                <a:ea typeface="ＭＳ Ｐゴシック" charset="-128"/>
              </a:rPr>
              <a:t>TRIDENT (The Regolith and Ice Drill for Exploring New Terrains) subsystem includes the hardware to physically </a:t>
            </a:r>
            <a:r>
              <a:rPr lang="en-US" altLang="en-US" sz="1200" b="1" dirty="0">
                <a:solidFill>
                  <a:srgbClr val="0070C0"/>
                </a:solidFill>
                <a:ea typeface="ＭＳ Ｐゴシック" charset="-128"/>
              </a:rPr>
              <a:t>excavate/extract regolith from the lunar surface up to a depth of 1 meter. </a:t>
            </a:r>
          </a:p>
          <a:p>
            <a:pPr marL="0" indent="0" defTabSz="457200" eaLnBrk="0" fontAlgn="base" hangingPunct="0">
              <a:lnSpc>
                <a:spcPct val="100000"/>
              </a:lnSpc>
              <a:spcBef>
                <a:spcPts val="0"/>
              </a:spcBef>
              <a:spcAft>
                <a:spcPts val="600"/>
              </a:spcAft>
              <a:buFont typeface="Wingdings" panose="05000000000000000000" pitchFamily="2" charset="2"/>
              <a:buNone/>
              <a:defRPr/>
            </a:pPr>
            <a:r>
              <a:rPr lang="en-US" altLang="en-US" sz="1200" b="1" dirty="0">
                <a:solidFill>
                  <a:srgbClr val="0070C0"/>
                </a:solidFill>
                <a:ea typeface="ＭＳ Ｐゴシック" charset="-128"/>
              </a:rPr>
              <a:t>                                                                         </a:t>
            </a:r>
          </a:p>
          <a:p>
            <a:pPr marL="285750" indent="-285750" defTabSz="457200" eaLnBrk="0" fontAlgn="base" hangingPunct="0">
              <a:lnSpc>
                <a:spcPct val="100000"/>
              </a:lnSpc>
              <a:spcBef>
                <a:spcPts val="0"/>
              </a:spcBef>
              <a:spcAft>
                <a:spcPts val="600"/>
              </a:spcAft>
              <a:buFont typeface="Wingdings" panose="05000000000000000000" pitchFamily="2" charset="2"/>
              <a:buChar char="§"/>
              <a:defRPr/>
            </a:pPr>
            <a:r>
              <a:rPr lang="en-US" altLang="en-US" sz="1200" dirty="0">
                <a:solidFill>
                  <a:prstClr val="black"/>
                </a:solidFill>
                <a:ea typeface="ＭＳ Ｐゴシック" charset="-128"/>
              </a:rPr>
              <a:t>Excavation device will be instrumented to </a:t>
            </a:r>
            <a:r>
              <a:rPr lang="en-US" altLang="en-US" sz="1200" b="1" dirty="0">
                <a:solidFill>
                  <a:srgbClr val="0070C0"/>
                </a:solidFill>
                <a:ea typeface="ＭＳ Ｐゴシック" charset="-128"/>
              </a:rPr>
              <a:t>measure forces/displacements </a:t>
            </a:r>
            <a:r>
              <a:rPr lang="en-US" altLang="en-US" sz="1200" dirty="0">
                <a:solidFill>
                  <a:prstClr val="black"/>
                </a:solidFill>
                <a:ea typeface="ＭＳ Ｐゴシック" charset="-128"/>
              </a:rPr>
              <a:t>in order to determine critical bulk properties of the regolith.  This information will be used to understand the working environment and </a:t>
            </a:r>
            <a:r>
              <a:rPr lang="en-US" altLang="en-US" sz="1200" b="1" dirty="0">
                <a:solidFill>
                  <a:srgbClr val="0070C0"/>
                </a:solidFill>
                <a:ea typeface="ＭＳ Ｐゴシック" charset="-128"/>
              </a:rPr>
              <a:t>bound critical excavation parameters for future larger scale regolith mining </a:t>
            </a:r>
            <a:r>
              <a:rPr lang="en-US" altLang="en-US" sz="1200" dirty="0">
                <a:solidFill>
                  <a:prstClr val="black"/>
                </a:solidFill>
                <a:ea typeface="ＭＳ Ｐゴシック" charset="-128"/>
              </a:rPr>
              <a:t>equipment and processes.</a:t>
            </a:r>
          </a:p>
          <a:p>
            <a:pPr marL="0" indent="0" defTabSz="457200" eaLnBrk="0" fontAlgn="base" hangingPunct="0">
              <a:lnSpc>
                <a:spcPct val="100000"/>
              </a:lnSpc>
              <a:spcBef>
                <a:spcPts val="0"/>
              </a:spcBef>
              <a:spcAft>
                <a:spcPts val="600"/>
              </a:spcAft>
              <a:buFont typeface="Wingdings" panose="05000000000000000000" pitchFamily="2" charset="2"/>
              <a:buNone/>
              <a:defRPr/>
            </a:pPr>
            <a:r>
              <a:rPr lang="en-US" altLang="en-US" sz="1200" dirty="0">
                <a:solidFill>
                  <a:prstClr val="black"/>
                </a:solidFill>
                <a:ea typeface="ＭＳ Ｐゴシック" charset="-128"/>
              </a:rPr>
              <a:t> </a:t>
            </a:r>
          </a:p>
          <a:p>
            <a:pPr marL="285750" indent="-285750" defTabSz="457200" eaLnBrk="0" fontAlgn="base" hangingPunct="0">
              <a:lnSpc>
                <a:spcPct val="100000"/>
              </a:lnSpc>
              <a:spcBef>
                <a:spcPts val="0"/>
              </a:spcBef>
              <a:spcAft>
                <a:spcPts val="600"/>
              </a:spcAft>
              <a:buFont typeface="Wingdings" panose="05000000000000000000" pitchFamily="2" charset="2"/>
              <a:buChar char="§"/>
              <a:defRPr/>
            </a:pPr>
            <a:r>
              <a:rPr lang="en-US" altLang="en-US" sz="1200" dirty="0">
                <a:solidFill>
                  <a:prstClr val="black"/>
                </a:solidFill>
                <a:ea typeface="ＭＳ Ｐゴシック" charset="-128"/>
              </a:rPr>
              <a:t>TRIDENT captures regolith in </a:t>
            </a:r>
            <a:r>
              <a:rPr lang="en-US" altLang="en-US" sz="1200" b="1" dirty="0">
                <a:solidFill>
                  <a:srgbClr val="0070C0"/>
                </a:solidFill>
                <a:ea typeface="ＭＳ Ｐゴシック" charset="-128"/>
              </a:rPr>
              <a:t>8-10 cm increments </a:t>
            </a:r>
            <a:r>
              <a:rPr lang="en-US" altLang="en-US" sz="1200" dirty="0">
                <a:solidFill>
                  <a:prstClr val="black"/>
                </a:solidFill>
                <a:ea typeface="ＭＳ Ｐゴシック" charset="-128"/>
              </a:rPr>
              <a:t>down to a depth of 1 meter. Material captured by the drill is transported to the surface to be analyzed by </a:t>
            </a:r>
            <a:r>
              <a:rPr lang="en-US" altLang="en-US" sz="1200" b="1" dirty="0">
                <a:solidFill>
                  <a:srgbClr val="0070C0"/>
                </a:solidFill>
                <a:ea typeface="ＭＳ Ｐゴシック" charset="-128"/>
              </a:rPr>
              <a:t>MSolo</a:t>
            </a:r>
            <a:r>
              <a:rPr lang="en-US" altLang="en-US" sz="1200" dirty="0">
                <a:solidFill>
                  <a:prstClr val="black"/>
                </a:solidFill>
                <a:ea typeface="ＭＳ Ｐゴシック" charset="-128"/>
              </a:rPr>
              <a:t>. TRIDENT measures </a:t>
            </a:r>
            <a:r>
              <a:rPr lang="en-US" altLang="en-US" sz="1200" b="1" dirty="0">
                <a:solidFill>
                  <a:srgbClr val="0070C0"/>
                </a:solidFill>
                <a:ea typeface="ＭＳ Ｐゴシック" charset="-128"/>
              </a:rPr>
              <a:t>strength of the lunar regolith as well as subsurface temperatures </a:t>
            </a:r>
            <a:r>
              <a:rPr lang="en-US" altLang="en-US" sz="1200" dirty="0">
                <a:solidFill>
                  <a:prstClr val="black"/>
                </a:solidFill>
                <a:ea typeface="ＭＳ Ｐゴシック" charset="-128"/>
              </a:rPr>
              <a:t>during drilling operations.</a:t>
            </a:r>
          </a:p>
        </p:txBody>
      </p:sp>
    </p:spTree>
    <p:extLst>
      <p:ext uri="{BB962C8B-B14F-4D97-AF65-F5344CB8AC3E}">
        <p14:creationId xmlns:p14="http://schemas.microsoft.com/office/powerpoint/2010/main" val="640349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566F5156-B3CE-4089-87B3-F94682B106F7}"/>
              </a:ext>
            </a:extLst>
          </p:cNvPr>
          <p:cNvPicPr>
            <a:picLocks noChangeAspect="1"/>
          </p:cNvPicPr>
          <p:nvPr/>
        </p:nvPicPr>
        <p:blipFill>
          <a:blip r:embed="rId3"/>
          <a:stretch>
            <a:fillRect/>
          </a:stretch>
        </p:blipFill>
        <p:spPr>
          <a:xfrm>
            <a:off x="4838653" y="1159475"/>
            <a:ext cx="1880950" cy="4806215"/>
          </a:xfrm>
          <a:prstGeom prst="rect">
            <a:avLst/>
          </a:prstGeom>
        </p:spPr>
      </p:pic>
      <p:grpSp>
        <p:nvGrpSpPr>
          <p:cNvPr id="2" name="Group 1">
            <a:extLst>
              <a:ext uri="{FF2B5EF4-FFF2-40B4-BE49-F238E27FC236}">
                <a16:creationId xmlns:a16="http://schemas.microsoft.com/office/drawing/2014/main" id="{04FCAF70-D2AB-48D8-B0B6-6CD32EC0F1E9}"/>
              </a:ext>
            </a:extLst>
          </p:cNvPr>
          <p:cNvGrpSpPr/>
          <p:nvPr/>
        </p:nvGrpSpPr>
        <p:grpSpPr>
          <a:xfrm>
            <a:off x="2553035" y="2534298"/>
            <a:ext cx="4878005" cy="3828230"/>
            <a:chOff x="3462921" y="2511869"/>
            <a:chExt cx="4819029" cy="3801949"/>
          </a:xfrm>
        </p:grpSpPr>
        <p:sp>
          <p:nvSpPr>
            <p:cNvPr id="14" name="Trapezoid 13">
              <a:extLst>
                <a:ext uri="{FF2B5EF4-FFF2-40B4-BE49-F238E27FC236}">
                  <a16:creationId xmlns:a16="http://schemas.microsoft.com/office/drawing/2014/main" id="{1BC51FBC-5E50-4155-9861-698998369BCC}"/>
                </a:ext>
              </a:extLst>
            </p:cNvPr>
            <p:cNvSpPr/>
            <p:nvPr/>
          </p:nvSpPr>
          <p:spPr bwMode="auto">
            <a:xfrm>
              <a:off x="5374848" y="3592691"/>
              <a:ext cx="696345" cy="432128"/>
            </a:xfrm>
            <a:prstGeom prst="trapezoid">
              <a:avLst>
                <a:gd name="adj" fmla="val 84748"/>
              </a:avLst>
            </a:prstGeom>
            <a:gradFill>
              <a:gsLst>
                <a:gs pos="0">
                  <a:srgbClr val="3D7CC9">
                    <a:lumMod val="40000"/>
                    <a:lumOff val="60000"/>
                  </a:srgbClr>
                </a:gs>
                <a:gs pos="100000">
                  <a:srgbClr val="3D7CC9">
                    <a:lumMod val="75000"/>
                  </a:srgbClr>
                </a:gs>
              </a:gsLst>
              <a:lin ang="5400000" scaled="1"/>
            </a:gradFill>
            <a:ln w="15875" cap="flat" cmpd="sng" algn="ctr">
              <a:solidFill>
                <a:srgbClr val="3D7CC9"/>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p:txBody>
        </p:sp>
        <p:grpSp>
          <p:nvGrpSpPr>
            <p:cNvPr id="15" name="Group 14">
              <a:extLst>
                <a:ext uri="{FF2B5EF4-FFF2-40B4-BE49-F238E27FC236}">
                  <a16:creationId xmlns:a16="http://schemas.microsoft.com/office/drawing/2014/main" id="{410A5952-4794-46B1-ACAD-D878F16929E2}"/>
                </a:ext>
              </a:extLst>
            </p:cNvPr>
            <p:cNvGrpSpPr/>
            <p:nvPr/>
          </p:nvGrpSpPr>
          <p:grpSpPr>
            <a:xfrm flipH="1">
              <a:off x="5693256" y="2511869"/>
              <a:ext cx="543440" cy="1050925"/>
              <a:chOff x="5220488" y="2075278"/>
              <a:chExt cx="540387" cy="1050925"/>
            </a:xfrm>
          </p:grpSpPr>
          <p:sp>
            <p:nvSpPr>
              <p:cNvPr id="16" name="Oval 15">
                <a:extLst>
                  <a:ext uri="{FF2B5EF4-FFF2-40B4-BE49-F238E27FC236}">
                    <a16:creationId xmlns:a16="http://schemas.microsoft.com/office/drawing/2014/main" id="{03584B2F-BD42-45A2-9C1B-A588A8CE88E9}"/>
                  </a:ext>
                </a:extLst>
              </p:cNvPr>
              <p:cNvSpPr/>
              <p:nvPr/>
            </p:nvSpPr>
            <p:spPr bwMode="auto">
              <a:xfrm>
                <a:off x="5395913" y="2273217"/>
                <a:ext cx="52387" cy="48502"/>
              </a:xfrm>
              <a:prstGeom prst="ellipse">
                <a:avLst/>
              </a:prstGeom>
              <a:solidFill>
                <a:srgbClr val="3D7CC9">
                  <a:lumMod val="60000"/>
                  <a:lumOff val="40000"/>
                </a:srgbClr>
              </a:solidFill>
              <a:ln w="15875" cap="flat" cmpd="sng" algn="ctr">
                <a:solidFill>
                  <a:srgbClr val="3D7CC9"/>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p:txBody>
          </p:sp>
          <p:sp>
            <p:nvSpPr>
              <p:cNvPr id="17" name="Oval 16">
                <a:extLst>
                  <a:ext uri="{FF2B5EF4-FFF2-40B4-BE49-F238E27FC236}">
                    <a16:creationId xmlns:a16="http://schemas.microsoft.com/office/drawing/2014/main" id="{00A3CB0B-55B5-42C2-B00F-85841B438FD8}"/>
                  </a:ext>
                </a:extLst>
              </p:cNvPr>
              <p:cNvSpPr/>
              <p:nvPr/>
            </p:nvSpPr>
            <p:spPr bwMode="auto">
              <a:xfrm>
                <a:off x="5360194" y="2334617"/>
                <a:ext cx="52387" cy="48502"/>
              </a:xfrm>
              <a:prstGeom prst="ellipse">
                <a:avLst/>
              </a:prstGeom>
              <a:solidFill>
                <a:srgbClr val="3D7CC9">
                  <a:lumMod val="60000"/>
                  <a:lumOff val="40000"/>
                </a:srgbClr>
              </a:solidFill>
              <a:ln w="15875" cap="flat" cmpd="sng" algn="ctr">
                <a:solidFill>
                  <a:srgbClr val="3D7CC9"/>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p:txBody>
          </p:sp>
          <p:sp>
            <p:nvSpPr>
              <p:cNvPr id="18" name="Oval 17">
                <a:extLst>
                  <a:ext uri="{FF2B5EF4-FFF2-40B4-BE49-F238E27FC236}">
                    <a16:creationId xmlns:a16="http://schemas.microsoft.com/office/drawing/2014/main" id="{6299D84A-61F8-4466-823C-85B6BDEDF5B0}"/>
                  </a:ext>
                </a:extLst>
              </p:cNvPr>
              <p:cNvSpPr/>
              <p:nvPr/>
            </p:nvSpPr>
            <p:spPr bwMode="auto">
              <a:xfrm>
                <a:off x="5448300" y="2350601"/>
                <a:ext cx="52387" cy="48502"/>
              </a:xfrm>
              <a:prstGeom prst="ellipse">
                <a:avLst/>
              </a:prstGeom>
              <a:solidFill>
                <a:srgbClr val="3D7CC9">
                  <a:lumMod val="60000"/>
                  <a:lumOff val="40000"/>
                </a:srgbClr>
              </a:solidFill>
              <a:ln w="15875" cap="flat" cmpd="sng" algn="ctr">
                <a:solidFill>
                  <a:srgbClr val="3D7CC9"/>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p:txBody>
          </p:sp>
          <p:sp>
            <p:nvSpPr>
              <p:cNvPr id="19" name="Oval 18">
                <a:extLst>
                  <a:ext uri="{FF2B5EF4-FFF2-40B4-BE49-F238E27FC236}">
                    <a16:creationId xmlns:a16="http://schemas.microsoft.com/office/drawing/2014/main" id="{65B3D754-DCF2-4BD6-BAC0-477E1EE2EB18}"/>
                  </a:ext>
                </a:extLst>
              </p:cNvPr>
              <p:cNvSpPr/>
              <p:nvPr/>
            </p:nvSpPr>
            <p:spPr bwMode="auto">
              <a:xfrm>
                <a:off x="5304889" y="2250653"/>
                <a:ext cx="52387" cy="48502"/>
              </a:xfrm>
              <a:prstGeom prst="ellipse">
                <a:avLst/>
              </a:prstGeom>
              <a:solidFill>
                <a:srgbClr val="3D7CC9">
                  <a:lumMod val="60000"/>
                  <a:lumOff val="40000"/>
                </a:srgbClr>
              </a:solidFill>
              <a:ln w="15875" cap="flat" cmpd="sng" algn="ctr">
                <a:solidFill>
                  <a:srgbClr val="3D7CC9"/>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p:txBody>
          </p:sp>
          <p:sp>
            <p:nvSpPr>
              <p:cNvPr id="20" name="Oval 19">
                <a:extLst>
                  <a:ext uri="{FF2B5EF4-FFF2-40B4-BE49-F238E27FC236}">
                    <a16:creationId xmlns:a16="http://schemas.microsoft.com/office/drawing/2014/main" id="{B168100A-381E-474C-AD10-1E3D9466CB3F}"/>
                  </a:ext>
                </a:extLst>
              </p:cNvPr>
              <p:cNvSpPr/>
              <p:nvPr/>
            </p:nvSpPr>
            <p:spPr bwMode="auto">
              <a:xfrm>
                <a:off x="5267773" y="2157828"/>
                <a:ext cx="52387" cy="48502"/>
              </a:xfrm>
              <a:prstGeom prst="ellipse">
                <a:avLst/>
              </a:prstGeom>
              <a:solidFill>
                <a:srgbClr val="3D7CC9">
                  <a:lumMod val="60000"/>
                  <a:lumOff val="40000"/>
                </a:srgbClr>
              </a:solidFill>
              <a:ln w="15875" cap="flat" cmpd="sng" algn="ctr">
                <a:solidFill>
                  <a:srgbClr val="3D7CC9"/>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p:txBody>
          </p:sp>
          <p:sp>
            <p:nvSpPr>
              <p:cNvPr id="21" name="Oval 20">
                <a:extLst>
                  <a:ext uri="{FF2B5EF4-FFF2-40B4-BE49-F238E27FC236}">
                    <a16:creationId xmlns:a16="http://schemas.microsoft.com/office/drawing/2014/main" id="{CC6B2CBB-D922-41CF-B022-D9418EBE16FD}"/>
                  </a:ext>
                </a:extLst>
              </p:cNvPr>
              <p:cNvSpPr/>
              <p:nvPr/>
            </p:nvSpPr>
            <p:spPr bwMode="auto">
              <a:xfrm>
                <a:off x="5396796" y="2416578"/>
                <a:ext cx="52387" cy="48502"/>
              </a:xfrm>
              <a:prstGeom prst="ellipse">
                <a:avLst/>
              </a:prstGeom>
              <a:solidFill>
                <a:srgbClr val="3D7CC9">
                  <a:lumMod val="60000"/>
                  <a:lumOff val="40000"/>
                </a:srgbClr>
              </a:solidFill>
              <a:ln w="15875" cap="flat" cmpd="sng" algn="ctr">
                <a:solidFill>
                  <a:srgbClr val="3D7CC9"/>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p:txBody>
          </p:sp>
          <p:sp>
            <p:nvSpPr>
              <p:cNvPr id="23" name="Oval 22">
                <a:extLst>
                  <a:ext uri="{FF2B5EF4-FFF2-40B4-BE49-F238E27FC236}">
                    <a16:creationId xmlns:a16="http://schemas.microsoft.com/office/drawing/2014/main" id="{885D8035-EF8F-4323-B348-49F3BABC04D9}"/>
                  </a:ext>
                </a:extLst>
              </p:cNvPr>
              <p:cNvSpPr/>
              <p:nvPr/>
            </p:nvSpPr>
            <p:spPr bwMode="auto">
              <a:xfrm>
                <a:off x="5491216" y="2438803"/>
                <a:ext cx="52387" cy="48502"/>
              </a:xfrm>
              <a:prstGeom prst="ellipse">
                <a:avLst/>
              </a:prstGeom>
              <a:solidFill>
                <a:srgbClr val="3D7CC9">
                  <a:lumMod val="60000"/>
                  <a:lumOff val="40000"/>
                </a:srgbClr>
              </a:solidFill>
              <a:ln w="15875" cap="flat" cmpd="sng" algn="ctr">
                <a:solidFill>
                  <a:srgbClr val="3D7CC9"/>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p:txBody>
          </p:sp>
          <p:sp>
            <p:nvSpPr>
              <p:cNvPr id="24" name="Oval 23">
                <a:extLst>
                  <a:ext uri="{FF2B5EF4-FFF2-40B4-BE49-F238E27FC236}">
                    <a16:creationId xmlns:a16="http://schemas.microsoft.com/office/drawing/2014/main" id="{C3E670F9-A775-4F24-A7BB-F85537149503}"/>
                  </a:ext>
                </a:extLst>
              </p:cNvPr>
              <p:cNvSpPr/>
              <p:nvPr/>
            </p:nvSpPr>
            <p:spPr bwMode="auto">
              <a:xfrm>
                <a:off x="5438882" y="2502039"/>
                <a:ext cx="52387" cy="48502"/>
              </a:xfrm>
              <a:prstGeom prst="ellipse">
                <a:avLst/>
              </a:prstGeom>
              <a:solidFill>
                <a:srgbClr val="3D7CC9">
                  <a:lumMod val="60000"/>
                  <a:lumOff val="40000"/>
                </a:srgbClr>
              </a:solidFill>
              <a:ln w="15875" cap="flat" cmpd="sng" algn="ctr">
                <a:solidFill>
                  <a:srgbClr val="3D7CC9"/>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p:txBody>
          </p:sp>
          <p:sp>
            <p:nvSpPr>
              <p:cNvPr id="25" name="Oval 24">
                <a:extLst>
                  <a:ext uri="{FF2B5EF4-FFF2-40B4-BE49-F238E27FC236}">
                    <a16:creationId xmlns:a16="http://schemas.microsoft.com/office/drawing/2014/main" id="{A02461A7-C33B-4B08-8EE2-5AAF42241CFE}"/>
                  </a:ext>
                </a:extLst>
              </p:cNvPr>
              <p:cNvSpPr/>
              <p:nvPr/>
            </p:nvSpPr>
            <p:spPr bwMode="auto">
              <a:xfrm>
                <a:off x="5345453" y="2192218"/>
                <a:ext cx="52387" cy="48502"/>
              </a:xfrm>
              <a:prstGeom prst="ellipse">
                <a:avLst/>
              </a:prstGeom>
              <a:solidFill>
                <a:srgbClr val="3D7CC9">
                  <a:lumMod val="60000"/>
                  <a:lumOff val="40000"/>
                </a:srgbClr>
              </a:solidFill>
              <a:ln w="15875" cap="flat" cmpd="sng" algn="ctr">
                <a:solidFill>
                  <a:srgbClr val="3D7CC9"/>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p:txBody>
          </p:sp>
          <p:sp>
            <p:nvSpPr>
              <p:cNvPr id="26" name="Oval 25">
                <a:extLst>
                  <a:ext uri="{FF2B5EF4-FFF2-40B4-BE49-F238E27FC236}">
                    <a16:creationId xmlns:a16="http://schemas.microsoft.com/office/drawing/2014/main" id="{3797EBAC-9792-41FE-8830-2120F136DBAF}"/>
                  </a:ext>
                </a:extLst>
              </p:cNvPr>
              <p:cNvSpPr/>
              <p:nvPr/>
            </p:nvSpPr>
            <p:spPr bwMode="auto">
              <a:xfrm>
                <a:off x="5486564" y="2579664"/>
                <a:ext cx="52387" cy="48502"/>
              </a:xfrm>
              <a:prstGeom prst="ellipse">
                <a:avLst/>
              </a:prstGeom>
              <a:solidFill>
                <a:srgbClr val="3D7CC9">
                  <a:lumMod val="60000"/>
                  <a:lumOff val="40000"/>
                </a:srgbClr>
              </a:solidFill>
              <a:ln w="15875" cap="flat" cmpd="sng" algn="ctr">
                <a:solidFill>
                  <a:srgbClr val="3D7CC9"/>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p:txBody>
          </p:sp>
          <p:sp>
            <p:nvSpPr>
              <p:cNvPr id="27" name="Oval 26">
                <a:extLst>
                  <a:ext uri="{FF2B5EF4-FFF2-40B4-BE49-F238E27FC236}">
                    <a16:creationId xmlns:a16="http://schemas.microsoft.com/office/drawing/2014/main" id="{E97704A5-AE63-4254-A1C6-7ED4380987C2}"/>
                  </a:ext>
                </a:extLst>
              </p:cNvPr>
              <p:cNvSpPr/>
              <p:nvPr/>
            </p:nvSpPr>
            <p:spPr bwMode="auto">
              <a:xfrm>
                <a:off x="5530091" y="2663859"/>
                <a:ext cx="52387" cy="48502"/>
              </a:xfrm>
              <a:prstGeom prst="ellipse">
                <a:avLst/>
              </a:prstGeom>
              <a:solidFill>
                <a:srgbClr val="3D7CC9">
                  <a:lumMod val="60000"/>
                  <a:lumOff val="40000"/>
                </a:srgbClr>
              </a:solidFill>
              <a:ln w="15875" cap="flat" cmpd="sng" algn="ctr">
                <a:solidFill>
                  <a:srgbClr val="3D7CC9"/>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p:txBody>
          </p:sp>
          <p:sp>
            <p:nvSpPr>
              <p:cNvPr id="28" name="Oval 27">
                <a:extLst>
                  <a:ext uri="{FF2B5EF4-FFF2-40B4-BE49-F238E27FC236}">
                    <a16:creationId xmlns:a16="http://schemas.microsoft.com/office/drawing/2014/main" id="{237C95FF-770E-455F-87D9-A9AB969E8A53}"/>
                  </a:ext>
                </a:extLst>
              </p:cNvPr>
              <p:cNvSpPr/>
              <p:nvPr/>
            </p:nvSpPr>
            <p:spPr bwMode="auto">
              <a:xfrm>
                <a:off x="5570738" y="2739393"/>
                <a:ext cx="52387" cy="48502"/>
              </a:xfrm>
              <a:prstGeom prst="ellipse">
                <a:avLst/>
              </a:prstGeom>
              <a:solidFill>
                <a:srgbClr val="3D7CC9">
                  <a:lumMod val="60000"/>
                  <a:lumOff val="40000"/>
                </a:srgbClr>
              </a:solidFill>
              <a:ln w="15875" cap="flat" cmpd="sng" algn="ctr">
                <a:solidFill>
                  <a:srgbClr val="3D7CC9"/>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p:txBody>
          </p:sp>
          <p:sp>
            <p:nvSpPr>
              <p:cNvPr id="29" name="Oval 28">
                <a:extLst>
                  <a:ext uri="{FF2B5EF4-FFF2-40B4-BE49-F238E27FC236}">
                    <a16:creationId xmlns:a16="http://schemas.microsoft.com/office/drawing/2014/main" id="{7AA3986A-7A6F-4DB7-8396-6B19398F3B5D}"/>
                  </a:ext>
                </a:extLst>
              </p:cNvPr>
              <p:cNvSpPr/>
              <p:nvPr/>
            </p:nvSpPr>
            <p:spPr bwMode="auto">
              <a:xfrm>
                <a:off x="5602527" y="2814543"/>
                <a:ext cx="52387" cy="48502"/>
              </a:xfrm>
              <a:prstGeom prst="ellipse">
                <a:avLst/>
              </a:prstGeom>
              <a:solidFill>
                <a:srgbClr val="3D7CC9">
                  <a:lumMod val="60000"/>
                  <a:lumOff val="40000"/>
                </a:srgbClr>
              </a:solidFill>
              <a:ln w="15875" cap="flat" cmpd="sng" algn="ctr">
                <a:solidFill>
                  <a:srgbClr val="3D7CC9"/>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p:txBody>
          </p:sp>
          <p:sp>
            <p:nvSpPr>
              <p:cNvPr id="30" name="Oval 29">
                <a:extLst>
                  <a:ext uri="{FF2B5EF4-FFF2-40B4-BE49-F238E27FC236}">
                    <a16:creationId xmlns:a16="http://schemas.microsoft.com/office/drawing/2014/main" id="{AA7EA8FC-C4EF-4160-9D89-C1C0B0D7CDBA}"/>
                  </a:ext>
                </a:extLst>
              </p:cNvPr>
              <p:cNvSpPr/>
              <p:nvPr/>
            </p:nvSpPr>
            <p:spPr bwMode="auto">
              <a:xfrm>
                <a:off x="5633259" y="2903933"/>
                <a:ext cx="52387" cy="48502"/>
              </a:xfrm>
              <a:prstGeom prst="ellipse">
                <a:avLst/>
              </a:prstGeom>
              <a:solidFill>
                <a:srgbClr val="3D7CC9">
                  <a:lumMod val="60000"/>
                  <a:lumOff val="40000"/>
                </a:srgbClr>
              </a:solidFill>
              <a:ln w="15875" cap="flat" cmpd="sng" algn="ctr">
                <a:solidFill>
                  <a:srgbClr val="3D7CC9"/>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p:txBody>
          </p:sp>
          <p:sp>
            <p:nvSpPr>
              <p:cNvPr id="31" name="Oval 30">
                <a:extLst>
                  <a:ext uri="{FF2B5EF4-FFF2-40B4-BE49-F238E27FC236}">
                    <a16:creationId xmlns:a16="http://schemas.microsoft.com/office/drawing/2014/main" id="{6C679FB8-A1E4-4C97-9FE4-4D5CC9C726FE}"/>
                  </a:ext>
                </a:extLst>
              </p:cNvPr>
              <p:cNvSpPr/>
              <p:nvPr/>
            </p:nvSpPr>
            <p:spPr bwMode="auto">
              <a:xfrm>
                <a:off x="5670696" y="2989145"/>
                <a:ext cx="52387" cy="48502"/>
              </a:xfrm>
              <a:prstGeom prst="ellipse">
                <a:avLst/>
              </a:prstGeom>
              <a:solidFill>
                <a:srgbClr val="3D7CC9">
                  <a:lumMod val="60000"/>
                  <a:lumOff val="40000"/>
                </a:srgbClr>
              </a:solidFill>
              <a:ln w="15875" cap="flat" cmpd="sng" algn="ctr">
                <a:solidFill>
                  <a:srgbClr val="3D7CC9"/>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p:txBody>
          </p:sp>
          <p:sp>
            <p:nvSpPr>
              <p:cNvPr id="32" name="Oval 31">
                <a:extLst>
                  <a:ext uri="{FF2B5EF4-FFF2-40B4-BE49-F238E27FC236}">
                    <a16:creationId xmlns:a16="http://schemas.microsoft.com/office/drawing/2014/main" id="{85CD149E-BDE0-4862-A5C4-9904788CB0B2}"/>
                  </a:ext>
                </a:extLst>
              </p:cNvPr>
              <p:cNvSpPr/>
              <p:nvPr/>
            </p:nvSpPr>
            <p:spPr bwMode="auto">
              <a:xfrm>
                <a:off x="5585361" y="2608678"/>
                <a:ext cx="52387" cy="48502"/>
              </a:xfrm>
              <a:prstGeom prst="ellipse">
                <a:avLst/>
              </a:prstGeom>
              <a:solidFill>
                <a:srgbClr val="3D7CC9">
                  <a:lumMod val="60000"/>
                  <a:lumOff val="40000"/>
                </a:srgbClr>
              </a:solidFill>
              <a:ln w="15875" cap="flat" cmpd="sng" algn="ctr">
                <a:solidFill>
                  <a:srgbClr val="3D7CC9"/>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p:txBody>
          </p:sp>
          <p:sp>
            <p:nvSpPr>
              <p:cNvPr id="33" name="Oval 32">
                <a:extLst>
                  <a:ext uri="{FF2B5EF4-FFF2-40B4-BE49-F238E27FC236}">
                    <a16:creationId xmlns:a16="http://schemas.microsoft.com/office/drawing/2014/main" id="{DF4B0BEE-8889-49CD-A8C7-1EE97705EF84}"/>
                  </a:ext>
                </a:extLst>
              </p:cNvPr>
              <p:cNvSpPr/>
              <p:nvPr/>
            </p:nvSpPr>
            <p:spPr bwMode="auto">
              <a:xfrm>
                <a:off x="5636878" y="2704283"/>
                <a:ext cx="52387" cy="48502"/>
              </a:xfrm>
              <a:prstGeom prst="ellipse">
                <a:avLst/>
              </a:prstGeom>
              <a:solidFill>
                <a:srgbClr val="3D7CC9">
                  <a:lumMod val="60000"/>
                  <a:lumOff val="40000"/>
                </a:srgbClr>
              </a:solidFill>
              <a:ln w="15875" cap="flat" cmpd="sng" algn="ctr">
                <a:solidFill>
                  <a:srgbClr val="3D7CC9"/>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p:txBody>
          </p:sp>
          <p:sp>
            <p:nvSpPr>
              <p:cNvPr id="34" name="Oval 33">
                <a:extLst>
                  <a:ext uri="{FF2B5EF4-FFF2-40B4-BE49-F238E27FC236}">
                    <a16:creationId xmlns:a16="http://schemas.microsoft.com/office/drawing/2014/main" id="{81A8D043-55D3-4F5A-B4F8-52DD2D55635E}"/>
                  </a:ext>
                </a:extLst>
              </p:cNvPr>
              <p:cNvSpPr/>
              <p:nvPr/>
            </p:nvSpPr>
            <p:spPr bwMode="auto">
              <a:xfrm>
                <a:off x="5676114" y="2808177"/>
                <a:ext cx="52387" cy="48502"/>
              </a:xfrm>
              <a:prstGeom prst="ellipse">
                <a:avLst/>
              </a:prstGeom>
              <a:solidFill>
                <a:srgbClr val="3D7CC9">
                  <a:lumMod val="60000"/>
                  <a:lumOff val="40000"/>
                </a:srgbClr>
              </a:solidFill>
              <a:ln w="15875" cap="flat" cmpd="sng" algn="ctr">
                <a:solidFill>
                  <a:srgbClr val="3D7CC9"/>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p:txBody>
          </p:sp>
          <p:sp>
            <p:nvSpPr>
              <p:cNvPr id="35" name="Oval 34">
                <a:extLst>
                  <a:ext uri="{FF2B5EF4-FFF2-40B4-BE49-F238E27FC236}">
                    <a16:creationId xmlns:a16="http://schemas.microsoft.com/office/drawing/2014/main" id="{CD54B5C2-31B9-4E44-A9CF-A18D4D46867F}"/>
                  </a:ext>
                </a:extLst>
              </p:cNvPr>
              <p:cNvSpPr/>
              <p:nvPr/>
            </p:nvSpPr>
            <p:spPr bwMode="auto">
              <a:xfrm>
                <a:off x="5689541" y="3077701"/>
                <a:ext cx="52387" cy="48502"/>
              </a:xfrm>
              <a:prstGeom prst="ellipse">
                <a:avLst/>
              </a:prstGeom>
              <a:solidFill>
                <a:srgbClr val="3D7CC9">
                  <a:lumMod val="60000"/>
                  <a:lumOff val="40000"/>
                </a:srgbClr>
              </a:solidFill>
              <a:ln w="15875" cap="flat" cmpd="sng" algn="ctr">
                <a:solidFill>
                  <a:srgbClr val="3D7CC9"/>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p:txBody>
          </p:sp>
          <p:sp>
            <p:nvSpPr>
              <p:cNvPr id="36" name="Oval 35">
                <a:extLst>
                  <a:ext uri="{FF2B5EF4-FFF2-40B4-BE49-F238E27FC236}">
                    <a16:creationId xmlns:a16="http://schemas.microsoft.com/office/drawing/2014/main" id="{B87C0307-DA48-44DA-8B4E-B267A6817E42}"/>
                  </a:ext>
                </a:extLst>
              </p:cNvPr>
              <p:cNvSpPr/>
              <p:nvPr/>
            </p:nvSpPr>
            <p:spPr bwMode="auto">
              <a:xfrm>
                <a:off x="5708488" y="2907128"/>
                <a:ext cx="52387" cy="48502"/>
              </a:xfrm>
              <a:prstGeom prst="ellipse">
                <a:avLst/>
              </a:prstGeom>
              <a:solidFill>
                <a:srgbClr val="3D7CC9">
                  <a:lumMod val="60000"/>
                  <a:lumOff val="40000"/>
                </a:srgbClr>
              </a:solidFill>
              <a:ln w="15875" cap="flat" cmpd="sng" algn="ctr">
                <a:solidFill>
                  <a:srgbClr val="3D7CC9"/>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p:txBody>
          </p:sp>
          <p:sp>
            <p:nvSpPr>
              <p:cNvPr id="37" name="Oval 36">
                <a:extLst>
                  <a:ext uri="{FF2B5EF4-FFF2-40B4-BE49-F238E27FC236}">
                    <a16:creationId xmlns:a16="http://schemas.microsoft.com/office/drawing/2014/main" id="{E3CC9574-9EE7-4BA0-BC0C-8CD8E79A8FB3}"/>
                  </a:ext>
                </a:extLst>
              </p:cNvPr>
              <p:cNvSpPr/>
              <p:nvPr/>
            </p:nvSpPr>
            <p:spPr bwMode="auto">
              <a:xfrm>
                <a:off x="5541161" y="2522953"/>
                <a:ext cx="52387" cy="48502"/>
              </a:xfrm>
              <a:prstGeom prst="ellipse">
                <a:avLst/>
              </a:prstGeom>
              <a:solidFill>
                <a:srgbClr val="3D7CC9">
                  <a:lumMod val="60000"/>
                  <a:lumOff val="40000"/>
                </a:srgbClr>
              </a:solidFill>
              <a:ln w="15875" cap="flat" cmpd="sng" algn="ctr">
                <a:solidFill>
                  <a:srgbClr val="3D7CC9"/>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p:txBody>
          </p:sp>
          <p:sp>
            <p:nvSpPr>
              <p:cNvPr id="38" name="Oval 37">
                <a:extLst>
                  <a:ext uri="{FF2B5EF4-FFF2-40B4-BE49-F238E27FC236}">
                    <a16:creationId xmlns:a16="http://schemas.microsoft.com/office/drawing/2014/main" id="{10B7EB67-F8DA-4119-AFB2-24B38E9E639A}"/>
                  </a:ext>
                </a:extLst>
              </p:cNvPr>
              <p:cNvSpPr/>
              <p:nvPr/>
            </p:nvSpPr>
            <p:spPr bwMode="auto">
              <a:xfrm>
                <a:off x="5220488" y="2075278"/>
                <a:ext cx="52387" cy="48502"/>
              </a:xfrm>
              <a:prstGeom prst="ellipse">
                <a:avLst/>
              </a:prstGeom>
              <a:solidFill>
                <a:srgbClr val="3D7CC9">
                  <a:lumMod val="60000"/>
                  <a:lumOff val="40000"/>
                </a:srgbClr>
              </a:solidFill>
              <a:ln w="15875" cap="flat" cmpd="sng" algn="ctr">
                <a:solidFill>
                  <a:srgbClr val="3D7CC9"/>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p:txBody>
          </p:sp>
        </p:grpSp>
        <p:sp>
          <p:nvSpPr>
            <p:cNvPr id="39" name="Rectangle 38">
              <a:extLst>
                <a:ext uri="{FF2B5EF4-FFF2-40B4-BE49-F238E27FC236}">
                  <a16:creationId xmlns:a16="http://schemas.microsoft.com/office/drawing/2014/main" id="{E5DCC8B8-ADC8-4EDB-82E6-81F12DB97B51}"/>
                </a:ext>
              </a:extLst>
            </p:cNvPr>
            <p:cNvSpPr/>
            <p:nvPr/>
          </p:nvSpPr>
          <p:spPr bwMode="auto">
            <a:xfrm>
              <a:off x="4427828" y="4040755"/>
              <a:ext cx="1836066" cy="2273063"/>
            </a:xfrm>
            <a:prstGeom prst="rect">
              <a:avLst/>
            </a:prstGeom>
            <a:solidFill>
              <a:srgbClr val="2D2A26">
                <a:lumMod val="75000"/>
                <a:lumOff val="25000"/>
              </a:srgbClr>
            </a:solidFill>
            <a:ln w="1587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dirty="0">
                <a:ln>
                  <a:noFill/>
                </a:ln>
                <a:solidFill>
                  <a:srgbClr val="2D2A26"/>
                </a:solidFill>
                <a:effectLst/>
                <a:uLnTx/>
                <a:uFillTx/>
                <a:latin typeface="Acumin Pro"/>
              </a:endParaRPr>
            </a:p>
          </p:txBody>
        </p:sp>
        <p:sp>
          <p:nvSpPr>
            <p:cNvPr id="40" name="Rectangle 39">
              <a:extLst>
                <a:ext uri="{FF2B5EF4-FFF2-40B4-BE49-F238E27FC236}">
                  <a16:creationId xmlns:a16="http://schemas.microsoft.com/office/drawing/2014/main" id="{D0DB4C3F-75D8-409F-9068-116918250FC1}"/>
                </a:ext>
              </a:extLst>
            </p:cNvPr>
            <p:cNvSpPr/>
            <p:nvPr/>
          </p:nvSpPr>
          <p:spPr bwMode="auto">
            <a:xfrm>
              <a:off x="7498236" y="4040754"/>
              <a:ext cx="783713" cy="2273063"/>
            </a:xfrm>
            <a:prstGeom prst="rect">
              <a:avLst/>
            </a:prstGeom>
            <a:solidFill>
              <a:srgbClr val="2D2A26">
                <a:lumMod val="75000"/>
                <a:lumOff val="25000"/>
              </a:srgbClr>
            </a:solidFill>
            <a:ln w="1587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dirty="0">
                <a:ln>
                  <a:noFill/>
                </a:ln>
                <a:solidFill>
                  <a:srgbClr val="2D2A26"/>
                </a:solidFill>
                <a:effectLst/>
                <a:uLnTx/>
                <a:uFillTx/>
                <a:latin typeface="Acumin Pro"/>
              </a:endParaRPr>
            </a:p>
          </p:txBody>
        </p:sp>
        <p:sp>
          <p:nvSpPr>
            <p:cNvPr id="41" name="Rectangle 40">
              <a:extLst>
                <a:ext uri="{FF2B5EF4-FFF2-40B4-BE49-F238E27FC236}">
                  <a16:creationId xmlns:a16="http://schemas.microsoft.com/office/drawing/2014/main" id="{FC5C0673-5203-4462-A187-92BF292780BA}"/>
                </a:ext>
              </a:extLst>
            </p:cNvPr>
            <p:cNvSpPr/>
            <p:nvPr/>
          </p:nvSpPr>
          <p:spPr bwMode="auto">
            <a:xfrm>
              <a:off x="6620114" y="4265734"/>
              <a:ext cx="1661835" cy="2048083"/>
            </a:xfrm>
            <a:prstGeom prst="rect">
              <a:avLst/>
            </a:prstGeom>
            <a:solidFill>
              <a:srgbClr val="2D2A26">
                <a:lumMod val="75000"/>
                <a:lumOff val="25000"/>
              </a:srgbClr>
            </a:solidFill>
            <a:ln w="1587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dirty="0">
                <a:ln>
                  <a:noFill/>
                </a:ln>
                <a:solidFill>
                  <a:srgbClr val="2D2A26"/>
                </a:solidFill>
                <a:effectLst/>
                <a:uLnTx/>
                <a:uFillTx/>
                <a:latin typeface="Acumin Pro"/>
              </a:endParaRPr>
            </a:p>
          </p:txBody>
        </p:sp>
        <p:sp>
          <p:nvSpPr>
            <p:cNvPr id="42" name="Rectangle 41">
              <a:extLst>
                <a:ext uri="{FF2B5EF4-FFF2-40B4-BE49-F238E27FC236}">
                  <a16:creationId xmlns:a16="http://schemas.microsoft.com/office/drawing/2014/main" id="{3E60FFE5-DD97-457A-B55B-75A3B954D110}"/>
                </a:ext>
              </a:extLst>
            </p:cNvPr>
            <p:cNvSpPr/>
            <p:nvPr/>
          </p:nvSpPr>
          <p:spPr bwMode="auto">
            <a:xfrm>
              <a:off x="4825932" y="5997448"/>
              <a:ext cx="3456018" cy="316369"/>
            </a:xfrm>
            <a:prstGeom prst="rect">
              <a:avLst/>
            </a:prstGeom>
            <a:solidFill>
              <a:srgbClr val="2D2A26">
                <a:lumMod val="75000"/>
                <a:lumOff val="25000"/>
              </a:srgbClr>
            </a:solidFill>
            <a:ln w="1587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srgbClr val="2D2A26"/>
                </a:solidFill>
                <a:effectLst/>
                <a:uLnTx/>
                <a:uFillTx/>
                <a:latin typeface="Arial"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dirty="0">
                <a:ln>
                  <a:noFill/>
                </a:ln>
                <a:solidFill>
                  <a:srgbClr val="2D2A26"/>
                </a:solidFill>
                <a:effectLst/>
                <a:uLnTx/>
                <a:uFillTx/>
                <a:latin typeface="Acumin Pro"/>
              </a:endParaRPr>
            </a:p>
          </p:txBody>
        </p:sp>
        <p:cxnSp>
          <p:nvCxnSpPr>
            <p:cNvPr id="43" name="Straight Arrow Connector 42">
              <a:extLst>
                <a:ext uri="{FF2B5EF4-FFF2-40B4-BE49-F238E27FC236}">
                  <a16:creationId xmlns:a16="http://schemas.microsoft.com/office/drawing/2014/main" id="{9C472E9B-F75C-4210-8D78-309D2916A057}"/>
                </a:ext>
              </a:extLst>
            </p:cNvPr>
            <p:cNvCxnSpPr>
              <a:cxnSpLocks/>
            </p:cNvCxnSpPr>
            <p:nvPr/>
          </p:nvCxnSpPr>
          <p:spPr>
            <a:xfrm>
              <a:off x="3659387" y="3700718"/>
              <a:ext cx="1715461" cy="0"/>
            </a:xfrm>
            <a:prstGeom prst="straightConnector1">
              <a:avLst/>
            </a:prstGeom>
            <a:ln w="57150">
              <a:solidFill>
                <a:srgbClr val="FFC000"/>
              </a:solidFill>
              <a:tailEnd type="triangle" w="med" len="lg"/>
            </a:ln>
            <a:effectLst>
              <a:glow rad="63500">
                <a:schemeClr val="bg1">
                  <a:alpha val="40000"/>
                </a:schemeClr>
              </a:glow>
            </a:effectLst>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12523E68-0D5C-44DE-AC68-B656A9C56779}"/>
                </a:ext>
              </a:extLst>
            </p:cNvPr>
            <p:cNvCxnSpPr>
              <a:cxnSpLocks/>
            </p:cNvCxnSpPr>
            <p:nvPr/>
          </p:nvCxnSpPr>
          <p:spPr>
            <a:xfrm>
              <a:off x="3722493" y="4253936"/>
              <a:ext cx="3352916" cy="0"/>
            </a:xfrm>
            <a:prstGeom prst="straightConnector1">
              <a:avLst/>
            </a:prstGeom>
            <a:ln w="57150">
              <a:solidFill>
                <a:srgbClr val="FFC000"/>
              </a:solidFill>
              <a:tailEnd type="triangle" w="med" len="lg"/>
            </a:ln>
            <a:effectLst>
              <a:glow rad="63500">
                <a:schemeClr val="bg1">
                  <a:alpha val="40000"/>
                </a:schemeClr>
              </a:glow>
            </a:effectLst>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FD35181C-FD64-43B2-AB32-5B25590224B4}"/>
                </a:ext>
              </a:extLst>
            </p:cNvPr>
            <p:cNvCxnSpPr>
              <a:cxnSpLocks/>
            </p:cNvCxnSpPr>
            <p:nvPr/>
          </p:nvCxnSpPr>
          <p:spPr>
            <a:xfrm>
              <a:off x="3462921" y="5908021"/>
              <a:ext cx="2933868" cy="0"/>
            </a:xfrm>
            <a:prstGeom prst="straightConnector1">
              <a:avLst/>
            </a:prstGeom>
            <a:ln w="57150">
              <a:solidFill>
                <a:srgbClr val="FFC000"/>
              </a:solidFill>
              <a:tailEnd type="triangle" w="med" len="lg"/>
            </a:ln>
            <a:effectLst>
              <a:glow rad="63500">
                <a:schemeClr val="bg1">
                  <a:alpha val="40000"/>
                </a:schemeClr>
              </a:glow>
            </a:effectLst>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a16="http://schemas.microsoft.com/office/drawing/2014/main" id="{4AF3344E-059A-46EC-B74D-192E289E11A0}"/>
                </a:ext>
              </a:extLst>
            </p:cNvPr>
            <p:cNvCxnSpPr>
              <a:cxnSpLocks/>
            </p:cNvCxnSpPr>
            <p:nvPr/>
          </p:nvCxnSpPr>
          <p:spPr>
            <a:xfrm>
              <a:off x="3722493" y="4593721"/>
              <a:ext cx="2674296" cy="1"/>
            </a:xfrm>
            <a:prstGeom prst="straightConnector1">
              <a:avLst/>
            </a:prstGeom>
            <a:ln w="57150">
              <a:solidFill>
                <a:srgbClr val="FFC000"/>
              </a:solidFill>
              <a:tailEnd type="triangle" w="med" len="lg"/>
            </a:ln>
            <a:effectLst>
              <a:glow rad="63500">
                <a:schemeClr val="bg1">
                  <a:alpha val="40000"/>
                </a:schemeClr>
              </a:glow>
            </a:effectLst>
          </p:spPr>
          <p:style>
            <a:lnRef idx="1">
              <a:schemeClr val="accent1"/>
            </a:lnRef>
            <a:fillRef idx="0">
              <a:schemeClr val="accent1"/>
            </a:fillRef>
            <a:effectRef idx="0">
              <a:schemeClr val="accent1"/>
            </a:effectRef>
            <a:fontRef idx="minor">
              <a:schemeClr val="tx1"/>
            </a:fontRef>
          </p:style>
        </p:cxnSp>
      </p:grpSp>
      <p:sp>
        <p:nvSpPr>
          <p:cNvPr id="4" name="Slide Number Placeholder 3">
            <a:extLst>
              <a:ext uri="{FF2B5EF4-FFF2-40B4-BE49-F238E27FC236}">
                <a16:creationId xmlns:a16="http://schemas.microsoft.com/office/drawing/2014/main" id="{AFDACD20-6892-4486-88E8-99CD81BC049C}"/>
              </a:ext>
            </a:extLst>
          </p:cNvPr>
          <p:cNvSpPr>
            <a:spLocks noGrp="1"/>
          </p:cNvSpPr>
          <p:nvPr>
            <p:ph type="sldNum" sz="quarter" idx="4294967295"/>
          </p:nvPr>
        </p:nvSpPr>
        <p:spPr>
          <a:xfrm>
            <a:off x="4038600" y="6368597"/>
            <a:ext cx="4114800" cy="365125"/>
          </a:xfrm>
          <a:prstGeom prst="rect">
            <a:avLst/>
          </a:prstGeom>
        </p:spPr>
        <p:txBody>
          <a:bodyPr/>
          <a:lstStyle/>
          <a:p>
            <a:pPr>
              <a:defRPr/>
            </a:pPr>
            <a:fld id="{AC58E112-7F73-44C2-B57C-A725EFB1310B}" type="slidenum">
              <a:rPr lang="en-US" smtClean="0"/>
              <a:pPr>
                <a:defRPr/>
              </a:pPr>
              <a:t>6</a:t>
            </a:fld>
            <a:endParaRPr lang="en-US"/>
          </a:p>
        </p:txBody>
      </p:sp>
      <p:sp>
        <p:nvSpPr>
          <p:cNvPr id="5" name="Title 4">
            <a:extLst>
              <a:ext uri="{FF2B5EF4-FFF2-40B4-BE49-F238E27FC236}">
                <a16:creationId xmlns:a16="http://schemas.microsoft.com/office/drawing/2014/main" id="{C9DD032E-A447-42D0-A047-6E0F9E30933C}"/>
              </a:ext>
            </a:extLst>
          </p:cNvPr>
          <p:cNvSpPr>
            <a:spLocks noGrp="1"/>
          </p:cNvSpPr>
          <p:nvPr>
            <p:ph type="title"/>
          </p:nvPr>
        </p:nvSpPr>
        <p:spPr>
          <a:xfrm>
            <a:off x="284682" y="2181265"/>
            <a:ext cx="4145855" cy="466609"/>
          </a:xfrm>
          <a:solidFill>
            <a:schemeClr val="accent1">
              <a:lumMod val="60000"/>
              <a:lumOff val="40000"/>
            </a:schemeClr>
          </a:solidFill>
        </p:spPr>
        <p:txBody>
          <a:bodyPr>
            <a:noAutofit/>
          </a:bodyPr>
          <a:lstStyle/>
          <a:p>
            <a:r>
              <a:rPr lang="en-US" sz="2800" b="1" dirty="0">
                <a:solidFill>
                  <a:schemeClr val="tx1"/>
                </a:solidFill>
                <a:latin typeface="Arial" panose="020B0604020202020204" pitchFamily="34" charset="0"/>
                <a:cs typeface="Arial" panose="020B0604020202020204" pitchFamily="34" charset="0"/>
              </a:rPr>
              <a:t>TRIDENT Science Data</a:t>
            </a:r>
          </a:p>
        </p:txBody>
      </p:sp>
      <p:sp>
        <p:nvSpPr>
          <p:cNvPr id="44" name="TextBox 43">
            <a:extLst>
              <a:ext uri="{FF2B5EF4-FFF2-40B4-BE49-F238E27FC236}">
                <a16:creationId xmlns:a16="http://schemas.microsoft.com/office/drawing/2014/main" id="{4F659FEC-052F-4BFE-B817-0D8ABB524085}"/>
              </a:ext>
            </a:extLst>
          </p:cNvPr>
          <p:cNvSpPr txBox="1"/>
          <p:nvPr/>
        </p:nvSpPr>
        <p:spPr>
          <a:xfrm>
            <a:off x="1608593" y="2905826"/>
            <a:ext cx="3519361" cy="738664"/>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Cuttings cone (*): </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Angle of Repose</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Density at Dr of ~0%</a:t>
            </a:r>
          </a:p>
        </p:txBody>
      </p:sp>
      <p:sp>
        <p:nvSpPr>
          <p:cNvPr id="45" name="TextBox 44">
            <a:extLst>
              <a:ext uri="{FF2B5EF4-FFF2-40B4-BE49-F238E27FC236}">
                <a16:creationId xmlns:a16="http://schemas.microsoft.com/office/drawing/2014/main" id="{0247D3E0-7ABA-463B-8352-6DD847A05CE1}"/>
              </a:ext>
            </a:extLst>
          </p:cNvPr>
          <p:cNvSpPr txBox="1"/>
          <p:nvPr/>
        </p:nvSpPr>
        <p:spPr>
          <a:xfrm>
            <a:off x="199011" y="3829136"/>
            <a:ext cx="3925183" cy="553998"/>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Footpad sinkage provides (#): </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Bearing capacity </a:t>
            </a:r>
          </a:p>
        </p:txBody>
      </p:sp>
      <p:sp>
        <p:nvSpPr>
          <p:cNvPr id="48" name="TextBox 47">
            <a:extLst>
              <a:ext uri="{FF2B5EF4-FFF2-40B4-BE49-F238E27FC236}">
                <a16:creationId xmlns:a16="http://schemas.microsoft.com/office/drawing/2014/main" id="{A0F7D4B6-308B-4921-A4DB-24C249B80AA1}"/>
              </a:ext>
            </a:extLst>
          </p:cNvPr>
          <p:cNvSpPr txBox="1"/>
          <p:nvPr/>
        </p:nvSpPr>
        <p:spPr>
          <a:xfrm>
            <a:off x="185161" y="6032218"/>
            <a:ext cx="3211298" cy="553998"/>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Bit Temperature Sensor (#): </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Subsurface Temp vs Depth</a:t>
            </a:r>
          </a:p>
        </p:txBody>
      </p:sp>
      <p:sp>
        <p:nvSpPr>
          <p:cNvPr id="50" name="TextBox 49">
            <a:extLst>
              <a:ext uri="{FF2B5EF4-FFF2-40B4-BE49-F238E27FC236}">
                <a16:creationId xmlns:a16="http://schemas.microsoft.com/office/drawing/2014/main" id="{025D5DE1-57DA-4FA4-AE01-DE2D80250F35}"/>
              </a:ext>
            </a:extLst>
          </p:cNvPr>
          <p:cNvSpPr txBox="1"/>
          <p:nvPr/>
        </p:nvSpPr>
        <p:spPr>
          <a:xfrm>
            <a:off x="185178" y="5228735"/>
            <a:ext cx="3421625" cy="553998"/>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Heater (#): </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Thermal Conductivity (with Temp. Sensor)</a:t>
            </a:r>
          </a:p>
        </p:txBody>
      </p:sp>
      <p:sp>
        <p:nvSpPr>
          <p:cNvPr id="51" name="TextBox 50">
            <a:extLst>
              <a:ext uri="{FF2B5EF4-FFF2-40B4-BE49-F238E27FC236}">
                <a16:creationId xmlns:a16="http://schemas.microsoft.com/office/drawing/2014/main" id="{81410B27-39A2-4910-910A-6B87833DB463}"/>
              </a:ext>
            </a:extLst>
          </p:cNvPr>
          <p:cNvSpPr txBox="1"/>
          <p:nvPr/>
        </p:nvSpPr>
        <p:spPr>
          <a:xfrm>
            <a:off x="185178" y="4383134"/>
            <a:ext cx="3573306" cy="738664"/>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Drilling Power (#): </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Material Strength vs. Depth</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Loose ice grains vs ice cemented regolith  </a:t>
            </a:r>
          </a:p>
        </p:txBody>
      </p:sp>
      <p:graphicFrame>
        <p:nvGraphicFramePr>
          <p:cNvPr id="58" name="Table 57">
            <a:extLst>
              <a:ext uri="{FF2B5EF4-FFF2-40B4-BE49-F238E27FC236}">
                <a16:creationId xmlns:a16="http://schemas.microsoft.com/office/drawing/2014/main" id="{B9632D36-06C5-4989-AECC-A66D2737C44C}"/>
              </a:ext>
            </a:extLst>
          </p:cNvPr>
          <p:cNvGraphicFramePr>
            <a:graphicFrameLocks noGrp="1"/>
          </p:cNvGraphicFramePr>
          <p:nvPr/>
        </p:nvGraphicFramePr>
        <p:xfrm>
          <a:off x="7608472" y="1616202"/>
          <a:ext cx="4491480" cy="5024086"/>
        </p:xfrm>
        <a:graphic>
          <a:graphicData uri="http://schemas.openxmlformats.org/drawingml/2006/table">
            <a:tbl>
              <a:tblPr firstRow="1" bandRow="1"/>
              <a:tblGrid>
                <a:gridCol w="3409826">
                  <a:extLst>
                    <a:ext uri="{9D8B030D-6E8A-4147-A177-3AD203B41FA5}">
                      <a16:colId xmlns:a16="http://schemas.microsoft.com/office/drawing/2014/main" val="20000"/>
                    </a:ext>
                  </a:extLst>
                </a:gridCol>
                <a:gridCol w="1081654">
                  <a:extLst>
                    <a:ext uri="{9D8B030D-6E8A-4147-A177-3AD203B41FA5}">
                      <a16:colId xmlns:a16="http://schemas.microsoft.com/office/drawing/2014/main" val="20001"/>
                    </a:ext>
                  </a:extLst>
                </a:gridCol>
              </a:tblGrid>
              <a:tr h="304555">
                <a:tc>
                  <a:txBody>
                    <a:bodyPr/>
                    <a:lstStyle>
                      <a:lvl1pPr marL="0" algn="l" defTabSz="914377" rtl="0" eaLnBrk="1" latinLnBrk="0" hangingPunct="1">
                        <a:defRPr sz="1800" b="1" kern="1200">
                          <a:solidFill>
                            <a:schemeClr val="lt1"/>
                          </a:solidFill>
                          <a:latin typeface="Acumin Pro"/>
                        </a:defRPr>
                      </a:lvl1pPr>
                      <a:lvl2pPr marL="457189" algn="l" defTabSz="914377" rtl="0" eaLnBrk="1" latinLnBrk="0" hangingPunct="1">
                        <a:defRPr sz="1800" b="1" kern="1200">
                          <a:solidFill>
                            <a:schemeClr val="lt1"/>
                          </a:solidFill>
                          <a:latin typeface="Acumin Pro"/>
                        </a:defRPr>
                      </a:lvl2pPr>
                      <a:lvl3pPr marL="914377" algn="l" defTabSz="914377" rtl="0" eaLnBrk="1" latinLnBrk="0" hangingPunct="1">
                        <a:defRPr sz="1800" b="1" kern="1200">
                          <a:solidFill>
                            <a:schemeClr val="lt1"/>
                          </a:solidFill>
                          <a:latin typeface="Acumin Pro"/>
                        </a:defRPr>
                      </a:lvl3pPr>
                      <a:lvl4pPr marL="1371566" algn="l" defTabSz="914377" rtl="0" eaLnBrk="1" latinLnBrk="0" hangingPunct="1">
                        <a:defRPr sz="1800" b="1" kern="1200">
                          <a:solidFill>
                            <a:schemeClr val="lt1"/>
                          </a:solidFill>
                          <a:latin typeface="Acumin Pro"/>
                        </a:defRPr>
                      </a:lvl4pPr>
                      <a:lvl5pPr marL="1828754" algn="l" defTabSz="914377" rtl="0" eaLnBrk="1" latinLnBrk="0" hangingPunct="1">
                        <a:defRPr sz="1800" b="1" kern="1200">
                          <a:solidFill>
                            <a:schemeClr val="lt1"/>
                          </a:solidFill>
                          <a:latin typeface="Acumin Pro"/>
                        </a:defRPr>
                      </a:lvl5pPr>
                      <a:lvl6pPr marL="2285943" algn="l" defTabSz="914377" rtl="0" eaLnBrk="1" latinLnBrk="0" hangingPunct="1">
                        <a:defRPr sz="1800" b="1" kern="1200">
                          <a:solidFill>
                            <a:schemeClr val="lt1"/>
                          </a:solidFill>
                          <a:latin typeface="Acumin Pro"/>
                        </a:defRPr>
                      </a:lvl6pPr>
                      <a:lvl7pPr marL="2743131" algn="l" defTabSz="914377" rtl="0" eaLnBrk="1" latinLnBrk="0" hangingPunct="1">
                        <a:defRPr sz="1800" b="1" kern="1200">
                          <a:solidFill>
                            <a:schemeClr val="lt1"/>
                          </a:solidFill>
                          <a:latin typeface="Acumin Pro"/>
                        </a:defRPr>
                      </a:lvl7pPr>
                      <a:lvl8pPr marL="3200320" algn="l" defTabSz="914377" rtl="0" eaLnBrk="1" latinLnBrk="0" hangingPunct="1">
                        <a:defRPr sz="1800" b="1" kern="1200">
                          <a:solidFill>
                            <a:schemeClr val="lt1"/>
                          </a:solidFill>
                          <a:latin typeface="Acumin Pro"/>
                        </a:defRPr>
                      </a:lvl8pPr>
                      <a:lvl9pPr marL="3657509" algn="l" defTabSz="914377" rtl="0" eaLnBrk="1" latinLnBrk="0" hangingPunct="1">
                        <a:defRPr sz="1800" b="1" kern="1200">
                          <a:solidFill>
                            <a:schemeClr val="lt1"/>
                          </a:solidFill>
                          <a:latin typeface="Acumin Pro"/>
                        </a:defRPr>
                      </a:lvl9pPr>
                    </a:lstStyle>
                    <a:p>
                      <a:pPr algn="ctr"/>
                      <a:r>
                        <a:rPr lang="en-US" sz="1600" dirty="0">
                          <a:solidFill>
                            <a:schemeClr val="tx1"/>
                          </a:solidFill>
                          <a:latin typeface="Arial" panose="020B0604020202020204" pitchFamily="34" charset="0"/>
                          <a:cs typeface="Arial" panose="020B0604020202020204" pitchFamily="34" charset="0"/>
                        </a:rPr>
                        <a:t>Parameter</a:t>
                      </a:r>
                      <a:endParaRPr lang="en-US" sz="1600" b="1" dirty="0">
                        <a:solidFill>
                          <a:schemeClr val="tx1"/>
                        </a:solidFill>
                        <a:latin typeface="Arial" panose="020B0604020202020204" pitchFamily="34" charset="0"/>
                        <a:cs typeface="Arial" panose="020B0604020202020204" pitchFamily="34" charset="0"/>
                      </a:endParaRPr>
                    </a:p>
                  </a:txBody>
                  <a:tcPr>
                    <a:lnL w="12700" cmpd="sng">
                      <a:solidFill>
                        <a:srgbClr val="FFFFFF"/>
                      </a:solidFill>
                    </a:lnL>
                    <a:lnR w="12700" cmpd="sng">
                      <a:solidFill>
                        <a:srgbClr val="FFFFFF"/>
                      </a:solidFill>
                    </a:lnR>
                    <a:lnT w="12700" cmpd="sng">
                      <a:solidFill>
                        <a:srgbClr val="FFFFFF"/>
                      </a:solidFill>
                    </a:lnT>
                    <a:lnB w="38100" cmpd="sng">
                      <a:solidFill>
                        <a:srgbClr val="FFFFFF"/>
                      </a:solidFill>
                    </a:lnB>
                    <a:lnTlToBr w="12700" cmpd="sng">
                      <a:noFill/>
                      <a:prstDash val="solid"/>
                    </a:lnTlToBr>
                    <a:lnBlToTr w="12700" cmpd="sng">
                      <a:noFill/>
                      <a:prstDash val="solid"/>
                    </a:lnBlToTr>
                    <a:solidFill>
                      <a:srgbClr val="F5B335"/>
                    </a:solidFill>
                  </a:tcPr>
                </a:tc>
                <a:tc>
                  <a:txBody>
                    <a:bodyPr/>
                    <a:lstStyle>
                      <a:lvl1pPr marL="0" algn="l" defTabSz="914377" rtl="0" eaLnBrk="1" latinLnBrk="0" hangingPunct="1">
                        <a:defRPr sz="1800" b="1" kern="1200">
                          <a:solidFill>
                            <a:schemeClr val="lt1"/>
                          </a:solidFill>
                          <a:latin typeface="Acumin Pro"/>
                        </a:defRPr>
                      </a:lvl1pPr>
                      <a:lvl2pPr marL="457189" algn="l" defTabSz="914377" rtl="0" eaLnBrk="1" latinLnBrk="0" hangingPunct="1">
                        <a:defRPr sz="1800" b="1" kern="1200">
                          <a:solidFill>
                            <a:schemeClr val="lt1"/>
                          </a:solidFill>
                          <a:latin typeface="Acumin Pro"/>
                        </a:defRPr>
                      </a:lvl2pPr>
                      <a:lvl3pPr marL="914377" algn="l" defTabSz="914377" rtl="0" eaLnBrk="1" latinLnBrk="0" hangingPunct="1">
                        <a:defRPr sz="1800" b="1" kern="1200">
                          <a:solidFill>
                            <a:schemeClr val="lt1"/>
                          </a:solidFill>
                          <a:latin typeface="Acumin Pro"/>
                        </a:defRPr>
                      </a:lvl3pPr>
                      <a:lvl4pPr marL="1371566" algn="l" defTabSz="914377" rtl="0" eaLnBrk="1" latinLnBrk="0" hangingPunct="1">
                        <a:defRPr sz="1800" b="1" kern="1200">
                          <a:solidFill>
                            <a:schemeClr val="lt1"/>
                          </a:solidFill>
                          <a:latin typeface="Acumin Pro"/>
                        </a:defRPr>
                      </a:lvl4pPr>
                      <a:lvl5pPr marL="1828754" algn="l" defTabSz="914377" rtl="0" eaLnBrk="1" latinLnBrk="0" hangingPunct="1">
                        <a:defRPr sz="1800" b="1" kern="1200">
                          <a:solidFill>
                            <a:schemeClr val="lt1"/>
                          </a:solidFill>
                          <a:latin typeface="Acumin Pro"/>
                        </a:defRPr>
                      </a:lvl5pPr>
                      <a:lvl6pPr marL="2285943" algn="l" defTabSz="914377" rtl="0" eaLnBrk="1" latinLnBrk="0" hangingPunct="1">
                        <a:defRPr sz="1800" b="1" kern="1200">
                          <a:solidFill>
                            <a:schemeClr val="lt1"/>
                          </a:solidFill>
                          <a:latin typeface="Acumin Pro"/>
                        </a:defRPr>
                      </a:lvl6pPr>
                      <a:lvl7pPr marL="2743131" algn="l" defTabSz="914377" rtl="0" eaLnBrk="1" latinLnBrk="0" hangingPunct="1">
                        <a:defRPr sz="1800" b="1" kern="1200">
                          <a:solidFill>
                            <a:schemeClr val="lt1"/>
                          </a:solidFill>
                          <a:latin typeface="Acumin Pro"/>
                        </a:defRPr>
                      </a:lvl7pPr>
                      <a:lvl8pPr marL="3200320" algn="l" defTabSz="914377" rtl="0" eaLnBrk="1" latinLnBrk="0" hangingPunct="1">
                        <a:defRPr sz="1800" b="1" kern="1200">
                          <a:solidFill>
                            <a:schemeClr val="lt1"/>
                          </a:solidFill>
                          <a:latin typeface="Acumin Pro"/>
                        </a:defRPr>
                      </a:lvl8pPr>
                      <a:lvl9pPr marL="3657509" algn="l" defTabSz="914377" rtl="0" eaLnBrk="1" latinLnBrk="0" hangingPunct="1">
                        <a:defRPr sz="1800" b="1" kern="1200">
                          <a:solidFill>
                            <a:schemeClr val="lt1"/>
                          </a:solidFill>
                          <a:latin typeface="Acumin Pro"/>
                        </a:defRPr>
                      </a:lvl9pPr>
                    </a:lstStyle>
                    <a:p>
                      <a:pPr algn="ctr"/>
                      <a:r>
                        <a:rPr lang="en-US" sz="1600" dirty="0">
                          <a:solidFill>
                            <a:schemeClr val="tx1"/>
                          </a:solidFill>
                          <a:latin typeface="Arial" panose="020B0604020202020204" pitchFamily="34" charset="0"/>
                          <a:cs typeface="Arial" panose="020B0604020202020204" pitchFamily="34" charset="0"/>
                        </a:rPr>
                        <a:t>Value</a:t>
                      </a:r>
                      <a:endParaRPr lang="en-US" sz="1600" b="1" dirty="0">
                        <a:solidFill>
                          <a:schemeClr val="tx1"/>
                        </a:solidFill>
                        <a:latin typeface="Arial" panose="020B0604020202020204" pitchFamily="34" charset="0"/>
                        <a:cs typeface="Arial" panose="020B0604020202020204" pitchFamily="34" charset="0"/>
                      </a:endParaRPr>
                    </a:p>
                  </a:txBody>
                  <a:tcPr anchor="ctr">
                    <a:lnL w="12700" cmpd="sng">
                      <a:solidFill>
                        <a:srgbClr val="FFFFFF"/>
                      </a:solidFill>
                    </a:lnL>
                    <a:lnR w="12700" cmpd="sng">
                      <a:solidFill>
                        <a:srgbClr val="FFFFFF"/>
                      </a:solidFill>
                    </a:lnR>
                    <a:lnT w="12700" cmpd="sng">
                      <a:solidFill>
                        <a:srgbClr val="FFFFFF"/>
                      </a:solidFill>
                    </a:lnT>
                    <a:lnB w="38100" cmpd="sng">
                      <a:solidFill>
                        <a:srgbClr val="FFFFFF"/>
                      </a:solidFill>
                    </a:lnB>
                    <a:lnTlToBr w="12700" cmpd="sng">
                      <a:noFill/>
                      <a:prstDash val="solid"/>
                    </a:lnTlToBr>
                    <a:lnBlToTr w="12700" cmpd="sng">
                      <a:noFill/>
                      <a:prstDash val="solid"/>
                    </a:lnBlToTr>
                    <a:solidFill>
                      <a:srgbClr val="F5B335"/>
                    </a:solidFill>
                  </a:tcPr>
                </a:tc>
                <a:extLst>
                  <a:ext uri="{0D108BD9-81ED-4DB2-BD59-A6C34878D82A}">
                    <a16:rowId xmlns:a16="http://schemas.microsoft.com/office/drawing/2014/main" val="10000"/>
                  </a:ext>
                </a:extLst>
              </a:tr>
              <a:tr h="276868">
                <a:tc>
                  <a:txBody>
                    <a:bodyPr/>
                    <a:lstStyle>
                      <a:lvl1pPr marL="0" algn="l" defTabSz="914377" rtl="0" eaLnBrk="1" latinLnBrk="0" hangingPunct="1">
                        <a:defRPr sz="1800" kern="1200">
                          <a:solidFill>
                            <a:schemeClr val="dk1"/>
                          </a:solidFill>
                          <a:latin typeface="Acumin Pro"/>
                        </a:defRPr>
                      </a:lvl1pPr>
                      <a:lvl2pPr marL="457189" algn="l" defTabSz="914377" rtl="0" eaLnBrk="1" latinLnBrk="0" hangingPunct="1">
                        <a:defRPr sz="1800" kern="1200">
                          <a:solidFill>
                            <a:schemeClr val="dk1"/>
                          </a:solidFill>
                          <a:latin typeface="Acumin Pro"/>
                        </a:defRPr>
                      </a:lvl2pPr>
                      <a:lvl3pPr marL="914377" algn="l" defTabSz="914377" rtl="0" eaLnBrk="1" latinLnBrk="0" hangingPunct="1">
                        <a:defRPr sz="1800" kern="1200">
                          <a:solidFill>
                            <a:schemeClr val="dk1"/>
                          </a:solidFill>
                          <a:latin typeface="Acumin Pro"/>
                        </a:defRPr>
                      </a:lvl3pPr>
                      <a:lvl4pPr marL="1371566" algn="l" defTabSz="914377" rtl="0" eaLnBrk="1" latinLnBrk="0" hangingPunct="1">
                        <a:defRPr sz="1800" kern="1200">
                          <a:solidFill>
                            <a:schemeClr val="dk1"/>
                          </a:solidFill>
                          <a:latin typeface="Acumin Pro"/>
                        </a:defRPr>
                      </a:lvl4pPr>
                      <a:lvl5pPr marL="1828754" algn="l" defTabSz="914377" rtl="0" eaLnBrk="1" latinLnBrk="0" hangingPunct="1">
                        <a:defRPr sz="1800" kern="1200">
                          <a:solidFill>
                            <a:schemeClr val="dk1"/>
                          </a:solidFill>
                          <a:latin typeface="Acumin Pro"/>
                        </a:defRPr>
                      </a:lvl5pPr>
                      <a:lvl6pPr marL="2285943" algn="l" defTabSz="914377" rtl="0" eaLnBrk="1" latinLnBrk="0" hangingPunct="1">
                        <a:defRPr sz="1800" kern="1200">
                          <a:solidFill>
                            <a:schemeClr val="dk1"/>
                          </a:solidFill>
                          <a:latin typeface="Acumin Pro"/>
                        </a:defRPr>
                      </a:lvl6pPr>
                      <a:lvl7pPr marL="2743131" algn="l" defTabSz="914377" rtl="0" eaLnBrk="1" latinLnBrk="0" hangingPunct="1">
                        <a:defRPr sz="1800" kern="1200">
                          <a:solidFill>
                            <a:schemeClr val="dk1"/>
                          </a:solidFill>
                          <a:latin typeface="Acumin Pro"/>
                        </a:defRPr>
                      </a:lvl7pPr>
                      <a:lvl8pPr marL="3200320" algn="l" defTabSz="914377" rtl="0" eaLnBrk="1" latinLnBrk="0" hangingPunct="1">
                        <a:defRPr sz="1800" kern="1200">
                          <a:solidFill>
                            <a:schemeClr val="dk1"/>
                          </a:solidFill>
                          <a:latin typeface="Acumin Pro"/>
                        </a:defRPr>
                      </a:lvl8pPr>
                      <a:lvl9pPr marL="3657509" algn="l" defTabSz="914377" rtl="0" eaLnBrk="1" latinLnBrk="0" hangingPunct="1">
                        <a:defRPr sz="1800" kern="1200">
                          <a:solidFill>
                            <a:schemeClr val="dk1"/>
                          </a:solidFill>
                          <a:latin typeface="Acumin Pro"/>
                        </a:defRPr>
                      </a:lvl9pPr>
                    </a:lstStyle>
                    <a:p>
                      <a:r>
                        <a:rPr lang="en-US" sz="1400" b="1" dirty="0">
                          <a:latin typeface="Arial" panose="020B0604020202020204" pitchFamily="34" charset="0"/>
                          <a:cs typeface="Arial" panose="020B0604020202020204" pitchFamily="34" charset="0"/>
                        </a:rPr>
                        <a:t>Bit Diam. (mm)</a:t>
                      </a:r>
                    </a:p>
                  </a:txBody>
                  <a:tcPr>
                    <a:lnL w="12700" cmpd="sng">
                      <a:solidFill>
                        <a:srgbClr val="FFFFFF"/>
                      </a:solidFill>
                    </a:lnL>
                    <a:lnR w="12700" cmpd="sng">
                      <a:solidFill>
                        <a:srgbClr val="FFFFFF"/>
                      </a:solidFill>
                    </a:lnR>
                    <a:lnT w="38100" cmpd="sng">
                      <a:solidFill>
                        <a:srgbClr val="FFFFFF"/>
                      </a:solidFill>
                    </a:lnT>
                    <a:lnB w="12700" cmpd="sng">
                      <a:solidFill>
                        <a:srgbClr val="FFFFFF"/>
                      </a:solidFill>
                    </a:lnB>
                    <a:lnTlToBr w="12700" cmpd="sng">
                      <a:noFill/>
                      <a:prstDash val="solid"/>
                    </a:lnTlToBr>
                    <a:lnBlToTr w="12700" cmpd="sng">
                      <a:noFill/>
                      <a:prstDash val="solid"/>
                    </a:lnBlToTr>
                    <a:solidFill>
                      <a:srgbClr val="F5B335">
                        <a:tint val="40000"/>
                      </a:srgbClr>
                    </a:solidFill>
                  </a:tcPr>
                </a:tc>
                <a:tc>
                  <a:txBody>
                    <a:bodyPr/>
                    <a:lstStyle>
                      <a:lvl1pPr marL="0" algn="l" defTabSz="914377" rtl="0" eaLnBrk="1" latinLnBrk="0" hangingPunct="1">
                        <a:defRPr sz="1800" kern="1200">
                          <a:solidFill>
                            <a:schemeClr val="dk1"/>
                          </a:solidFill>
                          <a:latin typeface="Acumin Pro"/>
                        </a:defRPr>
                      </a:lvl1pPr>
                      <a:lvl2pPr marL="457189" algn="l" defTabSz="914377" rtl="0" eaLnBrk="1" latinLnBrk="0" hangingPunct="1">
                        <a:defRPr sz="1800" kern="1200">
                          <a:solidFill>
                            <a:schemeClr val="dk1"/>
                          </a:solidFill>
                          <a:latin typeface="Acumin Pro"/>
                        </a:defRPr>
                      </a:lvl2pPr>
                      <a:lvl3pPr marL="914377" algn="l" defTabSz="914377" rtl="0" eaLnBrk="1" latinLnBrk="0" hangingPunct="1">
                        <a:defRPr sz="1800" kern="1200">
                          <a:solidFill>
                            <a:schemeClr val="dk1"/>
                          </a:solidFill>
                          <a:latin typeface="Acumin Pro"/>
                        </a:defRPr>
                      </a:lvl3pPr>
                      <a:lvl4pPr marL="1371566" algn="l" defTabSz="914377" rtl="0" eaLnBrk="1" latinLnBrk="0" hangingPunct="1">
                        <a:defRPr sz="1800" kern="1200">
                          <a:solidFill>
                            <a:schemeClr val="dk1"/>
                          </a:solidFill>
                          <a:latin typeface="Acumin Pro"/>
                        </a:defRPr>
                      </a:lvl4pPr>
                      <a:lvl5pPr marL="1828754" algn="l" defTabSz="914377" rtl="0" eaLnBrk="1" latinLnBrk="0" hangingPunct="1">
                        <a:defRPr sz="1800" kern="1200">
                          <a:solidFill>
                            <a:schemeClr val="dk1"/>
                          </a:solidFill>
                          <a:latin typeface="Acumin Pro"/>
                        </a:defRPr>
                      </a:lvl5pPr>
                      <a:lvl6pPr marL="2285943" algn="l" defTabSz="914377" rtl="0" eaLnBrk="1" latinLnBrk="0" hangingPunct="1">
                        <a:defRPr sz="1800" kern="1200">
                          <a:solidFill>
                            <a:schemeClr val="dk1"/>
                          </a:solidFill>
                          <a:latin typeface="Acumin Pro"/>
                        </a:defRPr>
                      </a:lvl6pPr>
                      <a:lvl7pPr marL="2743131" algn="l" defTabSz="914377" rtl="0" eaLnBrk="1" latinLnBrk="0" hangingPunct="1">
                        <a:defRPr sz="1800" kern="1200">
                          <a:solidFill>
                            <a:schemeClr val="dk1"/>
                          </a:solidFill>
                          <a:latin typeface="Acumin Pro"/>
                        </a:defRPr>
                      </a:lvl7pPr>
                      <a:lvl8pPr marL="3200320" algn="l" defTabSz="914377" rtl="0" eaLnBrk="1" latinLnBrk="0" hangingPunct="1">
                        <a:defRPr sz="1800" kern="1200">
                          <a:solidFill>
                            <a:schemeClr val="dk1"/>
                          </a:solidFill>
                          <a:latin typeface="Acumin Pro"/>
                        </a:defRPr>
                      </a:lvl8pPr>
                      <a:lvl9pPr marL="3657509" algn="l" defTabSz="914377" rtl="0" eaLnBrk="1" latinLnBrk="0" hangingPunct="1">
                        <a:defRPr sz="1800" kern="1200">
                          <a:solidFill>
                            <a:schemeClr val="dk1"/>
                          </a:solidFill>
                          <a:latin typeface="Acumin Pro"/>
                        </a:defRPr>
                      </a:lvl9pPr>
                    </a:lstStyle>
                    <a:p>
                      <a:pPr algn="ctr"/>
                      <a:r>
                        <a:rPr lang="en-US" sz="1400" b="1" dirty="0">
                          <a:latin typeface="Arial" panose="020B0604020202020204" pitchFamily="34" charset="0"/>
                          <a:cs typeface="Arial" panose="020B0604020202020204" pitchFamily="34" charset="0"/>
                        </a:rPr>
                        <a:t>25.4</a:t>
                      </a:r>
                    </a:p>
                  </a:txBody>
                  <a:tcPr>
                    <a:lnL w="12700" cmpd="sng">
                      <a:solidFill>
                        <a:srgbClr val="FFFFFF"/>
                      </a:solidFill>
                    </a:lnL>
                    <a:lnR w="12700" cmpd="sng">
                      <a:solidFill>
                        <a:srgbClr val="FFFFFF"/>
                      </a:solidFill>
                    </a:lnR>
                    <a:lnT w="38100" cmpd="sng">
                      <a:solidFill>
                        <a:srgbClr val="FFFFFF"/>
                      </a:solidFill>
                    </a:lnT>
                    <a:lnB w="12700" cmpd="sng">
                      <a:solidFill>
                        <a:srgbClr val="FFFFFF"/>
                      </a:solidFill>
                    </a:lnB>
                    <a:lnTlToBr w="12700" cmpd="sng">
                      <a:noFill/>
                      <a:prstDash val="solid"/>
                    </a:lnTlToBr>
                    <a:lnBlToTr w="12700" cmpd="sng">
                      <a:noFill/>
                      <a:prstDash val="solid"/>
                    </a:lnBlToTr>
                    <a:solidFill>
                      <a:srgbClr val="F5B335">
                        <a:tint val="40000"/>
                      </a:srgbClr>
                    </a:solidFill>
                  </a:tcPr>
                </a:tc>
                <a:extLst>
                  <a:ext uri="{0D108BD9-81ED-4DB2-BD59-A6C34878D82A}">
                    <a16:rowId xmlns:a16="http://schemas.microsoft.com/office/drawing/2014/main" val="10001"/>
                  </a:ext>
                </a:extLst>
              </a:tr>
              <a:tr h="276868">
                <a:tc>
                  <a:txBody>
                    <a:bodyPr/>
                    <a:lstStyle>
                      <a:lvl1pPr marL="0" algn="l" defTabSz="914377" rtl="0" eaLnBrk="1" latinLnBrk="0" hangingPunct="1">
                        <a:defRPr sz="1800" kern="1200">
                          <a:solidFill>
                            <a:schemeClr val="dk1"/>
                          </a:solidFill>
                          <a:latin typeface="Acumin Pro"/>
                        </a:defRPr>
                      </a:lvl1pPr>
                      <a:lvl2pPr marL="457189" algn="l" defTabSz="914377" rtl="0" eaLnBrk="1" latinLnBrk="0" hangingPunct="1">
                        <a:defRPr sz="1800" kern="1200">
                          <a:solidFill>
                            <a:schemeClr val="dk1"/>
                          </a:solidFill>
                          <a:latin typeface="Acumin Pro"/>
                        </a:defRPr>
                      </a:lvl2pPr>
                      <a:lvl3pPr marL="914377" algn="l" defTabSz="914377" rtl="0" eaLnBrk="1" latinLnBrk="0" hangingPunct="1">
                        <a:defRPr sz="1800" kern="1200">
                          <a:solidFill>
                            <a:schemeClr val="dk1"/>
                          </a:solidFill>
                          <a:latin typeface="Acumin Pro"/>
                        </a:defRPr>
                      </a:lvl3pPr>
                      <a:lvl4pPr marL="1371566" algn="l" defTabSz="914377" rtl="0" eaLnBrk="1" latinLnBrk="0" hangingPunct="1">
                        <a:defRPr sz="1800" kern="1200">
                          <a:solidFill>
                            <a:schemeClr val="dk1"/>
                          </a:solidFill>
                          <a:latin typeface="Acumin Pro"/>
                        </a:defRPr>
                      </a:lvl4pPr>
                      <a:lvl5pPr marL="1828754" algn="l" defTabSz="914377" rtl="0" eaLnBrk="1" latinLnBrk="0" hangingPunct="1">
                        <a:defRPr sz="1800" kern="1200">
                          <a:solidFill>
                            <a:schemeClr val="dk1"/>
                          </a:solidFill>
                          <a:latin typeface="Acumin Pro"/>
                        </a:defRPr>
                      </a:lvl5pPr>
                      <a:lvl6pPr marL="2285943" algn="l" defTabSz="914377" rtl="0" eaLnBrk="1" latinLnBrk="0" hangingPunct="1">
                        <a:defRPr sz="1800" kern="1200">
                          <a:solidFill>
                            <a:schemeClr val="dk1"/>
                          </a:solidFill>
                          <a:latin typeface="Acumin Pro"/>
                        </a:defRPr>
                      </a:lvl6pPr>
                      <a:lvl7pPr marL="2743131" algn="l" defTabSz="914377" rtl="0" eaLnBrk="1" latinLnBrk="0" hangingPunct="1">
                        <a:defRPr sz="1800" kern="1200">
                          <a:solidFill>
                            <a:schemeClr val="dk1"/>
                          </a:solidFill>
                          <a:latin typeface="Acumin Pro"/>
                        </a:defRPr>
                      </a:lvl7pPr>
                      <a:lvl8pPr marL="3200320" algn="l" defTabSz="914377" rtl="0" eaLnBrk="1" latinLnBrk="0" hangingPunct="1">
                        <a:defRPr sz="1800" kern="1200">
                          <a:solidFill>
                            <a:schemeClr val="dk1"/>
                          </a:solidFill>
                          <a:latin typeface="Acumin Pro"/>
                        </a:defRPr>
                      </a:lvl8pPr>
                      <a:lvl9pPr marL="3657509" algn="l" defTabSz="914377" rtl="0" eaLnBrk="1" latinLnBrk="0" hangingPunct="1">
                        <a:defRPr sz="1800" kern="1200">
                          <a:solidFill>
                            <a:schemeClr val="dk1"/>
                          </a:solidFill>
                          <a:latin typeface="Acumin Pro"/>
                        </a:defRPr>
                      </a:lvl9pPr>
                    </a:lstStyle>
                    <a:p>
                      <a:r>
                        <a:rPr lang="en-US" sz="1400" dirty="0">
                          <a:latin typeface="Arial" panose="020B0604020202020204" pitchFamily="34" charset="0"/>
                          <a:cs typeface="Arial" panose="020B0604020202020204" pitchFamily="34" charset="0"/>
                        </a:rPr>
                        <a:t>Nominal Auger Spin (RPM)</a:t>
                      </a:r>
                      <a:endParaRPr lang="en-US" sz="1400" b="0" dirty="0">
                        <a:latin typeface="Arial" panose="020B0604020202020204" pitchFamily="34" charset="0"/>
                        <a:cs typeface="Arial" panose="020B0604020202020204" pitchFamily="34" charset="0"/>
                      </a:endParaRPr>
                    </a:p>
                  </a:txBody>
                  <a:tcP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F5B335">
                        <a:tint val="20000"/>
                      </a:srgbClr>
                    </a:solidFill>
                  </a:tcPr>
                </a:tc>
                <a:tc>
                  <a:txBody>
                    <a:bodyPr/>
                    <a:lstStyle>
                      <a:lvl1pPr marL="0" algn="l" defTabSz="914377" rtl="0" eaLnBrk="1" latinLnBrk="0" hangingPunct="1">
                        <a:defRPr sz="1800" kern="1200">
                          <a:solidFill>
                            <a:schemeClr val="dk1"/>
                          </a:solidFill>
                          <a:latin typeface="Acumin Pro"/>
                        </a:defRPr>
                      </a:lvl1pPr>
                      <a:lvl2pPr marL="457189" algn="l" defTabSz="914377" rtl="0" eaLnBrk="1" latinLnBrk="0" hangingPunct="1">
                        <a:defRPr sz="1800" kern="1200">
                          <a:solidFill>
                            <a:schemeClr val="dk1"/>
                          </a:solidFill>
                          <a:latin typeface="Acumin Pro"/>
                        </a:defRPr>
                      </a:lvl2pPr>
                      <a:lvl3pPr marL="914377" algn="l" defTabSz="914377" rtl="0" eaLnBrk="1" latinLnBrk="0" hangingPunct="1">
                        <a:defRPr sz="1800" kern="1200">
                          <a:solidFill>
                            <a:schemeClr val="dk1"/>
                          </a:solidFill>
                          <a:latin typeface="Acumin Pro"/>
                        </a:defRPr>
                      </a:lvl3pPr>
                      <a:lvl4pPr marL="1371566" algn="l" defTabSz="914377" rtl="0" eaLnBrk="1" latinLnBrk="0" hangingPunct="1">
                        <a:defRPr sz="1800" kern="1200">
                          <a:solidFill>
                            <a:schemeClr val="dk1"/>
                          </a:solidFill>
                          <a:latin typeface="Acumin Pro"/>
                        </a:defRPr>
                      </a:lvl4pPr>
                      <a:lvl5pPr marL="1828754" algn="l" defTabSz="914377" rtl="0" eaLnBrk="1" latinLnBrk="0" hangingPunct="1">
                        <a:defRPr sz="1800" kern="1200">
                          <a:solidFill>
                            <a:schemeClr val="dk1"/>
                          </a:solidFill>
                          <a:latin typeface="Acumin Pro"/>
                        </a:defRPr>
                      </a:lvl5pPr>
                      <a:lvl6pPr marL="2285943" algn="l" defTabSz="914377" rtl="0" eaLnBrk="1" latinLnBrk="0" hangingPunct="1">
                        <a:defRPr sz="1800" kern="1200">
                          <a:solidFill>
                            <a:schemeClr val="dk1"/>
                          </a:solidFill>
                          <a:latin typeface="Acumin Pro"/>
                        </a:defRPr>
                      </a:lvl6pPr>
                      <a:lvl7pPr marL="2743131" algn="l" defTabSz="914377" rtl="0" eaLnBrk="1" latinLnBrk="0" hangingPunct="1">
                        <a:defRPr sz="1800" kern="1200">
                          <a:solidFill>
                            <a:schemeClr val="dk1"/>
                          </a:solidFill>
                          <a:latin typeface="Acumin Pro"/>
                        </a:defRPr>
                      </a:lvl7pPr>
                      <a:lvl8pPr marL="3200320" algn="l" defTabSz="914377" rtl="0" eaLnBrk="1" latinLnBrk="0" hangingPunct="1">
                        <a:defRPr sz="1800" kern="1200">
                          <a:solidFill>
                            <a:schemeClr val="dk1"/>
                          </a:solidFill>
                          <a:latin typeface="Acumin Pro"/>
                        </a:defRPr>
                      </a:lvl8pPr>
                      <a:lvl9pPr marL="3657509" algn="l" defTabSz="914377" rtl="0" eaLnBrk="1" latinLnBrk="0" hangingPunct="1">
                        <a:defRPr sz="1800" kern="1200">
                          <a:solidFill>
                            <a:schemeClr val="dk1"/>
                          </a:solidFill>
                          <a:latin typeface="Acumin Pro"/>
                        </a:defRPr>
                      </a:lvl9pPr>
                    </a:lstStyle>
                    <a:p>
                      <a:pPr algn="ctr"/>
                      <a:r>
                        <a:rPr lang="en-US" sz="1400" dirty="0">
                          <a:latin typeface="Arial" panose="020B0604020202020204" pitchFamily="34" charset="0"/>
                          <a:cs typeface="Arial" panose="020B0604020202020204" pitchFamily="34" charset="0"/>
                        </a:rPr>
                        <a:t>120</a:t>
                      </a:r>
                      <a:endParaRPr lang="en-US" sz="1400" b="0" dirty="0">
                        <a:latin typeface="Arial" panose="020B0604020202020204" pitchFamily="34" charset="0"/>
                        <a:cs typeface="Arial" panose="020B0604020202020204" pitchFamily="34" charset="0"/>
                      </a:endParaRPr>
                    </a:p>
                  </a:txBody>
                  <a:tcP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F5B335">
                        <a:tint val="20000"/>
                      </a:srgbClr>
                    </a:solidFill>
                  </a:tcPr>
                </a:tc>
                <a:extLst>
                  <a:ext uri="{0D108BD9-81ED-4DB2-BD59-A6C34878D82A}">
                    <a16:rowId xmlns:a16="http://schemas.microsoft.com/office/drawing/2014/main" val="10002"/>
                  </a:ext>
                </a:extLst>
              </a:tr>
              <a:tr h="426324">
                <a:tc>
                  <a:txBody>
                    <a:bodyPr/>
                    <a:lstStyle>
                      <a:lvl1pPr marL="0" algn="l" defTabSz="914377" rtl="0" eaLnBrk="1" latinLnBrk="0" hangingPunct="1">
                        <a:defRPr sz="1800" kern="1200">
                          <a:solidFill>
                            <a:schemeClr val="dk1"/>
                          </a:solidFill>
                          <a:latin typeface="Acumin Pro"/>
                        </a:defRPr>
                      </a:lvl1pPr>
                      <a:lvl2pPr marL="457189" algn="l" defTabSz="914377" rtl="0" eaLnBrk="1" latinLnBrk="0" hangingPunct="1">
                        <a:defRPr sz="1800" kern="1200">
                          <a:solidFill>
                            <a:schemeClr val="dk1"/>
                          </a:solidFill>
                          <a:latin typeface="Acumin Pro"/>
                        </a:defRPr>
                      </a:lvl2pPr>
                      <a:lvl3pPr marL="914377" algn="l" defTabSz="914377" rtl="0" eaLnBrk="1" latinLnBrk="0" hangingPunct="1">
                        <a:defRPr sz="1800" kern="1200">
                          <a:solidFill>
                            <a:schemeClr val="dk1"/>
                          </a:solidFill>
                          <a:latin typeface="Acumin Pro"/>
                        </a:defRPr>
                      </a:lvl3pPr>
                      <a:lvl4pPr marL="1371566" algn="l" defTabSz="914377" rtl="0" eaLnBrk="1" latinLnBrk="0" hangingPunct="1">
                        <a:defRPr sz="1800" kern="1200">
                          <a:solidFill>
                            <a:schemeClr val="dk1"/>
                          </a:solidFill>
                          <a:latin typeface="Acumin Pro"/>
                        </a:defRPr>
                      </a:lvl4pPr>
                      <a:lvl5pPr marL="1828754" algn="l" defTabSz="914377" rtl="0" eaLnBrk="1" latinLnBrk="0" hangingPunct="1">
                        <a:defRPr sz="1800" kern="1200">
                          <a:solidFill>
                            <a:schemeClr val="dk1"/>
                          </a:solidFill>
                          <a:latin typeface="Acumin Pro"/>
                        </a:defRPr>
                      </a:lvl5pPr>
                      <a:lvl6pPr marL="2285943" algn="l" defTabSz="914377" rtl="0" eaLnBrk="1" latinLnBrk="0" hangingPunct="1">
                        <a:defRPr sz="1800" kern="1200">
                          <a:solidFill>
                            <a:schemeClr val="dk1"/>
                          </a:solidFill>
                          <a:latin typeface="Acumin Pro"/>
                        </a:defRPr>
                      </a:lvl6pPr>
                      <a:lvl7pPr marL="2743131" algn="l" defTabSz="914377" rtl="0" eaLnBrk="1" latinLnBrk="0" hangingPunct="1">
                        <a:defRPr sz="1800" kern="1200">
                          <a:solidFill>
                            <a:schemeClr val="dk1"/>
                          </a:solidFill>
                          <a:latin typeface="Acumin Pro"/>
                        </a:defRPr>
                      </a:lvl7pPr>
                      <a:lvl8pPr marL="3200320" algn="l" defTabSz="914377" rtl="0" eaLnBrk="1" latinLnBrk="0" hangingPunct="1">
                        <a:defRPr sz="1800" kern="1200">
                          <a:solidFill>
                            <a:schemeClr val="dk1"/>
                          </a:solidFill>
                          <a:latin typeface="Acumin Pro"/>
                        </a:defRPr>
                      </a:lvl8pPr>
                      <a:lvl9pPr marL="3657509" algn="l" defTabSz="914377" rtl="0" eaLnBrk="1" latinLnBrk="0" hangingPunct="1">
                        <a:defRPr sz="1800" kern="1200">
                          <a:solidFill>
                            <a:schemeClr val="dk1"/>
                          </a:solidFill>
                          <a:latin typeface="Acumin Pro"/>
                        </a:defRPr>
                      </a:lvl9pPr>
                    </a:lstStyle>
                    <a:p>
                      <a:r>
                        <a:rPr lang="en-US" sz="1400" dirty="0">
                          <a:latin typeface="Arial" panose="020B0604020202020204" pitchFamily="34" charset="0"/>
                          <a:cs typeface="Arial" panose="020B0604020202020204" pitchFamily="34" charset="0"/>
                        </a:rPr>
                        <a:t>Auger Average Output Torque (N-m)</a:t>
                      </a:r>
                      <a:endParaRPr lang="en-US" sz="1400" b="0" dirty="0">
                        <a:latin typeface="Arial" panose="020B0604020202020204" pitchFamily="34" charset="0"/>
                        <a:cs typeface="Arial" panose="020B0604020202020204" pitchFamily="34" charset="0"/>
                      </a:endParaRPr>
                    </a:p>
                  </a:txBody>
                  <a:tcP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F5B335">
                        <a:tint val="40000"/>
                      </a:srgbClr>
                    </a:solidFill>
                  </a:tcPr>
                </a:tc>
                <a:tc>
                  <a:txBody>
                    <a:bodyPr/>
                    <a:lstStyle>
                      <a:lvl1pPr marL="0" algn="l" defTabSz="914377" rtl="0" eaLnBrk="1" latinLnBrk="0" hangingPunct="1">
                        <a:defRPr sz="1800" kern="1200">
                          <a:solidFill>
                            <a:schemeClr val="dk1"/>
                          </a:solidFill>
                          <a:latin typeface="Acumin Pro"/>
                        </a:defRPr>
                      </a:lvl1pPr>
                      <a:lvl2pPr marL="457189" algn="l" defTabSz="914377" rtl="0" eaLnBrk="1" latinLnBrk="0" hangingPunct="1">
                        <a:defRPr sz="1800" kern="1200">
                          <a:solidFill>
                            <a:schemeClr val="dk1"/>
                          </a:solidFill>
                          <a:latin typeface="Acumin Pro"/>
                        </a:defRPr>
                      </a:lvl2pPr>
                      <a:lvl3pPr marL="914377" algn="l" defTabSz="914377" rtl="0" eaLnBrk="1" latinLnBrk="0" hangingPunct="1">
                        <a:defRPr sz="1800" kern="1200">
                          <a:solidFill>
                            <a:schemeClr val="dk1"/>
                          </a:solidFill>
                          <a:latin typeface="Acumin Pro"/>
                        </a:defRPr>
                      </a:lvl3pPr>
                      <a:lvl4pPr marL="1371566" algn="l" defTabSz="914377" rtl="0" eaLnBrk="1" latinLnBrk="0" hangingPunct="1">
                        <a:defRPr sz="1800" kern="1200">
                          <a:solidFill>
                            <a:schemeClr val="dk1"/>
                          </a:solidFill>
                          <a:latin typeface="Acumin Pro"/>
                        </a:defRPr>
                      </a:lvl4pPr>
                      <a:lvl5pPr marL="1828754" algn="l" defTabSz="914377" rtl="0" eaLnBrk="1" latinLnBrk="0" hangingPunct="1">
                        <a:defRPr sz="1800" kern="1200">
                          <a:solidFill>
                            <a:schemeClr val="dk1"/>
                          </a:solidFill>
                          <a:latin typeface="Acumin Pro"/>
                        </a:defRPr>
                      </a:lvl5pPr>
                      <a:lvl6pPr marL="2285943" algn="l" defTabSz="914377" rtl="0" eaLnBrk="1" latinLnBrk="0" hangingPunct="1">
                        <a:defRPr sz="1800" kern="1200">
                          <a:solidFill>
                            <a:schemeClr val="dk1"/>
                          </a:solidFill>
                          <a:latin typeface="Acumin Pro"/>
                        </a:defRPr>
                      </a:lvl6pPr>
                      <a:lvl7pPr marL="2743131" algn="l" defTabSz="914377" rtl="0" eaLnBrk="1" latinLnBrk="0" hangingPunct="1">
                        <a:defRPr sz="1800" kern="1200">
                          <a:solidFill>
                            <a:schemeClr val="dk1"/>
                          </a:solidFill>
                          <a:latin typeface="Acumin Pro"/>
                        </a:defRPr>
                      </a:lvl7pPr>
                      <a:lvl8pPr marL="3200320" algn="l" defTabSz="914377" rtl="0" eaLnBrk="1" latinLnBrk="0" hangingPunct="1">
                        <a:defRPr sz="1800" kern="1200">
                          <a:solidFill>
                            <a:schemeClr val="dk1"/>
                          </a:solidFill>
                          <a:latin typeface="Acumin Pro"/>
                        </a:defRPr>
                      </a:lvl8pPr>
                      <a:lvl9pPr marL="3657509" algn="l" defTabSz="914377" rtl="0" eaLnBrk="1" latinLnBrk="0" hangingPunct="1">
                        <a:defRPr sz="1800" kern="1200">
                          <a:solidFill>
                            <a:schemeClr val="dk1"/>
                          </a:solidFill>
                          <a:latin typeface="Acumin Pro"/>
                        </a:defRPr>
                      </a:lvl9pPr>
                    </a:lstStyle>
                    <a:p>
                      <a:pPr algn="ctr"/>
                      <a:r>
                        <a:rPr lang="en-US" sz="1400" dirty="0">
                          <a:latin typeface="Arial" panose="020B0604020202020204" pitchFamily="34" charset="0"/>
                          <a:cs typeface="Arial" panose="020B0604020202020204" pitchFamily="34" charset="0"/>
                        </a:rPr>
                        <a:t>5.5</a:t>
                      </a:r>
                      <a:endParaRPr lang="en-US" sz="1400" b="0" dirty="0">
                        <a:latin typeface="Arial" panose="020B0604020202020204" pitchFamily="34" charset="0"/>
                        <a:cs typeface="Arial" panose="020B0604020202020204" pitchFamily="34" charset="0"/>
                      </a:endParaRPr>
                    </a:p>
                  </a:txBody>
                  <a:tcP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F5B335">
                        <a:tint val="40000"/>
                      </a:srgbClr>
                    </a:solidFill>
                  </a:tcPr>
                </a:tc>
                <a:extLst>
                  <a:ext uri="{0D108BD9-81ED-4DB2-BD59-A6C34878D82A}">
                    <a16:rowId xmlns:a16="http://schemas.microsoft.com/office/drawing/2014/main" val="10003"/>
                  </a:ext>
                </a:extLst>
              </a:tr>
              <a:tr h="470675">
                <a:tc>
                  <a:txBody>
                    <a:bodyPr/>
                    <a:lstStyle>
                      <a:lvl1pPr marL="0" algn="l" defTabSz="914377" rtl="0" eaLnBrk="1" latinLnBrk="0" hangingPunct="1">
                        <a:defRPr sz="1800" kern="1200">
                          <a:solidFill>
                            <a:schemeClr val="dk1"/>
                          </a:solidFill>
                          <a:latin typeface="Acumin Pro"/>
                        </a:defRPr>
                      </a:lvl1pPr>
                      <a:lvl2pPr marL="457189" algn="l" defTabSz="914377" rtl="0" eaLnBrk="1" latinLnBrk="0" hangingPunct="1">
                        <a:defRPr sz="1800" kern="1200">
                          <a:solidFill>
                            <a:schemeClr val="dk1"/>
                          </a:solidFill>
                          <a:latin typeface="Acumin Pro"/>
                        </a:defRPr>
                      </a:lvl2pPr>
                      <a:lvl3pPr marL="914377" algn="l" defTabSz="914377" rtl="0" eaLnBrk="1" latinLnBrk="0" hangingPunct="1">
                        <a:defRPr sz="1800" kern="1200">
                          <a:solidFill>
                            <a:schemeClr val="dk1"/>
                          </a:solidFill>
                          <a:latin typeface="Acumin Pro"/>
                        </a:defRPr>
                      </a:lvl3pPr>
                      <a:lvl4pPr marL="1371566" algn="l" defTabSz="914377" rtl="0" eaLnBrk="1" latinLnBrk="0" hangingPunct="1">
                        <a:defRPr sz="1800" kern="1200">
                          <a:solidFill>
                            <a:schemeClr val="dk1"/>
                          </a:solidFill>
                          <a:latin typeface="Acumin Pro"/>
                        </a:defRPr>
                      </a:lvl4pPr>
                      <a:lvl5pPr marL="1828754" algn="l" defTabSz="914377" rtl="0" eaLnBrk="1" latinLnBrk="0" hangingPunct="1">
                        <a:defRPr sz="1800" kern="1200">
                          <a:solidFill>
                            <a:schemeClr val="dk1"/>
                          </a:solidFill>
                          <a:latin typeface="Acumin Pro"/>
                        </a:defRPr>
                      </a:lvl5pPr>
                      <a:lvl6pPr marL="2285943" algn="l" defTabSz="914377" rtl="0" eaLnBrk="1" latinLnBrk="0" hangingPunct="1">
                        <a:defRPr sz="1800" kern="1200">
                          <a:solidFill>
                            <a:schemeClr val="dk1"/>
                          </a:solidFill>
                          <a:latin typeface="Acumin Pro"/>
                        </a:defRPr>
                      </a:lvl6pPr>
                      <a:lvl7pPr marL="2743131" algn="l" defTabSz="914377" rtl="0" eaLnBrk="1" latinLnBrk="0" hangingPunct="1">
                        <a:defRPr sz="1800" kern="1200">
                          <a:solidFill>
                            <a:schemeClr val="dk1"/>
                          </a:solidFill>
                          <a:latin typeface="Acumin Pro"/>
                        </a:defRPr>
                      </a:lvl7pPr>
                      <a:lvl8pPr marL="3200320" algn="l" defTabSz="914377" rtl="0" eaLnBrk="1" latinLnBrk="0" hangingPunct="1">
                        <a:defRPr sz="1800" kern="1200">
                          <a:solidFill>
                            <a:schemeClr val="dk1"/>
                          </a:solidFill>
                          <a:latin typeface="Acumin Pro"/>
                        </a:defRPr>
                      </a:lvl8pPr>
                      <a:lvl9pPr marL="3657509" algn="l" defTabSz="914377" rtl="0" eaLnBrk="1" latinLnBrk="0" hangingPunct="1">
                        <a:defRPr sz="1800" kern="1200">
                          <a:solidFill>
                            <a:schemeClr val="dk1"/>
                          </a:solidFill>
                          <a:latin typeface="Acumin Pro"/>
                        </a:defRPr>
                      </a:lvl9pPr>
                    </a:lstStyle>
                    <a:p>
                      <a:r>
                        <a:rPr lang="en-US" sz="1400" dirty="0">
                          <a:latin typeface="Arial" panose="020B0604020202020204" pitchFamily="34" charset="0"/>
                          <a:cs typeface="Arial" panose="020B0604020202020204" pitchFamily="34" charset="0"/>
                        </a:rPr>
                        <a:t>Auger Average Power Consumption (W)</a:t>
                      </a:r>
                      <a:endParaRPr lang="en-US" sz="1400" b="0" dirty="0">
                        <a:latin typeface="Arial" panose="020B0604020202020204" pitchFamily="34" charset="0"/>
                        <a:cs typeface="Arial" panose="020B0604020202020204" pitchFamily="34" charset="0"/>
                      </a:endParaRPr>
                    </a:p>
                  </a:txBody>
                  <a:tcPr>
                    <a:lnL w="12700" cmpd="sng">
                      <a:solidFill>
                        <a:srgbClr val="FFFFFF"/>
                      </a:solid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F5B335">
                        <a:tint val="40000"/>
                      </a:srgbClr>
                    </a:solidFill>
                  </a:tcPr>
                </a:tc>
                <a:tc>
                  <a:txBody>
                    <a:bodyPr/>
                    <a:lstStyle>
                      <a:lvl1pPr marL="0" algn="l" defTabSz="914377" rtl="0" eaLnBrk="1" latinLnBrk="0" hangingPunct="1">
                        <a:defRPr sz="1800" kern="1200">
                          <a:solidFill>
                            <a:schemeClr val="dk1"/>
                          </a:solidFill>
                          <a:latin typeface="Acumin Pro"/>
                        </a:defRPr>
                      </a:lvl1pPr>
                      <a:lvl2pPr marL="457189" algn="l" defTabSz="914377" rtl="0" eaLnBrk="1" latinLnBrk="0" hangingPunct="1">
                        <a:defRPr sz="1800" kern="1200">
                          <a:solidFill>
                            <a:schemeClr val="dk1"/>
                          </a:solidFill>
                          <a:latin typeface="Acumin Pro"/>
                        </a:defRPr>
                      </a:lvl2pPr>
                      <a:lvl3pPr marL="914377" algn="l" defTabSz="914377" rtl="0" eaLnBrk="1" latinLnBrk="0" hangingPunct="1">
                        <a:defRPr sz="1800" kern="1200">
                          <a:solidFill>
                            <a:schemeClr val="dk1"/>
                          </a:solidFill>
                          <a:latin typeface="Acumin Pro"/>
                        </a:defRPr>
                      </a:lvl3pPr>
                      <a:lvl4pPr marL="1371566" algn="l" defTabSz="914377" rtl="0" eaLnBrk="1" latinLnBrk="0" hangingPunct="1">
                        <a:defRPr sz="1800" kern="1200">
                          <a:solidFill>
                            <a:schemeClr val="dk1"/>
                          </a:solidFill>
                          <a:latin typeface="Acumin Pro"/>
                        </a:defRPr>
                      </a:lvl4pPr>
                      <a:lvl5pPr marL="1828754" algn="l" defTabSz="914377" rtl="0" eaLnBrk="1" latinLnBrk="0" hangingPunct="1">
                        <a:defRPr sz="1800" kern="1200">
                          <a:solidFill>
                            <a:schemeClr val="dk1"/>
                          </a:solidFill>
                          <a:latin typeface="Acumin Pro"/>
                        </a:defRPr>
                      </a:lvl5pPr>
                      <a:lvl6pPr marL="2285943" algn="l" defTabSz="914377" rtl="0" eaLnBrk="1" latinLnBrk="0" hangingPunct="1">
                        <a:defRPr sz="1800" kern="1200">
                          <a:solidFill>
                            <a:schemeClr val="dk1"/>
                          </a:solidFill>
                          <a:latin typeface="Acumin Pro"/>
                        </a:defRPr>
                      </a:lvl6pPr>
                      <a:lvl7pPr marL="2743131" algn="l" defTabSz="914377" rtl="0" eaLnBrk="1" latinLnBrk="0" hangingPunct="1">
                        <a:defRPr sz="1800" kern="1200">
                          <a:solidFill>
                            <a:schemeClr val="dk1"/>
                          </a:solidFill>
                          <a:latin typeface="Acumin Pro"/>
                        </a:defRPr>
                      </a:lvl7pPr>
                      <a:lvl8pPr marL="3200320" algn="l" defTabSz="914377" rtl="0" eaLnBrk="1" latinLnBrk="0" hangingPunct="1">
                        <a:defRPr sz="1800" kern="1200">
                          <a:solidFill>
                            <a:schemeClr val="dk1"/>
                          </a:solidFill>
                          <a:latin typeface="Acumin Pro"/>
                        </a:defRPr>
                      </a:lvl8pPr>
                      <a:lvl9pPr marL="3657509" algn="l" defTabSz="914377" rtl="0" eaLnBrk="1" latinLnBrk="0" hangingPunct="1">
                        <a:defRPr sz="1800" kern="1200">
                          <a:solidFill>
                            <a:schemeClr val="dk1"/>
                          </a:solidFill>
                          <a:latin typeface="Acumin Pro"/>
                        </a:defRPr>
                      </a:lvl9pPr>
                    </a:lstStyle>
                    <a:p>
                      <a:pPr algn="ctr"/>
                      <a:r>
                        <a:rPr lang="en-US" sz="1400" dirty="0">
                          <a:latin typeface="Arial" panose="020B0604020202020204" pitchFamily="34" charset="0"/>
                          <a:cs typeface="Arial" panose="020B0604020202020204" pitchFamily="34" charset="0"/>
                        </a:rPr>
                        <a:t>87</a:t>
                      </a:r>
                      <a:endParaRPr lang="en-US" sz="1400" b="0" dirty="0">
                        <a:latin typeface="Arial" panose="020B0604020202020204" pitchFamily="34" charset="0"/>
                        <a:cs typeface="Arial" panose="020B0604020202020204" pitchFamily="34" charset="0"/>
                      </a:endParaRPr>
                    </a:p>
                  </a:txBody>
                  <a:tcPr>
                    <a:lnL w="12700" cap="flat" cmpd="sng" algn="ctr">
                      <a:solidFill>
                        <a:srgbClr val="FFFFFF"/>
                      </a:solidFill>
                      <a:prstDash val="solid"/>
                      <a:round/>
                      <a:headEnd type="none" w="med" len="med"/>
                      <a:tailEnd type="none" w="med" len="med"/>
                    </a:lnL>
                    <a:lnR w="12700" cmpd="sng">
                      <a:solidFill>
                        <a:srgbClr val="FFFFFF"/>
                      </a:solidFill>
                    </a:lnR>
                    <a:lnT w="12700" cap="flat" cmpd="sng" algn="ctr">
                      <a:solidFill>
                        <a:srgbClr val="FFFFFF"/>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F5B335">
                        <a:tint val="40000"/>
                      </a:srgbClr>
                    </a:solidFill>
                  </a:tcPr>
                </a:tc>
                <a:extLst>
                  <a:ext uri="{0D108BD9-81ED-4DB2-BD59-A6C34878D82A}">
                    <a16:rowId xmlns:a16="http://schemas.microsoft.com/office/drawing/2014/main" val="10004"/>
                  </a:ext>
                </a:extLst>
              </a:tr>
              <a:tr h="470675">
                <a:tc>
                  <a:txBody>
                    <a:bodyPr/>
                    <a:lstStyle>
                      <a:lvl1pPr marL="0" algn="l" defTabSz="914377" rtl="0" eaLnBrk="1" latinLnBrk="0" hangingPunct="1">
                        <a:defRPr sz="1800" kern="1200">
                          <a:solidFill>
                            <a:schemeClr val="dk1"/>
                          </a:solidFill>
                          <a:latin typeface="Acumin Pro"/>
                        </a:defRPr>
                      </a:lvl1pPr>
                      <a:lvl2pPr marL="457189" algn="l" defTabSz="914377" rtl="0" eaLnBrk="1" latinLnBrk="0" hangingPunct="1">
                        <a:defRPr sz="1800" kern="1200">
                          <a:solidFill>
                            <a:schemeClr val="dk1"/>
                          </a:solidFill>
                          <a:latin typeface="Acumin Pro"/>
                        </a:defRPr>
                      </a:lvl2pPr>
                      <a:lvl3pPr marL="914377" algn="l" defTabSz="914377" rtl="0" eaLnBrk="1" latinLnBrk="0" hangingPunct="1">
                        <a:defRPr sz="1800" kern="1200">
                          <a:solidFill>
                            <a:schemeClr val="dk1"/>
                          </a:solidFill>
                          <a:latin typeface="Acumin Pro"/>
                        </a:defRPr>
                      </a:lvl3pPr>
                      <a:lvl4pPr marL="1371566" algn="l" defTabSz="914377" rtl="0" eaLnBrk="1" latinLnBrk="0" hangingPunct="1">
                        <a:defRPr sz="1800" kern="1200">
                          <a:solidFill>
                            <a:schemeClr val="dk1"/>
                          </a:solidFill>
                          <a:latin typeface="Acumin Pro"/>
                        </a:defRPr>
                      </a:lvl4pPr>
                      <a:lvl5pPr marL="1828754" algn="l" defTabSz="914377" rtl="0" eaLnBrk="1" latinLnBrk="0" hangingPunct="1">
                        <a:defRPr sz="1800" kern="1200">
                          <a:solidFill>
                            <a:schemeClr val="dk1"/>
                          </a:solidFill>
                          <a:latin typeface="Acumin Pro"/>
                        </a:defRPr>
                      </a:lvl5pPr>
                      <a:lvl6pPr marL="2285943" algn="l" defTabSz="914377" rtl="0" eaLnBrk="1" latinLnBrk="0" hangingPunct="1">
                        <a:defRPr sz="1800" kern="1200">
                          <a:solidFill>
                            <a:schemeClr val="dk1"/>
                          </a:solidFill>
                          <a:latin typeface="Acumin Pro"/>
                        </a:defRPr>
                      </a:lvl6pPr>
                      <a:lvl7pPr marL="2743131" algn="l" defTabSz="914377" rtl="0" eaLnBrk="1" latinLnBrk="0" hangingPunct="1">
                        <a:defRPr sz="1800" kern="1200">
                          <a:solidFill>
                            <a:schemeClr val="dk1"/>
                          </a:solidFill>
                          <a:latin typeface="Acumin Pro"/>
                        </a:defRPr>
                      </a:lvl7pPr>
                      <a:lvl8pPr marL="3200320" algn="l" defTabSz="914377" rtl="0" eaLnBrk="1" latinLnBrk="0" hangingPunct="1">
                        <a:defRPr sz="1800" kern="1200">
                          <a:solidFill>
                            <a:schemeClr val="dk1"/>
                          </a:solidFill>
                          <a:latin typeface="Acumin Pro"/>
                        </a:defRPr>
                      </a:lvl8pPr>
                      <a:lvl9pPr marL="3657509" algn="l" defTabSz="914377" rtl="0" eaLnBrk="1" latinLnBrk="0" hangingPunct="1">
                        <a:defRPr sz="1800" kern="1200">
                          <a:solidFill>
                            <a:schemeClr val="dk1"/>
                          </a:solidFill>
                          <a:latin typeface="Acumin Pro"/>
                        </a:defRPr>
                      </a:lvl9pPr>
                    </a:lstStyle>
                    <a:p>
                      <a:r>
                        <a:rPr lang="en-US" sz="1400" dirty="0">
                          <a:latin typeface="Arial" panose="020B0604020202020204" pitchFamily="34" charset="0"/>
                          <a:cs typeface="Arial" panose="020B0604020202020204" pitchFamily="34" charset="0"/>
                        </a:rPr>
                        <a:t>Percussion</a:t>
                      </a:r>
                      <a:r>
                        <a:rPr lang="en-US" sz="1400" baseline="0" dirty="0">
                          <a:latin typeface="Arial" panose="020B0604020202020204" pitchFamily="34" charset="0"/>
                          <a:cs typeface="Arial" panose="020B0604020202020204" pitchFamily="34" charset="0"/>
                        </a:rPr>
                        <a:t> Impact Energy (Joules/Blow)</a:t>
                      </a:r>
                      <a:endParaRPr lang="en-US" sz="1400" b="0" dirty="0">
                        <a:latin typeface="Arial" panose="020B0604020202020204" pitchFamily="34" charset="0"/>
                        <a:cs typeface="Arial" panose="020B0604020202020204" pitchFamily="34" charset="0"/>
                      </a:endParaRPr>
                    </a:p>
                  </a:txBody>
                  <a:tcP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F5B335">
                        <a:tint val="20000"/>
                      </a:srgbClr>
                    </a:solidFill>
                  </a:tcPr>
                </a:tc>
                <a:tc>
                  <a:txBody>
                    <a:bodyPr/>
                    <a:lstStyle>
                      <a:lvl1pPr marL="0" algn="l" defTabSz="914377" rtl="0" eaLnBrk="1" latinLnBrk="0" hangingPunct="1">
                        <a:defRPr sz="1800" kern="1200">
                          <a:solidFill>
                            <a:schemeClr val="dk1"/>
                          </a:solidFill>
                          <a:latin typeface="Acumin Pro"/>
                        </a:defRPr>
                      </a:lvl1pPr>
                      <a:lvl2pPr marL="457189" algn="l" defTabSz="914377" rtl="0" eaLnBrk="1" latinLnBrk="0" hangingPunct="1">
                        <a:defRPr sz="1800" kern="1200">
                          <a:solidFill>
                            <a:schemeClr val="dk1"/>
                          </a:solidFill>
                          <a:latin typeface="Acumin Pro"/>
                        </a:defRPr>
                      </a:lvl2pPr>
                      <a:lvl3pPr marL="914377" algn="l" defTabSz="914377" rtl="0" eaLnBrk="1" latinLnBrk="0" hangingPunct="1">
                        <a:defRPr sz="1800" kern="1200">
                          <a:solidFill>
                            <a:schemeClr val="dk1"/>
                          </a:solidFill>
                          <a:latin typeface="Acumin Pro"/>
                        </a:defRPr>
                      </a:lvl3pPr>
                      <a:lvl4pPr marL="1371566" algn="l" defTabSz="914377" rtl="0" eaLnBrk="1" latinLnBrk="0" hangingPunct="1">
                        <a:defRPr sz="1800" kern="1200">
                          <a:solidFill>
                            <a:schemeClr val="dk1"/>
                          </a:solidFill>
                          <a:latin typeface="Acumin Pro"/>
                        </a:defRPr>
                      </a:lvl4pPr>
                      <a:lvl5pPr marL="1828754" algn="l" defTabSz="914377" rtl="0" eaLnBrk="1" latinLnBrk="0" hangingPunct="1">
                        <a:defRPr sz="1800" kern="1200">
                          <a:solidFill>
                            <a:schemeClr val="dk1"/>
                          </a:solidFill>
                          <a:latin typeface="Acumin Pro"/>
                        </a:defRPr>
                      </a:lvl5pPr>
                      <a:lvl6pPr marL="2285943" algn="l" defTabSz="914377" rtl="0" eaLnBrk="1" latinLnBrk="0" hangingPunct="1">
                        <a:defRPr sz="1800" kern="1200">
                          <a:solidFill>
                            <a:schemeClr val="dk1"/>
                          </a:solidFill>
                          <a:latin typeface="Acumin Pro"/>
                        </a:defRPr>
                      </a:lvl6pPr>
                      <a:lvl7pPr marL="2743131" algn="l" defTabSz="914377" rtl="0" eaLnBrk="1" latinLnBrk="0" hangingPunct="1">
                        <a:defRPr sz="1800" kern="1200">
                          <a:solidFill>
                            <a:schemeClr val="dk1"/>
                          </a:solidFill>
                          <a:latin typeface="Acumin Pro"/>
                        </a:defRPr>
                      </a:lvl7pPr>
                      <a:lvl8pPr marL="3200320" algn="l" defTabSz="914377" rtl="0" eaLnBrk="1" latinLnBrk="0" hangingPunct="1">
                        <a:defRPr sz="1800" kern="1200">
                          <a:solidFill>
                            <a:schemeClr val="dk1"/>
                          </a:solidFill>
                          <a:latin typeface="Acumin Pro"/>
                        </a:defRPr>
                      </a:lvl8pPr>
                      <a:lvl9pPr marL="3657509" algn="l" defTabSz="914377" rtl="0" eaLnBrk="1" latinLnBrk="0" hangingPunct="1">
                        <a:defRPr sz="1800" kern="1200">
                          <a:solidFill>
                            <a:schemeClr val="dk1"/>
                          </a:solidFill>
                          <a:latin typeface="Acumin Pro"/>
                        </a:defRPr>
                      </a:lvl9pPr>
                    </a:lstStyle>
                    <a:p>
                      <a:pPr algn="ctr"/>
                      <a:r>
                        <a:rPr lang="en-US" sz="1400" dirty="0">
                          <a:latin typeface="Arial" panose="020B0604020202020204" pitchFamily="34" charset="0"/>
                          <a:cs typeface="Arial" panose="020B0604020202020204" pitchFamily="34" charset="0"/>
                        </a:rPr>
                        <a:t>2</a:t>
                      </a:r>
                      <a:endParaRPr lang="en-US" sz="1400" b="0" dirty="0">
                        <a:latin typeface="Arial" panose="020B0604020202020204" pitchFamily="34" charset="0"/>
                        <a:cs typeface="Arial" panose="020B0604020202020204" pitchFamily="34" charset="0"/>
                      </a:endParaRPr>
                    </a:p>
                  </a:txBody>
                  <a:tcP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F5B335">
                        <a:tint val="20000"/>
                      </a:srgbClr>
                    </a:solidFill>
                  </a:tcPr>
                </a:tc>
                <a:extLst>
                  <a:ext uri="{0D108BD9-81ED-4DB2-BD59-A6C34878D82A}">
                    <a16:rowId xmlns:a16="http://schemas.microsoft.com/office/drawing/2014/main" val="10005"/>
                  </a:ext>
                </a:extLst>
              </a:tr>
              <a:tr h="426324">
                <a:tc>
                  <a:txBody>
                    <a:bodyPr/>
                    <a:lstStyle>
                      <a:lvl1pPr marL="0" algn="l" defTabSz="914377" rtl="0" eaLnBrk="1" latinLnBrk="0" hangingPunct="1">
                        <a:defRPr sz="1800" kern="1200">
                          <a:solidFill>
                            <a:schemeClr val="dk1"/>
                          </a:solidFill>
                          <a:latin typeface="Acumin Pro"/>
                        </a:defRPr>
                      </a:lvl1pPr>
                      <a:lvl2pPr marL="457189" algn="l" defTabSz="914377" rtl="0" eaLnBrk="1" latinLnBrk="0" hangingPunct="1">
                        <a:defRPr sz="1800" kern="1200">
                          <a:solidFill>
                            <a:schemeClr val="dk1"/>
                          </a:solidFill>
                          <a:latin typeface="Acumin Pro"/>
                        </a:defRPr>
                      </a:lvl2pPr>
                      <a:lvl3pPr marL="914377" algn="l" defTabSz="914377" rtl="0" eaLnBrk="1" latinLnBrk="0" hangingPunct="1">
                        <a:defRPr sz="1800" kern="1200">
                          <a:solidFill>
                            <a:schemeClr val="dk1"/>
                          </a:solidFill>
                          <a:latin typeface="Acumin Pro"/>
                        </a:defRPr>
                      </a:lvl3pPr>
                      <a:lvl4pPr marL="1371566" algn="l" defTabSz="914377" rtl="0" eaLnBrk="1" latinLnBrk="0" hangingPunct="1">
                        <a:defRPr sz="1800" kern="1200">
                          <a:solidFill>
                            <a:schemeClr val="dk1"/>
                          </a:solidFill>
                          <a:latin typeface="Acumin Pro"/>
                        </a:defRPr>
                      </a:lvl4pPr>
                      <a:lvl5pPr marL="1828754" algn="l" defTabSz="914377" rtl="0" eaLnBrk="1" latinLnBrk="0" hangingPunct="1">
                        <a:defRPr sz="1800" kern="1200">
                          <a:solidFill>
                            <a:schemeClr val="dk1"/>
                          </a:solidFill>
                          <a:latin typeface="Acumin Pro"/>
                        </a:defRPr>
                      </a:lvl5pPr>
                      <a:lvl6pPr marL="2285943" algn="l" defTabSz="914377" rtl="0" eaLnBrk="1" latinLnBrk="0" hangingPunct="1">
                        <a:defRPr sz="1800" kern="1200">
                          <a:solidFill>
                            <a:schemeClr val="dk1"/>
                          </a:solidFill>
                          <a:latin typeface="Acumin Pro"/>
                        </a:defRPr>
                      </a:lvl6pPr>
                      <a:lvl7pPr marL="2743131" algn="l" defTabSz="914377" rtl="0" eaLnBrk="1" latinLnBrk="0" hangingPunct="1">
                        <a:defRPr sz="1800" kern="1200">
                          <a:solidFill>
                            <a:schemeClr val="dk1"/>
                          </a:solidFill>
                          <a:latin typeface="Acumin Pro"/>
                        </a:defRPr>
                      </a:lvl7pPr>
                      <a:lvl8pPr marL="3200320" algn="l" defTabSz="914377" rtl="0" eaLnBrk="1" latinLnBrk="0" hangingPunct="1">
                        <a:defRPr sz="1800" kern="1200">
                          <a:solidFill>
                            <a:schemeClr val="dk1"/>
                          </a:solidFill>
                          <a:latin typeface="Acumin Pro"/>
                        </a:defRPr>
                      </a:lvl8pPr>
                      <a:lvl9pPr marL="3657509" algn="l" defTabSz="914377" rtl="0" eaLnBrk="1" latinLnBrk="0" hangingPunct="1">
                        <a:defRPr sz="1800" kern="1200">
                          <a:solidFill>
                            <a:schemeClr val="dk1"/>
                          </a:solidFill>
                          <a:latin typeface="Acumin Pro"/>
                        </a:defRPr>
                      </a:lvl9pPr>
                    </a:lstStyle>
                    <a:p>
                      <a:r>
                        <a:rPr lang="en-US" sz="1400" dirty="0">
                          <a:latin typeface="Arial" panose="020B0604020202020204" pitchFamily="34" charset="0"/>
                          <a:cs typeface="Arial" panose="020B0604020202020204" pitchFamily="34" charset="0"/>
                        </a:rPr>
                        <a:t>Nominal Percussion Rate (BPM)*</a:t>
                      </a:r>
                      <a:endParaRPr lang="en-US" sz="1400" b="0" dirty="0">
                        <a:latin typeface="Arial" panose="020B0604020202020204" pitchFamily="34" charset="0"/>
                        <a:cs typeface="Arial" panose="020B0604020202020204" pitchFamily="34" charset="0"/>
                      </a:endParaRPr>
                    </a:p>
                  </a:txBody>
                  <a:tcP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F5B335">
                        <a:tint val="40000"/>
                      </a:srgbClr>
                    </a:solidFill>
                  </a:tcPr>
                </a:tc>
                <a:tc>
                  <a:txBody>
                    <a:bodyPr/>
                    <a:lstStyle>
                      <a:lvl1pPr marL="0" algn="l" defTabSz="914377" rtl="0" eaLnBrk="1" latinLnBrk="0" hangingPunct="1">
                        <a:defRPr sz="1800" kern="1200">
                          <a:solidFill>
                            <a:schemeClr val="dk1"/>
                          </a:solidFill>
                          <a:latin typeface="Acumin Pro"/>
                        </a:defRPr>
                      </a:lvl1pPr>
                      <a:lvl2pPr marL="457189" algn="l" defTabSz="914377" rtl="0" eaLnBrk="1" latinLnBrk="0" hangingPunct="1">
                        <a:defRPr sz="1800" kern="1200">
                          <a:solidFill>
                            <a:schemeClr val="dk1"/>
                          </a:solidFill>
                          <a:latin typeface="Acumin Pro"/>
                        </a:defRPr>
                      </a:lvl2pPr>
                      <a:lvl3pPr marL="914377" algn="l" defTabSz="914377" rtl="0" eaLnBrk="1" latinLnBrk="0" hangingPunct="1">
                        <a:defRPr sz="1800" kern="1200">
                          <a:solidFill>
                            <a:schemeClr val="dk1"/>
                          </a:solidFill>
                          <a:latin typeface="Acumin Pro"/>
                        </a:defRPr>
                      </a:lvl3pPr>
                      <a:lvl4pPr marL="1371566" algn="l" defTabSz="914377" rtl="0" eaLnBrk="1" latinLnBrk="0" hangingPunct="1">
                        <a:defRPr sz="1800" kern="1200">
                          <a:solidFill>
                            <a:schemeClr val="dk1"/>
                          </a:solidFill>
                          <a:latin typeface="Acumin Pro"/>
                        </a:defRPr>
                      </a:lvl4pPr>
                      <a:lvl5pPr marL="1828754" algn="l" defTabSz="914377" rtl="0" eaLnBrk="1" latinLnBrk="0" hangingPunct="1">
                        <a:defRPr sz="1800" kern="1200">
                          <a:solidFill>
                            <a:schemeClr val="dk1"/>
                          </a:solidFill>
                          <a:latin typeface="Acumin Pro"/>
                        </a:defRPr>
                      </a:lvl5pPr>
                      <a:lvl6pPr marL="2285943" algn="l" defTabSz="914377" rtl="0" eaLnBrk="1" latinLnBrk="0" hangingPunct="1">
                        <a:defRPr sz="1800" kern="1200">
                          <a:solidFill>
                            <a:schemeClr val="dk1"/>
                          </a:solidFill>
                          <a:latin typeface="Acumin Pro"/>
                        </a:defRPr>
                      </a:lvl6pPr>
                      <a:lvl7pPr marL="2743131" algn="l" defTabSz="914377" rtl="0" eaLnBrk="1" latinLnBrk="0" hangingPunct="1">
                        <a:defRPr sz="1800" kern="1200">
                          <a:solidFill>
                            <a:schemeClr val="dk1"/>
                          </a:solidFill>
                          <a:latin typeface="Acumin Pro"/>
                        </a:defRPr>
                      </a:lvl7pPr>
                      <a:lvl8pPr marL="3200320" algn="l" defTabSz="914377" rtl="0" eaLnBrk="1" latinLnBrk="0" hangingPunct="1">
                        <a:defRPr sz="1800" kern="1200">
                          <a:solidFill>
                            <a:schemeClr val="dk1"/>
                          </a:solidFill>
                          <a:latin typeface="Acumin Pro"/>
                        </a:defRPr>
                      </a:lvl8pPr>
                      <a:lvl9pPr marL="3657509" algn="l" defTabSz="914377" rtl="0" eaLnBrk="1" latinLnBrk="0" hangingPunct="1">
                        <a:defRPr sz="1800" kern="1200">
                          <a:solidFill>
                            <a:schemeClr val="dk1"/>
                          </a:solidFill>
                          <a:latin typeface="Acumin Pro"/>
                        </a:defRPr>
                      </a:lvl9pPr>
                    </a:lstStyle>
                    <a:p>
                      <a:pPr algn="ctr"/>
                      <a:r>
                        <a:rPr lang="en-US" sz="1400" dirty="0">
                          <a:latin typeface="Arial" panose="020B0604020202020204" pitchFamily="34" charset="0"/>
                          <a:cs typeface="Arial" panose="020B0604020202020204" pitchFamily="34" charset="0"/>
                        </a:rPr>
                        <a:t>972</a:t>
                      </a:r>
                      <a:endParaRPr lang="en-US" sz="1400" b="0" dirty="0">
                        <a:latin typeface="Arial" panose="020B0604020202020204" pitchFamily="34" charset="0"/>
                        <a:cs typeface="Arial" panose="020B0604020202020204" pitchFamily="34" charset="0"/>
                      </a:endParaRPr>
                    </a:p>
                  </a:txBody>
                  <a:tcP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F5B335">
                        <a:tint val="40000"/>
                      </a:srgbClr>
                    </a:solidFill>
                  </a:tcPr>
                </a:tc>
                <a:extLst>
                  <a:ext uri="{0D108BD9-81ED-4DB2-BD59-A6C34878D82A}">
                    <a16:rowId xmlns:a16="http://schemas.microsoft.com/office/drawing/2014/main" val="10006"/>
                  </a:ext>
                </a:extLst>
              </a:tr>
              <a:tr h="276868">
                <a:tc>
                  <a:txBody>
                    <a:bodyPr/>
                    <a:lstStyle>
                      <a:lvl1pPr marL="0" algn="l" defTabSz="914377" rtl="0" eaLnBrk="1" latinLnBrk="0" hangingPunct="1">
                        <a:defRPr sz="1800" kern="1200">
                          <a:solidFill>
                            <a:schemeClr val="dk1"/>
                          </a:solidFill>
                          <a:latin typeface="Acumin Pro"/>
                        </a:defRPr>
                      </a:lvl1pPr>
                      <a:lvl2pPr marL="457189" algn="l" defTabSz="914377" rtl="0" eaLnBrk="1" latinLnBrk="0" hangingPunct="1">
                        <a:defRPr sz="1800" kern="1200">
                          <a:solidFill>
                            <a:schemeClr val="dk1"/>
                          </a:solidFill>
                          <a:latin typeface="Acumin Pro"/>
                        </a:defRPr>
                      </a:lvl2pPr>
                      <a:lvl3pPr marL="914377" algn="l" defTabSz="914377" rtl="0" eaLnBrk="1" latinLnBrk="0" hangingPunct="1">
                        <a:defRPr sz="1800" kern="1200">
                          <a:solidFill>
                            <a:schemeClr val="dk1"/>
                          </a:solidFill>
                          <a:latin typeface="Acumin Pro"/>
                        </a:defRPr>
                      </a:lvl3pPr>
                      <a:lvl4pPr marL="1371566" algn="l" defTabSz="914377" rtl="0" eaLnBrk="1" latinLnBrk="0" hangingPunct="1">
                        <a:defRPr sz="1800" kern="1200">
                          <a:solidFill>
                            <a:schemeClr val="dk1"/>
                          </a:solidFill>
                          <a:latin typeface="Acumin Pro"/>
                        </a:defRPr>
                      </a:lvl4pPr>
                      <a:lvl5pPr marL="1828754" algn="l" defTabSz="914377" rtl="0" eaLnBrk="1" latinLnBrk="0" hangingPunct="1">
                        <a:defRPr sz="1800" kern="1200">
                          <a:solidFill>
                            <a:schemeClr val="dk1"/>
                          </a:solidFill>
                          <a:latin typeface="Acumin Pro"/>
                        </a:defRPr>
                      </a:lvl5pPr>
                      <a:lvl6pPr marL="2285943" algn="l" defTabSz="914377" rtl="0" eaLnBrk="1" latinLnBrk="0" hangingPunct="1">
                        <a:defRPr sz="1800" kern="1200">
                          <a:solidFill>
                            <a:schemeClr val="dk1"/>
                          </a:solidFill>
                          <a:latin typeface="Acumin Pro"/>
                        </a:defRPr>
                      </a:lvl6pPr>
                      <a:lvl7pPr marL="2743131" algn="l" defTabSz="914377" rtl="0" eaLnBrk="1" latinLnBrk="0" hangingPunct="1">
                        <a:defRPr sz="1800" kern="1200">
                          <a:solidFill>
                            <a:schemeClr val="dk1"/>
                          </a:solidFill>
                          <a:latin typeface="Acumin Pro"/>
                        </a:defRPr>
                      </a:lvl7pPr>
                      <a:lvl8pPr marL="3200320" algn="l" defTabSz="914377" rtl="0" eaLnBrk="1" latinLnBrk="0" hangingPunct="1">
                        <a:defRPr sz="1800" kern="1200">
                          <a:solidFill>
                            <a:schemeClr val="dk1"/>
                          </a:solidFill>
                          <a:latin typeface="Acumin Pro"/>
                        </a:defRPr>
                      </a:lvl8pPr>
                      <a:lvl9pPr marL="3657509" algn="l" defTabSz="914377" rtl="0" eaLnBrk="1" latinLnBrk="0" hangingPunct="1">
                        <a:defRPr sz="1800" kern="1200">
                          <a:solidFill>
                            <a:schemeClr val="dk1"/>
                          </a:solidFill>
                          <a:latin typeface="Acumin Pro"/>
                        </a:defRPr>
                      </a:lvl9pPr>
                    </a:lstStyle>
                    <a:p>
                      <a:r>
                        <a:rPr lang="en-US" sz="1400" dirty="0">
                          <a:latin typeface="Arial" panose="020B0604020202020204" pitchFamily="34" charset="0"/>
                          <a:cs typeface="Arial" panose="020B0604020202020204" pitchFamily="34" charset="0"/>
                        </a:rPr>
                        <a:t>Feed Stage Stroke (mm)</a:t>
                      </a:r>
                      <a:endParaRPr lang="en-US" sz="1400" b="0" dirty="0">
                        <a:latin typeface="Arial" panose="020B0604020202020204" pitchFamily="34" charset="0"/>
                        <a:cs typeface="Arial" panose="020B0604020202020204" pitchFamily="34" charset="0"/>
                      </a:endParaRPr>
                    </a:p>
                  </a:txBody>
                  <a:tcP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F5B335">
                        <a:tint val="20000"/>
                      </a:srgbClr>
                    </a:solidFill>
                  </a:tcPr>
                </a:tc>
                <a:tc>
                  <a:txBody>
                    <a:bodyPr/>
                    <a:lstStyle>
                      <a:lvl1pPr marL="0" algn="l" defTabSz="914377" rtl="0" eaLnBrk="1" latinLnBrk="0" hangingPunct="1">
                        <a:defRPr sz="1800" kern="1200">
                          <a:solidFill>
                            <a:schemeClr val="dk1"/>
                          </a:solidFill>
                          <a:latin typeface="Acumin Pro"/>
                        </a:defRPr>
                      </a:lvl1pPr>
                      <a:lvl2pPr marL="457189" algn="l" defTabSz="914377" rtl="0" eaLnBrk="1" latinLnBrk="0" hangingPunct="1">
                        <a:defRPr sz="1800" kern="1200">
                          <a:solidFill>
                            <a:schemeClr val="dk1"/>
                          </a:solidFill>
                          <a:latin typeface="Acumin Pro"/>
                        </a:defRPr>
                      </a:lvl2pPr>
                      <a:lvl3pPr marL="914377" algn="l" defTabSz="914377" rtl="0" eaLnBrk="1" latinLnBrk="0" hangingPunct="1">
                        <a:defRPr sz="1800" kern="1200">
                          <a:solidFill>
                            <a:schemeClr val="dk1"/>
                          </a:solidFill>
                          <a:latin typeface="Acumin Pro"/>
                        </a:defRPr>
                      </a:lvl3pPr>
                      <a:lvl4pPr marL="1371566" algn="l" defTabSz="914377" rtl="0" eaLnBrk="1" latinLnBrk="0" hangingPunct="1">
                        <a:defRPr sz="1800" kern="1200">
                          <a:solidFill>
                            <a:schemeClr val="dk1"/>
                          </a:solidFill>
                          <a:latin typeface="Acumin Pro"/>
                        </a:defRPr>
                      </a:lvl4pPr>
                      <a:lvl5pPr marL="1828754" algn="l" defTabSz="914377" rtl="0" eaLnBrk="1" latinLnBrk="0" hangingPunct="1">
                        <a:defRPr sz="1800" kern="1200">
                          <a:solidFill>
                            <a:schemeClr val="dk1"/>
                          </a:solidFill>
                          <a:latin typeface="Acumin Pro"/>
                        </a:defRPr>
                      </a:lvl5pPr>
                      <a:lvl6pPr marL="2285943" algn="l" defTabSz="914377" rtl="0" eaLnBrk="1" latinLnBrk="0" hangingPunct="1">
                        <a:defRPr sz="1800" kern="1200">
                          <a:solidFill>
                            <a:schemeClr val="dk1"/>
                          </a:solidFill>
                          <a:latin typeface="Acumin Pro"/>
                        </a:defRPr>
                      </a:lvl6pPr>
                      <a:lvl7pPr marL="2743131" algn="l" defTabSz="914377" rtl="0" eaLnBrk="1" latinLnBrk="0" hangingPunct="1">
                        <a:defRPr sz="1800" kern="1200">
                          <a:solidFill>
                            <a:schemeClr val="dk1"/>
                          </a:solidFill>
                          <a:latin typeface="Acumin Pro"/>
                        </a:defRPr>
                      </a:lvl7pPr>
                      <a:lvl8pPr marL="3200320" algn="l" defTabSz="914377" rtl="0" eaLnBrk="1" latinLnBrk="0" hangingPunct="1">
                        <a:defRPr sz="1800" kern="1200">
                          <a:solidFill>
                            <a:schemeClr val="dk1"/>
                          </a:solidFill>
                          <a:latin typeface="Acumin Pro"/>
                        </a:defRPr>
                      </a:lvl8pPr>
                      <a:lvl9pPr marL="3657509" algn="l" defTabSz="914377" rtl="0" eaLnBrk="1" latinLnBrk="0" hangingPunct="1">
                        <a:defRPr sz="1800" kern="1200">
                          <a:solidFill>
                            <a:schemeClr val="dk1"/>
                          </a:solidFill>
                          <a:latin typeface="Acumin Pro"/>
                        </a:defRPr>
                      </a:lvl9pPr>
                    </a:lstStyle>
                    <a:p>
                      <a:pPr algn="ctr"/>
                      <a:r>
                        <a:rPr lang="en-US" sz="1400" dirty="0">
                          <a:latin typeface="Arial" panose="020B0604020202020204" pitchFamily="34" charset="0"/>
                          <a:cs typeface="Arial" panose="020B0604020202020204" pitchFamily="34" charset="0"/>
                        </a:rPr>
                        <a:t>1240</a:t>
                      </a:r>
                      <a:endParaRPr lang="en-US" sz="1400" b="0" dirty="0">
                        <a:latin typeface="Arial" panose="020B0604020202020204" pitchFamily="34" charset="0"/>
                        <a:cs typeface="Arial" panose="020B0604020202020204" pitchFamily="34" charset="0"/>
                      </a:endParaRPr>
                    </a:p>
                  </a:txBody>
                  <a:tcP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F5B335">
                        <a:tint val="20000"/>
                      </a:srgbClr>
                    </a:solidFill>
                  </a:tcPr>
                </a:tc>
                <a:extLst>
                  <a:ext uri="{0D108BD9-81ED-4DB2-BD59-A6C34878D82A}">
                    <a16:rowId xmlns:a16="http://schemas.microsoft.com/office/drawing/2014/main" val="10007"/>
                  </a:ext>
                </a:extLst>
              </a:tr>
              <a:tr h="276868">
                <a:tc>
                  <a:txBody>
                    <a:bodyPr/>
                    <a:lstStyle>
                      <a:lvl1pPr marL="0" algn="l" defTabSz="914377" rtl="0" eaLnBrk="1" latinLnBrk="0" hangingPunct="1">
                        <a:defRPr sz="1800" kern="1200">
                          <a:solidFill>
                            <a:schemeClr val="dk1"/>
                          </a:solidFill>
                          <a:latin typeface="Acumin Pro"/>
                        </a:defRPr>
                      </a:lvl1pPr>
                      <a:lvl2pPr marL="457189" algn="l" defTabSz="914377" rtl="0" eaLnBrk="1" latinLnBrk="0" hangingPunct="1">
                        <a:defRPr sz="1800" kern="1200">
                          <a:solidFill>
                            <a:schemeClr val="dk1"/>
                          </a:solidFill>
                          <a:latin typeface="Acumin Pro"/>
                        </a:defRPr>
                      </a:lvl2pPr>
                      <a:lvl3pPr marL="914377" algn="l" defTabSz="914377" rtl="0" eaLnBrk="1" latinLnBrk="0" hangingPunct="1">
                        <a:defRPr sz="1800" kern="1200">
                          <a:solidFill>
                            <a:schemeClr val="dk1"/>
                          </a:solidFill>
                          <a:latin typeface="Acumin Pro"/>
                        </a:defRPr>
                      </a:lvl3pPr>
                      <a:lvl4pPr marL="1371566" algn="l" defTabSz="914377" rtl="0" eaLnBrk="1" latinLnBrk="0" hangingPunct="1">
                        <a:defRPr sz="1800" kern="1200">
                          <a:solidFill>
                            <a:schemeClr val="dk1"/>
                          </a:solidFill>
                          <a:latin typeface="Acumin Pro"/>
                        </a:defRPr>
                      </a:lvl4pPr>
                      <a:lvl5pPr marL="1828754" algn="l" defTabSz="914377" rtl="0" eaLnBrk="1" latinLnBrk="0" hangingPunct="1">
                        <a:defRPr sz="1800" kern="1200">
                          <a:solidFill>
                            <a:schemeClr val="dk1"/>
                          </a:solidFill>
                          <a:latin typeface="Acumin Pro"/>
                        </a:defRPr>
                      </a:lvl5pPr>
                      <a:lvl6pPr marL="2285943" algn="l" defTabSz="914377" rtl="0" eaLnBrk="1" latinLnBrk="0" hangingPunct="1">
                        <a:defRPr sz="1800" kern="1200">
                          <a:solidFill>
                            <a:schemeClr val="dk1"/>
                          </a:solidFill>
                          <a:latin typeface="Acumin Pro"/>
                        </a:defRPr>
                      </a:lvl6pPr>
                      <a:lvl7pPr marL="2743131" algn="l" defTabSz="914377" rtl="0" eaLnBrk="1" latinLnBrk="0" hangingPunct="1">
                        <a:defRPr sz="1800" kern="1200">
                          <a:solidFill>
                            <a:schemeClr val="dk1"/>
                          </a:solidFill>
                          <a:latin typeface="Acumin Pro"/>
                        </a:defRPr>
                      </a:lvl7pPr>
                      <a:lvl8pPr marL="3200320" algn="l" defTabSz="914377" rtl="0" eaLnBrk="1" latinLnBrk="0" hangingPunct="1">
                        <a:defRPr sz="1800" kern="1200">
                          <a:solidFill>
                            <a:schemeClr val="dk1"/>
                          </a:solidFill>
                          <a:latin typeface="Acumin Pro"/>
                        </a:defRPr>
                      </a:lvl8pPr>
                      <a:lvl9pPr marL="3657509" algn="l" defTabSz="914377" rtl="0" eaLnBrk="1" latinLnBrk="0" hangingPunct="1">
                        <a:defRPr sz="1800" kern="1200">
                          <a:solidFill>
                            <a:schemeClr val="dk1"/>
                          </a:solidFill>
                          <a:latin typeface="Acumin Pro"/>
                        </a:defRPr>
                      </a:lvl9pPr>
                    </a:lstStyle>
                    <a:p>
                      <a:r>
                        <a:rPr lang="en-US" sz="1400" b="1" dirty="0">
                          <a:latin typeface="Arial" panose="020B0604020202020204" pitchFamily="34" charset="0"/>
                          <a:cs typeface="Arial" panose="020B0604020202020204" pitchFamily="34" charset="0"/>
                        </a:rPr>
                        <a:t>Maximum Drill Depth (mm)</a:t>
                      </a:r>
                    </a:p>
                  </a:txBody>
                  <a:tcP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F5B335">
                        <a:tint val="40000"/>
                      </a:srgbClr>
                    </a:solidFill>
                  </a:tcPr>
                </a:tc>
                <a:tc>
                  <a:txBody>
                    <a:bodyPr/>
                    <a:lstStyle>
                      <a:lvl1pPr marL="0" algn="l" defTabSz="914377" rtl="0" eaLnBrk="1" latinLnBrk="0" hangingPunct="1">
                        <a:defRPr sz="1800" kern="1200">
                          <a:solidFill>
                            <a:schemeClr val="dk1"/>
                          </a:solidFill>
                          <a:latin typeface="Acumin Pro"/>
                        </a:defRPr>
                      </a:lvl1pPr>
                      <a:lvl2pPr marL="457189" algn="l" defTabSz="914377" rtl="0" eaLnBrk="1" latinLnBrk="0" hangingPunct="1">
                        <a:defRPr sz="1800" kern="1200">
                          <a:solidFill>
                            <a:schemeClr val="dk1"/>
                          </a:solidFill>
                          <a:latin typeface="Acumin Pro"/>
                        </a:defRPr>
                      </a:lvl2pPr>
                      <a:lvl3pPr marL="914377" algn="l" defTabSz="914377" rtl="0" eaLnBrk="1" latinLnBrk="0" hangingPunct="1">
                        <a:defRPr sz="1800" kern="1200">
                          <a:solidFill>
                            <a:schemeClr val="dk1"/>
                          </a:solidFill>
                          <a:latin typeface="Acumin Pro"/>
                        </a:defRPr>
                      </a:lvl3pPr>
                      <a:lvl4pPr marL="1371566" algn="l" defTabSz="914377" rtl="0" eaLnBrk="1" latinLnBrk="0" hangingPunct="1">
                        <a:defRPr sz="1800" kern="1200">
                          <a:solidFill>
                            <a:schemeClr val="dk1"/>
                          </a:solidFill>
                          <a:latin typeface="Acumin Pro"/>
                        </a:defRPr>
                      </a:lvl4pPr>
                      <a:lvl5pPr marL="1828754" algn="l" defTabSz="914377" rtl="0" eaLnBrk="1" latinLnBrk="0" hangingPunct="1">
                        <a:defRPr sz="1800" kern="1200">
                          <a:solidFill>
                            <a:schemeClr val="dk1"/>
                          </a:solidFill>
                          <a:latin typeface="Acumin Pro"/>
                        </a:defRPr>
                      </a:lvl5pPr>
                      <a:lvl6pPr marL="2285943" algn="l" defTabSz="914377" rtl="0" eaLnBrk="1" latinLnBrk="0" hangingPunct="1">
                        <a:defRPr sz="1800" kern="1200">
                          <a:solidFill>
                            <a:schemeClr val="dk1"/>
                          </a:solidFill>
                          <a:latin typeface="Acumin Pro"/>
                        </a:defRPr>
                      </a:lvl6pPr>
                      <a:lvl7pPr marL="2743131" algn="l" defTabSz="914377" rtl="0" eaLnBrk="1" latinLnBrk="0" hangingPunct="1">
                        <a:defRPr sz="1800" kern="1200">
                          <a:solidFill>
                            <a:schemeClr val="dk1"/>
                          </a:solidFill>
                          <a:latin typeface="Acumin Pro"/>
                        </a:defRPr>
                      </a:lvl7pPr>
                      <a:lvl8pPr marL="3200320" algn="l" defTabSz="914377" rtl="0" eaLnBrk="1" latinLnBrk="0" hangingPunct="1">
                        <a:defRPr sz="1800" kern="1200">
                          <a:solidFill>
                            <a:schemeClr val="dk1"/>
                          </a:solidFill>
                          <a:latin typeface="Acumin Pro"/>
                        </a:defRPr>
                      </a:lvl8pPr>
                      <a:lvl9pPr marL="3657509" algn="l" defTabSz="914377" rtl="0" eaLnBrk="1" latinLnBrk="0" hangingPunct="1">
                        <a:defRPr sz="1800" kern="1200">
                          <a:solidFill>
                            <a:schemeClr val="dk1"/>
                          </a:solidFill>
                          <a:latin typeface="Acumin Pro"/>
                        </a:defRPr>
                      </a:lvl9pPr>
                    </a:lstStyle>
                    <a:p>
                      <a:pPr algn="ctr"/>
                      <a:r>
                        <a:rPr lang="en-US" sz="1400" b="1" dirty="0">
                          <a:latin typeface="Arial" panose="020B0604020202020204" pitchFamily="34" charset="0"/>
                          <a:cs typeface="Arial" panose="020B0604020202020204" pitchFamily="34" charset="0"/>
                        </a:rPr>
                        <a:t>1020</a:t>
                      </a:r>
                    </a:p>
                  </a:txBody>
                  <a:tcP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F5B335">
                        <a:tint val="40000"/>
                      </a:srgbClr>
                    </a:solidFill>
                  </a:tcPr>
                </a:tc>
                <a:extLst>
                  <a:ext uri="{0D108BD9-81ED-4DB2-BD59-A6C34878D82A}">
                    <a16:rowId xmlns:a16="http://schemas.microsoft.com/office/drawing/2014/main" val="10008"/>
                  </a:ext>
                </a:extLst>
              </a:tr>
              <a:tr h="426324">
                <a:tc>
                  <a:txBody>
                    <a:bodyPr/>
                    <a:lstStyle>
                      <a:lvl1pPr marL="0" algn="l" defTabSz="914377" rtl="0" eaLnBrk="1" latinLnBrk="0" hangingPunct="1">
                        <a:defRPr sz="1800" kern="1200">
                          <a:solidFill>
                            <a:schemeClr val="dk1"/>
                          </a:solidFill>
                          <a:latin typeface="Acumin Pro"/>
                        </a:defRPr>
                      </a:lvl1pPr>
                      <a:lvl2pPr marL="457189" algn="l" defTabSz="914377" rtl="0" eaLnBrk="1" latinLnBrk="0" hangingPunct="1">
                        <a:defRPr sz="1800" kern="1200">
                          <a:solidFill>
                            <a:schemeClr val="dk1"/>
                          </a:solidFill>
                          <a:latin typeface="Acumin Pro"/>
                        </a:defRPr>
                      </a:lvl2pPr>
                      <a:lvl3pPr marL="914377" algn="l" defTabSz="914377" rtl="0" eaLnBrk="1" latinLnBrk="0" hangingPunct="1">
                        <a:defRPr sz="1800" kern="1200">
                          <a:solidFill>
                            <a:schemeClr val="dk1"/>
                          </a:solidFill>
                          <a:latin typeface="Acumin Pro"/>
                        </a:defRPr>
                      </a:lvl3pPr>
                      <a:lvl4pPr marL="1371566" algn="l" defTabSz="914377" rtl="0" eaLnBrk="1" latinLnBrk="0" hangingPunct="1">
                        <a:defRPr sz="1800" kern="1200">
                          <a:solidFill>
                            <a:schemeClr val="dk1"/>
                          </a:solidFill>
                          <a:latin typeface="Acumin Pro"/>
                        </a:defRPr>
                      </a:lvl4pPr>
                      <a:lvl5pPr marL="1828754" algn="l" defTabSz="914377" rtl="0" eaLnBrk="1" latinLnBrk="0" hangingPunct="1">
                        <a:defRPr sz="1800" kern="1200">
                          <a:solidFill>
                            <a:schemeClr val="dk1"/>
                          </a:solidFill>
                          <a:latin typeface="Acumin Pro"/>
                        </a:defRPr>
                      </a:lvl5pPr>
                      <a:lvl6pPr marL="2285943" algn="l" defTabSz="914377" rtl="0" eaLnBrk="1" latinLnBrk="0" hangingPunct="1">
                        <a:defRPr sz="1800" kern="1200">
                          <a:solidFill>
                            <a:schemeClr val="dk1"/>
                          </a:solidFill>
                          <a:latin typeface="Acumin Pro"/>
                        </a:defRPr>
                      </a:lvl6pPr>
                      <a:lvl7pPr marL="2743131" algn="l" defTabSz="914377" rtl="0" eaLnBrk="1" latinLnBrk="0" hangingPunct="1">
                        <a:defRPr sz="1800" kern="1200">
                          <a:solidFill>
                            <a:schemeClr val="dk1"/>
                          </a:solidFill>
                          <a:latin typeface="Acumin Pro"/>
                        </a:defRPr>
                      </a:lvl7pPr>
                      <a:lvl8pPr marL="3200320" algn="l" defTabSz="914377" rtl="0" eaLnBrk="1" latinLnBrk="0" hangingPunct="1">
                        <a:defRPr sz="1800" kern="1200">
                          <a:solidFill>
                            <a:schemeClr val="dk1"/>
                          </a:solidFill>
                          <a:latin typeface="Acumin Pro"/>
                        </a:defRPr>
                      </a:lvl8pPr>
                      <a:lvl9pPr marL="3657509" algn="l" defTabSz="914377" rtl="0" eaLnBrk="1" latinLnBrk="0" hangingPunct="1">
                        <a:defRPr sz="1800" kern="1200">
                          <a:solidFill>
                            <a:schemeClr val="dk1"/>
                          </a:solidFill>
                          <a:latin typeface="Acumin Pro"/>
                        </a:defRPr>
                      </a:lvl9pPr>
                    </a:lstStyle>
                    <a:p>
                      <a:r>
                        <a:rPr lang="en-US" sz="1400" dirty="0">
                          <a:latin typeface="Arial" panose="020B0604020202020204" pitchFamily="34" charset="0"/>
                          <a:cs typeface="Arial" panose="020B0604020202020204" pitchFamily="34" charset="0"/>
                        </a:rPr>
                        <a:t>Deployment Stage Stroke (mm)</a:t>
                      </a:r>
                      <a:endParaRPr lang="en-US" sz="1400" b="0" dirty="0">
                        <a:latin typeface="Arial" panose="020B0604020202020204" pitchFamily="34" charset="0"/>
                        <a:cs typeface="Arial" panose="020B0604020202020204" pitchFamily="34" charset="0"/>
                      </a:endParaRPr>
                    </a:p>
                  </a:txBody>
                  <a:tcP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F5B335">
                        <a:tint val="20000"/>
                      </a:srgbClr>
                    </a:solidFill>
                  </a:tcPr>
                </a:tc>
                <a:tc>
                  <a:txBody>
                    <a:bodyPr/>
                    <a:lstStyle>
                      <a:lvl1pPr marL="0" algn="l" defTabSz="914377" rtl="0" eaLnBrk="1" latinLnBrk="0" hangingPunct="1">
                        <a:defRPr sz="1800" kern="1200">
                          <a:solidFill>
                            <a:schemeClr val="dk1"/>
                          </a:solidFill>
                          <a:latin typeface="Acumin Pro"/>
                        </a:defRPr>
                      </a:lvl1pPr>
                      <a:lvl2pPr marL="457189" algn="l" defTabSz="914377" rtl="0" eaLnBrk="1" latinLnBrk="0" hangingPunct="1">
                        <a:defRPr sz="1800" kern="1200">
                          <a:solidFill>
                            <a:schemeClr val="dk1"/>
                          </a:solidFill>
                          <a:latin typeface="Acumin Pro"/>
                        </a:defRPr>
                      </a:lvl2pPr>
                      <a:lvl3pPr marL="914377" algn="l" defTabSz="914377" rtl="0" eaLnBrk="1" latinLnBrk="0" hangingPunct="1">
                        <a:defRPr sz="1800" kern="1200">
                          <a:solidFill>
                            <a:schemeClr val="dk1"/>
                          </a:solidFill>
                          <a:latin typeface="Acumin Pro"/>
                        </a:defRPr>
                      </a:lvl3pPr>
                      <a:lvl4pPr marL="1371566" algn="l" defTabSz="914377" rtl="0" eaLnBrk="1" latinLnBrk="0" hangingPunct="1">
                        <a:defRPr sz="1800" kern="1200">
                          <a:solidFill>
                            <a:schemeClr val="dk1"/>
                          </a:solidFill>
                          <a:latin typeface="Acumin Pro"/>
                        </a:defRPr>
                      </a:lvl4pPr>
                      <a:lvl5pPr marL="1828754" algn="l" defTabSz="914377" rtl="0" eaLnBrk="1" latinLnBrk="0" hangingPunct="1">
                        <a:defRPr sz="1800" kern="1200">
                          <a:solidFill>
                            <a:schemeClr val="dk1"/>
                          </a:solidFill>
                          <a:latin typeface="Acumin Pro"/>
                        </a:defRPr>
                      </a:lvl5pPr>
                      <a:lvl6pPr marL="2285943" algn="l" defTabSz="914377" rtl="0" eaLnBrk="1" latinLnBrk="0" hangingPunct="1">
                        <a:defRPr sz="1800" kern="1200">
                          <a:solidFill>
                            <a:schemeClr val="dk1"/>
                          </a:solidFill>
                          <a:latin typeface="Acumin Pro"/>
                        </a:defRPr>
                      </a:lvl6pPr>
                      <a:lvl7pPr marL="2743131" algn="l" defTabSz="914377" rtl="0" eaLnBrk="1" latinLnBrk="0" hangingPunct="1">
                        <a:defRPr sz="1800" kern="1200">
                          <a:solidFill>
                            <a:schemeClr val="dk1"/>
                          </a:solidFill>
                          <a:latin typeface="Acumin Pro"/>
                        </a:defRPr>
                      </a:lvl7pPr>
                      <a:lvl8pPr marL="3200320" algn="l" defTabSz="914377" rtl="0" eaLnBrk="1" latinLnBrk="0" hangingPunct="1">
                        <a:defRPr sz="1800" kern="1200">
                          <a:solidFill>
                            <a:schemeClr val="dk1"/>
                          </a:solidFill>
                          <a:latin typeface="Acumin Pro"/>
                        </a:defRPr>
                      </a:lvl8pPr>
                      <a:lvl9pPr marL="3657509" algn="l" defTabSz="914377" rtl="0" eaLnBrk="1" latinLnBrk="0" hangingPunct="1">
                        <a:defRPr sz="1800" kern="1200">
                          <a:solidFill>
                            <a:schemeClr val="dk1"/>
                          </a:solidFill>
                          <a:latin typeface="Acumin Pro"/>
                        </a:defRPr>
                      </a:lvl9pPr>
                    </a:lstStyle>
                    <a:p>
                      <a:pPr algn="ctr"/>
                      <a:r>
                        <a:rPr lang="en-US" sz="1400" dirty="0">
                          <a:latin typeface="Arial" panose="020B0604020202020204" pitchFamily="34" charset="0"/>
                          <a:cs typeface="Arial" panose="020B0604020202020204" pitchFamily="34" charset="0"/>
                        </a:rPr>
                        <a:t>380</a:t>
                      </a:r>
                      <a:endParaRPr lang="en-US" sz="1400" b="0" dirty="0">
                        <a:latin typeface="Arial" panose="020B0604020202020204" pitchFamily="34" charset="0"/>
                        <a:cs typeface="Arial" panose="020B0604020202020204" pitchFamily="34" charset="0"/>
                      </a:endParaRPr>
                    </a:p>
                  </a:txBody>
                  <a:tcP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F5B335">
                        <a:tint val="20000"/>
                      </a:srgbClr>
                    </a:solidFill>
                  </a:tcPr>
                </a:tc>
                <a:extLst>
                  <a:ext uri="{0D108BD9-81ED-4DB2-BD59-A6C34878D82A}">
                    <a16:rowId xmlns:a16="http://schemas.microsoft.com/office/drawing/2014/main" val="10009"/>
                  </a:ext>
                </a:extLst>
              </a:tr>
              <a:tr h="276868">
                <a:tc>
                  <a:txBody>
                    <a:bodyPr/>
                    <a:lstStyle>
                      <a:lvl1pPr marL="0" algn="l" defTabSz="914377" rtl="0" eaLnBrk="1" latinLnBrk="0" hangingPunct="1">
                        <a:defRPr sz="1800" kern="1200">
                          <a:solidFill>
                            <a:schemeClr val="dk1"/>
                          </a:solidFill>
                          <a:latin typeface="Acumin Pro"/>
                        </a:defRPr>
                      </a:lvl1pPr>
                      <a:lvl2pPr marL="457189" algn="l" defTabSz="914377" rtl="0" eaLnBrk="1" latinLnBrk="0" hangingPunct="1">
                        <a:defRPr sz="1800" kern="1200">
                          <a:solidFill>
                            <a:schemeClr val="dk1"/>
                          </a:solidFill>
                          <a:latin typeface="Acumin Pro"/>
                        </a:defRPr>
                      </a:lvl2pPr>
                      <a:lvl3pPr marL="914377" algn="l" defTabSz="914377" rtl="0" eaLnBrk="1" latinLnBrk="0" hangingPunct="1">
                        <a:defRPr sz="1800" kern="1200">
                          <a:solidFill>
                            <a:schemeClr val="dk1"/>
                          </a:solidFill>
                          <a:latin typeface="Acumin Pro"/>
                        </a:defRPr>
                      </a:lvl3pPr>
                      <a:lvl4pPr marL="1371566" algn="l" defTabSz="914377" rtl="0" eaLnBrk="1" latinLnBrk="0" hangingPunct="1">
                        <a:defRPr sz="1800" kern="1200">
                          <a:solidFill>
                            <a:schemeClr val="dk1"/>
                          </a:solidFill>
                          <a:latin typeface="Acumin Pro"/>
                        </a:defRPr>
                      </a:lvl4pPr>
                      <a:lvl5pPr marL="1828754" algn="l" defTabSz="914377" rtl="0" eaLnBrk="1" latinLnBrk="0" hangingPunct="1">
                        <a:defRPr sz="1800" kern="1200">
                          <a:solidFill>
                            <a:schemeClr val="dk1"/>
                          </a:solidFill>
                          <a:latin typeface="Acumin Pro"/>
                        </a:defRPr>
                      </a:lvl5pPr>
                      <a:lvl6pPr marL="2285943" algn="l" defTabSz="914377" rtl="0" eaLnBrk="1" latinLnBrk="0" hangingPunct="1">
                        <a:defRPr sz="1800" kern="1200">
                          <a:solidFill>
                            <a:schemeClr val="dk1"/>
                          </a:solidFill>
                          <a:latin typeface="Acumin Pro"/>
                        </a:defRPr>
                      </a:lvl6pPr>
                      <a:lvl7pPr marL="2743131" algn="l" defTabSz="914377" rtl="0" eaLnBrk="1" latinLnBrk="0" hangingPunct="1">
                        <a:defRPr sz="1800" kern="1200">
                          <a:solidFill>
                            <a:schemeClr val="dk1"/>
                          </a:solidFill>
                          <a:latin typeface="Acumin Pro"/>
                        </a:defRPr>
                      </a:lvl7pPr>
                      <a:lvl8pPr marL="3200320" algn="l" defTabSz="914377" rtl="0" eaLnBrk="1" latinLnBrk="0" hangingPunct="1">
                        <a:defRPr sz="1800" kern="1200">
                          <a:solidFill>
                            <a:schemeClr val="dk1"/>
                          </a:solidFill>
                          <a:latin typeface="Acumin Pro"/>
                        </a:defRPr>
                      </a:lvl8pPr>
                      <a:lvl9pPr marL="3657509" algn="l" defTabSz="914377" rtl="0" eaLnBrk="1" latinLnBrk="0" hangingPunct="1">
                        <a:defRPr sz="1800" kern="1200">
                          <a:solidFill>
                            <a:schemeClr val="dk1"/>
                          </a:solidFill>
                          <a:latin typeface="Acumin Pro"/>
                        </a:defRPr>
                      </a:lvl9pPr>
                    </a:lstStyle>
                    <a:p>
                      <a:r>
                        <a:rPr lang="en-US" sz="1400" dirty="0">
                          <a:latin typeface="Arial" panose="020B0604020202020204" pitchFamily="34" charset="0"/>
                          <a:cs typeface="Arial" panose="020B0604020202020204" pitchFamily="34" charset="0"/>
                        </a:rPr>
                        <a:t>Z Stage Force Cont. (N)</a:t>
                      </a:r>
                      <a:endParaRPr lang="en-US" sz="1400" b="0" dirty="0">
                        <a:latin typeface="Arial" panose="020B0604020202020204" pitchFamily="34" charset="0"/>
                        <a:cs typeface="Arial" panose="020B0604020202020204" pitchFamily="34" charset="0"/>
                      </a:endParaRPr>
                    </a:p>
                  </a:txBody>
                  <a:tcPr>
                    <a:lnL w="12700" cmpd="sng">
                      <a:solidFill>
                        <a:srgbClr val="FFFFFF"/>
                      </a:solidFill>
                    </a:lnL>
                    <a:lnR w="12700" cmpd="sng">
                      <a:solidFill>
                        <a:srgbClr val="FFFFFF"/>
                      </a:solidFill>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5B335">
                        <a:tint val="40000"/>
                      </a:srgbClr>
                    </a:solidFill>
                  </a:tcPr>
                </a:tc>
                <a:tc>
                  <a:txBody>
                    <a:bodyPr/>
                    <a:lstStyle>
                      <a:lvl1pPr marL="0" algn="l" defTabSz="914377" rtl="0" eaLnBrk="1" latinLnBrk="0" hangingPunct="1">
                        <a:defRPr sz="1800" kern="1200">
                          <a:solidFill>
                            <a:schemeClr val="dk1"/>
                          </a:solidFill>
                          <a:latin typeface="Acumin Pro"/>
                        </a:defRPr>
                      </a:lvl1pPr>
                      <a:lvl2pPr marL="457189" algn="l" defTabSz="914377" rtl="0" eaLnBrk="1" latinLnBrk="0" hangingPunct="1">
                        <a:defRPr sz="1800" kern="1200">
                          <a:solidFill>
                            <a:schemeClr val="dk1"/>
                          </a:solidFill>
                          <a:latin typeface="Acumin Pro"/>
                        </a:defRPr>
                      </a:lvl2pPr>
                      <a:lvl3pPr marL="914377" algn="l" defTabSz="914377" rtl="0" eaLnBrk="1" latinLnBrk="0" hangingPunct="1">
                        <a:defRPr sz="1800" kern="1200">
                          <a:solidFill>
                            <a:schemeClr val="dk1"/>
                          </a:solidFill>
                          <a:latin typeface="Acumin Pro"/>
                        </a:defRPr>
                      </a:lvl3pPr>
                      <a:lvl4pPr marL="1371566" algn="l" defTabSz="914377" rtl="0" eaLnBrk="1" latinLnBrk="0" hangingPunct="1">
                        <a:defRPr sz="1800" kern="1200">
                          <a:solidFill>
                            <a:schemeClr val="dk1"/>
                          </a:solidFill>
                          <a:latin typeface="Acumin Pro"/>
                        </a:defRPr>
                      </a:lvl4pPr>
                      <a:lvl5pPr marL="1828754" algn="l" defTabSz="914377" rtl="0" eaLnBrk="1" latinLnBrk="0" hangingPunct="1">
                        <a:defRPr sz="1800" kern="1200">
                          <a:solidFill>
                            <a:schemeClr val="dk1"/>
                          </a:solidFill>
                          <a:latin typeface="Acumin Pro"/>
                        </a:defRPr>
                      </a:lvl5pPr>
                      <a:lvl6pPr marL="2285943" algn="l" defTabSz="914377" rtl="0" eaLnBrk="1" latinLnBrk="0" hangingPunct="1">
                        <a:defRPr sz="1800" kern="1200">
                          <a:solidFill>
                            <a:schemeClr val="dk1"/>
                          </a:solidFill>
                          <a:latin typeface="Acumin Pro"/>
                        </a:defRPr>
                      </a:lvl6pPr>
                      <a:lvl7pPr marL="2743131" algn="l" defTabSz="914377" rtl="0" eaLnBrk="1" latinLnBrk="0" hangingPunct="1">
                        <a:defRPr sz="1800" kern="1200">
                          <a:solidFill>
                            <a:schemeClr val="dk1"/>
                          </a:solidFill>
                          <a:latin typeface="Acumin Pro"/>
                        </a:defRPr>
                      </a:lvl7pPr>
                      <a:lvl8pPr marL="3200320" algn="l" defTabSz="914377" rtl="0" eaLnBrk="1" latinLnBrk="0" hangingPunct="1">
                        <a:defRPr sz="1800" kern="1200">
                          <a:solidFill>
                            <a:schemeClr val="dk1"/>
                          </a:solidFill>
                          <a:latin typeface="Acumin Pro"/>
                        </a:defRPr>
                      </a:lvl8pPr>
                      <a:lvl9pPr marL="3657509" algn="l" defTabSz="914377" rtl="0" eaLnBrk="1" latinLnBrk="0" hangingPunct="1">
                        <a:defRPr sz="1800" kern="1200">
                          <a:solidFill>
                            <a:schemeClr val="dk1"/>
                          </a:solidFill>
                          <a:latin typeface="Acumin Pro"/>
                        </a:defRPr>
                      </a:lvl9pPr>
                    </a:lstStyle>
                    <a:p>
                      <a:pPr algn="ctr"/>
                      <a:r>
                        <a:rPr lang="en-US" sz="1400" dirty="0">
                          <a:latin typeface="Arial" panose="020B0604020202020204" pitchFamily="34" charset="0"/>
                          <a:cs typeface="Arial" panose="020B0604020202020204" pitchFamily="34" charset="0"/>
                        </a:rPr>
                        <a:t>500</a:t>
                      </a:r>
                      <a:endParaRPr lang="en-US" sz="1400" b="0" dirty="0">
                        <a:latin typeface="Arial" panose="020B0604020202020204" pitchFamily="34" charset="0"/>
                        <a:cs typeface="Arial" panose="020B0604020202020204" pitchFamily="34" charset="0"/>
                      </a:endParaRPr>
                    </a:p>
                  </a:txBody>
                  <a:tcPr>
                    <a:lnL w="12700" cmpd="sng">
                      <a:solidFill>
                        <a:srgbClr val="FFFFFF"/>
                      </a:solidFill>
                    </a:lnL>
                    <a:lnR w="12700" cmpd="sng">
                      <a:solidFill>
                        <a:srgbClr val="FFFFFF"/>
                      </a:solidFill>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5B335">
                        <a:tint val="40000"/>
                      </a:srgbClr>
                    </a:solidFill>
                  </a:tcPr>
                </a:tc>
                <a:extLst>
                  <a:ext uri="{0D108BD9-81ED-4DB2-BD59-A6C34878D82A}">
                    <a16:rowId xmlns:a16="http://schemas.microsoft.com/office/drawing/2014/main" val="10010"/>
                  </a:ext>
                </a:extLst>
              </a:tr>
              <a:tr h="470675">
                <a:tc>
                  <a:txBody>
                    <a:bodyPr/>
                    <a:lstStyle>
                      <a:lvl1pPr marL="0" algn="l" defTabSz="914377" rtl="0" eaLnBrk="1" latinLnBrk="0" hangingPunct="1">
                        <a:defRPr sz="1800" kern="1200">
                          <a:solidFill>
                            <a:schemeClr val="dk1"/>
                          </a:solidFill>
                          <a:latin typeface="Acumin Pro"/>
                        </a:defRPr>
                      </a:lvl1pPr>
                      <a:lvl2pPr marL="457189" algn="l" defTabSz="914377" rtl="0" eaLnBrk="1" latinLnBrk="0" hangingPunct="1">
                        <a:defRPr sz="1800" kern="1200">
                          <a:solidFill>
                            <a:schemeClr val="dk1"/>
                          </a:solidFill>
                          <a:latin typeface="Acumin Pro"/>
                        </a:defRPr>
                      </a:lvl2pPr>
                      <a:lvl3pPr marL="914377" algn="l" defTabSz="914377" rtl="0" eaLnBrk="1" latinLnBrk="0" hangingPunct="1">
                        <a:defRPr sz="1800" kern="1200">
                          <a:solidFill>
                            <a:schemeClr val="dk1"/>
                          </a:solidFill>
                          <a:latin typeface="Acumin Pro"/>
                        </a:defRPr>
                      </a:lvl3pPr>
                      <a:lvl4pPr marL="1371566" algn="l" defTabSz="914377" rtl="0" eaLnBrk="1" latinLnBrk="0" hangingPunct="1">
                        <a:defRPr sz="1800" kern="1200">
                          <a:solidFill>
                            <a:schemeClr val="dk1"/>
                          </a:solidFill>
                          <a:latin typeface="Acumin Pro"/>
                        </a:defRPr>
                      </a:lvl4pPr>
                      <a:lvl5pPr marL="1828754" algn="l" defTabSz="914377" rtl="0" eaLnBrk="1" latinLnBrk="0" hangingPunct="1">
                        <a:defRPr sz="1800" kern="1200">
                          <a:solidFill>
                            <a:schemeClr val="dk1"/>
                          </a:solidFill>
                          <a:latin typeface="Acumin Pro"/>
                        </a:defRPr>
                      </a:lvl5pPr>
                      <a:lvl6pPr marL="2285943" algn="l" defTabSz="914377" rtl="0" eaLnBrk="1" latinLnBrk="0" hangingPunct="1">
                        <a:defRPr sz="1800" kern="1200">
                          <a:solidFill>
                            <a:schemeClr val="dk1"/>
                          </a:solidFill>
                          <a:latin typeface="Acumin Pro"/>
                        </a:defRPr>
                      </a:lvl6pPr>
                      <a:lvl7pPr marL="2743131" algn="l" defTabSz="914377" rtl="0" eaLnBrk="1" latinLnBrk="0" hangingPunct="1">
                        <a:defRPr sz="1800" kern="1200">
                          <a:solidFill>
                            <a:schemeClr val="dk1"/>
                          </a:solidFill>
                          <a:latin typeface="Acumin Pro"/>
                        </a:defRPr>
                      </a:lvl7pPr>
                      <a:lvl8pPr marL="3200320" algn="l" defTabSz="914377" rtl="0" eaLnBrk="1" latinLnBrk="0" hangingPunct="1">
                        <a:defRPr sz="1800" kern="1200">
                          <a:solidFill>
                            <a:schemeClr val="dk1"/>
                          </a:solidFill>
                          <a:latin typeface="Acumin Pro"/>
                        </a:defRPr>
                      </a:lvl8pPr>
                      <a:lvl9pPr marL="3657509" algn="l" defTabSz="914377" rtl="0" eaLnBrk="1" latinLnBrk="0" hangingPunct="1">
                        <a:defRPr sz="1800" kern="1200">
                          <a:solidFill>
                            <a:schemeClr val="dk1"/>
                          </a:solidFill>
                          <a:latin typeface="Acumin Pro"/>
                        </a:defRPr>
                      </a:lvl9pPr>
                    </a:lstStyle>
                    <a:p>
                      <a:r>
                        <a:rPr lang="en-US" sz="1400" b="1" dirty="0">
                          <a:latin typeface="Arial" panose="020B0604020202020204" pitchFamily="34" charset="0"/>
                          <a:cs typeface="Arial" panose="020B0604020202020204" pitchFamily="34" charset="0"/>
                        </a:rPr>
                        <a:t>CBE Drill and Launch Locks Mass (kg)</a:t>
                      </a:r>
                    </a:p>
                  </a:txBody>
                  <a:tcPr>
                    <a:lnL w="12700" cmpd="sng">
                      <a:solidFill>
                        <a:srgbClr val="FFFFFF"/>
                      </a:solidFill>
                    </a:lnL>
                    <a:lnR w="12700" cmpd="sng">
                      <a:solidFill>
                        <a:srgbClr val="FFFFFF"/>
                      </a:solidFill>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5B335">
                        <a:tint val="20000"/>
                      </a:srgbClr>
                    </a:solidFill>
                  </a:tcPr>
                </a:tc>
                <a:tc>
                  <a:txBody>
                    <a:bodyPr/>
                    <a:lstStyle>
                      <a:lvl1pPr marL="0" algn="l" defTabSz="914377" rtl="0" eaLnBrk="1" latinLnBrk="0" hangingPunct="1">
                        <a:defRPr sz="1800" kern="1200">
                          <a:solidFill>
                            <a:schemeClr val="dk1"/>
                          </a:solidFill>
                          <a:latin typeface="Acumin Pro"/>
                        </a:defRPr>
                      </a:lvl1pPr>
                      <a:lvl2pPr marL="457189" algn="l" defTabSz="914377" rtl="0" eaLnBrk="1" latinLnBrk="0" hangingPunct="1">
                        <a:defRPr sz="1800" kern="1200">
                          <a:solidFill>
                            <a:schemeClr val="dk1"/>
                          </a:solidFill>
                          <a:latin typeface="Acumin Pro"/>
                        </a:defRPr>
                      </a:lvl2pPr>
                      <a:lvl3pPr marL="914377" algn="l" defTabSz="914377" rtl="0" eaLnBrk="1" latinLnBrk="0" hangingPunct="1">
                        <a:defRPr sz="1800" kern="1200">
                          <a:solidFill>
                            <a:schemeClr val="dk1"/>
                          </a:solidFill>
                          <a:latin typeface="Acumin Pro"/>
                        </a:defRPr>
                      </a:lvl3pPr>
                      <a:lvl4pPr marL="1371566" algn="l" defTabSz="914377" rtl="0" eaLnBrk="1" latinLnBrk="0" hangingPunct="1">
                        <a:defRPr sz="1800" kern="1200">
                          <a:solidFill>
                            <a:schemeClr val="dk1"/>
                          </a:solidFill>
                          <a:latin typeface="Acumin Pro"/>
                        </a:defRPr>
                      </a:lvl4pPr>
                      <a:lvl5pPr marL="1828754" algn="l" defTabSz="914377" rtl="0" eaLnBrk="1" latinLnBrk="0" hangingPunct="1">
                        <a:defRPr sz="1800" kern="1200">
                          <a:solidFill>
                            <a:schemeClr val="dk1"/>
                          </a:solidFill>
                          <a:latin typeface="Acumin Pro"/>
                        </a:defRPr>
                      </a:lvl5pPr>
                      <a:lvl6pPr marL="2285943" algn="l" defTabSz="914377" rtl="0" eaLnBrk="1" latinLnBrk="0" hangingPunct="1">
                        <a:defRPr sz="1800" kern="1200">
                          <a:solidFill>
                            <a:schemeClr val="dk1"/>
                          </a:solidFill>
                          <a:latin typeface="Acumin Pro"/>
                        </a:defRPr>
                      </a:lvl6pPr>
                      <a:lvl7pPr marL="2743131" algn="l" defTabSz="914377" rtl="0" eaLnBrk="1" latinLnBrk="0" hangingPunct="1">
                        <a:defRPr sz="1800" kern="1200">
                          <a:solidFill>
                            <a:schemeClr val="dk1"/>
                          </a:solidFill>
                          <a:latin typeface="Acumin Pro"/>
                        </a:defRPr>
                      </a:lvl7pPr>
                      <a:lvl8pPr marL="3200320" algn="l" defTabSz="914377" rtl="0" eaLnBrk="1" latinLnBrk="0" hangingPunct="1">
                        <a:defRPr sz="1800" kern="1200">
                          <a:solidFill>
                            <a:schemeClr val="dk1"/>
                          </a:solidFill>
                          <a:latin typeface="Acumin Pro"/>
                        </a:defRPr>
                      </a:lvl8pPr>
                      <a:lvl9pPr marL="3657509" algn="l" defTabSz="914377" rtl="0" eaLnBrk="1" latinLnBrk="0" hangingPunct="1">
                        <a:defRPr sz="1800" kern="1200">
                          <a:solidFill>
                            <a:schemeClr val="dk1"/>
                          </a:solidFill>
                          <a:latin typeface="Acumin Pro"/>
                        </a:defRPr>
                      </a:lvl9pPr>
                    </a:lstStyle>
                    <a:p>
                      <a:pPr algn="ctr"/>
                      <a:r>
                        <a:rPr lang="en-US" sz="1400" b="1" dirty="0">
                          <a:latin typeface="Arial" panose="020B0604020202020204" pitchFamily="34" charset="0"/>
                          <a:cs typeface="Arial" panose="020B0604020202020204" pitchFamily="34" charset="0"/>
                        </a:rPr>
                        <a:t>~22</a:t>
                      </a:r>
                      <a:endParaRPr lang="en-US" sz="1400" b="1" dirty="0">
                        <a:solidFill>
                          <a:schemeClr val="tx1"/>
                        </a:solidFill>
                        <a:latin typeface="Arial" panose="020B0604020202020204" pitchFamily="34" charset="0"/>
                        <a:cs typeface="Arial" panose="020B0604020202020204" pitchFamily="34" charset="0"/>
                      </a:endParaRPr>
                    </a:p>
                  </a:txBody>
                  <a:tcPr>
                    <a:lnL w="12700" cmpd="sng">
                      <a:solidFill>
                        <a:srgbClr val="FFFFFF"/>
                      </a:solidFill>
                    </a:lnL>
                    <a:lnR w="12700" cmpd="sng">
                      <a:solidFill>
                        <a:srgbClr val="FFFFFF"/>
                      </a:solidFill>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5B335">
                        <a:tint val="20000"/>
                      </a:srgbClr>
                    </a:solidFill>
                  </a:tcPr>
                </a:tc>
                <a:extLst>
                  <a:ext uri="{0D108BD9-81ED-4DB2-BD59-A6C34878D82A}">
                    <a16:rowId xmlns:a16="http://schemas.microsoft.com/office/drawing/2014/main" val="10011"/>
                  </a:ext>
                </a:extLst>
              </a:tr>
              <a:tr h="426324">
                <a:tc>
                  <a:txBody>
                    <a:bodyPr/>
                    <a:lstStyle>
                      <a:lvl1pPr marL="0" algn="l" defTabSz="914377" rtl="0" eaLnBrk="1" latinLnBrk="0" hangingPunct="1">
                        <a:defRPr sz="1800" kern="1200">
                          <a:solidFill>
                            <a:schemeClr val="dk1"/>
                          </a:solidFill>
                          <a:latin typeface="Acumin Pro"/>
                        </a:defRPr>
                      </a:lvl1pPr>
                      <a:lvl2pPr marL="457189" algn="l" defTabSz="914377" rtl="0" eaLnBrk="1" latinLnBrk="0" hangingPunct="1">
                        <a:defRPr sz="1800" kern="1200">
                          <a:solidFill>
                            <a:schemeClr val="dk1"/>
                          </a:solidFill>
                          <a:latin typeface="Acumin Pro"/>
                        </a:defRPr>
                      </a:lvl2pPr>
                      <a:lvl3pPr marL="914377" algn="l" defTabSz="914377" rtl="0" eaLnBrk="1" latinLnBrk="0" hangingPunct="1">
                        <a:defRPr sz="1800" kern="1200">
                          <a:solidFill>
                            <a:schemeClr val="dk1"/>
                          </a:solidFill>
                          <a:latin typeface="Acumin Pro"/>
                        </a:defRPr>
                      </a:lvl3pPr>
                      <a:lvl4pPr marL="1371566" algn="l" defTabSz="914377" rtl="0" eaLnBrk="1" latinLnBrk="0" hangingPunct="1">
                        <a:defRPr sz="1800" kern="1200">
                          <a:solidFill>
                            <a:schemeClr val="dk1"/>
                          </a:solidFill>
                          <a:latin typeface="Acumin Pro"/>
                        </a:defRPr>
                      </a:lvl4pPr>
                      <a:lvl5pPr marL="1828754" algn="l" defTabSz="914377" rtl="0" eaLnBrk="1" latinLnBrk="0" hangingPunct="1">
                        <a:defRPr sz="1800" kern="1200">
                          <a:solidFill>
                            <a:schemeClr val="dk1"/>
                          </a:solidFill>
                          <a:latin typeface="Acumin Pro"/>
                        </a:defRPr>
                      </a:lvl5pPr>
                      <a:lvl6pPr marL="2285943" algn="l" defTabSz="914377" rtl="0" eaLnBrk="1" latinLnBrk="0" hangingPunct="1">
                        <a:defRPr sz="1800" kern="1200">
                          <a:solidFill>
                            <a:schemeClr val="dk1"/>
                          </a:solidFill>
                          <a:latin typeface="Acumin Pro"/>
                        </a:defRPr>
                      </a:lvl6pPr>
                      <a:lvl7pPr marL="2743131" algn="l" defTabSz="914377" rtl="0" eaLnBrk="1" latinLnBrk="0" hangingPunct="1">
                        <a:defRPr sz="1800" kern="1200">
                          <a:solidFill>
                            <a:schemeClr val="dk1"/>
                          </a:solidFill>
                          <a:latin typeface="Acumin Pro"/>
                        </a:defRPr>
                      </a:lvl7pPr>
                      <a:lvl8pPr marL="3200320" algn="l" defTabSz="914377" rtl="0" eaLnBrk="1" latinLnBrk="0" hangingPunct="1">
                        <a:defRPr sz="1800" kern="1200">
                          <a:solidFill>
                            <a:schemeClr val="dk1"/>
                          </a:solidFill>
                          <a:latin typeface="Acumin Pro"/>
                        </a:defRPr>
                      </a:lvl8pPr>
                      <a:lvl9pPr marL="3657509" algn="l" defTabSz="914377" rtl="0" eaLnBrk="1" latinLnBrk="0" hangingPunct="1">
                        <a:defRPr sz="1800" kern="1200">
                          <a:solidFill>
                            <a:schemeClr val="dk1"/>
                          </a:solidFill>
                          <a:latin typeface="Acumin Pro"/>
                        </a:defRPr>
                      </a:lvl9pPr>
                    </a:lstStyle>
                    <a:p>
                      <a:r>
                        <a:rPr lang="en-US" sz="1400" b="1" dirty="0">
                          <a:latin typeface="Arial" panose="020B0604020202020204" pitchFamily="34" charset="0"/>
                          <a:cs typeface="Arial" panose="020B0604020202020204" pitchFamily="34" charset="0"/>
                        </a:rPr>
                        <a:t>CBE Avionics + Harness Mass (kg)</a:t>
                      </a:r>
                    </a:p>
                  </a:txBody>
                  <a:tcPr>
                    <a:lnL w="12700" cmpd="sng">
                      <a:solidFill>
                        <a:srgbClr val="FFFFFF"/>
                      </a:solidFill>
                    </a:lnL>
                    <a:lnR w="12700" cmpd="sng">
                      <a:solidFill>
                        <a:srgbClr val="FFFFFF"/>
                      </a:solidFill>
                    </a:lnR>
                    <a:lnT w="12700" cap="flat" cmpd="sng" algn="ctr">
                      <a:solidFill>
                        <a:srgbClr val="FFFFFF"/>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F5B335">
                        <a:tint val="40000"/>
                      </a:srgbClr>
                    </a:solidFill>
                  </a:tcPr>
                </a:tc>
                <a:tc>
                  <a:txBody>
                    <a:bodyPr/>
                    <a:lstStyle>
                      <a:lvl1pPr marL="0" algn="l" defTabSz="914377" rtl="0" eaLnBrk="1" latinLnBrk="0" hangingPunct="1">
                        <a:defRPr sz="1800" kern="1200">
                          <a:solidFill>
                            <a:schemeClr val="dk1"/>
                          </a:solidFill>
                          <a:latin typeface="Acumin Pro"/>
                        </a:defRPr>
                      </a:lvl1pPr>
                      <a:lvl2pPr marL="457189" algn="l" defTabSz="914377" rtl="0" eaLnBrk="1" latinLnBrk="0" hangingPunct="1">
                        <a:defRPr sz="1800" kern="1200">
                          <a:solidFill>
                            <a:schemeClr val="dk1"/>
                          </a:solidFill>
                          <a:latin typeface="Acumin Pro"/>
                        </a:defRPr>
                      </a:lvl2pPr>
                      <a:lvl3pPr marL="914377" algn="l" defTabSz="914377" rtl="0" eaLnBrk="1" latinLnBrk="0" hangingPunct="1">
                        <a:defRPr sz="1800" kern="1200">
                          <a:solidFill>
                            <a:schemeClr val="dk1"/>
                          </a:solidFill>
                          <a:latin typeface="Acumin Pro"/>
                        </a:defRPr>
                      </a:lvl3pPr>
                      <a:lvl4pPr marL="1371566" algn="l" defTabSz="914377" rtl="0" eaLnBrk="1" latinLnBrk="0" hangingPunct="1">
                        <a:defRPr sz="1800" kern="1200">
                          <a:solidFill>
                            <a:schemeClr val="dk1"/>
                          </a:solidFill>
                          <a:latin typeface="Acumin Pro"/>
                        </a:defRPr>
                      </a:lvl4pPr>
                      <a:lvl5pPr marL="1828754" algn="l" defTabSz="914377" rtl="0" eaLnBrk="1" latinLnBrk="0" hangingPunct="1">
                        <a:defRPr sz="1800" kern="1200">
                          <a:solidFill>
                            <a:schemeClr val="dk1"/>
                          </a:solidFill>
                          <a:latin typeface="Acumin Pro"/>
                        </a:defRPr>
                      </a:lvl5pPr>
                      <a:lvl6pPr marL="2285943" algn="l" defTabSz="914377" rtl="0" eaLnBrk="1" latinLnBrk="0" hangingPunct="1">
                        <a:defRPr sz="1800" kern="1200">
                          <a:solidFill>
                            <a:schemeClr val="dk1"/>
                          </a:solidFill>
                          <a:latin typeface="Acumin Pro"/>
                        </a:defRPr>
                      </a:lvl6pPr>
                      <a:lvl7pPr marL="2743131" algn="l" defTabSz="914377" rtl="0" eaLnBrk="1" latinLnBrk="0" hangingPunct="1">
                        <a:defRPr sz="1800" kern="1200">
                          <a:solidFill>
                            <a:schemeClr val="dk1"/>
                          </a:solidFill>
                          <a:latin typeface="Acumin Pro"/>
                        </a:defRPr>
                      </a:lvl7pPr>
                      <a:lvl8pPr marL="3200320" algn="l" defTabSz="914377" rtl="0" eaLnBrk="1" latinLnBrk="0" hangingPunct="1">
                        <a:defRPr sz="1800" kern="1200">
                          <a:solidFill>
                            <a:schemeClr val="dk1"/>
                          </a:solidFill>
                          <a:latin typeface="Acumin Pro"/>
                        </a:defRPr>
                      </a:lvl8pPr>
                      <a:lvl9pPr marL="3657509" algn="l" defTabSz="914377" rtl="0" eaLnBrk="1" latinLnBrk="0" hangingPunct="1">
                        <a:defRPr sz="1800" kern="1200">
                          <a:solidFill>
                            <a:schemeClr val="dk1"/>
                          </a:solidFill>
                          <a:latin typeface="Acumin Pro"/>
                        </a:defRPr>
                      </a:lvl9pPr>
                    </a:lstStyle>
                    <a:p>
                      <a:pPr algn="ctr"/>
                      <a:r>
                        <a:rPr lang="en-US" sz="1400" b="1" dirty="0">
                          <a:solidFill>
                            <a:schemeClr val="tx1"/>
                          </a:solidFill>
                          <a:latin typeface="Arial" panose="020B0604020202020204" pitchFamily="34" charset="0"/>
                          <a:cs typeface="Arial" panose="020B0604020202020204" pitchFamily="34" charset="0"/>
                        </a:rPr>
                        <a:t>~7</a:t>
                      </a:r>
                    </a:p>
                  </a:txBody>
                  <a:tcPr>
                    <a:lnL w="12700" cmpd="sng">
                      <a:solidFill>
                        <a:srgbClr val="FFFFFF"/>
                      </a:solidFill>
                    </a:lnL>
                    <a:lnR w="12700" cmpd="sng">
                      <a:solidFill>
                        <a:srgbClr val="FFFFFF"/>
                      </a:solidFill>
                    </a:lnR>
                    <a:lnT w="12700" cap="flat" cmpd="sng" algn="ctr">
                      <a:solidFill>
                        <a:srgbClr val="FFFFFF"/>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F5B335">
                        <a:tint val="40000"/>
                      </a:srgbClr>
                    </a:solidFill>
                  </a:tcPr>
                </a:tc>
                <a:extLst>
                  <a:ext uri="{0D108BD9-81ED-4DB2-BD59-A6C34878D82A}">
                    <a16:rowId xmlns:a16="http://schemas.microsoft.com/office/drawing/2014/main" val="10012"/>
                  </a:ext>
                </a:extLst>
              </a:tr>
            </a:tbl>
          </a:graphicData>
        </a:graphic>
      </p:graphicFrame>
      <p:sp>
        <p:nvSpPr>
          <p:cNvPr id="59" name="Title 4">
            <a:extLst>
              <a:ext uri="{FF2B5EF4-FFF2-40B4-BE49-F238E27FC236}">
                <a16:creationId xmlns:a16="http://schemas.microsoft.com/office/drawing/2014/main" id="{02EA81D0-E13E-4A0E-B208-7CE13E91B182}"/>
              </a:ext>
            </a:extLst>
          </p:cNvPr>
          <p:cNvSpPr txBox="1">
            <a:spLocks/>
          </p:cNvSpPr>
          <p:nvPr/>
        </p:nvSpPr>
        <p:spPr>
          <a:xfrm>
            <a:off x="7799772" y="1047868"/>
            <a:ext cx="4147969" cy="466609"/>
          </a:xfrm>
          <a:prstGeom prst="rect">
            <a:avLst/>
          </a:prstGeom>
          <a:solidFill>
            <a:schemeClr val="accent1">
              <a:lumMod val="60000"/>
              <a:lumOff val="40000"/>
            </a:schemeClr>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b="1" dirty="0">
                <a:latin typeface="Arial" panose="020B0604020202020204" pitchFamily="34" charset="0"/>
                <a:cs typeface="Arial" panose="020B0604020202020204" pitchFamily="34" charset="0"/>
              </a:rPr>
              <a:t>Engineering Specifications</a:t>
            </a:r>
          </a:p>
        </p:txBody>
      </p:sp>
      <p:sp>
        <p:nvSpPr>
          <p:cNvPr id="52" name="Title 1">
            <a:extLst>
              <a:ext uri="{FF2B5EF4-FFF2-40B4-BE49-F238E27FC236}">
                <a16:creationId xmlns:a16="http://schemas.microsoft.com/office/drawing/2014/main" id="{88B3FC3C-56B4-4B97-845D-68E32CB40592}"/>
              </a:ext>
            </a:extLst>
          </p:cNvPr>
          <p:cNvSpPr txBox="1">
            <a:spLocks/>
          </p:cNvSpPr>
          <p:nvPr/>
        </p:nvSpPr>
        <p:spPr>
          <a:xfrm>
            <a:off x="690067" y="-72728"/>
            <a:ext cx="10811865" cy="1066800"/>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4400" kern="1200">
                <a:solidFill>
                  <a:schemeClr val="bg1"/>
                </a:solidFill>
                <a:latin typeface="+mj-lt"/>
                <a:ea typeface="+mj-ea"/>
                <a:cs typeface="+mj-cs"/>
              </a:defRPr>
            </a:lvl1pPr>
          </a:lstStyle>
          <a:p>
            <a:r>
              <a:rPr lang="en-US" sz="3600" b="1" dirty="0">
                <a:latin typeface="Arial" panose="020B0604020202020204" pitchFamily="34" charset="0"/>
                <a:cs typeface="Arial" panose="020B0604020202020204" pitchFamily="34" charset="0"/>
              </a:rPr>
              <a:t>TRIDENT</a:t>
            </a:r>
          </a:p>
        </p:txBody>
      </p:sp>
      <p:grpSp>
        <p:nvGrpSpPr>
          <p:cNvPr id="6" name="Group 5">
            <a:extLst>
              <a:ext uri="{FF2B5EF4-FFF2-40B4-BE49-F238E27FC236}">
                <a16:creationId xmlns:a16="http://schemas.microsoft.com/office/drawing/2014/main" id="{BB748B3D-F916-4AB2-B166-0BDC80F38228}"/>
              </a:ext>
            </a:extLst>
          </p:cNvPr>
          <p:cNvGrpSpPr/>
          <p:nvPr/>
        </p:nvGrpSpPr>
        <p:grpSpPr>
          <a:xfrm>
            <a:off x="3349523" y="6063149"/>
            <a:ext cx="1122029" cy="455937"/>
            <a:chOff x="2313552" y="2034040"/>
            <a:chExt cx="1122029" cy="455937"/>
          </a:xfrm>
        </p:grpSpPr>
        <p:pic>
          <p:nvPicPr>
            <p:cNvPr id="55" name="Picture 54">
              <a:extLst>
                <a:ext uri="{FF2B5EF4-FFF2-40B4-BE49-F238E27FC236}">
                  <a16:creationId xmlns:a16="http://schemas.microsoft.com/office/drawing/2014/main" id="{AF7D48A5-76F5-4F72-9338-7AC0CE6778FD}"/>
                </a:ext>
              </a:extLst>
            </p:cNvPr>
            <p:cNvPicPr>
              <a:picLocks noChangeAspect="1"/>
            </p:cNvPicPr>
            <p:nvPr/>
          </p:nvPicPr>
          <p:blipFill rotWithShape="1">
            <a:blip r:embed="rId4"/>
            <a:srcRect l="1157" t="16582" r="88138" b="50369"/>
            <a:stretch/>
          </p:blipFill>
          <p:spPr>
            <a:xfrm rot="16200000">
              <a:off x="2956496" y="2010893"/>
              <a:ext cx="455937" cy="502232"/>
            </a:xfrm>
            <a:prstGeom prst="rect">
              <a:avLst/>
            </a:prstGeom>
          </p:spPr>
        </p:pic>
        <p:sp>
          <p:nvSpPr>
            <p:cNvPr id="53" name="Arrow: Right 52">
              <a:extLst>
                <a:ext uri="{FF2B5EF4-FFF2-40B4-BE49-F238E27FC236}">
                  <a16:creationId xmlns:a16="http://schemas.microsoft.com/office/drawing/2014/main" id="{64F680B4-6989-4345-B8D6-5BA327E1743D}"/>
                </a:ext>
              </a:extLst>
            </p:cNvPr>
            <p:cNvSpPr/>
            <p:nvPr/>
          </p:nvSpPr>
          <p:spPr bwMode="auto">
            <a:xfrm>
              <a:off x="2313552" y="2216852"/>
              <a:ext cx="502232" cy="162020"/>
            </a:xfrm>
            <a:prstGeom prst="rightArrow">
              <a:avLst/>
            </a:prstGeom>
            <a:solidFill>
              <a:srgbClr val="FFD521"/>
            </a:solidFill>
            <a:ln w="158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Arial" charset="0"/>
              </a:endParaRPr>
            </a:p>
          </p:txBody>
        </p:sp>
      </p:grpSp>
      <p:sp>
        <p:nvSpPr>
          <p:cNvPr id="56" name="Slide Number Placeholder 2">
            <a:extLst>
              <a:ext uri="{FF2B5EF4-FFF2-40B4-BE49-F238E27FC236}">
                <a16:creationId xmlns:a16="http://schemas.microsoft.com/office/drawing/2014/main" id="{2295C9A0-763C-D84C-A644-3163DD888257}"/>
              </a:ext>
            </a:extLst>
          </p:cNvPr>
          <p:cNvSpPr>
            <a:spLocks noGrp="1"/>
          </p:cNvSpPr>
          <p:nvPr>
            <p:ph type="sldNum" sz="quarter" idx="4294967295"/>
          </p:nvPr>
        </p:nvSpPr>
        <p:spPr>
          <a:xfrm>
            <a:off x="11769059" y="6629400"/>
            <a:ext cx="422941" cy="228600"/>
          </a:xfrm>
          <a:prstGeom prst="rect">
            <a:avLst/>
          </a:prstGeom>
        </p:spPr>
        <p:txBody>
          <a:bodyPr/>
          <a:lstStyle/>
          <a:p>
            <a:pPr algn="r"/>
            <a:fld id="{BAC9301E-D659-8A40-A9AC-8DFA9996422A}" type="slidenum">
              <a:rPr lang="en-US" sz="1000" smtClean="0">
                <a:latin typeface="Arial" panose="020B0604020202020204" pitchFamily="34" charset="0"/>
                <a:cs typeface="Arial" panose="020B0604020202020204" pitchFamily="34" charset="0"/>
              </a:rPr>
              <a:pPr algn="r"/>
              <a:t>6</a:t>
            </a:fld>
            <a:endParaRPr lang="en-US"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65223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3A4E373-44DA-BB4F-169D-75D114DEBF64}"/>
              </a:ext>
            </a:extLst>
          </p:cNvPr>
          <p:cNvSpPr/>
          <p:nvPr/>
        </p:nvSpPr>
        <p:spPr>
          <a:xfrm>
            <a:off x="6920459" y="3593990"/>
            <a:ext cx="5083717" cy="32259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32"/>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9126766" y="4653942"/>
            <a:ext cx="2583558" cy="1222577"/>
          </a:xfrm>
          <a:prstGeom prst="rect">
            <a:avLst/>
          </a:prstGeom>
        </p:spPr>
      </p:pic>
      <p:pic>
        <p:nvPicPr>
          <p:cNvPr id="34" name="Picture 33"/>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5400000">
            <a:off x="7487997" y="4653941"/>
            <a:ext cx="2583555" cy="1222576"/>
          </a:xfrm>
          <a:prstGeom prst="rect">
            <a:avLst/>
          </a:prstGeom>
        </p:spPr>
      </p:pic>
      <p:sp>
        <p:nvSpPr>
          <p:cNvPr id="35" name="TextBox 34">
            <a:extLst>
              <a:ext uri="{FF2B5EF4-FFF2-40B4-BE49-F238E27FC236}">
                <a16:creationId xmlns:a16="http://schemas.microsoft.com/office/drawing/2014/main" id="{8C9D2663-7A43-4DCE-A7E4-5EF1AB68ED4F}"/>
              </a:ext>
            </a:extLst>
          </p:cNvPr>
          <p:cNvSpPr txBox="1"/>
          <p:nvPr/>
        </p:nvSpPr>
        <p:spPr>
          <a:xfrm>
            <a:off x="11163986" y="4917056"/>
            <a:ext cx="840190" cy="830997"/>
          </a:xfrm>
          <a:prstGeom prst="rect">
            <a:avLst/>
          </a:prstGeom>
          <a:noFill/>
        </p:spPr>
        <p:txBody>
          <a:bodyPr wrap="square" rtlCol="0">
            <a:spAutoFit/>
          </a:bodyPr>
          <a:lstStyle/>
          <a:p>
            <a:r>
              <a:rPr lang="en-US" sz="1600" dirty="0">
                <a:latin typeface="Arial" panose="020B0604020202020204" pitchFamily="34" charset="0"/>
                <a:cs typeface="Arial" panose="020B0604020202020204" pitchFamily="34" charset="0"/>
              </a:rPr>
              <a:t>Open Ion Source</a:t>
            </a:r>
          </a:p>
        </p:txBody>
      </p:sp>
      <p:sp>
        <p:nvSpPr>
          <p:cNvPr id="36" name="TextBox 35">
            <a:extLst>
              <a:ext uri="{FF2B5EF4-FFF2-40B4-BE49-F238E27FC236}">
                <a16:creationId xmlns:a16="http://schemas.microsoft.com/office/drawing/2014/main" id="{DB608AE6-CF5D-4C64-B5DC-314781952A39}"/>
              </a:ext>
            </a:extLst>
          </p:cNvPr>
          <p:cNvSpPr txBox="1"/>
          <p:nvPr/>
        </p:nvSpPr>
        <p:spPr>
          <a:xfrm>
            <a:off x="7277908" y="4842595"/>
            <a:ext cx="857068" cy="1077218"/>
          </a:xfrm>
          <a:prstGeom prst="rect">
            <a:avLst/>
          </a:prstGeom>
          <a:noFill/>
        </p:spPr>
        <p:txBody>
          <a:bodyPr wrap="square" rtlCol="0">
            <a:spAutoFit/>
          </a:bodyPr>
          <a:lstStyle/>
          <a:p>
            <a:r>
              <a:rPr lang="en-US" sz="1600" dirty="0">
                <a:latin typeface="Arial" panose="020B0604020202020204" pitchFamily="34" charset="0"/>
                <a:cs typeface="Arial" panose="020B0604020202020204" pitchFamily="34" charset="0"/>
              </a:rPr>
              <a:t>Cross Beam</a:t>
            </a:r>
          </a:p>
          <a:p>
            <a:r>
              <a:rPr lang="en-US" sz="1600" dirty="0">
                <a:latin typeface="Arial" panose="020B0604020202020204" pitchFamily="34" charset="0"/>
                <a:cs typeface="Arial" panose="020B0604020202020204" pitchFamily="34" charset="0"/>
              </a:rPr>
              <a:t>Ion Source</a:t>
            </a:r>
          </a:p>
        </p:txBody>
      </p:sp>
      <p:sp>
        <p:nvSpPr>
          <p:cNvPr id="2" name="Title 1">
            <a:extLst>
              <a:ext uri="{FF2B5EF4-FFF2-40B4-BE49-F238E27FC236}">
                <a16:creationId xmlns:a16="http://schemas.microsoft.com/office/drawing/2014/main" id="{F4C19A83-677C-AA4E-B0A0-CD2E485F5B20}"/>
              </a:ext>
            </a:extLst>
          </p:cNvPr>
          <p:cNvSpPr>
            <a:spLocks noGrp="1"/>
          </p:cNvSpPr>
          <p:nvPr>
            <p:ph type="title"/>
          </p:nvPr>
        </p:nvSpPr>
        <p:spPr>
          <a:xfrm>
            <a:off x="249383" y="1193319"/>
            <a:ext cx="6671076" cy="1460480"/>
          </a:xfrm>
        </p:spPr>
        <p:txBody>
          <a:bodyPr>
            <a:noAutofit/>
          </a:bodyPr>
          <a:lstStyle/>
          <a:p>
            <a:pPr algn="l"/>
            <a:r>
              <a:rPr lang="en-US" sz="2800" dirty="0">
                <a:solidFill>
                  <a:schemeClr val="tx1"/>
                </a:solidFill>
              </a:rPr>
              <a:t>MSolo is a modified-for-spaceflight commercial-off-the-shelf (COTS)</a:t>
            </a:r>
            <a:br>
              <a:rPr lang="en-US" sz="2800" dirty="0">
                <a:solidFill>
                  <a:schemeClr val="tx1"/>
                </a:solidFill>
              </a:rPr>
            </a:br>
            <a:r>
              <a:rPr lang="en-US" sz="2800" dirty="0">
                <a:solidFill>
                  <a:schemeClr val="tx1"/>
                </a:solidFill>
              </a:rPr>
              <a:t>Mass Spectrometer</a:t>
            </a:r>
          </a:p>
        </p:txBody>
      </p:sp>
      <p:sp>
        <p:nvSpPr>
          <p:cNvPr id="3" name="Slide Number Placeholder 2">
            <a:extLst>
              <a:ext uri="{FF2B5EF4-FFF2-40B4-BE49-F238E27FC236}">
                <a16:creationId xmlns:a16="http://schemas.microsoft.com/office/drawing/2014/main" id="{6ECE9EAF-2849-B74A-9479-8AED3542757B}"/>
              </a:ext>
            </a:extLst>
          </p:cNvPr>
          <p:cNvSpPr>
            <a:spLocks noGrp="1"/>
          </p:cNvSpPr>
          <p:nvPr>
            <p:ph type="sldNum" sz="quarter" idx="10"/>
          </p:nvPr>
        </p:nvSpPr>
        <p:spPr/>
        <p:txBody>
          <a:bodyPr/>
          <a:lstStyle/>
          <a:p>
            <a:fld id="{BAC9301E-D659-8A40-A9AC-8DFA9996422A}" type="slidenum">
              <a:rPr lang="en-US" smtClean="0"/>
              <a:pPr/>
              <a:t>7</a:t>
            </a:fld>
            <a:endParaRPr lang="en-US"/>
          </a:p>
        </p:txBody>
      </p:sp>
      <p:sp>
        <p:nvSpPr>
          <p:cNvPr id="9" name="TextBox 8"/>
          <p:cNvSpPr txBox="1"/>
          <p:nvPr/>
        </p:nvSpPr>
        <p:spPr>
          <a:xfrm>
            <a:off x="7217683" y="1253696"/>
            <a:ext cx="4786493" cy="1461939"/>
          </a:xfrm>
          <a:prstGeom prst="rect">
            <a:avLst/>
          </a:prstGeom>
          <a:solidFill>
            <a:schemeClr val="accent1">
              <a:lumMod val="40000"/>
              <a:lumOff val="60000"/>
            </a:schemeClr>
          </a:solidFill>
          <a:effectLst/>
          <a:scene3d>
            <a:camera prst="orthographicFront"/>
            <a:lightRig rig="threePt" dir="t"/>
          </a:scene3d>
          <a:sp3d>
            <a:bevelT/>
          </a:sp3d>
        </p:spPr>
        <p:txBody>
          <a:bodyPr wrap="square" rtlCol="0">
            <a:spAutoFit/>
          </a:bodyPr>
          <a:lstStyle/>
          <a:p>
            <a:r>
              <a:rPr lang="en-US" sz="1200" dirty="0">
                <a:latin typeface="Arial" panose="020B0604020202020204" pitchFamily="34" charset="0"/>
                <a:cs typeface="Arial" panose="020B0604020202020204" pitchFamily="34" charset="0"/>
              </a:rPr>
              <a:t>Modified Commercial Off The Shelf Mass Spectrometer</a:t>
            </a:r>
          </a:p>
          <a:p>
            <a:pPr marL="342900" indent="-342900">
              <a:buFont typeface="Arial" panose="020B0604020202020204" pitchFamily="34" charset="0"/>
              <a:buChar char="•"/>
            </a:pPr>
            <a:r>
              <a:rPr lang="en-US" sz="1100" dirty="0">
                <a:latin typeface="Arial" panose="020B0604020202020204" pitchFamily="34" charset="0"/>
                <a:cs typeface="Arial" panose="020B0604020202020204" pitchFamily="34" charset="0"/>
              </a:rPr>
              <a:t>INFICON Quadrupole Residual Gas Analyzer</a:t>
            </a:r>
          </a:p>
          <a:p>
            <a:pPr marL="342900" indent="-342900">
              <a:buFont typeface="Arial" panose="020B0604020202020204" pitchFamily="34" charset="0"/>
              <a:buChar char="•"/>
            </a:pPr>
            <a:r>
              <a:rPr lang="en-US" sz="1100" dirty="0">
                <a:latin typeface="Arial" panose="020B0604020202020204" pitchFamily="34" charset="0"/>
                <a:cs typeface="Arial" panose="020B0604020202020204" pitchFamily="34" charset="0"/>
              </a:rPr>
              <a:t>Open or Cross Beam Ion Source (COTS)</a:t>
            </a:r>
          </a:p>
          <a:p>
            <a:pPr marL="342900" indent="-342900">
              <a:buFont typeface="Arial" panose="020B0604020202020204" pitchFamily="34" charset="0"/>
              <a:buChar char="•"/>
            </a:pPr>
            <a:r>
              <a:rPr lang="en-US" sz="1100" dirty="0">
                <a:latin typeface="Arial" panose="020B0604020202020204" pitchFamily="34" charset="0"/>
                <a:cs typeface="Arial" panose="020B0604020202020204" pitchFamily="34" charset="0"/>
              </a:rPr>
              <a:t>Electron impact ionization - Dual Y</a:t>
            </a:r>
            <a:r>
              <a:rPr lang="en-US" sz="1100" baseline="-25000" dirty="0">
                <a:latin typeface="Arial" panose="020B0604020202020204" pitchFamily="34" charset="0"/>
                <a:cs typeface="Arial" panose="020B0604020202020204" pitchFamily="34" charset="0"/>
              </a:rPr>
              <a:t>2</a:t>
            </a:r>
            <a:r>
              <a:rPr lang="en-US" sz="1100" dirty="0">
                <a:latin typeface="Arial" panose="020B0604020202020204" pitchFamily="34" charset="0"/>
                <a:cs typeface="Arial" panose="020B0604020202020204" pitchFamily="34" charset="0"/>
              </a:rPr>
              <a:t>O</a:t>
            </a:r>
            <a:r>
              <a:rPr lang="en-US" sz="1100" baseline="-25000" dirty="0">
                <a:latin typeface="Arial" panose="020B0604020202020204" pitchFamily="34" charset="0"/>
                <a:cs typeface="Arial" panose="020B0604020202020204" pitchFamily="34" charset="0"/>
              </a:rPr>
              <a:t>3</a:t>
            </a:r>
            <a:r>
              <a:rPr lang="en-US" sz="1100" dirty="0">
                <a:latin typeface="Arial" panose="020B0604020202020204" pitchFamily="34" charset="0"/>
                <a:cs typeface="Arial" panose="020B0604020202020204" pitchFamily="34" charset="0"/>
              </a:rPr>
              <a:t>/</a:t>
            </a:r>
            <a:r>
              <a:rPr lang="en-US" sz="1100" dirty="0" err="1">
                <a:latin typeface="Arial" panose="020B0604020202020204" pitchFamily="34" charset="0"/>
                <a:cs typeface="Arial" panose="020B0604020202020204" pitchFamily="34" charset="0"/>
              </a:rPr>
              <a:t>Ir</a:t>
            </a:r>
            <a:r>
              <a:rPr lang="en-US" sz="1100" dirty="0">
                <a:latin typeface="Arial" panose="020B0604020202020204" pitchFamily="34" charset="0"/>
                <a:cs typeface="Arial" panose="020B0604020202020204" pitchFamily="34" charset="0"/>
              </a:rPr>
              <a:t> filaments (COTS)</a:t>
            </a:r>
          </a:p>
          <a:p>
            <a:pPr marL="342900" indent="-342900">
              <a:buFont typeface="Arial" panose="020B0604020202020204" pitchFamily="34" charset="0"/>
              <a:buChar char="•"/>
            </a:pPr>
            <a:r>
              <a:rPr lang="en-US" sz="1100" dirty="0">
                <a:latin typeface="Arial" panose="020B0604020202020204" pitchFamily="34" charset="0"/>
                <a:cs typeface="Arial" panose="020B0604020202020204" pitchFamily="34" charset="0"/>
              </a:rPr>
              <a:t>Faraday Cup and Electron Multiplier Detectors (COTS)</a:t>
            </a:r>
          </a:p>
          <a:p>
            <a:pPr marL="342900" indent="-342900">
              <a:buFont typeface="Arial" panose="020B0604020202020204" pitchFamily="34" charset="0"/>
              <a:buChar char="•"/>
            </a:pPr>
            <a:r>
              <a:rPr lang="en-US" sz="1100" dirty="0">
                <a:latin typeface="Arial" panose="020B0604020202020204" pitchFamily="34" charset="0"/>
                <a:cs typeface="Arial" panose="020B0604020202020204" pitchFamily="34" charset="0"/>
              </a:rPr>
              <a:t>Calibration Gas System (KSC)</a:t>
            </a:r>
          </a:p>
          <a:p>
            <a:pPr marL="342900" indent="-342900">
              <a:buFont typeface="Arial" panose="020B0604020202020204" pitchFamily="34" charset="0"/>
              <a:buChar char="•"/>
            </a:pPr>
            <a:r>
              <a:rPr lang="en-US" sz="1100" dirty="0">
                <a:latin typeface="Arial" panose="020B0604020202020204" pitchFamily="34" charset="0"/>
                <a:cs typeface="Arial" panose="020B0604020202020204" pitchFamily="34" charset="0"/>
              </a:rPr>
              <a:t>Chassis designed to build on instrument avionics and include spaceflight control computer (SHREC) and power board</a:t>
            </a:r>
          </a:p>
        </p:txBody>
      </p:sp>
      <p:pic>
        <p:nvPicPr>
          <p:cNvPr id="37" name="Picture 36" descr="Diagram, engineering drawing&#10;&#10;Description automatically generated">
            <a:extLst>
              <a:ext uri="{FF2B5EF4-FFF2-40B4-BE49-F238E27FC236}">
                <a16:creationId xmlns:a16="http://schemas.microsoft.com/office/drawing/2014/main" id="{99700939-183B-4663-B66F-AA29BCC2585C}"/>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191667" y="4065218"/>
            <a:ext cx="3523596" cy="2564182"/>
          </a:xfrm>
          <a:prstGeom prst="rect">
            <a:avLst/>
          </a:prstGeom>
          <a:ln>
            <a:noFill/>
          </a:ln>
          <a:effectLst>
            <a:softEdge rad="112500"/>
          </a:effectLst>
        </p:spPr>
      </p:pic>
      <p:sp>
        <p:nvSpPr>
          <p:cNvPr id="13" name="Title 5">
            <a:extLst>
              <a:ext uri="{FF2B5EF4-FFF2-40B4-BE49-F238E27FC236}">
                <a16:creationId xmlns:a16="http://schemas.microsoft.com/office/drawing/2014/main" id="{F7A5FFA7-D0CD-4C05-9AF4-47E69CEB546E}"/>
              </a:ext>
            </a:extLst>
          </p:cNvPr>
          <p:cNvSpPr txBox="1">
            <a:spLocks/>
          </p:cNvSpPr>
          <p:nvPr/>
        </p:nvSpPr>
        <p:spPr>
          <a:xfrm>
            <a:off x="0" y="117675"/>
            <a:ext cx="11029834" cy="895927"/>
          </a:xfrm>
          <a:prstGeom prst="rect">
            <a:avLst/>
          </a:prstGeom>
        </p:spPr>
        <p:txBody>
          <a:bodyPr vert="horz" lIns="91440" tIns="45720" rIns="91440" bIns="45720" rtlCol="0" anchor="ctr">
            <a:normAutofit fontScale="55000" lnSpcReduction="20000"/>
          </a:bodyPr>
          <a:lstStyle>
            <a:lvl1pPr algn="ctr" defTabSz="914400" rtl="0" eaLnBrk="1" latinLnBrk="0" hangingPunct="1">
              <a:lnSpc>
                <a:spcPct val="90000"/>
              </a:lnSpc>
              <a:spcBef>
                <a:spcPct val="0"/>
              </a:spcBef>
              <a:buNone/>
              <a:defRPr sz="4400" kern="1200">
                <a:solidFill>
                  <a:schemeClr val="bg1"/>
                </a:solidFill>
                <a:latin typeface="+mj-lt"/>
                <a:ea typeface="+mj-ea"/>
                <a:cs typeface="+mj-cs"/>
              </a:defRPr>
            </a:lvl1pPr>
          </a:lstStyle>
          <a:p>
            <a:r>
              <a:rPr lang="en-US" sz="7300" b="1" dirty="0">
                <a:latin typeface="Arial" panose="020B0604020202020204" pitchFamily="34" charset="0"/>
                <a:cs typeface="Arial" panose="020B0604020202020204" pitchFamily="34" charset="0"/>
              </a:rPr>
              <a:t>MSolo </a:t>
            </a:r>
          </a:p>
          <a:p>
            <a:r>
              <a:rPr lang="en-US" sz="6000" b="1" dirty="0">
                <a:latin typeface="Arial" panose="020B0604020202020204" pitchFamily="34" charset="0"/>
                <a:cs typeface="Arial" panose="020B0604020202020204" pitchFamily="34" charset="0"/>
              </a:rPr>
              <a:t>Mass Spectrometer observing lunar operations</a:t>
            </a:r>
          </a:p>
        </p:txBody>
      </p:sp>
      <p:sp>
        <p:nvSpPr>
          <p:cNvPr id="5" name="Oval 4">
            <a:extLst>
              <a:ext uri="{FF2B5EF4-FFF2-40B4-BE49-F238E27FC236}">
                <a16:creationId xmlns:a16="http://schemas.microsoft.com/office/drawing/2014/main" id="{073D2C49-A975-4815-8768-CF7272EC92F8}"/>
              </a:ext>
            </a:extLst>
          </p:cNvPr>
          <p:cNvSpPr/>
          <p:nvPr/>
        </p:nvSpPr>
        <p:spPr>
          <a:xfrm>
            <a:off x="7185344" y="4600296"/>
            <a:ext cx="916122" cy="1684929"/>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4" descr="Engineers install multilayer insulation (MLI) on the Mass Spectrometer Observing Lunar Operations (MSolo) instrument inside Kennedy Space Center’s Space Station Processing Facility on Oct. 20, 2022. The activity is in preparation for the Polar Resources Ice Mining Experiment-1 (PRIME-1) mission, which will be the first in-situ resource utilization demonstration on the Moon. MLI protects the instrument from thermal temperature extremes, helping to insulate at cold temperatures and to cool at higher temperatures when solar lighting conditions or lunar infrared reflects onto the instrument. Researchers and engineers are preparing MSolo instruments to launch on four robotic missions as part of NASA’s Commercial Lunar Payload Services – commercial deliveries beginning in 2023 that will perform science experiments, test technologies, and demonstrate capabilities to help NASA explore the Moon and prepare for crewed missions to the lunar surface. ">
            <a:extLst>
              <a:ext uri="{FF2B5EF4-FFF2-40B4-BE49-F238E27FC236}">
                <a16:creationId xmlns:a16="http://schemas.microsoft.com/office/drawing/2014/main" id="{B4F02D60-AF56-DC56-F6D1-25F081D2DD46}"/>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9058" t="888" r="8080" b="-888"/>
          <a:stretch/>
        </p:blipFill>
        <p:spPr bwMode="auto">
          <a:xfrm>
            <a:off x="3870750" y="1677158"/>
            <a:ext cx="2887535" cy="523524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C0FF85E-DEBC-5B19-CFB7-E8ABF1711C47}"/>
              </a:ext>
            </a:extLst>
          </p:cNvPr>
          <p:cNvSpPr txBox="1"/>
          <p:nvPr/>
        </p:nvSpPr>
        <p:spPr>
          <a:xfrm>
            <a:off x="272425" y="1750593"/>
            <a:ext cx="3301101" cy="2154436"/>
          </a:xfrm>
          <a:prstGeom prst="rect">
            <a:avLst/>
          </a:prstGeom>
          <a:solidFill>
            <a:schemeClr val="accent1">
              <a:lumMod val="40000"/>
              <a:lumOff val="60000"/>
            </a:schemeClr>
          </a:solidFill>
          <a:effectLst/>
          <a:scene3d>
            <a:camera prst="orthographicFront"/>
            <a:lightRig rig="threePt" dir="t"/>
          </a:scene3d>
          <a:sp3d>
            <a:bevelT/>
          </a:sp3d>
        </p:spPr>
        <p:txBody>
          <a:bodyPr wrap="square" rtlCol="0">
            <a:spAutoFit/>
          </a:bodyPr>
          <a:lstStyle/>
          <a:p>
            <a:r>
              <a:rPr lang="en-US" sz="1400" b="1" dirty="0">
                <a:latin typeface="Arial" panose="020B0604020202020204" pitchFamily="34" charset="0"/>
                <a:cs typeface="Arial" panose="020B0604020202020204" pitchFamily="34" charset="0"/>
              </a:rPr>
              <a:t>Ruggedization for Spaceflight</a:t>
            </a:r>
          </a:p>
          <a:p>
            <a:pPr marL="342900" indent="-342900">
              <a:buFont typeface="Arial" panose="020B0604020202020204" pitchFamily="34" charset="0"/>
              <a:buChar char="•"/>
            </a:pPr>
            <a:r>
              <a:rPr lang="en-US" sz="1200" dirty="0">
                <a:latin typeface="Arial" panose="020B0604020202020204" pitchFamily="34" charset="0"/>
                <a:cs typeface="Arial" panose="020B0604020202020204" pitchFamily="34" charset="0"/>
              </a:rPr>
              <a:t>Calibration Gas System </a:t>
            </a:r>
          </a:p>
          <a:p>
            <a:pPr marL="342900" indent="-342900">
              <a:buFont typeface="Arial" panose="020B0604020202020204" pitchFamily="34" charset="0"/>
              <a:buChar char="•"/>
            </a:pPr>
            <a:r>
              <a:rPr lang="en-US" sz="1200" dirty="0">
                <a:latin typeface="Arial" panose="020B0604020202020204" pitchFamily="34" charset="0"/>
                <a:cs typeface="Arial" panose="020B0604020202020204" pitchFamily="34" charset="0"/>
              </a:rPr>
              <a:t>Thermal upgrades</a:t>
            </a:r>
          </a:p>
          <a:p>
            <a:pPr marL="342900" indent="-342900">
              <a:buFont typeface="Arial" panose="020B0604020202020204" pitchFamily="34" charset="0"/>
              <a:buChar char="•"/>
            </a:pPr>
            <a:r>
              <a:rPr lang="en-US" sz="1200" dirty="0">
                <a:latin typeface="Arial" panose="020B0604020202020204" pitchFamily="34" charset="0"/>
                <a:cs typeface="Arial" panose="020B0604020202020204" pitchFamily="34" charset="0"/>
              </a:rPr>
              <a:t>Structural upgrades</a:t>
            </a:r>
          </a:p>
          <a:p>
            <a:pPr marL="342900" indent="-342900">
              <a:buFont typeface="Arial" panose="020B0604020202020204" pitchFamily="34" charset="0"/>
              <a:buChar char="•"/>
            </a:pPr>
            <a:r>
              <a:rPr lang="en-US" sz="1200" dirty="0">
                <a:latin typeface="Arial" panose="020B0604020202020204" pitchFamily="34" charset="0"/>
                <a:cs typeface="Arial" panose="020B0604020202020204" pitchFamily="34" charset="0"/>
              </a:rPr>
              <a:t>Onboard computer designed</a:t>
            </a:r>
          </a:p>
          <a:p>
            <a:pPr marL="342900" indent="-342900">
              <a:buFont typeface="Arial" panose="020B0604020202020204" pitchFamily="34" charset="0"/>
              <a:buChar char="•"/>
            </a:pPr>
            <a:r>
              <a:rPr lang="en-US" sz="1200" dirty="0">
                <a:latin typeface="Arial" panose="020B0604020202020204" pitchFamily="34" charset="0"/>
                <a:cs typeface="Arial" panose="020B0604020202020204" pitchFamily="34" charset="0"/>
              </a:rPr>
              <a:t>Avionics board redesign</a:t>
            </a:r>
          </a:p>
          <a:p>
            <a:pPr marL="342900" indent="-342900">
              <a:buFont typeface="Arial" panose="020B0604020202020204" pitchFamily="34" charset="0"/>
              <a:buChar char="•"/>
            </a:pPr>
            <a:r>
              <a:rPr lang="en-US" sz="1200" dirty="0">
                <a:latin typeface="Arial" panose="020B0604020202020204" pitchFamily="34" charset="0"/>
                <a:cs typeface="Arial" panose="020B0604020202020204" pitchFamily="34" charset="0"/>
              </a:rPr>
              <a:t>New chassis to support COTS MS Boards, new power boards and onboard computer</a:t>
            </a:r>
          </a:p>
          <a:p>
            <a:pPr marL="342900" indent="-342900">
              <a:buFont typeface="Arial" panose="020B0604020202020204" pitchFamily="34" charset="0"/>
              <a:buChar char="•"/>
            </a:pPr>
            <a:r>
              <a:rPr lang="en-US" sz="1200" dirty="0">
                <a:latin typeface="Arial" panose="020B0604020202020204" pitchFamily="34" charset="0"/>
                <a:cs typeface="Arial" panose="020B0604020202020204" pitchFamily="34" charset="0"/>
              </a:rPr>
              <a:t>Software designed to be compatible with RS422 and COTS firmware/operation</a:t>
            </a:r>
          </a:p>
        </p:txBody>
      </p:sp>
      <p:pic>
        <p:nvPicPr>
          <p:cNvPr id="8" name="Picture 4">
            <a:extLst>
              <a:ext uri="{FF2B5EF4-FFF2-40B4-BE49-F238E27FC236}">
                <a16:creationId xmlns:a16="http://schemas.microsoft.com/office/drawing/2014/main" id="{41D38F9A-E0B3-6161-C429-A16D4D0D2417}"/>
              </a:ext>
            </a:extLst>
          </p:cNvPr>
          <p:cNvPicPr>
            <a:picLocks noChangeAspect="1" noChangeArrowheads="1"/>
          </p:cNvPicPr>
          <p:nvPr/>
        </p:nvPicPr>
        <p:blipFill>
          <a:blip r:embed="rId7" cstate="hqprint">
            <a:extLst>
              <a:ext uri="{28A0092B-C50C-407E-A947-70E740481C1C}">
                <a14:useLocalDpi xmlns:a14="http://schemas.microsoft.com/office/drawing/2010/main" val="0"/>
              </a:ext>
            </a:extLst>
          </a:blip>
          <a:srcRect/>
          <a:stretch>
            <a:fillRect/>
          </a:stretch>
        </p:blipFill>
        <p:spPr bwMode="auto">
          <a:xfrm>
            <a:off x="3273952" y="1168859"/>
            <a:ext cx="1937497" cy="145312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 name="Picture 2">
            <a:extLst>
              <a:ext uri="{FF2B5EF4-FFF2-40B4-BE49-F238E27FC236}">
                <a16:creationId xmlns:a16="http://schemas.microsoft.com/office/drawing/2014/main" id="{76F8C0E1-C31C-3C61-C1AB-0AA5125A1E8E}"/>
              </a:ext>
            </a:extLst>
          </p:cNvPr>
          <p:cNvPicPr>
            <a:picLocks noChangeAspect="1" noChangeArrowheads="1"/>
          </p:cNvPicPr>
          <p:nvPr/>
        </p:nvPicPr>
        <p:blipFill rotWithShape="1">
          <a:blip r:embed="rId8" cstate="hqprint">
            <a:extLst>
              <a:ext uri="{28A0092B-C50C-407E-A947-70E740481C1C}">
                <a14:useLocalDpi xmlns:a14="http://schemas.microsoft.com/office/drawing/2010/main" val="0"/>
              </a:ext>
            </a:extLst>
          </a:blip>
          <a:srcRect l="13090"/>
          <a:stretch/>
        </p:blipFill>
        <p:spPr bwMode="auto">
          <a:xfrm>
            <a:off x="5110691" y="1380652"/>
            <a:ext cx="1803081" cy="155598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grpSp>
        <p:nvGrpSpPr>
          <p:cNvPr id="12" name="Group 11">
            <a:extLst>
              <a:ext uri="{FF2B5EF4-FFF2-40B4-BE49-F238E27FC236}">
                <a16:creationId xmlns:a16="http://schemas.microsoft.com/office/drawing/2014/main" id="{6E00B17A-2F2A-BB04-BCB9-FE630F4D7640}"/>
              </a:ext>
            </a:extLst>
          </p:cNvPr>
          <p:cNvGrpSpPr/>
          <p:nvPr/>
        </p:nvGrpSpPr>
        <p:grpSpPr>
          <a:xfrm>
            <a:off x="8263365" y="2107526"/>
            <a:ext cx="3465548" cy="2321917"/>
            <a:chOff x="8263365" y="2107526"/>
            <a:chExt cx="3465548" cy="2321917"/>
          </a:xfrm>
        </p:grpSpPr>
        <p:pic>
          <p:nvPicPr>
            <p:cNvPr id="1026" name="Picture 2" descr="Transpector-MPH">
              <a:extLst>
                <a:ext uri="{FF2B5EF4-FFF2-40B4-BE49-F238E27FC236}">
                  <a16:creationId xmlns:a16="http://schemas.microsoft.com/office/drawing/2014/main" id="{8EEFD6A3-05D9-45AA-BA40-57A089995E4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263365" y="2107526"/>
              <a:ext cx="3465548" cy="2321917"/>
            </a:xfrm>
            <a:prstGeom prst="rect">
              <a:avLst/>
            </a:prstGeom>
            <a:noFill/>
            <a:extLst>
              <a:ext uri="{909E8E84-426E-40DD-AFC4-6F175D3DCCD1}">
                <a14:hiddenFill xmlns:a14="http://schemas.microsoft.com/office/drawing/2010/main">
                  <a:solidFill>
                    <a:srgbClr val="FFFFFF"/>
                  </a:solidFill>
                </a14:hiddenFill>
              </a:ext>
            </a:extLst>
          </p:spPr>
        </p:pic>
        <p:sp>
          <p:nvSpPr>
            <p:cNvPr id="11" name="Rounded Rectangle 10">
              <a:extLst>
                <a:ext uri="{FF2B5EF4-FFF2-40B4-BE49-F238E27FC236}">
                  <a16:creationId xmlns:a16="http://schemas.microsoft.com/office/drawing/2014/main" id="{DF38A5FA-3EF1-8E2D-2553-6617D0A1790C}"/>
                </a:ext>
              </a:extLst>
            </p:cNvPr>
            <p:cNvSpPr/>
            <p:nvPr/>
          </p:nvSpPr>
          <p:spPr>
            <a:xfrm rot="325946">
              <a:off x="8429243" y="2936635"/>
              <a:ext cx="972211" cy="657355"/>
            </a:xfrm>
            <a:prstGeom prst="roundRect">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3558783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042CE96-D3DF-F04E-9A08-25662C7F8985}"/>
              </a:ext>
            </a:extLst>
          </p:cNvPr>
          <p:cNvSpPr txBox="1">
            <a:spLocks/>
          </p:cNvSpPr>
          <p:nvPr/>
        </p:nvSpPr>
        <p:spPr>
          <a:xfrm>
            <a:off x="0" y="15438"/>
            <a:ext cx="12192000" cy="1066800"/>
          </a:xfrm>
          <a:prstGeom prst="rect">
            <a:avLst/>
          </a:prstGeom>
        </p:spPr>
        <p:txBody>
          <a:bodyPr anchor="ctr"/>
          <a:lstStyle>
            <a:lvl1pPr marL="0" marR="0" indent="0" algn="l" defTabSz="914400" rtl="0" eaLnBrk="1" fontAlgn="auto" latinLnBrk="0" hangingPunct="1">
              <a:lnSpc>
                <a:spcPct val="100000"/>
              </a:lnSpc>
              <a:spcBef>
                <a:spcPts val="0"/>
              </a:spcBef>
              <a:spcAft>
                <a:spcPts val="0"/>
              </a:spcAft>
              <a:buClrTx/>
              <a:buSzTx/>
              <a:buFontTx/>
              <a:buNone/>
              <a:tabLst/>
              <a:defRPr sz="4400" kern="1200">
                <a:solidFill>
                  <a:schemeClr val="bg1"/>
                </a:solidFill>
                <a:latin typeface="+mj-lt"/>
                <a:ea typeface="+mj-ea"/>
                <a:cs typeface="+mj-cs"/>
              </a:defRPr>
            </a:lvl1pPr>
          </a:lstStyle>
          <a:p>
            <a:pPr algn="ctr"/>
            <a:endParaRPr lang="en-US" sz="2800">
              <a:latin typeface="Century Gothic" panose="020B0502020202020204" pitchFamily="34" charset="0"/>
              <a:ea typeface="ＭＳ Ｐゴシック" charset="-128"/>
              <a:cs typeface="ＭＳ Ｐゴシック" charset="-128"/>
            </a:endParaRPr>
          </a:p>
        </p:txBody>
      </p:sp>
      <p:sp>
        <p:nvSpPr>
          <p:cNvPr id="6" name="Title 5">
            <a:extLst>
              <a:ext uri="{FF2B5EF4-FFF2-40B4-BE49-F238E27FC236}">
                <a16:creationId xmlns:a16="http://schemas.microsoft.com/office/drawing/2014/main" id="{14325D0D-1DE3-1348-A5A2-B450EDF1FFA2}"/>
              </a:ext>
            </a:extLst>
          </p:cNvPr>
          <p:cNvSpPr>
            <a:spLocks noGrp="1"/>
          </p:cNvSpPr>
          <p:nvPr>
            <p:ph type="title"/>
          </p:nvPr>
        </p:nvSpPr>
        <p:spPr>
          <a:xfrm>
            <a:off x="-1" y="-7467"/>
            <a:ext cx="12192000" cy="895927"/>
          </a:xfrm>
        </p:spPr>
        <p:txBody>
          <a:bodyPr>
            <a:normAutofit/>
          </a:bodyPr>
          <a:lstStyle/>
          <a:p>
            <a:r>
              <a:rPr lang="en-US" sz="3600" b="1" dirty="0"/>
              <a:t>PRIME-1 Regolith Cuttings Pile </a:t>
            </a:r>
          </a:p>
        </p:txBody>
      </p:sp>
      <p:sp>
        <p:nvSpPr>
          <p:cNvPr id="2" name="Slide Number Placeholder 1">
            <a:extLst>
              <a:ext uri="{FF2B5EF4-FFF2-40B4-BE49-F238E27FC236}">
                <a16:creationId xmlns:a16="http://schemas.microsoft.com/office/drawing/2014/main" id="{E2C1D008-5D66-8842-B8D7-7E9D41D19931}"/>
              </a:ext>
            </a:extLst>
          </p:cNvPr>
          <p:cNvSpPr>
            <a:spLocks noGrp="1"/>
          </p:cNvSpPr>
          <p:nvPr>
            <p:ph type="sldNum" sz="quarter" idx="10"/>
          </p:nvPr>
        </p:nvSpPr>
        <p:spPr>
          <a:noFill/>
        </p:spPr>
        <p:txBody>
          <a:bodyPr/>
          <a:lstStyle/>
          <a:p>
            <a:fld id="{BAC9301E-D659-8A40-A9AC-8DFA9996422A}" type="slidenum">
              <a:rPr lang="en-US" smtClean="0"/>
              <a:t>8</a:t>
            </a:fld>
            <a:endParaRPr lang="en-US"/>
          </a:p>
        </p:txBody>
      </p:sp>
      <p:pic>
        <p:nvPicPr>
          <p:cNvPr id="9" name="Content Placeholder 8"/>
          <p:cNvPicPr>
            <a:picLocks noGrp="1" noChangeAspect="1"/>
          </p:cNvPicPr>
          <p:nvPr>
            <p:ph idx="4294967295"/>
          </p:nvPr>
        </p:nvPicPr>
        <p:blipFill>
          <a:blip r:embed="rId3">
            <a:extLst>
              <a:ext uri="{28A0092B-C50C-407E-A947-70E740481C1C}">
                <a14:useLocalDpi xmlns:a14="http://schemas.microsoft.com/office/drawing/2010/main"/>
              </a:ext>
            </a:extLst>
          </a:blip>
          <a:stretch>
            <a:fillRect/>
          </a:stretch>
        </p:blipFill>
        <p:spPr>
          <a:xfrm>
            <a:off x="201168" y="1590206"/>
            <a:ext cx="7964567" cy="2600239"/>
          </a:xfrm>
        </p:spPr>
      </p:pic>
      <p:sp>
        <p:nvSpPr>
          <p:cNvPr id="10" name="Content Placeholder 2"/>
          <p:cNvSpPr txBox="1">
            <a:spLocks/>
          </p:cNvSpPr>
          <p:nvPr/>
        </p:nvSpPr>
        <p:spPr>
          <a:xfrm>
            <a:off x="111205" y="1001316"/>
            <a:ext cx="8144491" cy="605003"/>
          </a:xfrm>
          <a:prstGeom prst="rect">
            <a:avLst/>
          </a:prstGeom>
          <a:solidFill>
            <a:schemeClr val="tx1"/>
          </a:solidFill>
          <a:ln w="63500">
            <a:solidFill>
              <a:srgbClr val="0070C0"/>
            </a:solidFill>
          </a:ln>
        </p:spPr>
        <p:txBody>
          <a:bodyPr/>
          <a:lst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charset="-128"/>
                <a:cs typeface="ＭＳ Ｐゴシック" charset="-128"/>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charset="-128"/>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128"/>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US" sz="1600" b="1" dirty="0">
                <a:solidFill>
                  <a:schemeClr val="bg2">
                    <a:lumMod val="90000"/>
                  </a:schemeClr>
                </a:solidFill>
              </a:rPr>
              <a:t>The cuttings pile size increases with each bite, evenly falling into a cone shape on the surface</a:t>
            </a:r>
            <a:r>
              <a:rPr lang="en-US" sz="2400" b="1" dirty="0">
                <a:solidFill>
                  <a:schemeClr val="bg2">
                    <a:lumMod val="90000"/>
                  </a:schemeClr>
                </a:solidFill>
              </a:rPr>
              <a:t>  </a:t>
            </a:r>
          </a:p>
        </p:txBody>
      </p:sp>
      <p:pic>
        <p:nvPicPr>
          <p:cNvPr id="5" name="Picture 4">
            <a:extLst>
              <a:ext uri="{FF2B5EF4-FFF2-40B4-BE49-F238E27FC236}">
                <a16:creationId xmlns:a16="http://schemas.microsoft.com/office/drawing/2014/main" id="{ADE631FF-4309-4D2C-A20E-1F051CC9EA9C}"/>
              </a:ext>
            </a:extLst>
          </p:cNvPr>
          <p:cNvPicPr>
            <a:picLocks noChangeAspect="1"/>
          </p:cNvPicPr>
          <p:nvPr/>
        </p:nvPicPr>
        <p:blipFill>
          <a:blip r:embed="rId4"/>
          <a:stretch>
            <a:fillRect/>
          </a:stretch>
        </p:blipFill>
        <p:spPr>
          <a:xfrm>
            <a:off x="253843" y="4487149"/>
            <a:ext cx="2943059" cy="2256551"/>
          </a:xfrm>
          <a:prstGeom prst="rect">
            <a:avLst/>
          </a:prstGeom>
        </p:spPr>
      </p:pic>
      <p:sp>
        <p:nvSpPr>
          <p:cNvPr id="8" name="TextBox 7">
            <a:extLst>
              <a:ext uri="{FF2B5EF4-FFF2-40B4-BE49-F238E27FC236}">
                <a16:creationId xmlns:a16="http://schemas.microsoft.com/office/drawing/2014/main" id="{F7CBEC0C-38C5-4B50-A88F-B396F2240110}"/>
              </a:ext>
            </a:extLst>
          </p:cNvPr>
          <p:cNvSpPr txBox="1"/>
          <p:nvPr/>
        </p:nvSpPr>
        <p:spPr>
          <a:xfrm>
            <a:off x="3383413" y="4970493"/>
            <a:ext cx="3424817" cy="1569660"/>
          </a:xfrm>
          <a:prstGeom prst="rect">
            <a:avLst/>
          </a:prstGeom>
          <a:solidFill>
            <a:srgbClr val="FFFFCC"/>
          </a:solidFill>
        </p:spPr>
        <p:txBody>
          <a:bodyPr wrap="square" rtlCol="0">
            <a:spAutoFit/>
          </a:bodyPr>
          <a:lstStyle/>
          <a:p>
            <a:r>
              <a:rPr lang="en-US" sz="1600" dirty="0"/>
              <a:t>The lander partner provides regular camera imagery of the cuttings pile while operating.  Images will be provided every minute during active operations, every 5min during analysis hold periods.</a:t>
            </a:r>
          </a:p>
        </p:txBody>
      </p:sp>
      <p:sp>
        <p:nvSpPr>
          <p:cNvPr id="11" name="Content Placeholder 5">
            <a:extLst>
              <a:ext uri="{FF2B5EF4-FFF2-40B4-BE49-F238E27FC236}">
                <a16:creationId xmlns:a16="http://schemas.microsoft.com/office/drawing/2014/main" id="{E5D05399-7D5A-402F-905F-F9A3618C349C}"/>
              </a:ext>
            </a:extLst>
          </p:cNvPr>
          <p:cNvSpPr txBox="1">
            <a:spLocks/>
          </p:cNvSpPr>
          <p:nvPr/>
        </p:nvSpPr>
        <p:spPr>
          <a:xfrm>
            <a:off x="8548149" y="1688824"/>
            <a:ext cx="3326233" cy="2249108"/>
          </a:xfrm>
          <a:prstGeom prst="rect">
            <a:avLst/>
          </a:prstGeom>
          <a:solidFill>
            <a:srgbClr val="FFFFCC"/>
          </a:solidFill>
        </p:spPr>
        <p:txBody>
          <a:bodyPr/>
          <a:lstStyle>
            <a:lvl1pPr marL="342891" indent="-342891" algn="l" rtl="0" eaLnBrk="1" fontAlgn="base" hangingPunct="1">
              <a:spcBef>
                <a:spcPct val="20000"/>
              </a:spcBef>
              <a:spcAft>
                <a:spcPct val="0"/>
              </a:spcAft>
              <a:buChar char="•"/>
              <a:defRPr sz="2000">
                <a:solidFill>
                  <a:schemeClr val="tx1"/>
                </a:solidFill>
                <a:latin typeface="+mn-lt"/>
                <a:ea typeface="+mn-ea"/>
                <a:cs typeface="+mn-cs"/>
              </a:defRPr>
            </a:lvl1pPr>
            <a:lvl2pPr marL="742932" indent="-285744" algn="l" rtl="0" eaLnBrk="1" fontAlgn="base" hangingPunct="1">
              <a:spcBef>
                <a:spcPct val="20000"/>
              </a:spcBef>
              <a:spcAft>
                <a:spcPct val="0"/>
              </a:spcAft>
              <a:buChar char="–"/>
              <a:defRPr>
                <a:solidFill>
                  <a:schemeClr val="tx1"/>
                </a:solidFill>
                <a:latin typeface="+mn-lt"/>
              </a:defRPr>
            </a:lvl2pPr>
            <a:lvl3pPr marL="1142971" indent="-228594" algn="l" rtl="0" eaLnBrk="1" fontAlgn="base" hangingPunct="1">
              <a:spcBef>
                <a:spcPct val="20000"/>
              </a:spcBef>
              <a:spcAft>
                <a:spcPct val="0"/>
              </a:spcAft>
              <a:buChar char="•"/>
              <a:defRPr sz="1600">
                <a:solidFill>
                  <a:schemeClr val="tx1"/>
                </a:solidFill>
                <a:latin typeface="+mn-lt"/>
              </a:defRPr>
            </a:lvl3pPr>
            <a:lvl4pPr marL="1600160" indent="-228594" algn="l" rtl="0" eaLnBrk="1" fontAlgn="base" hangingPunct="1">
              <a:spcBef>
                <a:spcPct val="20000"/>
              </a:spcBef>
              <a:spcAft>
                <a:spcPct val="0"/>
              </a:spcAft>
              <a:buChar char="–"/>
              <a:defRPr sz="1400">
                <a:solidFill>
                  <a:schemeClr val="tx1"/>
                </a:solidFill>
                <a:latin typeface="+mn-lt"/>
              </a:defRPr>
            </a:lvl4pPr>
            <a:lvl5pPr marL="2057349" indent="-228594" algn="l" rtl="0" eaLnBrk="1" fontAlgn="base" hangingPunct="1">
              <a:spcBef>
                <a:spcPct val="20000"/>
              </a:spcBef>
              <a:spcAft>
                <a:spcPct val="0"/>
              </a:spcAft>
              <a:buChar char="»"/>
              <a:defRPr sz="1400">
                <a:solidFill>
                  <a:schemeClr val="tx1"/>
                </a:solidFill>
                <a:latin typeface="+mn-lt"/>
              </a:defRPr>
            </a:lvl5pPr>
            <a:lvl6pPr marL="2514537" indent="-228594" algn="l" rtl="0" eaLnBrk="1" fontAlgn="base" hangingPunct="1">
              <a:spcBef>
                <a:spcPct val="20000"/>
              </a:spcBef>
              <a:spcAft>
                <a:spcPct val="0"/>
              </a:spcAft>
              <a:buChar char="»"/>
              <a:defRPr sz="1400">
                <a:solidFill>
                  <a:schemeClr val="tx1"/>
                </a:solidFill>
                <a:latin typeface="+mn-lt"/>
              </a:defRPr>
            </a:lvl6pPr>
            <a:lvl7pPr marL="2971726" indent="-228594" algn="l" rtl="0" eaLnBrk="1" fontAlgn="base" hangingPunct="1">
              <a:spcBef>
                <a:spcPct val="20000"/>
              </a:spcBef>
              <a:spcAft>
                <a:spcPct val="0"/>
              </a:spcAft>
              <a:buChar char="»"/>
              <a:defRPr sz="1400">
                <a:solidFill>
                  <a:schemeClr val="tx1"/>
                </a:solidFill>
                <a:latin typeface="+mn-lt"/>
              </a:defRPr>
            </a:lvl7pPr>
            <a:lvl8pPr marL="3428914" indent="-228594" algn="l" rtl="0" eaLnBrk="1" fontAlgn="base" hangingPunct="1">
              <a:spcBef>
                <a:spcPct val="20000"/>
              </a:spcBef>
              <a:spcAft>
                <a:spcPct val="0"/>
              </a:spcAft>
              <a:buChar char="»"/>
              <a:defRPr sz="1400">
                <a:solidFill>
                  <a:schemeClr val="tx1"/>
                </a:solidFill>
                <a:latin typeface="+mn-lt"/>
              </a:defRPr>
            </a:lvl8pPr>
            <a:lvl9pPr marL="3886103" indent="-228594" algn="l" rtl="0" eaLnBrk="1" fontAlgn="base" hangingPunct="1">
              <a:spcBef>
                <a:spcPct val="20000"/>
              </a:spcBef>
              <a:spcAft>
                <a:spcPct val="0"/>
              </a:spcAft>
              <a:buChar char="»"/>
              <a:defRPr sz="1400">
                <a:solidFill>
                  <a:schemeClr val="tx1"/>
                </a:solidFill>
                <a:latin typeface="+mn-lt"/>
              </a:defRPr>
            </a:lvl9pPr>
          </a:lstStyle>
          <a:p>
            <a:pPr>
              <a:spcBef>
                <a:spcPts val="600"/>
              </a:spcBef>
              <a:defRPr/>
            </a:pPr>
            <a:r>
              <a:rPr lang="en-US" sz="1400" kern="0" dirty="0">
                <a:latin typeface="Arial" panose="020B0604020202020204" pitchFamily="34" charset="0"/>
                <a:cs typeface="Arial" panose="020B0604020202020204" pitchFamily="34" charset="0"/>
              </a:rPr>
              <a:t>Lower Power</a:t>
            </a:r>
          </a:p>
          <a:p>
            <a:pPr>
              <a:spcBef>
                <a:spcPts val="600"/>
              </a:spcBef>
              <a:defRPr/>
            </a:pPr>
            <a:r>
              <a:rPr lang="en-US" sz="1400" kern="0" dirty="0">
                <a:latin typeface="Arial" panose="020B0604020202020204" pitchFamily="34" charset="0"/>
                <a:cs typeface="Arial" panose="020B0604020202020204" pitchFamily="34" charset="0"/>
              </a:rPr>
              <a:t>Stratigraphy is preserved in 8-10 cm “Bites”</a:t>
            </a:r>
          </a:p>
          <a:p>
            <a:pPr>
              <a:spcBef>
                <a:spcPts val="600"/>
              </a:spcBef>
              <a:defRPr/>
            </a:pPr>
            <a:r>
              <a:rPr lang="en-US" sz="1400" kern="0" dirty="0">
                <a:latin typeface="Arial" panose="020B0604020202020204" pitchFamily="34" charset="0"/>
                <a:cs typeface="Arial" panose="020B0604020202020204" pitchFamily="34" charset="0"/>
              </a:rPr>
              <a:t>Accurate material strength determination</a:t>
            </a:r>
          </a:p>
          <a:p>
            <a:pPr>
              <a:spcBef>
                <a:spcPts val="600"/>
              </a:spcBef>
              <a:defRPr/>
            </a:pPr>
            <a:r>
              <a:rPr lang="en-US" sz="1400" kern="0" dirty="0">
                <a:latin typeface="Arial" panose="020B0604020202020204" pitchFamily="34" charset="0"/>
                <a:cs typeface="Arial" panose="020B0604020202020204" pitchFamily="34" charset="0"/>
              </a:rPr>
              <a:t>More accurate downhole temperature</a:t>
            </a:r>
          </a:p>
          <a:p>
            <a:pPr>
              <a:spcBef>
                <a:spcPts val="600"/>
              </a:spcBef>
              <a:defRPr/>
            </a:pPr>
            <a:r>
              <a:rPr lang="en-US" sz="1400" kern="0" dirty="0">
                <a:latin typeface="Arial" panose="020B0604020202020204" pitchFamily="34" charset="0"/>
                <a:cs typeface="Arial" panose="020B0604020202020204" pitchFamily="34" charset="0"/>
              </a:rPr>
              <a:t>Reduced risk of freezing-in </a:t>
            </a:r>
          </a:p>
          <a:p>
            <a:pPr>
              <a:defRPr/>
            </a:pPr>
            <a:endParaRPr lang="en-US" sz="1800" kern="0" dirty="0">
              <a:latin typeface="Acumin Pro"/>
            </a:endParaRPr>
          </a:p>
        </p:txBody>
      </p:sp>
      <p:sp>
        <p:nvSpPr>
          <p:cNvPr id="12" name="Title 2">
            <a:extLst>
              <a:ext uri="{FF2B5EF4-FFF2-40B4-BE49-F238E27FC236}">
                <a16:creationId xmlns:a16="http://schemas.microsoft.com/office/drawing/2014/main" id="{E499510F-DF55-4529-BE6D-27F1FDA835C4}"/>
              </a:ext>
            </a:extLst>
          </p:cNvPr>
          <p:cNvSpPr txBox="1">
            <a:spLocks/>
          </p:cNvSpPr>
          <p:nvPr/>
        </p:nvSpPr>
        <p:spPr>
          <a:xfrm>
            <a:off x="8522693" y="1157054"/>
            <a:ext cx="3410951" cy="675983"/>
          </a:xfrm>
          <a:prstGeom prst="rect">
            <a:avLst/>
          </a:prstGeom>
          <a:noFill/>
        </p:spPr>
        <p:txBody>
          <a:bodyPr vert="horz" lIns="91440" tIns="45720" rIns="91440" bIns="45720" rtlCol="0" anchor="ctr">
            <a:noAutofit/>
          </a:bodyPr>
          <a:lstStyle>
            <a:lvl1pPr algn="ctr" defTabSz="914400" rtl="0" eaLnBrk="1" latinLnBrk="0" hangingPunct="1">
              <a:lnSpc>
                <a:spcPct val="90000"/>
              </a:lnSpc>
              <a:spcBef>
                <a:spcPct val="0"/>
              </a:spcBef>
              <a:buNone/>
              <a:defRPr sz="4400" b="1" kern="1200">
                <a:solidFill>
                  <a:schemeClr val="bg1"/>
                </a:solidFill>
                <a:latin typeface="Arial" panose="020B0604020202020204" pitchFamily="34" charset="0"/>
                <a:ea typeface="+mj-ea"/>
                <a:cs typeface="Arial" panose="020B0604020202020204" pitchFamily="34" charset="0"/>
              </a:defRPr>
            </a:lvl1pPr>
          </a:lstStyle>
          <a:p>
            <a:r>
              <a:rPr lang="en-US" sz="1800" dirty="0">
                <a:solidFill>
                  <a:schemeClr val="tx1"/>
                </a:solidFill>
              </a:rPr>
              <a:t>Advantages of Bite Sampling</a:t>
            </a:r>
          </a:p>
        </p:txBody>
      </p:sp>
      <p:pic>
        <p:nvPicPr>
          <p:cNvPr id="13" name="Picture 12">
            <a:extLst>
              <a:ext uri="{FF2B5EF4-FFF2-40B4-BE49-F238E27FC236}">
                <a16:creationId xmlns:a16="http://schemas.microsoft.com/office/drawing/2014/main" id="{8E589775-A51C-4641-9CE5-222ACD190F86}"/>
              </a:ext>
            </a:extLst>
          </p:cNvPr>
          <p:cNvPicPr>
            <a:picLocks noChangeAspect="1"/>
          </p:cNvPicPr>
          <p:nvPr/>
        </p:nvPicPr>
        <p:blipFill rotWithShape="1">
          <a:blip r:embed="rId5"/>
          <a:srcRect l="1" r="316"/>
          <a:stretch/>
        </p:blipFill>
        <p:spPr>
          <a:xfrm>
            <a:off x="6994741" y="4131710"/>
            <a:ext cx="4761829" cy="2710852"/>
          </a:xfrm>
          <a:prstGeom prst="rect">
            <a:avLst/>
          </a:prstGeom>
        </p:spPr>
      </p:pic>
    </p:spTree>
    <p:extLst>
      <p:ext uri="{BB962C8B-B14F-4D97-AF65-F5344CB8AC3E}">
        <p14:creationId xmlns:p14="http://schemas.microsoft.com/office/powerpoint/2010/main" val="31369340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43EA4-3CA4-6D4C-A448-9760A7B27A25}"/>
              </a:ext>
            </a:extLst>
          </p:cNvPr>
          <p:cNvSpPr>
            <a:spLocks noGrp="1"/>
          </p:cNvSpPr>
          <p:nvPr>
            <p:ph type="title"/>
          </p:nvPr>
        </p:nvSpPr>
        <p:spPr>
          <a:xfrm>
            <a:off x="586938" y="140330"/>
            <a:ext cx="10515600" cy="1325563"/>
          </a:xfrm>
        </p:spPr>
        <p:txBody>
          <a:bodyPr>
            <a:normAutofit/>
          </a:bodyPr>
          <a:lstStyle/>
          <a:p>
            <a:r>
              <a:rPr lang="en-US" sz="3600" b="1" dirty="0"/>
              <a:t>MSolo Analysis Time </a:t>
            </a:r>
          </a:p>
        </p:txBody>
      </p:sp>
      <p:sp>
        <p:nvSpPr>
          <p:cNvPr id="3" name="Slide Number Placeholder 2">
            <a:extLst>
              <a:ext uri="{FF2B5EF4-FFF2-40B4-BE49-F238E27FC236}">
                <a16:creationId xmlns:a16="http://schemas.microsoft.com/office/drawing/2014/main" id="{2295C9A0-763C-D84C-A644-3163DD888257}"/>
              </a:ext>
            </a:extLst>
          </p:cNvPr>
          <p:cNvSpPr>
            <a:spLocks noGrp="1"/>
          </p:cNvSpPr>
          <p:nvPr>
            <p:ph type="sldNum" sz="quarter" idx="10"/>
          </p:nvPr>
        </p:nvSpPr>
        <p:spPr/>
        <p:txBody>
          <a:bodyPr/>
          <a:lstStyle/>
          <a:p>
            <a:fld id="{BAC9301E-D659-8A40-A9AC-8DFA9996422A}" type="slidenum">
              <a:rPr lang="en-US" smtClean="0"/>
              <a:pPr/>
              <a:t>9</a:t>
            </a:fld>
            <a:endParaRPr lang="en-US"/>
          </a:p>
        </p:txBody>
      </p:sp>
      <p:pic>
        <p:nvPicPr>
          <p:cNvPr id="5" name="Content Placeholder 3">
            <a:extLst>
              <a:ext uri="{FF2B5EF4-FFF2-40B4-BE49-F238E27FC236}">
                <a16:creationId xmlns:a16="http://schemas.microsoft.com/office/drawing/2014/main" id="{3C265EDF-EEED-8A45-B2A2-DEC7F1B8D871}"/>
              </a:ext>
            </a:extLst>
          </p:cNvPr>
          <p:cNvPicPr>
            <a:picLocks noChangeAspect="1"/>
          </p:cNvPicPr>
          <p:nvPr/>
        </p:nvPicPr>
        <p:blipFill rotWithShape="1">
          <a:blip r:embed="rId3"/>
          <a:srcRect r="52520"/>
          <a:stretch/>
        </p:blipFill>
        <p:spPr>
          <a:xfrm>
            <a:off x="194095" y="1074328"/>
            <a:ext cx="2767974" cy="2585324"/>
          </a:xfrm>
          <a:prstGeom prst="rect">
            <a:avLst/>
          </a:prstGeom>
        </p:spPr>
      </p:pic>
      <p:sp>
        <p:nvSpPr>
          <p:cNvPr id="7" name="TextBox 6">
            <a:extLst>
              <a:ext uri="{FF2B5EF4-FFF2-40B4-BE49-F238E27FC236}">
                <a16:creationId xmlns:a16="http://schemas.microsoft.com/office/drawing/2014/main" id="{DE3F6D0D-4C2B-0B4F-905C-C4C73EB35476}"/>
              </a:ext>
            </a:extLst>
          </p:cNvPr>
          <p:cNvSpPr txBox="1"/>
          <p:nvPr/>
        </p:nvSpPr>
        <p:spPr>
          <a:xfrm>
            <a:off x="3184127" y="1040371"/>
            <a:ext cx="8806705" cy="2554545"/>
          </a:xfrm>
          <a:prstGeom prst="rect">
            <a:avLst/>
          </a:prstGeom>
          <a:solidFill>
            <a:schemeClr val="accent2">
              <a:lumMod val="40000"/>
              <a:lumOff val="60000"/>
            </a:schemeClr>
          </a:solidFill>
        </p:spPr>
        <p:txBody>
          <a:bodyPr wrap="square" lIns="91440" tIns="45720" rIns="91440" bIns="45720" rtlCol="0" anchor="t">
            <a:spAutoFit/>
          </a:bodyPr>
          <a:lstStyle/>
          <a:p>
            <a:pPr marL="285750" indent="-285750">
              <a:buFont typeface="Arial"/>
              <a:buChar char="•"/>
            </a:pPr>
            <a:r>
              <a:rPr lang="en-US" sz="1600" dirty="0">
                <a:latin typeface="Arial" panose="020B0604020202020204" pitchFamily="34" charset="0"/>
                <a:cs typeface="Arial" panose="020B0604020202020204" pitchFamily="34" charset="0"/>
              </a:rPr>
              <a:t>PRIME-1 will be able to implement a long MSolo analysis time, looking at the water signal decay which is used to:</a:t>
            </a:r>
          </a:p>
          <a:p>
            <a:pPr marL="742950" lvl="1" indent="-285750">
              <a:buFont typeface="Arial"/>
              <a:buChar char="•"/>
            </a:pPr>
            <a:r>
              <a:rPr lang="en-US" sz="1600" dirty="0">
                <a:latin typeface="Arial" panose="020B0604020202020204" pitchFamily="34" charset="0"/>
                <a:cs typeface="Arial" panose="020B0604020202020204" pitchFamily="34" charset="0"/>
              </a:rPr>
              <a:t>Understand the volatile diffusion and desorption from regolith which informs ISRU – i.e. desorption during excavation </a:t>
            </a:r>
          </a:p>
          <a:p>
            <a:pPr marL="742950" lvl="1" indent="-285750">
              <a:buFont typeface="Arial"/>
              <a:buChar char="•"/>
            </a:pPr>
            <a:r>
              <a:rPr lang="en-US" sz="1600" dirty="0">
                <a:latin typeface="Arial" panose="020B0604020202020204" pitchFamily="34" charset="0"/>
                <a:cs typeface="Arial" panose="020B0604020202020204" pitchFamily="34" charset="0"/>
              </a:rPr>
              <a:t>Apply the diffusion model developed using Earth-based TVAC conditions for quantification of PRIME-1 observed lunar water</a:t>
            </a:r>
          </a:p>
          <a:p>
            <a:pPr marL="742950" lvl="1" indent="-285750">
              <a:buFont typeface="Arial"/>
              <a:buChar char="•"/>
            </a:pPr>
            <a:endParaRPr lang="en-US" sz="1600" u="sng" dirty="0">
              <a:latin typeface="Arial" panose="020B0604020202020204" pitchFamily="34" charset="0"/>
              <a:cs typeface="Arial" panose="020B0604020202020204" pitchFamily="34" charset="0"/>
            </a:endParaRPr>
          </a:p>
          <a:p>
            <a:pPr marL="285750" indent="-285750">
              <a:buFont typeface="Arial"/>
              <a:buChar char="•"/>
            </a:pPr>
            <a:r>
              <a:rPr lang="en-US" sz="1600" dirty="0">
                <a:latin typeface="Arial" panose="020B0604020202020204" pitchFamily="34" charset="0"/>
                <a:cs typeface="Arial" panose="020B0604020202020204" pitchFamily="34" charset="0"/>
              </a:rPr>
              <a:t>Used to support the VIPER mission, whose timeline does not allow for a full signal decay</a:t>
            </a:r>
          </a:p>
          <a:p>
            <a:pPr marL="742950" lvl="1" indent="-285750">
              <a:buFont typeface="Arial"/>
              <a:buChar char="•"/>
            </a:pPr>
            <a:r>
              <a:rPr lang="en-US" sz="1600" dirty="0">
                <a:latin typeface="Arial" panose="020B0604020202020204" pitchFamily="34" charset="0"/>
                <a:cs typeface="Arial" panose="020B0604020202020204" pitchFamily="34" charset="0"/>
              </a:rPr>
              <a:t>The peak intensity will be used to interpret the water estimates using the model developed with PRIME-1 and ground test</a:t>
            </a:r>
          </a:p>
        </p:txBody>
      </p:sp>
      <p:sp>
        <p:nvSpPr>
          <p:cNvPr id="9" name="TextBox 8">
            <a:extLst>
              <a:ext uri="{FF2B5EF4-FFF2-40B4-BE49-F238E27FC236}">
                <a16:creationId xmlns:a16="http://schemas.microsoft.com/office/drawing/2014/main" id="{D45C7AFD-815A-4255-BD72-34C21DF941BF}"/>
              </a:ext>
            </a:extLst>
          </p:cNvPr>
          <p:cNvSpPr txBox="1"/>
          <p:nvPr/>
        </p:nvSpPr>
        <p:spPr>
          <a:xfrm>
            <a:off x="373732" y="4785875"/>
            <a:ext cx="4827660" cy="1621511"/>
          </a:xfrm>
          <a:prstGeom prst="rect">
            <a:avLst/>
          </a:prstGeom>
          <a:solidFill>
            <a:schemeClr val="accent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r>
              <a:rPr lang="en-US" u="sng" dirty="0">
                <a:latin typeface="Arial" panose="020B0604020202020204" pitchFamily="34" charset="0"/>
                <a:cs typeface="Arial" panose="020B0604020202020204" pitchFamily="34" charset="0"/>
              </a:rPr>
              <a:t>Water Quantification Estimate:</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TVAC tests correlate peak water signal with water flux.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Water flux is dependent on conical surface area of each bite.</a:t>
            </a:r>
          </a:p>
        </p:txBody>
      </p:sp>
      <p:pic>
        <p:nvPicPr>
          <p:cNvPr id="10" name="Picture 9">
            <a:extLst>
              <a:ext uri="{FF2B5EF4-FFF2-40B4-BE49-F238E27FC236}">
                <a16:creationId xmlns:a16="http://schemas.microsoft.com/office/drawing/2014/main" id="{E8D89048-4097-418E-940C-59E151AB0064}"/>
              </a:ext>
            </a:extLst>
          </p:cNvPr>
          <p:cNvPicPr>
            <a:picLocks noChangeAspect="1"/>
          </p:cNvPicPr>
          <p:nvPr/>
        </p:nvPicPr>
        <p:blipFill>
          <a:blip r:embed="rId4"/>
          <a:stretch>
            <a:fillRect/>
          </a:stretch>
        </p:blipFill>
        <p:spPr>
          <a:xfrm>
            <a:off x="6725665" y="3830802"/>
            <a:ext cx="4009817" cy="2912898"/>
          </a:xfrm>
          <a:prstGeom prst="rect">
            <a:avLst/>
          </a:prstGeom>
        </p:spPr>
      </p:pic>
      <p:sp>
        <p:nvSpPr>
          <p:cNvPr id="6" name="TextBox 5">
            <a:extLst>
              <a:ext uri="{FF2B5EF4-FFF2-40B4-BE49-F238E27FC236}">
                <a16:creationId xmlns:a16="http://schemas.microsoft.com/office/drawing/2014/main" id="{154EE575-C69C-4CA2-8441-A5175742DA53}"/>
              </a:ext>
            </a:extLst>
          </p:cNvPr>
          <p:cNvSpPr txBox="1"/>
          <p:nvPr/>
        </p:nvSpPr>
        <p:spPr>
          <a:xfrm>
            <a:off x="194095" y="3697923"/>
            <a:ext cx="2788864" cy="461665"/>
          </a:xfrm>
          <a:prstGeom prst="rect">
            <a:avLst/>
          </a:prstGeom>
          <a:solidFill>
            <a:schemeClr val="bg1"/>
          </a:solidFill>
        </p:spPr>
        <p:txBody>
          <a:bodyPr wrap="square" rtlCol="0">
            <a:spAutoFit/>
          </a:bodyPr>
          <a:lstStyle/>
          <a:p>
            <a:pPr algn="ctr"/>
            <a:r>
              <a:rPr lang="en-US" sz="1200" dirty="0">
                <a:latin typeface="Arial" panose="020B0604020202020204" pitchFamily="34" charset="0"/>
                <a:cs typeface="Arial" panose="020B0604020202020204" pitchFamily="34" charset="0"/>
              </a:rPr>
              <a:t>MSolo Data from TVAC tests showing </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water signal decay (blue). </a:t>
            </a:r>
          </a:p>
        </p:txBody>
      </p:sp>
      <p:sp>
        <p:nvSpPr>
          <p:cNvPr id="12" name="Arrow: Right 11">
            <a:extLst>
              <a:ext uri="{FF2B5EF4-FFF2-40B4-BE49-F238E27FC236}">
                <a16:creationId xmlns:a16="http://schemas.microsoft.com/office/drawing/2014/main" id="{9CA095CC-140B-493F-A37D-5A2F59892B3B}"/>
              </a:ext>
            </a:extLst>
          </p:cNvPr>
          <p:cNvSpPr/>
          <p:nvPr/>
        </p:nvSpPr>
        <p:spPr>
          <a:xfrm>
            <a:off x="5113764" y="5260395"/>
            <a:ext cx="1115438" cy="62002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252220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shadeToTitle="1">
        <a:solidFill>
          <a:schemeClr val="tx1"/>
        </a:solidFill>
        <a:effectLst/>
      </p:bgPr>
    </p:bg>
    <p:spTree>
      <p:nvGrpSpPr>
        <p:cNvPr id="1" name=""/>
        <p:cNvGrpSpPr/>
        <p:nvPr/>
      </p:nvGrpSpPr>
      <p:grpSpPr>
        <a:xfrm>
          <a:off x="0" y="0"/>
          <a:ext cx="0" cy="0"/>
          <a:chOff x="0" y="0"/>
          <a:chExt cx="0" cy="0"/>
        </a:xfrm>
      </p:grpSpPr>
      <p:pic>
        <p:nvPicPr>
          <p:cNvPr id="4" name="ShackRidge_SCR2_noresize_10fps_Sept23_to_Mar24_labeled">
            <a:hlinkClick r:id="" action="ppaction://media"/>
            <a:extLst>
              <a:ext uri="{FF2B5EF4-FFF2-40B4-BE49-F238E27FC236}">
                <a16:creationId xmlns:a16="http://schemas.microsoft.com/office/drawing/2014/main" id="{3C9EBEF8-AC52-4665-A23B-DC532EE1D6D0}"/>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007150" y="10412"/>
            <a:ext cx="7574645" cy="5678144"/>
          </a:xfrm>
          <a:prstGeom prst="rect">
            <a:avLst/>
          </a:prstGeom>
        </p:spPr>
      </p:pic>
      <p:sp>
        <p:nvSpPr>
          <p:cNvPr id="2" name="Title 1">
            <a:extLst>
              <a:ext uri="{FF2B5EF4-FFF2-40B4-BE49-F238E27FC236}">
                <a16:creationId xmlns:a16="http://schemas.microsoft.com/office/drawing/2014/main" id="{D50E4ADC-B063-43CD-B34A-29A75D28307B}"/>
              </a:ext>
            </a:extLst>
          </p:cNvPr>
          <p:cNvSpPr>
            <a:spLocks noGrp="1"/>
          </p:cNvSpPr>
          <p:nvPr>
            <p:ph type="title"/>
          </p:nvPr>
        </p:nvSpPr>
        <p:spPr>
          <a:xfrm>
            <a:off x="2650521" y="3130310"/>
            <a:ext cx="6515019" cy="1325563"/>
          </a:xfrm>
          <a:solidFill>
            <a:schemeClr val="accent4">
              <a:lumMod val="20000"/>
              <a:lumOff val="80000"/>
            </a:schemeClr>
          </a:solidFill>
          <a:ln>
            <a:noFill/>
          </a:ln>
        </p:spPr>
        <p:txBody>
          <a:bodyPr>
            <a:normAutofit/>
          </a:bodyPr>
          <a:lstStyle/>
          <a:p>
            <a:pPr algn="ctr"/>
            <a:r>
              <a:rPr lang="en-US" sz="3600" b="1" dirty="0">
                <a:solidFill>
                  <a:schemeClr val="tx1"/>
                </a:solidFill>
              </a:rPr>
              <a:t> </a:t>
            </a:r>
            <a:br>
              <a:rPr lang="en-US" sz="3600" b="1" dirty="0">
                <a:solidFill>
                  <a:schemeClr val="tx1"/>
                </a:solidFill>
              </a:rPr>
            </a:br>
            <a:endParaRPr lang="en-US" sz="3600" b="1" dirty="0">
              <a:solidFill>
                <a:schemeClr val="tx1"/>
              </a:solidFill>
            </a:endParaRPr>
          </a:p>
        </p:txBody>
      </p:sp>
      <p:pic>
        <p:nvPicPr>
          <p:cNvPr id="3" name="Picture 2">
            <a:extLst>
              <a:ext uri="{FF2B5EF4-FFF2-40B4-BE49-F238E27FC236}">
                <a16:creationId xmlns:a16="http://schemas.microsoft.com/office/drawing/2014/main" id="{2D150983-FE14-4A8D-B923-9502EE83AFCE}"/>
              </a:ext>
            </a:extLst>
          </p:cNvPr>
          <p:cNvPicPr>
            <a:picLocks noChangeAspect="1"/>
          </p:cNvPicPr>
          <p:nvPr/>
        </p:nvPicPr>
        <p:blipFill>
          <a:blip r:embed="rId6"/>
          <a:stretch>
            <a:fillRect/>
          </a:stretch>
        </p:blipFill>
        <p:spPr>
          <a:xfrm>
            <a:off x="-5936" y="4248727"/>
            <a:ext cx="4864696" cy="2609272"/>
          </a:xfrm>
          <a:prstGeom prst="rect">
            <a:avLst/>
          </a:prstGeom>
        </p:spPr>
      </p:pic>
      <p:sp>
        <p:nvSpPr>
          <p:cNvPr id="5" name="TextBox 4">
            <a:extLst>
              <a:ext uri="{FF2B5EF4-FFF2-40B4-BE49-F238E27FC236}">
                <a16:creationId xmlns:a16="http://schemas.microsoft.com/office/drawing/2014/main" id="{BEFB7D30-1215-43DE-A811-11A1A909DDB7}"/>
              </a:ext>
            </a:extLst>
          </p:cNvPr>
          <p:cNvSpPr txBox="1"/>
          <p:nvPr/>
        </p:nvSpPr>
        <p:spPr>
          <a:xfrm>
            <a:off x="6977940" y="5831925"/>
            <a:ext cx="4864697" cy="1015663"/>
          </a:xfrm>
          <a:prstGeom prst="rect">
            <a:avLst/>
          </a:prstGeom>
          <a:solidFill>
            <a:schemeClr val="accent2">
              <a:lumMod val="20000"/>
              <a:lumOff val="80000"/>
            </a:schemeClr>
          </a:solidFill>
        </p:spPr>
        <p:txBody>
          <a:bodyPr wrap="square" rtlCol="0">
            <a:spAutoFit/>
          </a:bodyPr>
          <a:lstStyle/>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Shackleton’s Connecting Ridge</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Late 2024</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Intuitive Machines Nova-C Lander</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Falcon 9 </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PRIME-1 payload operations approximately 72 hours in duration </a:t>
            </a:r>
          </a:p>
        </p:txBody>
      </p:sp>
      <p:sp>
        <p:nvSpPr>
          <p:cNvPr id="6" name="TextBox 5">
            <a:extLst>
              <a:ext uri="{FF2B5EF4-FFF2-40B4-BE49-F238E27FC236}">
                <a16:creationId xmlns:a16="http://schemas.microsoft.com/office/drawing/2014/main" id="{E4FF2D43-79FB-42B0-BCF1-8B184BED4440}"/>
              </a:ext>
            </a:extLst>
          </p:cNvPr>
          <p:cNvSpPr txBox="1"/>
          <p:nvPr/>
        </p:nvSpPr>
        <p:spPr>
          <a:xfrm>
            <a:off x="4864696" y="6601367"/>
            <a:ext cx="1794722" cy="246221"/>
          </a:xfrm>
          <a:prstGeom prst="rect">
            <a:avLst/>
          </a:prstGeom>
          <a:solidFill>
            <a:schemeClr val="bg2"/>
          </a:solidFill>
        </p:spPr>
        <p:txBody>
          <a:bodyPr wrap="square" rtlCol="0">
            <a:spAutoFit/>
          </a:bodyPr>
          <a:lstStyle/>
          <a:p>
            <a:r>
              <a:rPr lang="en-US" sz="1000" dirty="0"/>
              <a:t>Video credit Angel Stickle/APL</a:t>
            </a:r>
          </a:p>
        </p:txBody>
      </p:sp>
      <p:sp>
        <p:nvSpPr>
          <p:cNvPr id="7" name="TextBox 6">
            <a:extLst>
              <a:ext uri="{FF2B5EF4-FFF2-40B4-BE49-F238E27FC236}">
                <a16:creationId xmlns:a16="http://schemas.microsoft.com/office/drawing/2014/main" id="{C54D7183-EE09-4EB5-9C35-A595D0713E80}"/>
              </a:ext>
            </a:extLst>
          </p:cNvPr>
          <p:cNvSpPr txBox="1"/>
          <p:nvPr/>
        </p:nvSpPr>
        <p:spPr>
          <a:xfrm>
            <a:off x="0" y="6629400"/>
            <a:ext cx="3603656" cy="246221"/>
          </a:xfrm>
          <a:prstGeom prst="rect">
            <a:avLst/>
          </a:prstGeom>
          <a:solidFill>
            <a:schemeClr val="bg2"/>
          </a:solidFill>
        </p:spPr>
        <p:txBody>
          <a:bodyPr wrap="square" rtlCol="0">
            <a:spAutoFit/>
          </a:bodyPr>
          <a:lstStyle/>
          <a:p>
            <a:r>
              <a:rPr lang="en-US" sz="1000" dirty="0"/>
              <a:t>Instantaneous lighting merge mosaic created by Jeff Leeburn/APL</a:t>
            </a:r>
          </a:p>
        </p:txBody>
      </p:sp>
      <p:sp>
        <p:nvSpPr>
          <p:cNvPr id="8" name="Slide Number Placeholder 2">
            <a:extLst>
              <a:ext uri="{FF2B5EF4-FFF2-40B4-BE49-F238E27FC236}">
                <a16:creationId xmlns:a16="http://schemas.microsoft.com/office/drawing/2014/main" id="{2295C9A0-763C-D84C-A644-3163DD888257}"/>
              </a:ext>
            </a:extLst>
          </p:cNvPr>
          <p:cNvSpPr>
            <a:spLocks noGrp="1"/>
          </p:cNvSpPr>
          <p:nvPr>
            <p:ph type="sldNum" sz="quarter" idx="4294967295"/>
          </p:nvPr>
        </p:nvSpPr>
        <p:spPr>
          <a:xfrm>
            <a:off x="11769059" y="6629400"/>
            <a:ext cx="422941" cy="228600"/>
          </a:xfrm>
          <a:prstGeom prst="rect">
            <a:avLst/>
          </a:prstGeom>
        </p:spPr>
        <p:txBody>
          <a:bodyPr/>
          <a:lstStyle/>
          <a:p>
            <a:pPr algn="r"/>
            <a:fld id="{BAC9301E-D659-8A40-A9AC-8DFA9996422A}" type="slidenum">
              <a:rPr lang="en-US" sz="1000" smtClean="0">
                <a:latin typeface="Arial" panose="020B0604020202020204" pitchFamily="34" charset="0"/>
                <a:cs typeface="Arial" panose="020B0604020202020204" pitchFamily="34" charset="0"/>
              </a:rPr>
              <a:pPr algn="r"/>
              <a:t>10</a:t>
            </a:fld>
            <a:endParaRPr lang="en-US" sz="1000"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569C9219-F13F-273C-D62C-061672726630}"/>
              </a:ext>
            </a:extLst>
          </p:cNvPr>
          <p:cNvPicPr>
            <a:picLocks noChangeAspect="1"/>
          </p:cNvPicPr>
          <p:nvPr/>
        </p:nvPicPr>
        <p:blipFill>
          <a:blip r:embed="rId7"/>
          <a:stretch>
            <a:fillRect/>
          </a:stretch>
        </p:blipFill>
        <p:spPr>
          <a:xfrm>
            <a:off x="-5937" y="10411"/>
            <a:ext cx="5007435" cy="4220693"/>
          </a:xfrm>
          <a:prstGeom prst="rect">
            <a:avLst/>
          </a:prstGeom>
        </p:spPr>
      </p:pic>
      <p:pic>
        <p:nvPicPr>
          <p:cNvPr id="10" name="Picture 9">
            <a:extLst>
              <a:ext uri="{FF2B5EF4-FFF2-40B4-BE49-F238E27FC236}">
                <a16:creationId xmlns:a16="http://schemas.microsoft.com/office/drawing/2014/main" id="{C0F0F0A7-6513-DABA-652F-98BA8BC67EA8}"/>
              </a:ext>
            </a:extLst>
          </p:cNvPr>
          <p:cNvPicPr>
            <a:picLocks noChangeAspect="1"/>
          </p:cNvPicPr>
          <p:nvPr/>
        </p:nvPicPr>
        <p:blipFill>
          <a:blip r:embed="rId8"/>
          <a:stretch>
            <a:fillRect/>
          </a:stretch>
        </p:blipFill>
        <p:spPr>
          <a:xfrm>
            <a:off x="5149888" y="405954"/>
            <a:ext cx="2177700" cy="471868"/>
          </a:xfrm>
          <a:prstGeom prst="rect">
            <a:avLst/>
          </a:prstGeom>
        </p:spPr>
      </p:pic>
    </p:spTree>
    <p:extLst>
      <p:ext uri="{BB962C8B-B14F-4D97-AF65-F5344CB8AC3E}">
        <p14:creationId xmlns:p14="http://schemas.microsoft.com/office/powerpoint/2010/main" val="4188941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26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EOY_GCD Powerpoint Presentation-PRIME1 09092019  -  Read-Only">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OY_GCD Powerpoint Presentation-PRIME1 09092019  -  Read-Only" id="{20C9AA54-122C-524A-A319-F1A46E68358B}" vid="{653E0113-7E9F-4B49-929E-BB27EF62E2C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262582286D1534CA713606BA98A0298" ma:contentTypeVersion="14" ma:contentTypeDescription="Create a new document." ma:contentTypeScope="" ma:versionID="2c52cc1d69cbe2629125b5b74fc0c1ec">
  <xsd:schema xmlns:xsd="http://www.w3.org/2001/XMLSchema" xmlns:xs="http://www.w3.org/2001/XMLSchema" xmlns:p="http://schemas.microsoft.com/office/2006/metadata/properties" targetNamespace="http://schemas.microsoft.com/office/2006/metadata/properties" ma:root="true" ma:fieldsID="081f2544e877eed5c37fdecdf6e41f49">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11B5DFC-909E-41B6-966B-2A13F0492BE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2.xml><?xml version="1.0" encoding="utf-8"?>
<ds:datastoreItem xmlns:ds="http://schemas.openxmlformats.org/officeDocument/2006/customXml" ds:itemID="{E024A3A0-3C78-464D-9EB7-E1EF002B0E5F}">
  <ds:schemaRefs>
    <ds:schemaRef ds:uri="http://www.w3.org/XML/1998/namespace"/>
    <ds:schemaRef ds:uri="http://purl.org/dc/dcmitype/"/>
    <ds:schemaRef ds:uri="http://schemas.microsoft.com/office/2006/documentManagement/types"/>
    <ds:schemaRef ds:uri="http://schemas.microsoft.com/office/2006/metadata/properties"/>
    <ds:schemaRef ds:uri="http://purl.org/dc/elements/1.1/"/>
    <ds:schemaRef ds:uri="http://schemas.microsoft.com/office/infopath/2007/PartnerControls"/>
    <ds:schemaRef ds:uri="http://schemas.openxmlformats.org/package/2006/metadata/core-properties"/>
    <ds:schemaRef ds:uri="http://purl.org/dc/terms/"/>
  </ds:schemaRefs>
</ds:datastoreItem>
</file>

<file path=customXml/itemProps3.xml><?xml version="1.0" encoding="utf-8"?>
<ds:datastoreItem xmlns:ds="http://schemas.openxmlformats.org/officeDocument/2006/customXml" ds:itemID="{0B480021-7DC5-478D-9974-8CAA849DC0F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7446</TotalTime>
  <Words>1143</Words>
  <Application>Microsoft Office PowerPoint</Application>
  <PresentationFormat>Widescreen</PresentationFormat>
  <Paragraphs>194</Paragraphs>
  <Slides>10</Slides>
  <Notes>6</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10</vt:i4>
      </vt:variant>
    </vt:vector>
  </HeadingPairs>
  <TitlesOfParts>
    <vt:vector size="20" baseType="lpstr">
      <vt:lpstr>Acumin Pro</vt:lpstr>
      <vt:lpstr>Arial</vt:lpstr>
      <vt:lpstr>Arial Bold</vt:lpstr>
      <vt:lpstr>Calibri</vt:lpstr>
      <vt:lpstr>Calibri Light</vt:lpstr>
      <vt:lpstr>Century Gothic</vt:lpstr>
      <vt:lpstr>Courier New</vt:lpstr>
      <vt:lpstr>Times New Roman</vt:lpstr>
      <vt:lpstr>Wingdings</vt:lpstr>
      <vt:lpstr>EOY_GCD Powerpoint Presentation-PRIME1 09092019  -  Read-Only</vt:lpstr>
      <vt:lpstr>PowerPoint Presentation</vt:lpstr>
      <vt:lpstr>PowerPoint Presentation</vt:lpstr>
      <vt:lpstr>PowerPoint Presentation</vt:lpstr>
      <vt:lpstr>PowerPoint Presentation</vt:lpstr>
      <vt:lpstr>PowerPoint Presentation</vt:lpstr>
      <vt:lpstr>TRIDENT Science Data</vt:lpstr>
      <vt:lpstr>MSolo is a modified-for-spaceflight commercial-off-the-shelf (COTS) Mass Spectrometer</vt:lpstr>
      <vt:lpstr>PRIME-1 Regolith Cuttings Pile </vt:lpstr>
      <vt:lpstr>MSolo Analysis Time </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CLPS Vendor Presentation - MSolo</dc:title>
  <dc:creator>Reeves, Meredith (KSC-UBT00)</dc:creator>
  <cp:lastModifiedBy>Quinn, Jacqueline W. (KSC-UBE00)</cp:lastModifiedBy>
  <cp:revision>321</cp:revision>
  <dcterms:created xsi:type="dcterms:W3CDTF">2019-10-24T20:29:28Z</dcterms:created>
  <dcterms:modified xsi:type="dcterms:W3CDTF">2024-05-20T17:21:36Z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0x010100D262582286D1534CA713606BA98A0298</vt:lpwstr>
  </property>
  <property fmtid="{D5CDD505-2E9C-101B-9397-08002B2CF9AE}" pid="3" name="URL">
    <vt:lpwstr/>
  </property>
  <property fmtid="{D5CDD505-2E9C-101B-9397-08002B2CF9AE}" pid="4" name="DocumentSetDescription">
    <vt:lpwstr/>
  </property>
</Properties>
</file>