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 id="2147484435" r:id="rId5"/>
    <p:sldMasterId id="2147484436" r:id="rId6"/>
  </p:sldMasterIdLst>
  <p:notesMasterIdLst>
    <p:notesMasterId r:id="rId25"/>
  </p:notesMasterIdLst>
  <p:handoutMasterIdLst>
    <p:handoutMasterId r:id="rId26"/>
  </p:handoutMasterIdLst>
  <p:sldIdLst>
    <p:sldId id="381" r:id="rId7"/>
    <p:sldId id="609" r:id="rId8"/>
    <p:sldId id="575" r:id="rId9"/>
    <p:sldId id="610" r:id="rId10"/>
    <p:sldId id="576" r:id="rId11"/>
    <p:sldId id="566" r:id="rId12"/>
    <p:sldId id="596" r:id="rId13"/>
    <p:sldId id="589" r:id="rId14"/>
    <p:sldId id="323" r:id="rId15"/>
    <p:sldId id="590" r:id="rId16"/>
    <p:sldId id="611" r:id="rId17"/>
    <p:sldId id="595" r:id="rId18"/>
    <p:sldId id="612" r:id="rId19"/>
    <p:sldId id="613" r:id="rId20"/>
    <p:sldId id="579" r:id="rId21"/>
    <p:sldId id="591" r:id="rId22"/>
    <p:sldId id="599" r:id="rId23"/>
    <p:sldId id="568" r:id="rId24"/>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9BBB59"/>
    <a:srgbClr val="4F81BD"/>
    <a:srgbClr val="161228"/>
    <a:srgbClr val="C0504D"/>
    <a:srgbClr val="948A54"/>
    <a:srgbClr val="595959"/>
    <a:srgbClr val="3A92B2"/>
    <a:srgbClr val="D9D9D9"/>
    <a:srgbClr val="07A10E"/>
    <a:srgbClr val="CCE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45BE89-D836-4DD8-AA15-7785FADAFFA2}" v="750" dt="2024-06-06T04:04:46.9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30" autoAdjust="0"/>
    <p:restoredTop sz="96332" autoAdjust="0"/>
  </p:normalViewPr>
  <p:slideViewPr>
    <p:cSldViewPr snapToGrid="0" showGuides="1">
      <p:cViewPr varScale="1">
        <p:scale>
          <a:sx n="110" d="100"/>
          <a:sy n="110" d="100"/>
        </p:scale>
        <p:origin x="510" y="126"/>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1752"/>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varScale="1">
        <p:scale>
          <a:sx n="115" d="100"/>
          <a:sy n="115" d="100"/>
        </p:scale>
        <p:origin x="3072"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costa, Krystal L. (KSC-UBG00)" userId="16800a9d-b19e-4a47-87eb-5a0cc7708e67" providerId="ADAL" clId="{B245BE89-D836-4DD8-AA15-7785FADAFFA2}"/>
    <pc:docChg chg="undo redo custSel addSld delSld modSld sldOrd">
      <pc:chgData name="Acosta, Krystal L. (KSC-UBG00)" userId="16800a9d-b19e-4a47-87eb-5a0cc7708e67" providerId="ADAL" clId="{B245BE89-D836-4DD8-AA15-7785FADAFFA2}" dt="2024-06-06T04:04:46.983" v="6377"/>
      <pc:docMkLst>
        <pc:docMk/>
      </pc:docMkLst>
      <pc:sldChg chg="modSp add del mod">
        <pc:chgData name="Acosta, Krystal L. (KSC-UBG00)" userId="16800a9d-b19e-4a47-87eb-5a0cc7708e67" providerId="ADAL" clId="{B245BE89-D836-4DD8-AA15-7785FADAFFA2}" dt="2024-05-30T21:23:50.597" v="1646" actId="47"/>
        <pc:sldMkLst>
          <pc:docMk/>
          <pc:sldMk cId="460353288" sldId="257"/>
        </pc:sldMkLst>
        <pc:spChg chg="mod">
          <ac:chgData name="Acosta, Krystal L. (KSC-UBG00)" userId="16800a9d-b19e-4a47-87eb-5a0cc7708e67" providerId="ADAL" clId="{B245BE89-D836-4DD8-AA15-7785FADAFFA2}" dt="2024-05-30T20:38:42.794" v="1361" actId="1076"/>
          <ac:spMkLst>
            <pc:docMk/>
            <pc:sldMk cId="460353288" sldId="257"/>
            <ac:spMk id="2" creationId="{D7DD61D0-8B20-448C-60AA-AB3A6DC0EE49}"/>
          </ac:spMkLst>
        </pc:spChg>
        <pc:spChg chg="mod">
          <ac:chgData name="Acosta, Krystal L. (KSC-UBG00)" userId="16800a9d-b19e-4a47-87eb-5a0cc7708e67" providerId="ADAL" clId="{B245BE89-D836-4DD8-AA15-7785FADAFFA2}" dt="2024-05-30T20:38:46.718" v="1362" actId="1076"/>
          <ac:spMkLst>
            <pc:docMk/>
            <pc:sldMk cId="460353288" sldId="257"/>
            <ac:spMk id="3" creationId="{9B0ABAD2-1E18-9989-4197-F716220939A6}"/>
          </ac:spMkLst>
        </pc:spChg>
        <pc:spChg chg="mod">
          <ac:chgData name="Acosta, Krystal L. (KSC-UBG00)" userId="16800a9d-b19e-4a47-87eb-5a0cc7708e67" providerId="ADAL" clId="{B245BE89-D836-4DD8-AA15-7785FADAFFA2}" dt="2024-05-30T20:38:37.559" v="1360" actId="1076"/>
          <ac:spMkLst>
            <pc:docMk/>
            <pc:sldMk cId="460353288" sldId="257"/>
            <ac:spMk id="4" creationId="{D4B3CD58-A840-70BC-CCF2-1B3F7D7CE97F}"/>
          </ac:spMkLst>
        </pc:spChg>
        <pc:spChg chg="mod">
          <ac:chgData name="Acosta, Krystal L. (KSC-UBG00)" userId="16800a9d-b19e-4a47-87eb-5a0cc7708e67" providerId="ADAL" clId="{B245BE89-D836-4DD8-AA15-7785FADAFFA2}" dt="2024-05-30T20:38:37.559" v="1360" actId="1076"/>
          <ac:spMkLst>
            <pc:docMk/>
            <pc:sldMk cId="460353288" sldId="257"/>
            <ac:spMk id="5" creationId="{34AC598C-3557-BCE6-A522-25E46B537D7E}"/>
          </ac:spMkLst>
        </pc:spChg>
        <pc:spChg chg="mod">
          <ac:chgData name="Acosta, Krystal L. (KSC-UBG00)" userId="16800a9d-b19e-4a47-87eb-5a0cc7708e67" providerId="ADAL" clId="{B245BE89-D836-4DD8-AA15-7785FADAFFA2}" dt="2024-05-30T20:38:37.559" v="1360" actId="1076"/>
          <ac:spMkLst>
            <pc:docMk/>
            <pc:sldMk cId="460353288" sldId="257"/>
            <ac:spMk id="6" creationId="{1859BBEB-64A2-0024-CD48-A4EEEF22910E}"/>
          </ac:spMkLst>
        </pc:spChg>
        <pc:spChg chg="mod">
          <ac:chgData name="Acosta, Krystal L. (KSC-UBG00)" userId="16800a9d-b19e-4a47-87eb-5a0cc7708e67" providerId="ADAL" clId="{B245BE89-D836-4DD8-AA15-7785FADAFFA2}" dt="2024-05-30T20:38:37.559" v="1360" actId="1076"/>
          <ac:spMkLst>
            <pc:docMk/>
            <pc:sldMk cId="460353288" sldId="257"/>
            <ac:spMk id="8" creationId="{B67ABD2F-A524-545A-684A-D60F9923F14C}"/>
          </ac:spMkLst>
        </pc:spChg>
        <pc:spChg chg="mod">
          <ac:chgData name="Acosta, Krystal L. (KSC-UBG00)" userId="16800a9d-b19e-4a47-87eb-5a0cc7708e67" providerId="ADAL" clId="{B245BE89-D836-4DD8-AA15-7785FADAFFA2}" dt="2024-05-30T20:38:37.559" v="1360" actId="1076"/>
          <ac:spMkLst>
            <pc:docMk/>
            <pc:sldMk cId="460353288" sldId="257"/>
            <ac:spMk id="11" creationId="{13CE81B0-14CC-5DFF-1A1F-2DABD343ADD1}"/>
          </ac:spMkLst>
        </pc:spChg>
        <pc:spChg chg="mod">
          <ac:chgData name="Acosta, Krystal L. (KSC-UBG00)" userId="16800a9d-b19e-4a47-87eb-5a0cc7708e67" providerId="ADAL" clId="{B245BE89-D836-4DD8-AA15-7785FADAFFA2}" dt="2024-05-30T20:38:37.559" v="1360" actId="1076"/>
          <ac:spMkLst>
            <pc:docMk/>
            <pc:sldMk cId="460353288" sldId="257"/>
            <ac:spMk id="20" creationId="{FB966E94-1C54-A937-23F4-2351EA66CAC9}"/>
          </ac:spMkLst>
        </pc:spChg>
        <pc:spChg chg="mod">
          <ac:chgData name="Acosta, Krystal L. (KSC-UBG00)" userId="16800a9d-b19e-4a47-87eb-5a0cc7708e67" providerId="ADAL" clId="{B245BE89-D836-4DD8-AA15-7785FADAFFA2}" dt="2024-05-30T20:38:37.559" v="1360" actId="1076"/>
          <ac:spMkLst>
            <pc:docMk/>
            <pc:sldMk cId="460353288" sldId="257"/>
            <ac:spMk id="21" creationId="{91E18A42-679D-6910-5B77-C751312FF47A}"/>
          </ac:spMkLst>
        </pc:spChg>
        <pc:spChg chg="mod">
          <ac:chgData name="Acosta, Krystal L. (KSC-UBG00)" userId="16800a9d-b19e-4a47-87eb-5a0cc7708e67" providerId="ADAL" clId="{B245BE89-D836-4DD8-AA15-7785FADAFFA2}" dt="2024-05-30T20:38:37.559" v="1360" actId="1076"/>
          <ac:spMkLst>
            <pc:docMk/>
            <pc:sldMk cId="460353288" sldId="257"/>
            <ac:spMk id="22" creationId="{866EA429-A373-4BB3-EFD1-280DFFC863FA}"/>
          </ac:spMkLst>
        </pc:spChg>
        <pc:spChg chg="mod">
          <ac:chgData name="Acosta, Krystal L. (KSC-UBG00)" userId="16800a9d-b19e-4a47-87eb-5a0cc7708e67" providerId="ADAL" clId="{B245BE89-D836-4DD8-AA15-7785FADAFFA2}" dt="2024-05-30T20:38:37.559" v="1360" actId="1076"/>
          <ac:spMkLst>
            <pc:docMk/>
            <pc:sldMk cId="460353288" sldId="257"/>
            <ac:spMk id="23" creationId="{2766FCA2-381A-CFAC-6AAC-A70CA8247BFD}"/>
          </ac:spMkLst>
        </pc:spChg>
        <pc:spChg chg="mod">
          <ac:chgData name="Acosta, Krystal L. (KSC-UBG00)" userId="16800a9d-b19e-4a47-87eb-5a0cc7708e67" providerId="ADAL" clId="{B245BE89-D836-4DD8-AA15-7785FADAFFA2}" dt="2024-05-30T20:38:37.559" v="1360" actId="1076"/>
          <ac:spMkLst>
            <pc:docMk/>
            <pc:sldMk cId="460353288" sldId="257"/>
            <ac:spMk id="24" creationId="{31A5B379-A5DB-CBE0-EA1F-CF514D443D12}"/>
          </ac:spMkLst>
        </pc:spChg>
        <pc:spChg chg="mod">
          <ac:chgData name="Acosta, Krystal L. (KSC-UBG00)" userId="16800a9d-b19e-4a47-87eb-5a0cc7708e67" providerId="ADAL" clId="{B245BE89-D836-4DD8-AA15-7785FADAFFA2}" dt="2024-05-30T20:38:37.559" v="1360" actId="1076"/>
          <ac:spMkLst>
            <pc:docMk/>
            <pc:sldMk cId="460353288" sldId="257"/>
            <ac:spMk id="26" creationId="{D272B886-D1A8-4856-0341-6CBDAE19873A}"/>
          </ac:spMkLst>
        </pc:spChg>
        <pc:spChg chg="mod">
          <ac:chgData name="Acosta, Krystal L. (KSC-UBG00)" userId="16800a9d-b19e-4a47-87eb-5a0cc7708e67" providerId="ADAL" clId="{B245BE89-D836-4DD8-AA15-7785FADAFFA2}" dt="2024-05-30T20:38:37.559" v="1360" actId="1076"/>
          <ac:spMkLst>
            <pc:docMk/>
            <pc:sldMk cId="460353288" sldId="257"/>
            <ac:spMk id="27" creationId="{6EAC5C3F-8289-FD38-C51F-DBD3AD4A4FAE}"/>
          </ac:spMkLst>
        </pc:spChg>
        <pc:spChg chg="mod">
          <ac:chgData name="Acosta, Krystal L. (KSC-UBG00)" userId="16800a9d-b19e-4a47-87eb-5a0cc7708e67" providerId="ADAL" clId="{B245BE89-D836-4DD8-AA15-7785FADAFFA2}" dt="2024-05-30T20:38:37.559" v="1360" actId="1076"/>
          <ac:spMkLst>
            <pc:docMk/>
            <pc:sldMk cId="460353288" sldId="257"/>
            <ac:spMk id="28" creationId="{CFBEBC86-5AF4-E21E-1519-37E1E2E64993}"/>
          </ac:spMkLst>
        </pc:spChg>
        <pc:spChg chg="mod">
          <ac:chgData name="Acosta, Krystal L. (KSC-UBG00)" userId="16800a9d-b19e-4a47-87eb-5a0cc7708e67" providerId="ADAL" clId="{B245BE89-D836-4DD8-AA15-7785FADAFFA2}" dt="2024-05-30T20:38:37.559" v="1360" actId="1076"/>
          <ac:spMkLst>
            <pc:docMk/>
            <pc:sldMk cId="460353288" sldId="257"/>
            <ac:spMk id="29" creationId="{D944F2FA-B387-FA8E-773F-5F1ACCD5680C}"/>
          </ac:spMkLst>
        </pc:spChg>
        <pc:spChg chg="mod">
          <ac:chgData name="Acosta, Krystal L. (KSC-UBG00)" userId="16800a9d-b19e-4a47-87eb-5a0cc7708e67" providerId="ADAL" clId="{B245BE89-D836-4DD8-AA15-7785FADAFFA2}" dt="2024-05-30T20:38:37.559" v="1360" actId="1076"/>
          <ac:spMkLst>
            <pc:docMk/>
            <pc:sldMk cId="460353288" sldId="257"/>
            <ac:spMk id="30" creationId="{998AA57F-5B54-9F4A-CB1A-6DC384503162}"/>
          </ac:spMkLst>
        </pc:spChg>
        <pc:spChg chg="mod">
          <ac:chgData name="Acosta, Krystal L. (KSC-UBG00)" userId="16800a9d-b19e-4a47-87eb-5a0cc7708e67" providerId="ADAL" clId="{B245BE89-D836-4DD8-AA15-7785FADAFFA2}" dt="2024-05-30T20:38:37.559" v="1360" actId="1076"/>
          <ac:spMkLst>
            <pc:docMk/>
            <pc:sldMk cId="460353288" sldId="257"/>
            <ac:spMk id="31" creationId="{19BC0B71-4A53-46DA-7B42-44526B6208F9}"/>
          </ac:spMkLst>
        </pc:spChg>
        <pc:spChg chg="mod">
          <ac:chgData name="Acosta, Krystal L. (KSC-UBG00)" userId="16800a9d-b19e-4a47-87eb-5a0cc7708e67" providerId="ADAL" clId="{B245BE89-D836-4DD8-AA15-7785FADAFFA2}" dt="2024-05-30T20:38:37.559" v="1360" actId="1076"/>
          <ac:spMkLst>
            <pc:docMk/>
            <pc:sldMk cId="460353288" sldId="257"/>
            <ac:spMk id="32" creationId="{6D162F17-D5D9-0570-8625-142F5AE8DCDB}"/>
          </ac:spMkLst>
        </pc:spChg>
        <pc:spChg chg="mod">
          <ac:chgData name="Acosta, Krystal L. (KSC-UBG00)" userId="16800a9d-b19e-4a47-87eb-5a0cc7708e67" providerId="ADAL" clId="{B245BE89-D836-4DD8-AA15-7785FADAFFA2}" dt="2024-05-30T20:38:37.559" v="1360" actId="1076"/>
          <ac:spMkLst>
            <pc:docMk/>
            <pc:sldMk cId="460353288" sldId="257"/>
            <ac:spMk id="33" creationId="{4C7180B8-2FD0-EF5D-9B65-F92BD966A426}"/>
          </ac:spMkLst>
        </pc:spChg>
        <pc:spChg chg="mod">
          <ac:chgData name="Acosta, Krystal L. (KSC-UBG00)" userId="16800a9d-b19e-4a47-87eb-5a0cc7708e67" providerId="ADAL" clId="{B245BE89-D836-4DD8-AA15-7785FADAFFA2}" dt="2024-05-30T20:38:37.559" v="1360" actId="1076"/>
          <ac:spMkLst>
            <pc:docMk/>
            <pc:sldMk cId="460353288" sldId="257"/>
            <ac:spMk id="35" creationId="{F3F71804-E92E-8E5E-6B79-60674EE094CD}"/>
          </ac:spMkLst>
        </pc:spChg>
        <pc:spChg chg="mod">
          <ac:chgData name="Acosta, Krystal L. (KSC-UBG00)" userId="16800a9d-b19e-4a47-87eb-5a0cc7708e67" providerId="ADAL" clId="{B245BE89-D836-4DD8-AA15-7785FADAFFA2}" dt="2024-05-30T20:38:37.559" v="1360" actId="1076"/>
          <ac:spMkLst>
            <pc:docMk/>
            <pc:sldMk cId="460353288" sldId="257"/>
            <ac:spMk id="36" creationId="{B2FA369E-7EE3-7132-06BB-DEEADF6A8AC5}"/>
          </ac:spMkLst>
        </pc:spChg>
        <pc:spChg chg="mod">
          <ac:chgData name="Acosta, Krystal L. (KSC-UBG00)" userId="16800a9d-b19e-4a47-87eb-5a0cc7708e67" providerId="ADAL" clId="{B245BE89-D836-4DD8-AA15-7785FADAFFA2}" dt="2024-05-30T20:38:37.559" v="1360" actId="1076"/>
          <ac:spMkLst>
            <pc:docMk/>
            <pc:sldMk cId="460353288" sldId="257"/>
            <ac:spMk id="43" creationId="{3BC7A020-5216-3DD0-00BA-BFF744206D5D}"/>
          </ac:spMkLst>
        </pc:spChg>
        <pc:spChg chg="mod">
          <ac:chgData name="Acosta, Krystal L. (KSC-UBG00)" userId="16800a9d-b19e-4a47-87eb-5a0cc7708e67" providerId="ADAL" clId="{B245BE89-D836-4DD8-AA15-7785FADAFFA2}" dt="2024-05-30T20:38:37.559" v="1360" actId="1076"/>
          <ac:spMkLst>
            <pc:docMk/>
            <pc:sldMk cId="460353288" sldId="257"/>
            <ac:spMk id="44" creationId="{7D1CCE58-FB4E-782B-87E1-0257F75FBA40}"/>
          </ac:spMkLst>
        </pc:spChg>
        <pc:spChg chg="mod">
          <ac:chgData name="Acosta, Krystal L. (KSC-UBG00)" userId="16800a9d-b19e-4a47-87eb-5a0cc7708e67" providerId="ADAL" clId="{B245BE89-D836-4DD8-AA15-7785FADAFFA2}" dt="2024-05-30T20:38:37.559" v="1360" actId="1076"/>
          <ac:spMkLst>
            <pc:docMk/>
            <pc:sldMk cId="460353288" sldId="257"/>
            <ac:spMk id="45" creationId="{E6271839-C8AC-5F9D-1A15-5309726443FF}"/>
          </ac:spMkLst>
        </pc:spChg>
        <pc:spChg chg="mod">
          <ac:chgData name="Acosta, Krystal L. (KSC-UBG00)" userId="16800a9d-b19e-4a47-87eb-5a0cc7708e67" providerId="ADAL" clId="{B245BE89-D836-4DD8-AA15-7785FADAFFA2}" dt="2024-05-30T20:38:37.559" v="1360" actId="1076"/>
          <ac:spMkLst>
            <pc:docMk/>
            <pc:sldMk cId="460353288" sldId="257"/>
            <ac:spMk id="49" creationId="{D238CE6A-2CB9-A4EA-BB09-9ACACE36F7C3}"/>
          </ac:spMkLst>
        </pc:spChg>
        <pc:spChg chg="mod">
          <ac:chgData name="Acosta, Krystal L. (KSC-UBG00)" userId="16800a9d-b19e-4a47-87eb-5a0cc7708e67" providerId="ADAL" clId="{B245BE89-D836-4DD8-AA15-7785FADAFFA2}" dt="2024-05-30T20:38:37.559" v="1360" actId="1076"/>
          <ac:spMkLst>
            <pc:docMk/>
            <pc:sldMk cId="460353288" sldId="257"/>
            <ac:spMk id="50" creationId="{EDFC5A8B-C458-5E55-E16D-3412CC0086E6}"/>
          </ac:spMkLst>
        </pc:spChg>
        <pc:spChg chg="mod">
          <ac:chgData name="Acosta, Krystal L. (KSC-UBG00)" userId="16800a9d-b19e-4a47-87eb-5a0cc7708e67" providerId="ADAL" clId="{B245BE89-D836-4DD8-AA15-7785FADAFFA2}" dt="2024-05-30T20:38:37.559" v="1360" actId="1076"/>
          <ac:spMkLst>
            <pc:docMk/>
            <pc:sldMk cId="460353288" sldId="257"/>
            <ac:spMk id="51" creationId="{281B2886-0CAD-7CB8-D0E5-A7B9EA96A8C5}"/>
          </ac:spMkLst>
        </pc:spChg>
        <pc:spChg chg="mod">
          <ac:chgData name="Acosta, Krystal L. (KSC-UBG00)" userId="16800a9d-b19e-4a47-87eb-5a0cc7708e67" providerId="ADAL" clId="{B245BE89-D836-4DD8-AA15-7785FADAFFA2}" dt="2024-05-30T20:38:37.559" v="1360" actId="1076"/>
          <ac:spMkLst>
            <pc:docMk/>
            <pc:sldMk cId="460353288" sldId="257"/>
            <ac:spMk id="52" creationId="{1FAACA6E-8F7C-DF75-8203-B5BC98791969}"/>
          </ac:spMkLst>
        </pc:spChg>
        <pc:grpChg chg="mod">
          <ac:chgData name="Acosta, Krystal L. (KSC-UBG00)" userId="16800a9d-b19e-4a47-87eb-5a0cc7708e67" providerId="ADAL" clId="{B245BE89-D836-4DD8-AA15-7785FADAFFA2}" dt="2024-05-30T21:12:09.783" v="1586" actId="1076"/>
          <ac:grpSpMkLst>
            <pc:docMk/>
            <pc:sldMk cId="460353288" sldId="257"/>
            <ac:grpSpMk id="7" creationId="{F16D8EE0-CB88-CF11-3586-49D7BBEED178}"/>
          </ac:grpSpMkLst>
        </pc:grpChg>
        <pc:picChg chg="mod">
          <ac:chgData name="Acosta, Krystal L. (KSC-UBG00)" userId="16800a9d-b19e-4a47-87eb-5a0cc7708e67" providerId="ADAL" clId="{B245BE89-D836-4DD8-AA15-7785FADAFFA2}" dt="2024-05-30T21:12:09.783" v="1586" actId="1076"/>
          <ac:picMkLst>
            <pc:docMk/>
            <pc:sldMk cId="460353288" sldId="257"/>
            <ac:picMk id="9" creationId="{26AF7C27-260E-B2F5-DC8F-39E695803852}"/>
          </ac:picMkLst>
        </pc:picChg>
        <pc:picChg chg="mod">
          <ac:chgData name="Acosta, Krystal L. (KSC-UBG00)" userId="16800a9d-b19e-4a47-87eb-5a0cc7708e67" providerId="ADAL" clId="{B245BE89-D836-4DD8-AA15-7785FADAFFA2}" dt="2024-05-30T21:12:09.783" v="1586" actId="1076"/>
          <ac:picMkLst>
            <pc:docMk/>
            <pc:sldMk cId="460353288" sldId="257"/>
            <ac:picMk id="10" creationId="{2F7A49A1-7D3B-0BE4-3F0D-19BBBD1F2EE9}"/>
          </ac:picMkLst>
        </pc:picChg>
        <pc:picChg chg="mod">
          <ac:chgData name="Acosta, Krystal L. (KSC-UBG00)" userId="16800a9d-b19e-4a47-87eb-5a0cc7708e67" providerId="ADAL" clId="{B245BE89-D836-4DD8-AA15-7785FADAFFA2}" dt="2024-05-30T20:38:37.559" v="1360" actId="1076"/>
          <ac:picMkLst>
            <pc:docMk/>
            <pc:sldMk cId="460353288" sldId="257"/>
            <ac:picMk id="38" creationId="{2C8D9081-C087-7FDD-544A-5C6D3F3D538D}"/>
          </ac:picMkLst>
        </pc:picChg>
        <pc:picChg chg="mod">
          <ac:chgData name="Acosta, Krystal L. (KSC-UBG00)" userId="16800a9d-b19e-4a47-87eb-5a0cc7708e67" providerId="ADAL" clId="{B245BE89-D836-4DD8-AA15-7785FADAFFA2}" dt="2024-05-30T20:38:37.559" v="1360" actId="1076"/>
          <ac:picMkLst>
            <pc:docMk/>
            <pc:sldMk cId="460353288" sldId="257"/>
            <ac:picMk id="40" creationId="{97CCD653-3247-2995-30C4-583AB29C65AB}"/>
          </ac:picMkLst>
        </pc:picChg>
        <pc:picChg chg="mod">
          <ac:chgData name="Acosta, Krystal L. (KSC-UBG00)" userId="16800a9d-b19e-4a47-87eb-5a0cc7708e67" providerId="ADAL" clId="{B245BE89-D836-4DD8-AA15-7785FADAFFA2}" dt="2024-05-30T20:38:37.559" v="1360" actId="1076"/>
          <ac:picMkLst>
            <pc:docMk/>
            <pc:sldMk cId="460353288" sldId="257"/>
            <ac:picMk id="42" creationId="{E1A83A83-21C0-E2C3-A848-9F24FD4600A3}"/>
          </ac:picMkLst>
        </pc:picChg>
        <pc:picChg chg="mod">
          <ac:chgData name="Acosta, Krystal L. (KSC-UBG00)" userId="16800a9d-b19e-4a47-87eb-5a0cc7708e67" providerId="ADAL" clId="{B245BE89-D836-4DD8-AA15-7785FADAFFA2}" dt="2024-05-30T20:38:37.559" v="1360" actId="1076"/>
          <ac:picMkLst>
            <pc:docMk/>
            <pc:sldMk cId="460353288" sldId="257"/>
            <ac:picMk id="48" creationId="{0E1A2C38-E3E4-4704-38FC-A335442694D5}"/>
          </ac:picMkLst>
        </pc:picChg>
      </pc:sldChg>
      <pc:sldChg chg="addSp delSp modSp add del mod">
        <pc:chgData name="Acosta, Krystal L. (KSC-UBG00)" userId="16800a9d-b19e-4a47-87eb-5a0cc7708e67" providerId="ADAL" clId="{B245BE89-D836-4DD8-AA15-7785FADAFFA2}" dt="2024-05-31T19:15:32.825" v="3228" actId="47"/>
        <pc:sldMkLst>
          <pc:docMk/>
          <pc:sldMk cId="3958418492" sldId="321"/>
        </pc:sldMkLst>
        <pc:spChg chg="add mod">
          <ac:chgData name="Acosta, Krystal L. (KSC-UBG00)" userId="16800a9d-b19e-4a47-87eb-5a0cc7708e67" providerId="ADAL" clId="{B245BE89-D836-4DD8-AA15-7785FADAFFA2}" dt="2024-05-31T18:21:58.897" v="3070" actId="478"/>
          <ac:spMkLst>
            <pc:docMk/>
            <pc:sldMk cId="3958418492" sldId="321"/>
            <ac:spMk id="4" creationId="{C71F9923-796A-915C-0BE6-AB5F0FEE61A1}"/>
          </ac:spMkLst>
        </pc:spChg>
        <pc:spChg chg="add del mod">
          <ac:chgData name="Acosta, Krystal L. (KSC-UBG00)" userId="16800a9d-b19e-4a47-87eb-5a0cc7708e67" providerId="ADAL" clId="{B245BE89-D836-4DD8-AA15-7785FADAFFA2}" dt="2024-05-31T18:22:13.971" v="3077" actId="478"/>
          <ac:spMkLst>
            <pc:docMk/>
            <pc:sldMk cId="3958418492" sldId="321"/>
            <ac:spMk id="5" creationId="{CA6A8122-4049-F2C3-4DD2-DC35CF920C6D}"/>
          </ac:spMkLst>
        </pc:spChg>
        <pc:spChg chg="del">
          <ac:chgData name="Acosta, Krystal L. (KSC-UBG00)" userId="16800a9d-b19e-4a47-87eb-5a0cc7708e67" providerId="ADAL" clId="{B245BE89-D836-4DD8-AA15-7785FADAFFA2}" dt="2024-05-31T18:22:03.564" v="3071" actId="478"/>
          <ac:spMkLst>
            <pc:docMk/>
            <pc:sldMk cId="3958418492" sldId="321"/>
            <ac:spMk id="9" creationId="{6EA85148-A262-AFC4-86A2-43EEC9EE6DE7}"/>
          </ac:spMkLst>
        </pc:spChg>
        <pc:spChg chg="del">
          <ac:chgData name="Acosta, Krystal L. (KSC-UBG00)" userId="16800a9d-b19e-4a47-87eb-5a0cc7708e67" providerId="ADAL" clId="{B245BE89-D836-4DD8-AA15-7785FADAFFA2}" dt="2024-05-31T18:22:03.564" v="3071" actId="478"/>
          <ac:spMkLst>
            <pc:docMk/>
            <pc:sldMk cId="3958418492" sldId="321"/>
            <ac:spMk id="10" creationId="{876E0101-3CBB-844D-A6A6-725A51206F9F}"/>
          </ac:spMkLst>
        </pc:spChg>
        <pc:spChg chg="del">
          <ac:chgData name="Acosta, Krystal L. (KSC-UBG00)" userId="16800a9d-b19e-4a47-87eb-5a0cc7708e67" providerId="ADAL" clId="{B245BE89-D836-4DD8-AA15-7785FADAFFA2}" dt="2024-05-31T18:22:03.564" v="3071" actId="478"/>
          <ac:spMkLst>
            <pc:docMk/>
            <pc:sldMk cId="3958418492" sldId="321"/>
            <ac:spMk id="11" creationId="{012E88AB-3B6F-AD1B-A0F0-C0C2DF626BDB}"/>
          </ac:spMkLst>
        </pc:spChg>
        <pc:spChg chg="del">
          <ac:chgData name="Acosta, Krystal L. (KSC-UBG00)" userId="16800a9d-b19e-4a47-87eb-5a0cc7708e67" providerId="ADAL" clId="{B245BE89-D836-4DD8-AA15-7785FADAFFA2}" dt="2024-05-31T18:21:50.732" v="3064" actId="478"/>
          <ac:spMkLst>
            <pc:docMk/>
            <pc:sldMk cId="3958418492" sldId="321"/>
            <ac:spMk id="12" creationId="{ADCCF886-F009-25D8-BB2D-2412D1D3C50B}"/>
          </ac:spMkLst>
        </pc:spChg>
        <pc:spChg chg="del mod">
          <ac:chgData name="Acosta, Krystal L. (KSC-UBG00)" userId="16800a9d-b19e-4a47-87eb-5a0cc7708e67" providerId="ADAL" clId="{B245BE89-D836-4DD8-AA15-7785FADAFFA2}" dt="2024-05-31T18:21:58.897" v="3070" actId="478"/>
          <ac:spMkLst>
            <pc:docMk/>
            <pc:sldMk cId="3958418492" sldId="321"/>
            <ac:spMk id="19" creationId="{13E84168-DC30-3728-C0C8-FF830DC9FD48}"/>
          </ac:spMkLst>
        </pc:spChg>
        <pc:spChg chg="add del">
          <ac:chgData name="Acosta, Krystal L. (KSC-UBG00)" userId="16800a9d-b19e-4a47-87eb-5a0cc7708e67" providerId="ADAL" clId="{B245BE89-D836-4DD8-AA15-7785FADAFFA2}" dt="2024-05-31T18:22:17.971" v="3078" actId="478"/>
          <ac:spMkLst>
            <pc:docMk/>
            <pc:sldMk cId="3958418492" sldId="321"/>
            <ac:spMk id="20" creationId="{56543321-B0EB-C7E1-8646-25CC5B684D17}"/>
          </ac:spMkLst>
        </pc:spChg>
        <pc:spChg chg="add del">
          <ac:chgData name="Acosta, Krystal L. (KSC-UBG00)" userId="16800a9d-b19e-4a47-87eb-5a0cc7708e67" providerId="ADAL" clId="{B245BE89-D836-4DD8-AA15-7785FADAFFA2}" dt="2024-05-31T18:22:19.005" v="3079" actId="478"/>
          <ac:spMkLst>
            <pc:docMk/>
            <pc:sldMk cId="3958418492" sldId="321"/>
            <ac:spMk id="21" creationId="{577F0490-464B-415E-36A0-0E518F3119C9}"/>
          </ac:spMkLst>
        </pc:spChg>
        <pc:spChg chg="del mod">
          <ac:chgData name="Acosta, Krystal L. (KSC-UBG00)" userId="16800a9d-b19e-4a47-87eb-5a0cc7708e67" providerId="ADAL" clId="{B245BE89-D836-4DD8-AA15-7785FADAFFA2}" dt="2024-05-31T18:22:08.771" v="3075" actId="478"/>
          <ac:spMkLst>
            <pc:docMk/>
            <pc:sldMk cId="3958418492" sldId="321"/>
            <ac:spMk id="22" creationId="{D7475E03-BAEA-8019-69B6-1C1B10567CB8}"/>
          </ac:spMkLst>
        </pc:spChg>
        <pc:spChg chg="del">
          <ac:chgData name="Acosta, Krystal L. (KSC-UBG00)" userId="16800a9d-b19e-4a47-87eb-5a0cc7708e67" providerId="ADAL" clId="{B245BE89-D836-4DD8-AA15-7785FADAFFA2}" dt="2024-05-31T18:21:51.867" v="3065" actId="478"/>
          <ac:spMkLst>
            <pc:docMk/>
            <pc:sldMk cId="3958418492" sldId="321"/>
            <ac:spMk id="23" creationId="{921400C8-71AA-DF65-27E2-33AB43E7CD69}"/>
          </ac:spMkLst>
        </pc:spChg>
        <pc:spChg chg="del">
          <ac:chgData name="Acosta, Krystal L. (KSC-UBG00)" userId="16800a9d-b19e-4a47-87eb-5a0cc7708e67" providerId="ADAL" clId="{B245BE89-D836-4DD8-AA15-7785FADAFFA2}" dt="2024-05-31T18:22:03.564" v="3071" actId="478"/>
          <ac:spMkLst>
            <pc:docMk/>
            <pc:sldMk cId="3958418492" sldId="321"/>
            <ac:spMk id="24" creationId="{01526F00-9FBC-2965-1F94-371A65D69323}"/>
          </ac:spMkLst>
        </pc:spChg>
        <pc:spChg chg="del">
          <ac:chgData name="Acosta, Krystal L. (KSC-UBG00)" userId="16800a9d-b19e-4a47-87eb-5a0cc7708e67" providerId="ADAL" clId="{B245BE89-D836-4DD8-AA15-7785FADAFFA2}" dt="2024-05-31T18:22:03.564" v="3071" actId="478"/>
          <ac:spMkLst>
            <pc:docMk/>
            <pc:sldMk cId="3958418492" sldId="321"/>
            <ac:spMk id="25" creationId="{8921887C-84ED-E2AE-28D6-7AE650BD22EB}"/>
          </ac:spMkLst>
        </pc:spChg>
        <pc:spChg chg="del">
          <ac:chgData name="Acosta, Krystal L. (KSC-UBG00)" userId="16800a9d-b19e-4a47-87eb-5a0cc7708e67" providerId="ADAL" clId="{B245BE89-D836-4DD8-AA15-7785FADAFFA2}" dt="2024-05-31T18:22:03.564" v="3071" actId="478"/>
          <ac:spMkLst>
            <pc:docMk/>
            <pc:sldMk cId="3958418492" sldId="321"/>
            <ac:spMk id="26" creationId="{5E455698-C8C2-7A64-A916-8A3F325A91D4}"/>
          </ac:spMkLst>
        </pc:spChg>
        <pc:spChg chg="del">
          <ac:chgData name="Acosta, Krystal L. (KSC-UBG00)" userId="16800a9d-b19e-4a47-87eb-5a0cc7708e67" providerId="ADAL" clId="{B245BE89-D836-4DD8-AA15-7785FADAFFA2}" dt="2024-05-31T18:21:55.691" v="3068" actId="478"/>
          <ac:spMkLst>
            <pc:docMk/>
            <pc:sldMk cId="3958418492" sldId="321"/>
            <ac:spMk id="27" creationId="{02D9F3FF-0B6E-100F-3BBD-9BC083287A28}"/>
          </ac:spMkLst>
        </pc:spChg>
        <pc:spChg chg="add del">
          <ac:chgData name="Acosta, Krystal L. (KSC-UBG00)" userId="16800a9d-b19e-4a47-87eb-5a0cc7708e67" providerId="ADAL" clId="{B245BE89-D836-4DD8-AA15-7785FADAFFA2}" dt="2024-05-31T18:22:20.180" v="3080" actId="478"/>
          <ac:spMkLst>
            <pc:docMk/>
            <pc:sldMk cId="3958418492" sldId="321"/>
            <ac:spMk id="31" creationId="{94F593CE-44E5-4E66-5436-DC5EBFB7BB49}"/>
          </ac:spMkLst>
        </pc:spChg>
        <pc:spChg chg="del">
          <ac:chgData name="Acosta, Krystal L. (KSC-UBG00)" userId="16800a9d-b19e-4a47-87eb-5a0cc7708e67" providerId="ADAL" clId="{B245BE89-D836-4DD8-AA15-7785FADAFFA2}" dt="2024-05-31T18:22:05.788" v="3073" actId="478"/>
          <ac:spMkLst>
            <pc:docMk/>
            <pc:sldMk cId="3958418492" sldId="321"/>
            <ac:spMk id="32" creationId="{63115EA8-0B2D-3F83-DFFC-5C5477351F68}"/>
          </ac:spMkLst>
        </pc:spChg>
        <pc:spChg chg="del">
          <ac:chgData name="Acosta, Krystal L. (KSC-UBG00)" userId="16800a9d-b19e-4a47-87eb-5a0cc7708e67" providerId="ADAL" clId="{B245BE89-D836-4DD8-AA15-7785FADAFFA2}" dt="2024-05-31T18:22:04.604" v="3072" actId="478"/>
          <ac:spMkLst>
            <pc:docMk/>
            <pc:sldMk cId="3958418492" sldId="321"/>
            <ac:spMk id="33" creationId="{6E9DBC1D-28DF-864B-5285-CBD3DD5FC987}"/>
          </ac:spMkLst>
        </pc:spChg>
        <pc:spChg chg="del">
          <ac:chgData name="Acosta, Krystal L. (KSC-UBG00)" userId="16800a9d-b19e-4a47-87eb-5a0cc7708e67" providerId="ADAL" clId="{B245BE89-D836-4DD8-AA15-7785FADAFFA2}" dt="2024-05-31T18:21:54.317" v="3067" actId="478"/>
          <ac:spMkLst>
            <pc:docMk/>
            <pc:sldMk cId="3958418492" sldId="321"/>
            <ac:spMk id="34" creationId="{7387857D-68DD-BAB6-0688-DF32EE51CFE7}"/>
          </ac:spMkLst>
        </pc:spChg>
        <pc:spChg chg="add mod">
          <ac:chgData name="Acosta, Krystal L. (KSC-UBG00)" userId="16800a9d-b19e-4a47-87eb-5a0cc7708e67" providerId="ADAL" clId="{B245BE89-D836-4DD8-AA15-7785FADAFFA2}" dt="2024-05-31T18:30:54.201" v="3167" actId="20577"/>
          <ac:spMkLst>
            <pc:docMk/>
            <pc:sldMk cId="3958418492" sldId="321"/>
            <ac:spMk id="36" creationId="{BFA52C4A-5131-FA1F-35EB-78C18979FAB1}"/>
          </ac:spMkLst>
        </pc:spChg>
        <pc:spChg chg="del">
          <ac:chgData name="Acosta, Krystal L. (KSC-UBG00)" userId="16800a9d-b19e-4a47-87eb-5a0cc7708e67" providerId="ADAL" clId="{B245BE89-D836-4DD8-AA15-7785FADAFFA2}" dt="2024-05-31T18:21:49.253" v="3063" actId="478"/>
          <ac:spMkLst>
            <pc:docMk/>
            <pc:sldMk cId="3958418492" sldId="321"/>
            <ac:spMk id="45" creationId="{F49B349F-1077-A356-9746-EC9A66480B6F}"/>
          </ac:spMkLst>
        </pc:spChg>
        <pc:spChg chg="del">
          <ac:chgData name="Acosta, Krystal L. (KSC-UBG00)" userId="16800a9d-b19e-4a47-87eb-5a0cc7708e67" providerId="ADAL" clId="{B245BE89-D836-4DD8-AA15-7785FADAFFA2}" dt="2024-05-31T18:21:53.538" v="3066" actId="478"/>
          <ac:spMkLst>
            <pc:docMk/>
            <pc:sldMk cId="3958418492" sldId="321"/>
            <ac:spMk id="46" creationId="{E32F1709-1A90-3F0B-440C-15CFEA50BB74}"/>
          </ac:spMkLst>
        </pc:spChg>
        <pc:graphicFrameChg chg="add del mod">
          <ac:chgData name="Acosta, Krystal L. (KSC-UBG00)" userId="16800a9d-b19e-4a47-87eb-5a0cc7708e67" providerId="ADAL" clId="{B245BE89-D836-4DD8-AA15-7785FADAFFA2}" dt="2024-05-31T19:15:16.670" v="3224" actId="478"/>
          <ac:graphicFrameMkLst>
            <pc:docMk/>
            <pc:sldMk cId="3958418492" sldId="321"/>
            <ac:graphicFrameMk id="7" creationId="{48F2B2FA-6547-2559-94C6-B829F89AE883}"/>
          </ac:graphicFrameMkLst>
        </pc:graphicFrameChg>
        <pc:graphicFrameChg chg="add del mod">
          <ac:chgData name="Acosta, Krystal L. (KSC-UBG00)" userId="16800a9d-b19e-4a47-87eb-5a0cc7708e67" providerId="ADAL" clId="{B245BE89-D836-4DD8-AA15-7785FADAFFA2}" dt="2024-05-31T19:15:20.954" v="3226"/>
          <ac:graphicFrameMkLst>
            <pc:docMk/>
            <pc:sldMk cId="3958418492" sldId="321"/>
            <ac:graphicFrameMk id="8" creationId="{015AB34E-B3B0-2AC0-C005-1885DAECB236}"/>
          </ac:graphicFrameMkLst>
        </pc:graphicFrameChg>
        <pc:picChg chg="del">
          <ac:chgData name="Acosta, Krystal L. (KSC-UBG00)" userId="16800a9d-b19e-4a47-87eb-5a0cc7708e67" providerId="ADAL" clId="{B245BE89-D836-4DD8-AA15-7785FADAFFA2}" dt="2024-05-31T18:22:03.564" v="3071" actId="478"/>
          <ac:picMkLst>
            <pc:docMk/>
            <pc:sldMk cId="3958418492" sldId="321"/>
            <ac:picMk id="6" creationId="{0C1BD61E-93D5-A233-1F46-E0F52EAD7FDE}"/>
          </ac:picMkLst>
        </pc:picChg>
        <pc:picChg chg="del">
          <ac:chgData name="Acosta, Krystal L. (KSC-UBG00)" userId="16800a9d-b19e-4a47-87eb-5a0cc7708e67" providerId="ADAL" clId="{B245BE89-D836-4DD8-AA15-7785FADAFFA2}" dt="2024-05-31T18:22:03.564" v="3071" actId="478"/>
          <ac:picMkLst>
            <pc:docMk/>
            <pc:sldMk cId="3958418492" sldId="321"/>
            <ac:picMk id="7" creationId="{9E1B911A-F80F-FCD1-3DD3-34B66B3CDBC5}"/>
          </ac:picMkLst>
        </pc:picChg>
        <pc:picChg chg="del">
          <ac:chgData name="Acosta, Krystal L. (KSC-UBG00)" userId="16800a9d-b19e-4a47-87eb-5a0cc7708e67" providerId="ADAL" clId="{B245BE89-D836-4DD8-AA15-7785FADAFFA2}" dt="2024-05-31T18:22:03.564" v="3071" actId="478"/>
          <ac:picMkLst>
            <pc:docMk/>
            <pc:sldMk cId="3958418492" sldId="321"/>
            <ac:picMk id="8" creationId="{577E1E08-EDBF-E470-5B9A-0318EE21DDFF}"/>
          </ac:picMkLst>
        </pc:picChg>
        <pc:picChg chg="del">
          <ac:chgData name="Acosta, Krystal L. (KSC-UBG00)" userId="16800a9d-b19e-4a47-87eb-5a0cc7708e67" providerId="ADAL" clId="{B245BE89-D836-4DD8-AA15-7785FADAFFA2}" dt="2024-05-31T18:22:03.564" v="3071" actId="478"/>
          <ac:picMkLst>
            <pc:docMk/>
            <pc:sldMk cId="3958418492" sldId="321"/>
            <ac:picMk id="13" creationId="{32C828DB-77CC-4C8A-9DE8-22DA73AE43DA}"/>
          </ac:picMkLst>
        </pc:picChg>
        <pc:picChg chg="del">
          <ac:chgData name="Acosta, Krystal L. (KSC-UBG00)" userId="16800a9d-b19e-4a47-87eb-5a0cc7708e67" providerId="ADAL" clId="{B245BE89-D836-4DD8-AA15-7785FADAFFA2}" dt="2024-05-31T18:22:03.564" v="3071" actId="478"/>
          <ac:picMkLst>
            <pc:docMk/>
            <pc:sldMk cId="3958418492" sldId="321"/>
            <ac:picMk id="14" creationId="{B8859834-6EC7-2FC2-0ED4-789A0485EE2A}"/>
          </ac:picMkLst>
        </pc:picChg>
        <pc:picChg chg="del">
          <ac:chgData name="Acosta, Krystal L. (KSC-UBG00)" userId="16800a9d-b19e-4a47-87eb-5a0cc7708e67" providerId="ADAL" clId="{B245BE89-D836-4DD8-AA15-7785FADAFFA2}" dt="2024-05-31T18:22:03.564" v="3071" actId="478"/>
          <ac:picMkLst>
            <pc:docMk/>
            <pc:sldMk cId="3958418492" sldId="321"/>
            <ac:picMk id="15" creationId="{4F898079-3817-1BCD-AF46-0685A035A85F}"/>
          </ac:picMkLst>
        </pc:picChg>
        <pc:picChg chg="del">
          <ac:chgData name="Acosta, Krystal L. (KSC-UBG00)" userId="16800a9d-b19e-4a47-87eb-5a0cc7708e67" providerId="ADAL" clId="{B245BE89-D836-4DD8-AA15-7785FADAFFA2}" dt="2024-05-31T18:22:03.564" v="3071" actId="478"/>
          <ac:picMkLst>
            <pc:docMk/>
            <pc:sldMk cId="3958418492" sldId="321"/>
            <ac:picMk id="16" creationId="{CCDF74D6-9A08-7B92-418C-52EF8D4D652C}"/>
          </ac:picMkLst>
        </pc:picChg>
        <pc:picChg chg="del">
          <ac:chgData name="Acosta, Krystal L. (KSC-UBG00)" userId="16800a9d-b19e-4a47-87eb-5a0cc7708e67" providerId="ADAL" clId="{B245BE89-D836-4DD8-AA15-7785FADAFFA2}" dt="2024-05-31T18:22:03.564" v="3071" actId="478"/>
          <ac:picMkLst>
            <pc:docMk/>
            <pc:sldMk cId="3958418492" sldId="321"/>
            <ac:picMk id="17" creationId="{CCA08A3C-287A-5361-4C31-BE0D0D08E789}"/>
          </ac:picMkLst>
        </pc:picChg>
        <pc:picChg chg="del">
          <ac:chgData name="Acosta, Krystal L. (KSC-UBG00)" userId="16800a9d-b19e-4a47-87eb-5a0cc7708e67" providerId="ADAL" clId="{B245BE89-D836-4DD8-AA15-7785FADAFFA2}" dt="2024-05-31T18:22:03.564" v="3071" actId="478"/>
          <ac:picMkLst>
            <pc:docMk/>
            <pc:sldMk cId="3958418492" sldId="321"/>
            <ac:picMk id="18" creationId="{72CDDF08-E341-34EF-6F7F-50B572121B75}"/>
          </ac:picMkLst>
        </pc:picChg>
        <pc:picChg chg="del">
          <ac:chgData name="Acosta, Krystal L. (KSC-UBG00)" userId="16800a9d-b19e-4a47-87eb-5a0cc7708e67" providerId="ADAL" clId="{B245BE89-D836-4DD8-AA15-7785FADAFFA2}" dt="2024-05-31T18:22:03.564" v="3071" actId="478"/>
          <ac:picMkLst>
            <pc:docMk/>
            <pc:sldMk cId="3958418492" sldId="321"/>
            <ac:picMk id="28" creationId="{3FC85BB5-33B1-8FB6-6A9F-F81886F0C58F}"/>
          </ac:picMkLst>
        </pc:picChg>
        <pc:picChg chg="del">
          <ac:chgData name="Acosta, Krystal L. (KSC-UBG00)" userId="16800a9d-b19e-4a47-87eb-5a0cc7708e67" providerId="ADAL" clId="{B245BE89-D836-4DD8-AA15-7785FADAFFA2}" dt="2024-05-31T18:22:03.564" v="3071" actId="478"/>
          <ac:picMkLst>
            <pc:docMk/>
            <pc:sldMk cId="3958418492" sldId="321"/>
            <ac:picMk id="29" creationId="{124FC76B-15F3-86D3-500E-F584082AF58D}"/>
          </ac:picMkLst>
        </pc:picChg>
        <pc:picChg chg="del">
          <ac:chgData name="Acosta, Krystal L. (KSC-UBG00)" userId="16800a9d-b19e-4a47-87eb-5a0cc7708e67" providerId="ADAL" clId="{B245BE89-D836-4DD8-AA15-7785FADAFFA2}" dt="2024-05-31T18:22:03.564" v="3071" actId="478"/>
          <ac:picMkLst>
            <pc:docMk/>
            <pc:sldMk cId="3958418492" sldId="321"/>
            <ac:picMk id="30" creationId="{11326AAE-460D-82E6-9270-718C99EF768B}"/>
          </ac:picMkLst>
        </pc:picChg>
        <pc:picChg chg="add mod">
          <ac:chgData name="Acosta, Krystal L. (KSC-UBG00)" userId="16800a9d-b19e-4a47-87eb-5a0cc7708e67" providerId="ADAL" clId="{B245BE89-D836-4DD8-AA15-7785FADAFFA2}" dt="2024-05-31T18:22:33.921" v="3081"/>
          <ac:picMkLst>
            <pc:docMk/>
            <pc:sldMk cId="3958418492" sldId="321"/>
            <ac:picMk id="35" creationId="{58815AA5-6A06-EFEF-52D2-1F90B29B9E2F}"/>
          </ac:picMkLst>
        </pc:picChg>
      </pc:sldChg>
      <pc:sldChg chg="addSp delSp modSp add mod ord">
        <pc:chgData name="Acosta, Krystal L. (KSC-UBG00)" userId="16800a9d-b19e-4a47-87eb-5a0cc7708e67" providerId="ADAL" clId="{B245BE89-D836-4DD8-AA15-7785FADAFFA2}" dt="2024-05-31T21:36:59.883" v="6228" actId="1076"/>
        <pc:sldMkLst>
          <pc:docMk/>
          <pc:sldMk cId="4288935133" sldId="323"/>
        </pc:sldMkLst>
        <pc:spChg chg="add del mod">
          <ac:chgData name="Acosta, Krystal L. (KSC-UBG00)" userId="16800a9d-b19e-4a47-87eb-5a0cc7708e67" providerId="ADAL" clId="{B245BE89-D836-4DD8-AA15-7785FADAFFA2}" dt="2024-05-31T19:24:52.886" v="3594" actId="478"/>
          <ac:spMkLst>
            <pc:docMk/>
            <pc:sldMk cId="4288935133" sldId="323"/>
            <ac:spMk id="2" creationId="{03F4E861-0914-9227-58D0-EABC8061CC70}"/>
          </ac:spMkLst>
        </pc:spChg>
        <pc:spChg chg="del">
          <ac:chgData name="Acosta, Krystal L. (KSC-UBG00)" userId="16800a9d-b19e-4a47-87eb-5a0cc7708e67" providerId="ADAL" clId="{B245BE89-D836-4DD8-AA15-7785FADAFFA2}" dt="2024-05-31T15:41:37.410" v="1921" actId="478"/>
          <ac:spMkLst>
            <pc:docMk/>
            <pc:sldMk cId="4288935133" sldId="323"/>
            <ac:spMk id="2" creationId="{1384D8C1-736D-C9FF-F0F8-96E417974D4E}"/>
          </ac:spMkLst>
        </pc:spChg>
        <pc:spChg chg="mod">
          <ac:chgData name="Acosta, Krystal L. (KSC-UBG00)" userId="16800a9d-b19e-4a47-87eb-5a0cc7708e67" providerId="ADAL" clId="{B245BE89-D836-4DD8-AA15-7785FADAFFA2}" dt="2024-05-31T21:36:50.667" v="6225" actId="403"/>
          <ac:spMkLst>
            <pc:docMk/>
            <pc:sldMk cId="4288935133" sldId="323"/>
            <ac:spMk id="3" creationId="{BB7E10F2-9891-E5C7-705D-29DCCFD276E2}"/>
          </ac:spMkLst>
        </pc:spChg>
        <pc:spChg chg="mod">
          <ac:chgData name="Acosta, Krystal L. (KSC-UBG00)" userId="16800a9d-b19e-4a47-87eb-5a0cc7708e67" providerId="ADAL" clId="{B245BE89-D836-4DD8-AA15-7785FADAFFA2}" dt="2024-05-31T15:41:45.184" v="1923" actId="1076"/>
          <ac:spMkLst>
            <pc:docMk/>
            <pc:sldMk cId="4288935133" sldId="323"/>
            <ac:spMk id="5" creationId="{18705DE6-56C0-4693-3760-854509E66B7C}"/>
          </ac:spMkLst>
        </pc:spChg>
        <pc:spChg chg="mod">
          <ac:chgData name="Acosta, Krystal L. (KSC-UBG00)" userId="16800a9d-b19e-4a47-87eb-5a0cc7708e67" providerId="ADAL" clId="{B245BE89-D836-4DD8-AA15-7785FADAFFA2}" dt="2024-05-30T21:24:21.118" v="1655" actId="20577"/>
          <ac:spMkLst>
            <pc:docMk/>
            <pc:sldMk cId="4288935133" sldId="323"/>
            <ac:spMk id="6" creationId="{B23DF2AA-C3DA-6476-161E-2A9476CEA511}"/>
          </ac:spMkLst>
        </pc:spChg>
        <pc:spChg chg="add mod">
          <ac:chgData name="Acosta, Krystal L. (KSC-UBG00)" userId="16800a9d-b19e-4a47-87eb-5a0cc7708e67" providerId="ADAL" clId="{B245BE89-D836-4DD8-AA15-7785FADAFFA2}" dt="2024-05-31T21:36:06.318" v="6212" actId="1076"/>
          <ac:spMkLst>
            <pc:docMk/>
            <pc:sldMk cId="4288935133" sldId="323"/>
            <ac:spMk id="18" creationId="{7F7798E2-E7D3-D816-B727-A4B93CA64A0F}"/>
          </ac:spMkLst>
        </pc:spChg>
        <pc:spChg chg="add del mod">
          <ac:chgData name="Acosta, Krystal L. (KSC-UBG00)" userId="16800a9d-b19e-4a47-87eb-5a0cc7708e67" providerId="ADAL" clId="{B245BE89-D836-4DD8-AA15-7785FADAFFA2}" dt="2024-05-31T21:34:34.389" v="6083" actId="478"/>
          <ac:spMkLst>
            <pc:docMk/>
            <pc:sldMk cId="4288935133" sldId="323"/>
            <ac:spMk id="19" creationId="{F58BD10D-868B-6F3F-8DE5-EA5FAA460476}"/>
          </ac:spMkLst>
        </pc:spChg>
        <pc:spChg chg="add mod">
          <ac:chgData name="Acosta, Krystal L. (KSC-UBG00)" userId="16800a9d-b19e-4a47-87eb-5a0cc7708e67" providerId="ADAL" clId="{B245BE89-D836-4DD8-AA15-7785FADAFFA2}" dt="2024-05-31T21:36:53.369" v="6226" actId="1076"/>
          <ac:spMkLst>
            <pc:docMk/>
            <pc:sldMk cId="4288935133" sldId="323"/>
            <ac:spMk id="20" creationId="{73FAA969-C70A-E79C-D00F-C7BBEFDA6555}"/>
          </ac:spMkLst>
        </pc:spChg>
        <pc:spChg chg="add mod">
          <ac:chgData name="Acosta, Krystal L. (KSC-UBG00)" userId="16800a9d-b19e-4a47-87eb-5a0cc7708e67" providerId="ADAL" clId="{B245BE89-D836-4DD8-AA15-7785FADAFFA2}" dt="2024-05-31T21:36:22.818" v="6217" actId="207"/>
          <ac:spMkLst>
            <pc:docMk/>
            <pc:sldMk cId="4288935133" sldId="323"/>
            <ac:spMk id="21" creationId="{5B7A854D-FFCA-0587-FAA6-991BB0562BB6}"/>
          </ac:spMkLst>
        </pc:spChg>
        <pc:spChg chg="add mod">
          <ac:chgData name="Acosta, Krystal L. (KSC-UBG00)" userId="16800a9d-b19e-4a47-87eb-5a0cc7708e67" providerId="ADAL" clId="{B245BE89-D836-4DD8-AA15-7785FADAFFA2}" dt="2024-05-31T21:36:31.410" v="6220" actId="207"/>
          <ac:spMkLst>
            <pc:docMk/>
            <pc:sldMk cId="4288935133" sldId="323"/>
            <ac:spMk id="22" creationId="{F18C51D1-7A81-5D94-5837-ED38A538BAEC}"/>
          </ac:spMkLst>
        </pc:spChg>
        <pc:spChg chg="add mod">
          <ac:chgData name="Acosta, Krystal L. (KSC-UBG00)" userId="16800a9d-b19e-4a47-87eb-5a0cc7708e67" providerId="ADAL" clId="{B245BE89-D836-4DD8-AA15-7785FADAFFA2}" dt="2024-05-31T21:36:37.822" v="6223" actId="1076"/>
          <ac:spMkLst>
            <pc:docMk/>
            <pc:sldMk cId="4288935133" sldId="323"/>
            <ac:spMk id="23" creationId="{81D4C043-04DA-3CF7-26F8-0A298CDAF0A7}"/>
          </ac:spMkLst>
        </pc:spChg>
        <pc:grpChg chg="add mod">
          <ac:chgData name="Acosta, Krystal L. (KSC-UBG00)" userId="16800a9d-b19e-4a47-87eb-5a0cc7708e67" providerId="ADAL" clId="{B245BE89-D836-4DD8-AA15-7785FADAFFA2}" dt="2024-05-31T21:36:59.883" v="6228" actId="1076"/>
          <ac:grpSpMkLst>
            <pc:docMk/>
            <pc:sldMk cId="4288935133" sldId="323"/>
            <ac:grpSpMk id="10" creationId="{FB0B75C9-E8F4-A4E0-49AE-BE95CCC1CBF6}"/>
          </ac:grpSpMkLst>
        </pc:grpChg>
        <pc:grpChg chg="del mod">
          <ac:chgData name="Acosta, Krystal L. (KSC-UBG00)" userId="16800a9d-b19e-4a47-87eb-5a0cc7708e67" providerId="ADAL" clId="{B245BE89-D836-4DD8-AA15-7785FADAFFA2}" dt="2024-05-31T19:23:57.357" v="3586" actId="478"/>
          <ac:grpSpMkLst>
            <pc:docMk/>
            <pc:sldMk cId="4288935133" sldId="323"/>
            <ac:grpSpMk id="11" creationId="{C5429E2A-79AB-E2AE-C556-BC940D660BE9}"/>
          </ac:grpSpMkLst>
        </pc:grpChg>
        <pc:grpChg chg="mod">
          <ac:chgData name="Acosta, Krystal L. (KSC-UBG00)" userId="16800a9d-b19e-4a47-87eb-5a0cc7708e67" providerId="ADAL" clId="{B245BE89-D836-4DD8-AA15-7785FADAFFA2}" dt="2024-05-31T21:36:41.911" v="6224" actId="1076"/>
          <ac:grpSpMkLst>
            <pc:docMk/>
            <pc:sldMk cId="4288935133" sldId="323"/>
            <ac:grpSpMk id="14" creationId="{F8406446-FD0F-40E8-F994-B2DA7073A29A}"/>
          </ac:grpSpMkLst>
        </pc:grpChg>
        <pc:picChg chg="add mod">
          <ac:chgData name="Acosta, Krystal L. (KSC-UBG00)" userId="16800a9d-b19e-4a47-87eb-5a0cc7708e67" providerId="ADAL" clId="{B245BE89-D836-4DD8-AA15-7785FADAFFA2}" dt="2024-05-31T15:41:45.184" v="1923" actId="1076"/>
          <ac:picMkLst>
            <pc:docMk/>
            <pc:sldMk cId="4288935133" sldId="323"/>
            <ac:picMk id="4" creationId="{13AACE56-5F23-7EEA-6CB8-564DAFD18ACF}"/>
          </ac:picMkLst>
        </pc:picChg>
        <pc:picChg chg="mod">
          <ac:chgData name="Acosta, Krystal L. (KSC-UBG00)" userId="16800a9d-b19e-4a47-87eb-5a0cc7708e67" providerId="ADAL" clId="{B245BE89-D836-4DD8-AA15-7785FADAFFA2}" dt="2024-05-31T21:36:03.425" v="6211" actId="1076"/>
          <ac:picMkLst>
            <pc:docMk/>
            <pc:sldMk cId="4288935133" sldId="323"/>
            <ac:picMk id="7" creationId="{735473D8-6AFF-DFCF-38D5-5BFAAE1FC657}"/>
          </ac:picMkLst>
        </pc:picChg>
        <pc:picChg chg="mod">
          <ac:chgData name="Acosta, Krystal L. (KSC-UBG00)" userId="16800a9d-b19e-4a47-87eb-5a0cc7708e67" providerId="ADAL" clId="{B245BE89-D836-4DD8-AA15-7785FADAFFA2}" dt="2024-05-31T21:36:15.823" v="6215" actId="1076"/>
          <ac:picMkLst>
            <pc:docMk/>
            <pc:sldMk cId="4288935133" sldId="323"/>
            <ac:picMk id="8" creationId="{7F9B446D-4785-A44E-0C02-B19E6871C1D9}"/>
          </ac:picMkLst>
        </pc:picChg>
        <pc:picChg chg="mod">
          <ac:chgData name="Acosta, Krystal L. (KSC-UBG00)" userId="16800a9d-b19e-4a47-87eb-5a0cc7708e67" providerId="ADAL" clId="{B245BE89-D836-4DD8-AA15-7785FADAFFA2}" dt="2024-05-31T21:36:24.702" v="6218" actId="1076"/>
          <ac:picMkLst>
            <pc:docMk/>
            <pc:sldMk cId="4288935133" sldId="323"/>
            <ac:picMk id="9" creationId="{052FAC3C-59AD-490F-D60B-77F9AFB4719B}"/>
          </ac:picMkLst>
        </pc:picChg>
        <pc:picChg chg="add mod">
          <ac:chgData name="Acosta, Krystal L. (KSC-UBG00)" userId="16800a9d-b19e-4a47-87eb-5a0cc7708e67" providerId="ADAL" clId="{B245BE89-D836-4DD8-AA15-7785FADAFFA2}" dt="2024-05-31T21:36:59.883" v="6228" actId="1076"/>
          <ac:picMkLst>
            <pc:docMk/>
            <pc:sldMk cId="4288935133" sldId="323"/>
            <ac:picMk id="1025" creationId="{F4A23470-4A7C-F6DC-5BC6-44284B535472}"/>
          </ac:picMkLst>
        </pc:picChg>
        <pc:picChg chg="add mod">
          <ac:chgData name="Acosta, Krystal L. (KSC-UBG00)" userId="16800a9d-b19e-4a47-87eb-5a0cc7708e67" providerId="ADAL" clId="{B245BE89-D836-4DD8-AA15-7785FADAFFA2}" dt="2024-05-31T21:36:59.883" v="6228" actId="1076"/>
          <ac:picMkLst>
            <pc:docMk/>
            <pc:sldMk cId="4288935133" sldId="323"/>
            <ac:picMk id="1026" creationId="{1844A744-663C-DDF6-E23C-5CE54C8DF545}"/>
          </ac:picMkLst>
        </pc:picChg>
      </pc:sldChg>
      <pc:sldChg chg="addSp delSp modSp mod ord modAnim">
        <pc:chgData name="Acosta, Krystal L. (KSC-UBG00)" userId="16800a9d-b19e-4a47-87eb-5a0cc7708e67" providerId="ADAL" clId="{B245BE89-D836-4DD8-AA15-7785FADAFFA2}" dt="2024-05-31T19:59:38.555" v="5324"/>
        <pc:sldMkLst>
          <pc:docMk/>
          <pc:sldMk cId="3277725466" sldId="566"/>
        </pc:sldMkLst>
        <pc:spChg chg="mod">
          <ac:chgData name="Acosta, Krystal L. (KSC-UBG00)" userId="16800a9d-b19e-4a47-87eb-5a0cc7708e67" providerId="ADAL" clId="{B245BE89-D836-4DD8-AA15-7785FADAFFA2}" dt="2024-05-31T19:20:46.894" v="3495" actId="20577"/>
          <ac:spMkLst>
            <pc:docMk/>
            <pc:sldMk cId="3277725466" sldId="566"/>
            <ac:spMk id="3" creationId="{8711C870-EC32-3745-A27F-B7BF99F10B36}"/>
          </ac:spMkLst>
        </pc:spChg>
        <pc:spChg chg="add mod">
          <ac:chgData name="Acosta, Krystal L. (KSC-UBG00)" userId="16800a9d-b19e-4a47-87eb-5a0cc7708e67" providerId="ADAL" clId="{B245BE89-D836-4DD8-AA15-7785FADAFFA2}" dt="2024-05-31T15:11:27.005" v="1835" actId="1076"/>
          <ac:spMkLst>
            <pc:docMk/>
            <pc:sldMk cId="3277725466" sldId="566"/>
            <ac:spMk id="4" creationId="{968D32BB-0074-0BE6-FC17-284A6E5A0CDC}"/>
          </ac:spMkLst>
        </pc:spChg>
        <pc:spChg chg="add del mod">
          <ac:chgData name="Acosta, Krystal L. (KSC-UBG00)" userId="16800a9d-b19e-4a47-87eb-5a0cc7708e67" providerId="ADAL" clId="{B245BE89-D836-4DD8-AA15-7785FADAFFA2}" dt="2024-05-28T20:17:33.608" v="5"/>
          <ac:spMkLst>
            <pc:docMk/>
            <pc:sldMk cId="3277725466" sldId="566"/>
            <ac:spMk id="4" creationId="{B4DBEFFF-CFAC-3404-69E8-EB314D11EAB4}"/>
          </ac:spMkLst>
        </pc:spChg>
        <pc:spChg chg="del">
          <ac:chgData name="Acosta, Krystal L. (KSC-UBG00)" userId="16800a9d-b19e-4a47-87eb-5a0cc7708e67" providerId="ADAL" clId="{B245BE89-D836-4DD8-AA15-7785FADAFFA2}" dt="2024-05-28T20:17:35.041" v="6" actId="478"/>
          <ac:spMkLst>
            <pc:docMk/>
            <pc:sldMk cId="3277725466" sldId="566"/>
            <ac:spMk id="5" creationId="{800001C0-FFAD-4FEA-B579-91DAE3818A51}"/>
          </ac:spMkLst>
        </pc:spChg>
        <pc:spChg chg="mod">
          <ac:chgData name="Acosta, Krystal L. (KSC-UBG00)" userId="16800a9d-b19e-4a47-87eb-5a0cc7708e67" providerId="ADAL" clId="{B245BE89-D836-4DD8-AA15-7785FADAFFA2}" dt="2024-05-31T14:58:59.770" v="1814" actId="14100"/>
          <ac:spMkLst>
            <pc:docMk/>
            <pc:sldMk cId="3277725466" sldId="566"/>
            <ac:spMk id="7" creationId="{40ABCFEF-DE96-447A-946F-F90DA3766050}"/>
          </ac:spMkLst>
        </pc:spChg>
        <pc:spChg chg="add mod">
          <ac:chgData name="Acosta, Krystal L. (KSC-UBG00)" userId="16800a9d-b19e-4a47-87eb-5a0cc7708e67" providerId="ADAL" clId="{B245BE89-D836-4DD8-AA15-7785FADAFFA2}" dt="2024-05-28T20:17:37.779" v="8" actId="1076"/>
          <ac:spMkLst>
            <pc:docMk/>
            <pc:sldMk cId="3277725466" sldId="566"/>
            <ac:spMk id="8" creationId="{5A6DEDD4-2993-97AB-907F-E280790B8A66}"/>
          </ac:spMkLst>
        </pc:spChg>
        <pc:spChg chg="mod">
          <ac:chgData name="Acosta, Krystal L. (KSC-UBG00)" userId="16800a9d-b19e-4a47-87eb-5a0cc7708e67" providerId="ADAL" clId="{B245BE89-D836-4DD8-AA15-7785FADAFFA2}" dt="2024-05-31T15:27:01.928" v="1845" actId="1076"/>
          <ac:spMkLst>
            <pc:docMk/>
            <pc:sldMk cId="3277725466" sldId="566"/>
            <ac:spMk id="48" creationId="{99CB2B35-23C7-4E55-B1D3-1768A62E6540}"/>
          </ac:spMkLst>
        </pc:spChg>
        <pc:spChg chg="mod">
          <ac:chgData name="Acosta, Krystal L. (KSC-UBG00)" userId="16800a9d-b19e-4a47-87eb-5a0cc7708e67" providerId="ADAL" clId="{B245BE89-D836-4DD8-AA15-7785FADAFFA2}" dt="2024-05-31T15:02:47.834" v="1816" actId="1076"/>
          <ac:spMkLst>
            <pc:docMk/>
            <pc:sldMk cId="3277725466" sldId="566"/>
            <ac:spMk id="69" creationId="{A4654B84-5224-4C22-9FAD-C7327DE360A0}"/>
          </ac:spMkLst>
        </pc:spChg>
        <pc:spChg chg="mod">
          <ac:chgData name="Acosta, Krystal L. (KSC-UBG00)" userId="16800a9d-b19e-4a47-87eb-5a0cc7708e67" providerId="ADAL" clId="{B245BE89-D836-4DD8-AA15-7785FADAFFA2}" dt="2024-05-31T15:02:47.834" v="1816" actId="1076"/>
          <ac:spMkLst>
            <pc:docMk/>
            <pc:sldMk cId="3277725466" sldId="566"/>
            <ac:spMk id="70" creationId="{AE1B8D01-6FAD-4803-9C0C-96C4C2A44014}"/>
          </ac:spMkLst>
        </pc:spChg>
        <pc:spChg chg="mod">
          <ac:chgData name="Acosta, Krystal L. (KSC-UBG00)" userId="16800a9d-b19e-4a47-87eb-5a0cc7708e67" providerId="ADAL" clId="{B245BE89-D836-4DD8-AA15-7785FADAFFA2}" dt="2024-05-31T15:02:47.834" v="1816" actId="1076"/>
          <ac:spMkLst>
            <pc:docMk/>
            <pc:sldMk cId="3277725466" sldId="566"/>
            <ac:spMk id="71" creationId="{3EB9534C-6901-4DD0-B6F5-1891D35E6CD3}"/>
          </ac:spMkLst>
        </pc:spChg>
        <pc:spChg chg="mod">
          <ac:chgData name="Acosta, Krystal L. (KSC-UBG00)" userId="16800a9d-b19e-4a47-87eb-5a0cc7708e67" providerId="ADAL" clId="{B245BE89-D836-4DD8-AA15-7785FADAFFA2}" dt="2024-05-31T15:02:47.834" v="1816" actId="1076"/>
          <ac:spMkLst>
            <pc:docMk/>
            <pc:sldMk cId="3277725466" sldId="566"/>
            <ac:spMk id="72" creationId="{B451B34A-2A40-4446-9D0C-0E11CF079D06}"/>
          </ac:spMkLst>
        </pc:spChg>
        <pc:spChg chg="mod">
          <ac:chgData name="Acosta, Krystal L. (KSC-UBG00)" userId="16800a9d-b19e-4a47-87eb-5a0cc7708e67" providerId="ADAL" clId="{B245BE89-D836-4DD8-AA15-7785FADAFFA2}" dt="2024-05-31T15:02:47.834" v="1816" actId="1076"/>
          <ac:spMkLst>
            <pc:docMk/>
            <pc:sldMk cId="3277725466" sldId="566"/>
            <ac:spMk id="73" creationId="{2350CE3E-5546-44DF-9A4C-3D4ECE4F041C}"/>
          </ac:spMkLst>
        </pc:spChg>
        <pc:spChg chg="mod">
          <ac:chgData name="Acosta, Krystal L. (KSC-UBG00)" userId="16800a9d-b19e-4a47-87eb-5a0cc7708e67" providerId="ADAL" clId="{B245BE89-D836-4DD8-AA15-7785FADAFFA2}" dt="2024-05-31T15:02:53.775" v="1817" actId="1076"/>
          <ac:spMkLst>
            <pc:docMk/>
            <pc:sldMk cId="3277725466" sldId="566"/>
            <ac:spMk id="78" creationId="{5D0E4D8E-7B82-4DD9-9B9F-DA28331E62E7}"/>
          </ac:spMkLst>
        </pc:spChg>
        <pc:spChg chg="mod">
          <ac:chgData name="Acosta, Krystal L. (KSC-UBG00)" userId="16800a9d-b19e-4a47-87eb-5a0cc7708e67" providerId="ADAL" clId="{B245BE89-D836-4DD8-AA15-7785FADAFFA2}" dt="2024-05-31T15:02:47.834" v="1816" actId="1076"/>
          <ac:spMkLst>
            <pc:docMk/>
            <pc:sldMk cId="3277725466" sldId="566"/>
            <ac:spMk id="79" creationId="{6E29966D-3008-4659-9855-69B4FCFEC45B}"/>
          </ac:spMkLst>
        </pc:spChg>
        <pc:picChg chg="add mod modCrop">
          <ac:chgData name="Acosta, Krystal L. (KSC-UBG00)" userId="16800a9d-b19e-4a47-87eb-5a0cc7708e67" providerId="ADAL" clId="{B245BE89-D836-4DD8-AA15-7785FADAFFA2}" dt="2024-05-31T15:27:30.887" v="1852" actId="1076"/>
          <ac:picMkLst>
            <pc:docMk/>
            <pc:sldMk cId="3277725466" sldId="566"/>
            <ac:picMk id="11" creationId="{A682E808-4BB0-2837-05FE-92F998ECC943}"/>
          </ac:picMkLst>
        </pc:picChg>
        <pc:picChg chg="mod">
          <ac:chgData name="Acosta, Krystal L. (KSC-UBG00)" userId="16800a9d-b19e-4a47-87eb-5a0cc7708e67" providerId="ADAL" clId="{B245BE89-D836-4DD8-AA15-7785FADAFFA2}" dt="2024-05-31T15:02:53.775" v="1817" actId="1076"/>
          <ac:picMkLst>
            <pc:docMk/>
            <pc:sldMk cId="3277725466" sldId="566"/>
            <ac:picMk id="49" creationId="{CC102842-7136-4104-A320-A9FD3A2B0C48}"/>
          </ac:picMkLst>
        </pc:picChg>
        <pc:cxnChg chg="add mod">
          <ac:chgData name="Acosta, Krystal L. (KSC-UBG00)" userId="16800a9d-b19e-4a47-87eb-5a0cc7708e67" providerId="ADAL" clId="{B245BE89-D836-4DD8-AA15-7785FADAFFA2}" dt="2024-05-31T15:02:53.775" v="1817" actId="1076"/>
          <ac:cxnSpMkLst>
            <pc:docMk/>
            <pc:sldMk cId="3277725466" sldId="566"/>
            <ac:cxnSpMk id="12" creationId="{4661524F-D79B-F086-E7C9-162492537368}"/>
          </ac:cxnSpMkLst>
        </pc:cxnChg>
        <pc:cxnChg chg="add mod">
          <ac:chgData name="Acosta, Krystal L. (KSC-UBG00)" userId="16800a9d-b19e-4a47-87eb-5a0cc7708e67" providerId="ADAL" clId="{B245BE89-D836-4DD8-AA15-7785FADAFFA2}" dt="2024-05-31T15:02:47.834" v="1816" actId="1076"/>
          <ac:cxnSpMkLst>
            <pc:docMk/>
            <pc:sldMk cId="3277725466" sldId="566"/>
            <ac:cxnSpMk id="13" creationId="{0C9D5B01-D611-B11F-29A4-E57468CA113B}"/>
          </ac:cxnSpMkLst>
        </pc:cxnChg>
        <pc:cxnChg chg="mod">
          <ac:chgData name="Acosta, Krystal L. (KSC-UBG00)" userId="16800a9d-b19e-4a47-87eb-5a0cc7708e67" providerId="ADAL" clId="{B245BE89-D836-4DD8-AA15-7785FADAFFA2}" dt="2024-05-31T15:26:58.568" v="1844" actId="14100"/>
          <ac:cxnSpMkLst>
            <pc:docMk/>
            <pc:sldMk cId="3277725466" sldId="566"/>
            <ac:cxnSpMk id="52" creationId="{AD552FEE-06DD-478F-9545-BE0DCC6BBBCA}"/>
          </ac:cxnSpMkLst>
        </pc:cxnChg>
      </pc:sldChg>
      <pc:sldChg chg="addSp delSp modSp mod">
        <pc:chgData name="Acosta, Krystal L. (KSC-UBG00)" userId="16800a9d-b19e-4a47-87eb-5a0cc7708e67" providerId="ADAL" clId="{B245BE89-D836-4DD8-AA15-7785FADAFFA2}" dt="2024-05-31T19:38:49.470" v="4146" actId="1076"/>
        <pc:sldMkLst>
          <pc:docMk/>
          <pc:sldMk cId="1486363100" sldId="568"/>
        </pc:sldMkLst>
        <pc:spChg chg="add mod">
          <ac:chgData name="Acosta, Krystal L. (KSC-UBG00)" userId="16800a9d-b19e-4a47-87eb-5a0cc7708e67" providerId="ADAL" clId="{B245BE89-D836-4DD8-AA15-7785FADAFFA2}" dt="2024-05-31T19:38:46.014" v="4145" actId="1076"/>
          <ac:spMkLst>
            <pc:docMk/>
            <pc:sldMk cId="1486363100" sldId="568"/>
            <ac:spMk id="3" creationId="{3E4CD146-C978-6EE7-BC34-BCD77F52FA18}"/>
          </ac:spMkLst>
        </pc:spChg>
        <pc:spChg chg="mod">
          <ac:chgData name="Acosta, Krystal L. (KSC-UBG00)" userId="16800a9d-b19e-4a47-87eb-5a0cc7708e67" providerId="ADAL" clId="{B245BE89-D836-4DD8-AA15-7785FADAFFA2}" dt="2024-05-31T19:38:43.207" v="4144" actId="1076"/>
          <ac:spMkLst>
            <pc:docMk/>
            <pc:sldMk cId="1486363100" sldId="568"/>
            <ac:spMk id="4" creationId="{5BAC9317-B16C-44BC-A0AE-B6C2B49240A6}"/>
          </ac:spMkLst>
        </pc:spChg>
        <pc:spChg chg="del">
          <ac:chgData name="Acosta, Krystal L. (KSC-UBG00)" userId="16800a9d-b19e-4a47-87eb-5a0cc7708e67" providerId="ADAL" clId="{B245BE89-D836-4DD8-AA15-7785FADAFFA2}" dt="2024-05-28T20:18:04.757" v="15" actId="478"/>
          <ac:spMkLst>
            <pc:docMk/>
            <pc:sldMk cId="1486363100" sldId="568"/>
            <ac:spMk id="5" creationId="{800001C0-FFAD-4FEA-B579-91DAE3818A51}"/>
          </ac:spMkLst>
        </pc:spChg>
        <pc:spChg chg="mod">
          <ac:chgData name="Acosta, Krystal L. (KSC-UBG00)" userId="16800a9d-b19e-4a47-87eb-5a0cc7708e67" providerId="ADAL" clId="{B245BE89-D836-4DD8-AA15-7785FADAFFA2}" dt="2024-05-31T19:38:43.207" v="4144" actId="1076"/>
          <ac:spMkLst>
            <pc:docMk/>
            <pc:sldMk cId="1486363100" sldId="568"/>
            <ac:spMk id="7" creationId="{5B6F58D8-9F29-482C-B0FF-EA64D342133D}"/>
          </ac:spMkLst>
        </pc:spChg>
        <pc:spChg chg="add mod">
          <ac:chgData name="Acosta, Krystal L. (KSC-UBG00)" userId="16800a9d-b19e-4a47-87eb-5a0cc7708e67" providerId="ADAL" clId="{B245BE89-D836-4DD8-AA15-7785FADAFFA2}" dt="2024-05-31T19:38:49.470" v="4146" actId="1076"/>
          <ac:spMkLst>
            <pc:docMk/>
            <pc:sldMk cId="1486363100" sldId="568"/>
            <ac:spMk id="8" creationId="{1D32C9E6-93D2-871D-F154-AB069C5DE969}"/>
          </ac:spMkLst>
        </pc:spChg>
        <pc:spChg chg="add mod">
          <ac:chgData name="Acosta, Krystal L. (KSC-UBG00)" userId="16800a9d-b19e-4a47-87eb-5a0cc7708e67" providerId="ADAL" clId="{B245BE89-D836-4DD8-AA15-7785FADAFFA2}" dt="2024-05-31T19:38:49.470" v="4146" actId="1076"/>
          <ac:spMkLst>
            <pc:docMk/>
            <pc:sldMk cId="1486363100" sldId="568"/>
            <ac:spMk id="9" creationId="{3A22906C-EE26-A79A-3E3F-10EF4AC37DFB}"/>
          </ac:spMkLst>
        </pc:spChg>
        <pc:spChg chg="del mod">
          <ac:chgData name="Acosta, Krystal L. (KSC-UBG00)" userId="16800a9d-b19e-4a47-87eb-5a0cc7708e67" providerId="ADAL" clId="{B245BE89-D836-4DD8-AA15-7785FADAFFA2}" dt="2024-05-31T19:37:26.928" v="4088" actId="478"/>
          <ac:spMkLst>
            <pc:docMk/>
            <pc:sldMk cId="1486363100" sldId="568"/>
            <ac:spMk id="15" creationId="{B30EA4F4-66AE-408F-89D0-92ED78CFA4D2}"/>
          </ac:spMkLst>
        </pc:spChg>
        <pc:spChg chg="mod">
          <ac:chgData name="Acosta, Krystal L. (KSC-UBG00)" userId="16800a9d-b19e-4a47-87eb-5a0cc7708e67" providerId="ADAL" clId="{B245BE89-D836-4DD8-AA15-7785FADAFFA2}" dt="2024-05-31T19:38:43.207" v="4144" actId="1076"/>
          <ac:spMkLst>
            <pc:docMk/>
            <pc:sldMk cId="1486363100" sldId="568"/>
            <ac:spMk id="35" creationId="{C98FA8E1-B78C-4367-BD88-4BC9C8162BA2}"/>
          </ac:spMkLst>
        </pc:spChg>
        <pc:spChg chg="mod">
          <ac:chgData name="Acosta, Krystal L. (KSC-UBG00)" userId="16800a9d-b19e-4a47-87eb-5a0cc7708e67" providerId="ADAL" clId="{B245BE89-D836-4DD8-AA15-7785FADAFFA2}" dt="2024-05-31T19:38:43.207" v="4144" actId="1076"/>
          <ac:spMkLst>
            <pc:docMk/>
            <pc:sldMk cId="1486363100" sldId="568"/>
            <ac:spMk id="36" creationId="{D11F7543-CA07-4107-BC26-9E4A14D097CE}"/>
          </ac:spMkLst>
        </pc:spChg>
        <pc:spChg chg="mod">
          <ac:chgData name="Acosta, Krystal L. (KSC-UBG00)" userId="16800a9d-b19e-4a47-87eb-5a0cc7708e67" providerId="ADAL" clId="{B245BE89-D836-4DD8-AA15-7785FADAFFA2}" dt="2024-05-31T19:38:43.207" v="4144" actId="1076"/>
          <ac:spMkLst>
            <pc:docMk/>
            <pc:sldMk cId="1486363100" sldId="568"/>
            <ac:spMk id="37" creationId="{98EB9C2F-EC78-439E-BA39-EC1DAB35DEF5}"/>
          </ac:spMkLst>
        </pc:spChg>
        <pc:spChg chg="mod">
          <ac:chgData name="Acosta, Krystal L. (KSC-UBG00)" userId="16800a9d-b19e-4a47-87eb-5a0cc7708e67" providerId="ADAL" clId="{B245BE89-D836-4DD8-AA15-7785FADAFFA2}" dt="2024-05-31T19:38:27.055" v="4143" actId="20577"/>
          <ac:spMkLst>
            <pc:docMk/>
            <pc:sldMk cId="1486363100" sldId="568"/>
            <ac:spMk id="42" creationId="{605EB020-8104-4D07-852A-A086F5916943}"/>
          </ac:spMkLst>
        </pc:spChg>
        <pc:grpChg chg="mod">
          <ac:chgData name="Acosta, Krystal L. (KSC-UBG00)" userId="16800a9d-b19e-4a47-87eb-5a0cc7708e67" providerId="ADAL" clId="{B245BE89-D836-4DD8-AA15-7785FADAFFA2}" dt="2024-05-31T19:38:43.207" v="4144" actId="1076"/>
          <ac:grpSpMkLst>
            <pc:docMk/>
            <pc:sldMk cId="1486363100" sldId="568"/>
            <ac:grpSpMk id="17" creationId="{EB930E4A-5699-422C-AA64-CBEC4C457145}"/>
          </ac:grpSpMkLst>
        </pc:grpChg>
      </pc:sldChg>
      <pc:sldChg chg="addSp delSp modSp mod delAnim modAnim">
        <pc:chgData name="Acosta, Krystal L. (KSC-UBG00)" userId="16800a9d-b19e-4a47-87eb-5a0cc7708e67" providerId="ADAL" clId="{B245BE89-D836-4DD8-AA15-7785FADAFFA2}" dt="2024-06-04T21:01:26.460" v="6376"/>
        <pc:sldMkLst>
          <pc:docMk/>
          <pc:sldMk cId="1351661899" sldId="575"/>
        </pc:sldMkLst>
        <pc:spChg chg="mod">
          <ac:chgData name="Acosta, Krystal L. (KSC-UBG00)" userId="16800a9d-b19e-4a47-87eb-5a0cc7708e67" providerId="ADAL" clId="{B245BE89-D836-4DD8-AA15-7785FADAFFA2}" dt="2024-05-30T12:44:05.848" v="180" actId="1076"/>
          <ac:spMkLst>
            <pc:docMk/>
            <pc:sldMk cId="1351661899" sldId="575"/>
            <ac:spMk id="2" creationId="{49E39449-01FA-F942-8EE5-970B6F7B1DBC}"/>
          </ac:spMkLst>
        </pc:spChg>
        <pc:spChg chg="mod">
          <ac:chgData name="Acosta, Krystal L. (KSC-UBG00)" userId="16800a9d-b19e-4a47-87eb-5a0cc7708e67" providerId="ADAL" clId="{B245BE89-D836-4DD8-AA15-7785FADAFFA2}" dt="2024-05-29T18:10:10.226" v="37" actId="20577"/>
          <ac:spMkLst>
            <pc:docMk/>
            <pc:sldMk cId="1351661899" sldId="575"/>
            <ac:spMk id="3" creationId="{8711C870-EC32-3745-A27F-B7BF99F10B36}"/>
          </ac:spMkLst>
        </pc:spChg>
        <pc:spChg chg="mod">
          <ac:chgData name="Acosta, Krystal L. (KSC-UBG00)" userId="16800a9d-b19e-4a47-87eb-5a0cc7708e67" providerId="ADAL" clId="{B245BE89-D836-4DD8-AA15-7785FADAFFA2}" dt="2024-05-30T12:44:05.848" v="180" actId="1076"/>
          <ac:spMkLst>
            <pc:docMk/>
            <pc:sldMk cId="1351661899" sldId="575"/>
            <ac:spMk id="16" creationId="{711AC9B0-E000-4945-B913-AF89B520DCB1}"/>
          </ac:spMkLst>
        </pc:spChg>
        <pc:spChg chg="mod">
          <ac:chgData name="Acosta, Krystal L. (KSC-UBG00)" userId="16800a9d-b19e-4a47-87eb-5a0cc7708e67" providerId="ADAL" clId="{B245BE89-D836-4DD8-AA15-7785FADAFFA2}" dt="2024-05-29T18:11:23.736" v="164" actId="20577"/>
          <ac:spMkLst>
            <pc:docMk/>
            <pc:sldMk cId="1351661899" sldId="575"/>
            <ac:spMk id="19" creationId="{84A98649-CD1C-426A-B8F8-E41B6AC653D1}"/>
          </ac:spMkLst>
        </pc:spChg>
        <pc:spChg chg="mod">
          <ac:chgData name="Acosta, Krystal L. (KSC-UBG00)" userId="16800a9d-b19e-4a47-87eb-5a0cc7708e67" providerId="ADAL" clId="{B245BE89-D836-4DD8-AA15-7785FADAFFA2}" dt="2024-05-30T12:44:05.848" v="180" actId="1076"/>
          <ac:spMkLst>
            <pc:docMk/>
            <pc:sldMk cId="1351661899" sldId="575"/>
            <ac:spMk id="26" creationId="{D1B89992-1297-4562-B2C1-B389E4C1FFC0}"/>
          </ac:spMkLst>
        </pc:spChg>
        <pc:spChg chg="mod">
          <ac:chgData name="Acosta, Krystal L. (KSC-UBG00)" userId="16800a9d-b19e-4a47-87eb-5a0cc7708e67" providerId="ADAL" clId="{B245BE89-D836-4DD8-AA15-7785FADAFFA2}" dt="2024-05-30T12:44:05.848" v="180" actId="1076"/>
          <ac:spMkLst>
            <pc:docMk/>
            <pc:sldMk cId="1351661899" sldId="575"/>
            <ac:spMk id="27" creationId="{F028A5E7-13C4-49D3-AA4C-A428E0957945}"/>
          </ac:spMkLst>
        </pc:spChg>
        <pc:spChg chg="del">
          <ac:chgData name="Acosta, Krystal L. (KSC-UBG00)" userId="16800a9d-b19e-4a47-87eb-5a0cc7708e67" providerId="ADAL" clId="{B245BE89-D836-4DD8-AA15-7785FADAFFA2}" dt="2024-05-29T20:37:22.749" v="170" actId="478"/>
          <ac:spMkLst>
            <pc:docMk/>
            <pc:sldMk cId="1351661899" sldId="575"/>
            <ac:spMk id="38" creationId="{9AE84B09-75C5-44F4-9F7F-A7A7F38803AE}"/>
          </ac:spMkLst>
        </pc:spChg>
        <pc:spChg chg="del">
          <ac:chgData name="Acosta, Krystal L. (KSC-UBG00)" userId="16800a9d-b19e-4a47-87eb-5a0cc7708e67" providerId="ADAL" clId="{B245BE89-D836-4DD8-AA15-7785FADAFFA2}" dt="2024-05-29T20:37:05.966" v="167" actId="478"/>
          <ac:spMkLst>
            <pc:docMk/>
            <pc:sldMk cId="1351661899" sldId="575"/>
            <ac:spMk id="40" creationId="{3849CE98-048D-4222-B957-5A96371FDCE2}"/>
          </ac:spMkLst>
        </pc:spChg>
        <pc:spChg chg="mod">
          <ac:chgData name="Acosta, Krystal L. (KSC-UBG00)" userId="16800a9d-b19e-4a47-87eb-5a0cc7708e67" providerId="ADAL" clId="{B245BE89-D836-4DD8-AA15-7785FADAFFA2}" dt="2024-05-30T12:44:05.848" v="180" actId="1076"/>
          <ac:spMkLst>
            <pc:docMk/>
            <pc:sldMk cId="1351661899" sldId="575"/>
            <ac:spMk id="41" creationId="{F15A45E2-1007-4323-B990-1FC5C7F45256}"/>
          </ac:spMkLst>
        </pc:spChg>
        <pc:spChg chg="mod">
          <ac:chgData name="Acosta, Krystal L. (KSC-UBG00)" userId="16800a9d-b19e-4a47-87eb-5a0cc7708e67" providerId="ADAL" clId="{B245BE89-D836-4DD8-AA15-7785FADAFFA2}" dt="2024-05-30T12:44:05.848" v="180" actId="1076"/>
          <ac:spMkLst>
            <pc:docMk/>
            <pc:sldMk cId="1351661899" sldId="575"/>
            <ac:spMk id="42" creationId="{1B3250CF-E4BC-4A99-8D69-F170B4B536FE}"/>
          </ac:spMkLst>
        </pc:spChg>
        <pc:spChg chg="mod">
          <ac:chgData name="Acosta, Krystal L. (KSC-UBG00)" userId="16800a9d-b19e-4a47-87eb-5a0cc7708e67" providerId="ADAL" clId="{B245BE89-D836-4DD8-AA15-7785FADAFFA2}" dt="2024-05-30T13:02:47.267" v="223" actId="1076"/>
          <ac:spMkLst>
            <pc:docMk/>
            <pc:sldMk cId="1351661899" sldId="575"/>
            <ac:spMk id="44" creationId="{8C09785B-E80D-4E75-9402-D576C4B2A94D}"/>
          </ac:spMkLst>
        </pc:spChg>
        <pc:spChg chg="mod">
          <ac:chgData name="Acosta, Krystal L. (KSC-UBG00)" userId="16800a9d-b19e-4a47-87eb-5a0cc7708e67" providerId="ADAL" clId="{B245BE89-D836-4DD8-AA15-7785FADAFFA2}" dt="2024-05-30T12:44:05.848" v="180" actId="1076"/>
          <ac:spMkLst>
            <pc:docMk/>
            <pc:sldMk cId="1351661899" sldId="575"/>
            <ac:spMk id="45" creationId="{02C1BD5B-B29D-4D4C-B9B8-31477BEA7F25}"/>
          </ac:spMkLst>
        </pc:spChg>
        <pc:spChg chg="del">
          <ac:chgData name="Acosta, Krystal L. (KSC-UBG00)" userId="16800a9d-b19e-4a47-87eb-5a0cc7708e67" providerId="ADAL" clId="{B245BE89-D836-4DD8-AA15-7785FADAFFA2}" dt="2024-05-29T20:36:55.424" v="165" actId="478"/>
          <ac:spMkLst>
            <pc:docMk/>
            <pc:sldMk cId="1351661899" sldId="575"/>
            <ac:spMk id="46" creationId="{02465FAD-90A3-4533-8BE9-3697E5BF3E7F}"/>
          </ac:spMkLst>
        </pc:spChg>
        <pc:spChg chg="del">
          <ac:chgData name="Acosta, Krystal L. (KSC-UBG00)" userId="16800a9d-b19e-4a47-87eb-5a0cc7708e67" providerId="ADAL" clId="{B245BE89-D836-4DD8-AA15-7785FADAFFA2}" dt="2024-05-29T20:36:55.424" v="165" actId="478"/>
          <ac:spMkLst>
            <pc:docMk/>
            <pc:sldMk cId="1351661899" sldId="575"/>
            <ac:spMk id="47" creationId="{760D1CB2-126E-493C-8B36-4C7D0C348E29}"/>
          </ac:spMkLst>
        </pc:spChg>
        <pc:spChg chg="del">
          <ac:chgData name="Acosta, Krystal L. (KSC-UBG00)" userId="16800a9d-b19e-4a47-87eb-5a0cc7708e67" providerId="ADAL" clId="{B245BE89-D836-4DD8-AA15-7785FADAFFA2}" dt="2024-05-29T20:36:57.885" v="166" actId="478"/>
          <ac:spMkLst>
            <pc:docMk/>
            <pc:sldMk cId="1351661899" sldId="575"/>
            <ac:spMk id="48" creationId="{8CE2F0E7-EABC-4697-BEC5-8AE26BE83452}"/>
          </ac:spMkLst>
        </pc:spChg>
        <pc:spChg chg="del">
          <ac:chgData name="Acosta, Krystal L. (KSC-UBG00)" userId="16800a9d-b19e-4a47-87eb-5a0cc7708e67" providerId="ADAL" clId="{B245BE89-D836-4DD8-AA15-7785FADAFFA2}" dt="2024-05-29T20:36:55.424" v="165" actId="478"/>
          <ac:spMkLst>
            <pc:docMk/>
            <pc:sldMk cId="1351661899" sldId="575"/>
            <ac:spMk id="49" creationId="{D6DD4C85-6204-40D4-B24C-193CCA432BF5}"/>
          </ac:spMkLst>
        </pc:spChg>
        <pc:spChg chg="del">
          <ac:chgData name="Acosta, Krystal L. (KSC-UBG00)" userId="16800a9d-b19e-4a47-87eb-5a0cc7708e67" providerId="ADAL" clId="{B245BE89-D836-4DD8-AA15-7785FADAFFA2}" dt="2024-05-29T20:37:08.381" v="168" actId="478"/>
          <ac:spMkLst>
            <pc:docMk/>
            <pc:sldMk cId="1351661899" sldId="575"/>
            <ac:spMk id="53" creationId="{EFB1F52B-3AD3-4362-BF47-C298960EDE4A}"/>
          </ac:spMkLst>
        </pc:spChg>
        <pc:spChg chg="del">
          <ac:chgData name="Acosta, Krystal L. (KSC-UBG00)" userId="16800a9d-b19e-4a47-87eb-5a0cc7708e67" providerId="ADAL" clId="{B245BE89-D836-4DD8-AA15-7785FADAFFA2}" dt="2024-05-29T20:37:10.990" v="169" actId="478"/>
          <ac:spMkLst>
            <pc:docMk/>
            <pc:sldMk cId="1351661899" sldId="575"/>
            <ac:spMk id="54" creationId="{FDB5A348-63DC-4F23-BBC6-5AF1CB558D11}"/>
          </ac:spMkLst>
        </pc:spChg>
        <pc:spChg chg="del">
          <ac:chgData name="Acosta, Krystal L. (KSC-UBG00)" userId="16800a9d-b19e-4a47-87eb-5a0cc7708e67" providerId="ADAL" clId="{B245BE89-D836-4DD8-AA15-7785FADAFFA2}" dt="2024-05-29T20:36:55.424" v="165" actId="478"/>
          <ac:spMkLst>
            <pc:docMk/>
            <pc:sldMk cId="1351661899" sldId="575"/>
            <ac:spMk id="55" creationId="{45AC8049-209B-405D-8760-996E551E72AB}"/>
          </ac:spMkLst>
        </pc:spChg>
        <pc:spChg chg="del">
          <ac:chgData name="Acosta, Krystal L. (KSC-UBG00)" userId="16800a9d-b19e-4a47-87eb-5a0cc7708e67" providerId="ADAL" clId="{B245BE89-D836-4DD8-AA15-7785FADAFFA2}" dt="2024-05-29T20:36:55.424" v="165" actId="478"/>
          <ac:spMkLst>
            <pc:docMk/>
            <pc:sldMk cId="1351661899" sldId="575"/>
            <ac:spMk id="56" creationId="{BBF3BB4D-1BDC-41A4-BB82-EF13B00DC6EE}"/>
          </ac:spMkLst>
        </pc:spChg>
        <pc:spChg chg="mod">
          <ac:chgData name="Acosta, Krystal L. (KSC-UBG00)" userId="16800a9d-b19e-4a47-87eb-5a0cc7708e67" providerId="ADAL" clId="{B245BE89-D836-4DD8-AA15-7785FADAFFA2}" dt="2024-05-30T12:44:05.848" v="180" actId="1076"/>
          <ac:spMkLst>
            <pc:docMk/>
            <pc:sldMk cId="1351661899" sldId="575"/>
            <ac:spMk id="68" creationId="{534C5ED8-450C-4C97-AA65-58DBFB4220AB}"/>
          </ac:spMkLst>
        </pc:spChg>
        <pc:spChg chg="mod">
          <ac:chgData name="Acosta, Krystal L. (KSC-UBG00)" userId="16800a9d-b19e-4a47-87eb-5a0cc7708e67" providerId="ADAL" clId="{B245BE89-D836-4DD8-AA15-7785FADAFFA2}" dt="2024-05-30T12:44:05.848" v="180" actId="1076"/>
          <ac:spMkLst>
            <pc:docMk/>
            <pc:sldMk cId="1351661899" sldId="575"/>
            <ac:spMk id="70" creationId="{9A9A5A13-C306-423B-B66B-8C8987352BE5}"/>
          </ac:spMkLst>
        </pc:spChg>
        <pc:picChg chg="add del mod">
          <ac:chgData name="Acosta, Krystal L. (KSC-UBG00)" userId="16800a9d-b19e-4a47-87eb-5a0cc7708e67" providerId="ADAL" clId="{B245BE89-D836-4DD8-AA15-7785FADAFFA2}" dt="2024-06-04T21:00:57.884" v="6371" actId="478"/>
          <ac:picMkLst>
            <pc:docMk/>
            <pc:sldMk cId="1351661899" sldId="575"/>
            <ac:picMk id="5" creationId="{B4686494-E701-EB5D-1D07-23736BD56BAF}"/>
          </ac:picMkLst>
        </pc:picChg>
        <pc:picChg chg="mod">
          <ac:chgData name="Acosta, Krystal L. (KSC-UBG00)" userId="16800a9d-b19e-4a47-87eb-5a0cc7708e67" providerId="ADAL" clId="{B245BE89-D836-4DD8-AA15-7785FADAFFA2}" dt="2024-05-30T12:44:05.848" v="180" actId="1076"/>
          <ac:picMkLst>
            <pc:docMk/>
            <pc:sldMk cId="1351661899" sldId="575"/>
            <ac:picMk id="28" creationId="{53ABC522-06A5-40E6-929E-CF8797401F31}"/>
          </ac:picMkLst>
        </pc:picChg>
        <pc:picChg chg="mod">
          <ac:chgData name="Acosta, Krystal L. (KSC-UBG00)" userId="16800a9d-b19e-4a47-87eb-5a0cc7708e67" providerId="ADAL" clId="{B245BE89-D836-4DD8-AA15-7785FADAFFA2}" dt="2024-05-30T13:20:04.232" v="308" actId="1037"/>
          <ac:picMkLst>
            <pc:docMk/>
            <pc:sldMk cId="1351661899" sldId="575"/>
            <ac:picMk id="37" creationId="{7A4A9573-4181-4F34-BC53-DD62A0C41F9D}"/>
          </ac:picMkLst>
        </pc:picChg>
        <pc:picChg chg="mod">
          <ac:chgData name="Acosta, Krystal L. (KSC-UBG00)" userId="16800a9d-b19e-4a47-87eb-5a0cc7708e67" providerId="ADAL" clId="{B245BE89-D836-4DD8-AA15-7785FADAFFA2}" dt="2024-05-31T19:41:29.845" v="4273" actId="1076"/>
          <ac:picMkLst>
            <pc:docMk/>
            <pc:sldMk cId="1351661899" sldId="575"/>
            <ac:picMk id="50" creationId="{9D22A2D7-5559-42F2-8286-D18D89C4A6FE}"/>
          </ac:picMkLst>
        </pc:picChg>
        <pc:picChg chg="add mod">
          <ac:chgData name="Acosta, Krystal L. (KSC-UBG00)" userId="16800a9d-b19e-4a47-87eb-5a0cc7708e67" providerId="ADAL" clId="{B245BE89-D836-4DD8-AA15-7785FADAFFA2}" dt="2024-06-04T21:01:07.198" v="6374" actId="1076"/>
          <ac:picMkLst>
            <pc:docMk/>
            <pc:sldMk cId="1351661899" sldId="575"/>
            <ac:picMk id="3074" creationId="{9A22351F-5E2D-83F8-42D4-441D0E81FDB2}"/>
          </ac:picMkLst>
        </pc:picChg>
        <pc:cxnChg chg="add del">
          <ac:chgData name="Acosta, Krystal L. (KSC-UBG00)" userId="16800a9d-b19e-4a47-87eb-5a0cc7708e67" providerId="ADAL" clId="{B245BE89-D836-4DD8-AA15-7785FADAFFA2}" dt="2024-05-30T13:02:00.211" v="204" actId="478"/>
          <ac:cxnSpMkLst>
            <pc:docMk/>
            <pc:sldMk cId="1351661899" sldId="575"/>
            <ac:cxnSpMk id="8" creationId="{2885B8BF-8F85-8C93-8E52-1DE8F8F3CA72}"/>
          </ac:cxnSpMkLst>
        </pc:cxnChg>
        <pc:cxnChg chg="add del">
          <ac:chgData name="Acosta, Krystal L. (KSC-UBG00)" userId="16800a9d-b19e-4a47-87eb-5a0cc7708e67" providerId="ADAL" clId="{B245BE89-D836-4DD8-AA15-7785FADAFFA2}" dt="2024-05-30T13:02:13.122" v="206" actId="478"/>
          <ac:cxnSpMkLst>
            <pc:docMk/>
            <pc:sldMk cId="1351661899" sldId="575"/>
            <ac:cxnSpMk id="10" creationId="{BB131F2E-A33B-89D9-AF8A-9AB9240334A4}"/>
          </ac:cxnSpMkLst>
        </pc:cxnChg>
        <pc:cxnChg chg="mod">
          <ac:chgData name="Acosta, Krystal L. (KSC-UBG00)" userId="16800a9d-b19e-4a47-87eb-5a0cc7708e67" providerId="ADAL" clId="{B245BE89-D836-4DD8-AA15-7785FADAFFA2}" dt="2024-05-30T12:44:05.848" v="180" actId="1076"/>
          <ac:cxnSpMkLst>
            <pc:docMk/>
            <pc:sldMk cId="1351661899" sldId="575"/>
            <ac:cxnSpMk id="29" creationId="{0955B69F-DEF7-4D75-9FE6-C7A21DF6933F}"/>
          </ac:cxnSpMkLst>
        </pc:cxnChg>
        <pc:cxnChg chg="mod">
          <ac:chgData name="Acosta, Krystal L. (KSC-UBG00)" userId="16800a9d-b19e-4a47-87eb-5a0cc7708e67" providerId="ADAL" clId="{B245BE89-D836-4DD8-AA15-7785FADAFFA2}" dt="2024-05-30T12:44:05.848" v="180" actId="1076"/>
          <ac:cxnSpMkLst>
            <pc:docMk/>
            <pc:sldMk cId="1351661899" sldId="575"/>
            <ac:cxnSpMk id="30" creationId="{85001942-AF9F-4EF2-88C1-BB7843674AB1}"/>
          </ac:cxnSpMkLst>
        </pc:cxnChg>
        <pc:cxnChg chg="mod">
          <ac:chgData name="Acosta, Krystal L. (KSC-UBG00)" userId="16800a9d-b19e-4a47-87eb-5a0cc7708e67" providerId="ADAL" clId="{B245BE89-D836-4DD8-AA15-7785FADAFFA2}" dt="2024-05-30T12:44:05.848" v="180" actId="1076"/>
          <ac:cxnSpMkLst>
            <pc:docMk/>
            <pc:sldMk cId="1351661899" sldId="575"/>
            <ac:cxnSpMk id="31" creationId="{2ED7A2D3-5209-45F2-8CB3-414096E0FF46}"/>
          </ac:cxnSpMkLst>
        </pc:cxnChg>
        <pc:cxnChg chg="mod">
          <ac:chgData name="Acosta, Krystal L. (KSC-UBG00)" userId="16800a9d-b19e-4a47-87eb-5a0cc7708e67" providerId="ADAL" clId="{B245BE89-D836-4DD8-AA15-7785FADAFFA2}" dt="2024-05-30T13:20:04.232" v="308" actId="1037"/>
          <ac:cxnSpMkLst>
            <pc:docMk/>
            <pc:sldMk cId="1351661899" sldId="575"/>
            <ac:cxnSpMk id="35" creationId="{4314139A-EAA2-4CA2-8866-70F0D1384104}"/>
          </ac:cxnSpMkLst>
        </pc:cxnChg>
        <pc:cxnChg chg="mod">
          <ac:chgData name="Acosta, Krystal L. (KSC-UBG00)" userId="16800a9d-b19e-4a47-87eb-5a0cc7708e67" providerId="ADAL" clId="{B245BE89-D836-4DD8-AA15-7785FADAFFA2}" dt="2024-05-30T13:20:04.232" v="308" actId="1037"/>
          <ac:cxnSpMkLst>
            <pc:docMk/>
            <pc:sldMk cId="1351661899" sldId="575"/>
            <ac:cxnSpMk id="36" creationId="{2853D386-131A-4F50-83D4-9E0AA6881B54}"/>
          </ac:cxnSpMkLst>
        </pc:cxnChg>
        <pc:cxnChg chg="del mod">
          <ac:chgData name="Acosta, Krystal L. (KSC-UBG00)" userId="16800a9d-b19e-4a47-87eb-5a0cc7708e67" providerId="ADAL" clId="{B245BE89-D836-4DD8-AA15-7785FADAFFA2}" dt="2024-05-29T20:37:24.935" v="171" actId="478"/>
          <ac:cxnSpMkLst>
            <pc:docMk/>
            <pc:sldMk cId="1351661899" sldId="575"/>
            <ac:cxnSpMk id="39" creationId="{F22914D1-449F-4515-A6C5-9DD9008F106C}"/>
          </ac:cxnSpMkLst>
        </pc:cxnChg>
        <pc:cxnChg chg="mod">
          <ac:chgData name="Acosta, Krystal L. (KSC-UBG00)" userId="16800a9d-b19e-4a47-87eb-5a0cc7708e67" providerId="ADAL" clId="{B245BE89-D836-4DD8-AA15-7785FADAFFA2}" dt="2024-05-30T13:20:08.375" v="311" actId="1038"/>
          <ac:cxnSpMkLst>
            <pc:docMk/>
            <pc:sldMk cId="1351661899" sldId="575"/>
            <ac:cxnSpMk id="43" creationId="{76EBFB0C-93A7-47EC-81F6-5F2B76A216DB}"/>
          </ac:cxnSpMkLst>
        </pc:cxnChg>
      </pc:sldChg>
      <pc:sldChg chg="addSp delSp modSp mod">
        <pc:chgData name="Acosta, Krystal L. (KSC-UBG00)" userId="16800a9d-b19e-4a47-87eb-5a0cc7708e67" providerId="ADAL" clId="{B245BE89-D836-4DD8-AA15-7785FADAFFA2}" dt="2024-05-31T19:20:42.262" v="3493" actId="6549"/>
        <pc:sldMkLst>
          <pc:docMk/>
          <pc:sldMk cId="697272160" sldId="576"/>
        </pc:sldMkLst>
        <pc:spChg chg="del">
          <ac:chgData name="Acosta, Krystal L. (KSC-UBG00)" userId="16800a9d-b19e-4a47-87eb-5a0cc7708e67" providerId="ADAL" clId="{B245BE89-D836-4DD8-AA15-7785FADAFFA2}" dt="2024-05-28T20:17:24.075" v="0" actId="478"/>
          <ac:spMkLst>
            <pc:docMk/>
            <pc:sldMk cId="697272160" sldId="576"/>
            <ac:spMk id="5" creationId="{800001C0-FFAD-4FEA-B579-91DAE3818A51}"/>
          </ac:spMkLst>
        </pc:spChg>
        <pc:spChg chg="mod">
          <ac:chgData name="Acosta, Krystal L. (KSC-UBG00)" userId="16800a9d-b19e-4a47-87eb-5a0cc7708e67" providerId="ADAL" clId="{B245BE89-D836-4DD8-AA15-7785FADAFFA2}" dt="2024-05-31T19:20:42.262" v="3493" actId="6549"/>
          <ac:spMkLst>
            <pc:docMk/>
            <pc:sldMk cId="697272160" sldId="576"/>
            <ac:spMk id="7" creationId="{51858966-E4A9-4365-AC13-1CA83700F882}"/>
          </ac:spMkLst>
        </pc:spChg>
        <pc:spChg chg="add mod">
          <ac:chgData name="Acosta, Krystal L. (KSC-UBG00)" userId="16800a9d-b19e-4a47-87eb-5a0cc7708e67" providerId="ADAL" clId="{B245BE89-D836-4DD8-AA15-7785FADAFFA2}" dt="2024-05-28T20:17:24.378" v="1"/>
          <ac:spMkLst>
            <pc:docMk/>
            <pc:sldMk cId="697272160" sldId="576"/>
            <ac:spMk id="11" creationId="{9301F164-C05B-9AF4-02C9-70ED2BC97704}"/>
          </ac:spMkLst>
        </pc:spChg>
      </pc:sldChg>
      <pc:sldChg chg="addSp delSp modSp mod">
        <pc:chgData name="Acosta, Krystal L. (KSC-UBG00)" userId="16800a9d-b19e-4a47-87eb-5a0cc7708e67" providerId="ADAL" clId="{B245BE89-D836-4DD8-AA15-7785FADAFFA2}" dt="2024-05-31T20:02:26.640" v="5332" actId="33524"/>
        <pc:sldMkLst>
          <pc:docMk/>
          <pc:sldMk cId="1853442473" sldId="579"/>
        </pc:sldMkLst>
        <pc:spChg chg="add mod">
          <ac:chgData name="Acosta, Krystal L. (KSC-UBG00)" userId="16800a9d-b19e-4a47-87eb-5a0cc7708e67" providerId="ADAL" clId="{B245BE89-D836-4DD8-AA15-7785FADAFFA2}" dt="2024-05-31T19:56:36.224" v="5323" actId="1076"/>
          <ac:spMkLst>
            <pc:docMk/>
            <pc:sldMk cId="1853442473" sldId="579"/>
            <ac:spMk id="3" creationId="{2616C689-36D0-67CD-D726-CF2CDE2F3BB5}"/>
          </ac:spMkLst>
        </pc:spChg>
        <pc:spChg chg="del">
          <ac:chgData name="Acosta, Krystal L. (KSC-UBG00)" userId="16800a9d-b19e-4a47-87eb-5a0cc7708e67" providerId="ADAL" clId="{B245BE89-D836-4DD8-AA15-7785FADAFFA2}" dt="2024-05-28T20:17:57.417" v="13" actId="478"/>
          <ac:spMkLst>
            <pc:docMk/>
            <pc:sldMk cId="1853442473" sldId="579"/>
            <ac:spMk id="5" creationId="{800001C0-FFAD-4FEA-B579-91DAE3818A51}"/>
          </ac:spMkLst>
        </pc:spChg>
        <pc:spChg chg="mod">
          <ac:chgData name="Acosta, Krystal L. (KSC-UBG00)" userId="16800a9d-b19e-4a47-87eb-5a0cc7708e67" providerId="ADAL" clId="{B245BE89-D836-4DD8-AA15-7785FADAFFA2}" dt="2024-05-31T20:02:26.640" v="5332" actId="33524"/>
          <ac:spMkLst>
            <pc:docMk/>
            <pc:sldMk cId="1853442473" sldId="579"/>
            <ac:spMk id="7" creationId="{54CD7E73-5679-440C-AB37-74AABCF89D09}"/>
          </ac:spMkLst>
        </pc:spChg>
        <pc:spChg chg="add mod">
          <ac:chgData name="Acosta, Krystal L. (KSC-UBG00)" userId="16800a9d-b19e-4a47-87eb-5a0cc7708e67" providerId="ADAL" clId="{B245BE89-D836-4DD8-AA15-7785FADAFFA2}" dt="2024-05-31T19:56:29.760" v="5322" actId="1076"/>
          <ac:spMkLst>
            <pc:docMk/>
            <pc:sldMk cId="1853442473" sldId="579"/>
            <ac:spMk id="18" creationId="{EF41A34D-C10B-B833-5512-9A263C4A6AAE}"/>
          </ac:spMkLst>
        </pc:spChg>
        <pc:spChg chg="mod">
          <ac:chgData name="Acosta, Krystal L. (KSC-UBG00)" userId="16800a9d-b19e-4a47-87eb-5a0cc7708e67" providerId="ADAL" clId="{B245BE89-D836-4DD8-AA15-7785FADAFFA2}" dt="2024-05-31T19:48:47.584" v="4436" actId="313"/>
          <ac:spMkLst>
            <pc:docMk/>
            <pc:sldMk cId="1853442473" sldId="579"/>
            <ac:spMk id="20" creationId="{CC15DBA0-8306-4872-8CCA-E32D0858B73B}"/>
          </ac:spMkLst>
        </pc:spChg>
        <pc:grpChg chg="add mod">
          <ac:chgData name="Acosta, Krystal L. (KSC-UBG00)" userId="16800a9d-b19e-4a47-87eb-5a0cc7708e67" providerId="ADAL" clId="{B245BE89-D836-4DD8-AA15-7785FADAFFA2}" dt="2024-05-31T19:56:27.296" v="5321" actId="1076"/>
          <ac:grpSpMkLst>
            <pc:docMk/>
            <pc:sldMk cId="1853442473" sldId="579"/>
            <ac:grpSpMk id="4" creationId="{3DC032F6-B22C-917C-36C5-C4DD3825BD59}"/>
          </ac:grpSpMkLst>
        </pc:grpChg>
        <pc:grpChg chg="del">
          <ac:chgData name="Acosta, Krystal L. (KSC-UBG00)" userId="16800a9d-b19e-4a47-87eb-5a0cc7708e67" providerId="ADAL" clId="{B245BE89-D836-4DD8-AA15-7785FADAFFA2}" dt="2024-05-31T19:47:38.497" v="4354" actId="478"/>
          <ac:grpSpMkLst>
            <pc:docMk/>
            <pc:sldMk cId="1853442473" sldId="579"/>
            <ac:grpSpMk id="14" creationId="{D9B95525-D982-4822-952B-35F42D302C6A}"/>
          </ac:grpSpMkLst>
        </pc:grpChg>
        <pc:picChg chg="add mod">
          <ac:chgData name="Acosta, Krystal L. (KSC-UBG00)" userId="16800a9d-b19e-4a47-87eb-5a0cc7708e67" providerId="ADAL" clId="{B245BE89-D836-4DD8-AA15-7785FADAFFA2}" dt="2024-05-31T19:47:38.964" v="4355"/>
          <ac:picMkLst>
            <pc:docMk/>
            <pc:sldMk cId="1853442473" sldId="579"/>
            <ac:picMk id="5" creationId="{2174E31E-2DB2-5E6D-1D8E-C4A67531D949}"/>
          </ac:picMkLst>
        </pc:picChg>
        <pc:picChg chg="add mod">
          <ac:chgData name="Acosta, Krystal L. (KSC-UBG00)" userId="16800a9d-b19e-4a47-87eb-5a0cc7708e67" providerId="ADAL" clId="{B245BE89-D836-4DD8-AA15-7785FADAFFA2}" dt="2024-05-31T19:47:38.964" v="4355"/>
          <ac:picMkLst>
            <pc:docMk/>
            <pc:sldMk cId="1853442473" sldId="579"/>
            <ac:picMk id="15" creationId="{9533F547-2B10-690A-4A72-1E69391B030C}"/>
          </ac:picMkLst>
        </pc:picChg>
      </pc:sldChg>
      <pc:sldChg chg="addSp delSp modSp mod delAnim modAnim">
        <pc:chgData name="Acosta, Krystal L. (KSC-UBG00)" userId="16800a9d-b19e-4a47-87eb-5a0cc7708e67" providerId="ADAL" clId="{B245BE89-D836-4DD8-AA15-7785FADAFFA2}" dt="2024-05-31T21:41:58.664" v="6363" actId="403"/>
        <pc:sldMkLst>
          <pc:docMk/>
          <pc:sldMk cId="1090675259" sldId="589"/>
        </pc:sldMkLst>
        <pc:spChg chg="add mod">
          <ac:chgData name="Acosta, Krystal L. (KSC-UBG00)" userId="16800a9d-b19e-4a47-87eb-5a0cc7708e67" providerId="ADAL" clId="{B245BE89-D836-4DD8-AA15-7785FADAFFA2}" dt="2024-05-31T21:41:41.257" v="6357" actId="1076"/>
          <ac:spMkLst>
            <pc:docMk/>
            <pc:sldMk cId="1090675259" sldId="589"/>
            <ac:spMk id="3" creationId="{98E494FD-EE35-B800-73E6-795C864A7DFD}"/>
          </ac:spMkLst>
        </pc:spChg>
        <pc:spChg chg="add mod">
          <ac:chgData name="Acosta, Krystal L. (KSC-UBG00)" userId="16800a9d-b19e-4a47-87eb-5a0cc7708e67" providerId="ADAL" clId="{B245BE89-D836-4DD8-AA15-7785FADAFFA2}" dt="2024-05-31T21:41:41.257" v="6357" actId="1076"/>
          <ac:spMkLst>
            <pc:docMk/>
            <pc:sldMk cId="1090675259" sldId="589"/>
            <ac:spMk id="4" creationId="{6C196322-50E4-AE45-A6EF-393B04F1FCB0}"/>
          </ac:spMkLst>
        </pc:spChg>
        <pc:spChg chg="add mod">
          <ac:chgData name="Acosta, Krystal L. (KSC-UBG00)" userId="16800a9d-b19e-4a47-87eb-5a0cc7708e67" providerId="ADAL" clId="{B245BE89-D836-4DD8-AA15-7785FADAFFA2}" dt="2024-05-31T21:41:41.257" v="6357" actId="1076"/>
          <ac:spMkLst>
            <pc:docMk/>
            <pc:sldMk cId="1090675259" sldId="589"/>
            <ac:spMk id="5" creationId="{B61CF923-DFCA-91F8-4102-C9C3B57A981A}"/>
          </ac:spMkLst>
        </pc:spChg>
        <pc:spChg chg="add mod">
          <ac:chgData name="Acosta, Krystal L. (KSC-UBG00)" userId="16800a9d-b19e-4a47-87eb-5a0cc7708e67" providerId="ADAL" clId="{B245BE89-D836-4DD8-AA15-7785FADAFFA2}" dt="2024-05-31T21:41:41.257" v="6357" actId="1076"/>
          <ac:spMkLst>
            <pc:docMk/>
            <pc:sldMk cId="1090675259" sldId="589"/>
            <ac:spMk id="7" creationId="{B5E420D3-B3BC-5521-D978-2DA889185E81}"/>
          </ac:spMkLst>
        </pc:spChg>
        <pc:spChg chg="add mod">
          <ac:chgData name="Acosta, Krystal L. (KSC-UBG00)" userId="16800a9d-b19e-4a47-87eb-5a0cc7708e67" providerId="ADAL" clId="{B245BE89-D836-4DD8-AA15-7785FADAFFA2}" dt="2024-05-31T21:41:41.257" v="6357" actId="1076"/>
          <ac:spMkLst>
            <pc:docMk/>
            <pc:sldMk cId="1090675259" sldId="589"/>
            <ac:spMk id="8" creationId="{0867EBAB-8D69-5E40-A6AA-720D6C8DCD39}"/>
          </ac:spMkLst>
        </pc:spChg>
        <pc:spChg chg="mod">
          <ac:chgData name="Acosta, Krystal L. (KSC-UBG00)" userId="16800a9d-b19e-4a47-87eb-5a0cc7708e67" providerId="ADAL" clId="{B245BE89-D836-4DD8-AA15-7785FADAFFA2}" dt="2024-05-31T21:41:58.664" v="6363" actId="403"/>
          <ac:spMkLst>
            <pc:docMk/>
            <pc:sldMk cId="1090675259" sldId="589"/>
            <ac:spMk id="9" creationId="{47926445-0CC8-46A2-9EBF-F6A0EF8726F7}"/>
          </ac:spMkLst>
        </pc:spChg>
        <pc:spChg chg="add mod">
          <ac:chgData name="Acosta, Krystal L. (KSC-UBG00)" userId="16800a9d-b19e-4a47-87eb-5a0cc7708e67" providerId="ADAL" clId="{B245BE89-D836-4DD8-AA15-7785FADAFFA2}" dt="2024-05-31T21:41:41.257" v="6357" actId="1076"/>
          <ac:spMkLst>
            <pc:docMk/>
            <pc:sldMk cId="1090675259" sldId="589"/>
            <ac:spMk id="10" creationId="{35CA1EE4-9B2D-6A50-4217-F86B64E637C8}"/>
          </ac:spMkLst>
        </pc:spChg>
        <pc:spChg chg="del mod">
          <ac:chgData name="Acosta, Krystal L. (KSC-UBG00)" userId="16800a9d-b19e-4a47-87eb-5a0cc7708e67" providerId="ADAL" clId="{B245BE89-D836-4DD8-AA15-7785FADAFFA2}" dt="2024-05-30T21:17:38.043" v="1617" actId="478"/>
          <ac:spMkLst>
            <pc:docMk/>
            <pc:sldMk cId="1090675259" sldId="589"/>
            <ac:spMk id="10" creationId="{50E3D61E-BDBC-4F80-93E0-B68D545D333E}"/>
          </ac:spMkLst>
        </pc:spChg>
        <pc:spChg chg="del mod">
          <ac:chgData name="Acosta, Krystal L. (KSC-UBG00)" userId="16800a9d-b19e-4a47-87eb-5a0cc7708e67" providerId="ADAL" clId="{B245BE89-D836-4DD8-AA15-7785FADAFFA2}" dt="2024-05-30T21:12:25.006" v="1588" actId="478"/>
          <ac:spMkLst>
            <pc:docMk/>
            <pc:sldMk cId="1090675259" sldId="589"/>
            <ac:spMk id="11" creationId="{1A46AA2D-D849-4710-A5E6-38B885ADFAFE}"/>
          </ac:spMkLst>
        </pc:spChg>
        <pc:spChg chg="add mod">
          <ac:chgData name="Acosta, Krystal L. (KSC-UBG00)" userId="16800a9d-b19e-4a47-87eb-5a0cc7708e67" providerId="ADAL" clId="{B245BE89-D836-4DD8-AA15-7785FADAFFA2}" dt="2024-05-31T21:41:04.745" v="6352" actId="207"/>
          <ac:spMkLst>
            <pc:docMk/>
            <pc:sldMk cId="1090675259" sldId="589"/>
            <ac:spMk id="11" creationId="{E6F235DC-BC70-243A-F3F0-8D7A631B6504}"/>
          </ac:spMkLst>
        </pc:spChg>
        <pc:spChg chg="add mod">
          <ac:chgData name="Acosta, Krystal L. (KSC-UBG00)" userId="16800a9d-b19e-4a47-87eb-5a0cc7708e67" providerId="ADAL" clId="{B245BE89-D836-4DD8-AA15-7785FADAFFA2}" dt="2024-05-31T21:41:41.257" v="6357" actId="1076"/>
          <ac:spMkLst>
            <pc:docMk/>
            <pc:sldMk cId="1090675259" sldId="589"/>
            <ac:spMk id="13" creationId="{0F77F432-A2E1-5175-8003-6AC56DFE3BDE}"/>
          </ac:spMkLst>
        </pc:spChg>
        <pc:spChg chg="add mod">
          <ac:chgData name="Acosta, Krystal L. (KSC-UBG00)" userId="16800a9d-b19e-4a47-87eb-5a0cc7708e67" providerId="ADAL" clId="{B245BE89-D836-4DD8-AA15-7785FADAFFA2}" dt="2024-05-31T21:41:51.184" v="6361" actId="1076"/>
          <ac:spMkLst>
            <pc:docMk/>
            <pc:sldMk cId="1090675259" sldId="589"/>
            <ac:spMk id="15" creationId="{B1CFFCF0-F6A0-8676-A902-DB519545F12E}"/>
          </ac:spMkLst>
        </pc:spChg>
        <pc:spChg chg="add mod">
          <ac:chgData name="Acosta, Krystal L. (KSC-UBG00)" userId="16800a9d-b19e-4a47-87eb-5a0cc7708e67" providerId="ADAL" clId="{B245BE89-D836-4DD8-AA15-7785FADAFFA2}" dt="2024-05-31T21:41:41.257" v="6357" actId="1076"/>
          <ac:spMkLst>
            <pc:docMk/>
            <pc:sldMk cId="1090675259" sldId="589"/>
            <ac:spMk id="17" creationId="{73584153-E165-E008-3FA1-EE07BD79260C}"/>
          </ac:spMkLst>
        </pc:spChg>
        <pc:spChg chg="add mod">
          <ac:chgData name="Acosta, Krystal L. (KSC-UBG00)" userId="16800a9d-b19e-4a47-87eb-5a0cc7708e67" providerId="ADAL" clId="{B245BE89-D836-4DD8-AA15-7785FADAFFA2}" dt="2024-05-31T21:41:45.211" v="6358" actId="1076"/>
          <ac:spMkLst>
            <pc:docMk/>
            <pc:sldMk cId="1090675259" sldId="589"/>
            <ac:spMk id="19" creationId="{E74F1DF9-140A-FAFE-9A00-58B26DFED057}"/>
          </ac:spMkLst>
        </pc:spChg>
        <pc:spChg chg="add mod">
          <ac:chgData name="Acosta, Krystal L. (KSC-UBG00)" userId="16800a9d-b19e-4a47-87eb-5a0cc7708e67" providerId="ADAL" clId="{B245BE89-D836-4DD8-AA15-7785FADAFFA2}" dt="2024-05-31T21:41:41.257" v="6357" actId="1076"/>
          <ac:spMkLst>
            <pc:docMk/>
            <pc:sldMk cId="1090675259" sldId="589"/>
            <ac:spMk id="21" creationId="{21CEB6D6-21A3-F0FF-9D8F-0AA90564B08F}"/>
          </ac:spMkLst>
        </pc:spChg>
        <pc:spChg chg="add mod">
          <ac:chgData name="Acosta, Krystal L. (KSC-UBG00)" userId="16800a9d-b19e-4a47-87eb-5a0cc7708e67" providerId="ADAL" clId="{B245BE89-D836-4DD8-AA15-7785FADAFFA2}" dt="2024-05-31T21:41:41.257" v="6357" actId="1076"/>
          <ac:spMkLst>
            <pc:docMk/>
            <pc:sldMk cId="1090675259" sldId="589"/>
            <ac:spMk id="23" creationId="{66836C19-6613-7D82-807F-CA751EE4B8EA}"/>
          </ac:spMkLst>
        </pc:spChg>
        <pc:spChg chg="add mod">
          <ac:chgData name="Acosta, Krystal L. (KSC-UBG00)" userId="16800a9d-b19e-4a47-87eb-5a0cc7708e67" providerId="ADAL" clId="{B245BE89-D836-4DD8-AA15-7785FADAFFA2}" dt="2024-05-31T21:41:41.257" v="6357" actId="1076"/>
          <ac:spMkLst>
            <pc:docMk/>
            <pc:sldMk cId="1090675259" sldId="589"/>
            <ac:spMk id="25" creationId="{C979A6DE-F60C-809A-A012-9D38B4E1ABE5}"/>
          </ac:spMkLst>
        </pc:spChg>
        <pc:spChg chg="add mod">
          <ac:chgData name="Acosta, Krystal L. (KSC-UBG00)" userId="16800a9d-b19e-4a47-87eb-5a0cc7708e67" providerId="ADAL" clId="{B245BE89-D836-4DD8-AA15-7785FADAFFA2}" dt="2024-05-31T21:41:41.257" v="6357" actId="1076"/>
          <ac:spMkLst>
            <pc:docMk/>
            <pc:sldMk cId="1090675259" sldId="589"/>
            <ac:spMk id="26" creationId="{7CF853F5-26C9-89D4-4A2F-E10293E3515F}"/>
          </ac:spMkLst>
        </pc:spChg>
        <pc:spChg chg="mod">
          <ac:chgData name="Acosta, Krystal L. (KSC-UBG00)" userId="16800a9d-b19e-4a47-87eb-5a0cc7708e67" providerId="ADAL" clId="{B245BE89-D836-4DD8-AA15-7785FADAFFA2}" dt="2024-05-31T21:41:24.586" v="6354" actId="1076"/>
          <ac:spMkLst>
            <pc:docMk/>
            <pc:sldMk cId="1090675259" sldId="589"/>
            <ac:spMk id="27" creationId="{4318D429-DFC7-4B30-9B91-482413240E5B}"/>
          </ac:spMkLst>
        </pc:spChg>
        <pc:spChg chg="add mod">
          <ac:chgData name="Acosta, Krystal L. (KSC-UBG00)" userId="16800a9d-b19e-4a47-87eb-5a0cc7708e67" providerId="ADAL" clId="{B245BE89-D836-4DD8-AA15-7785FADAFFA2}" dt="2024-05-31T21:41:41.257" v="6357" actId="1076"/>
          <ac:spMkLst>
            <pc:docMk/>
            <pc:sldMk cId="1090675259" sldId="589"/>
            <ac:spMk id="28" creationId="{A8C43D8D-A78C-AFFE-E1EE-3EC1BD3BC6D9}"/>
          </ac:spMkLst>
        </pc:spChg>
        <pc:spChg chg="add mod">
          <ac:chgData name="Acosta, Krystal L. (KSC-UBG00)" userId="16800a9d-b19e-4a47-87eb-5a0cc7708e67" providerId="ADAL" clId="{B245BE89-D836-4DD8-AA15-7785FADAFFA2}" dt="2024-05-31T21:41:41.257" v="6357" actId="1076"/>
          <ac:spMkLst>
            <pc:docMk/>
            <pc:sldMk cId="1090675259" sldId="589"/>
            <ac:spMk id="29" creationId="{171ADDA8-D96B-D07B-F4DB-B7B68C12E7CA}"/>
          </ac:spMkLst>
        </pc:spChg>
        <pc:spChg chg="add mod">
          <ac:chgData name="Acosta, Krystal L. (KSC-UBG00)" userId="16800a9d-b19e-4a47-87eb-5a0cc7708e67" providerId="ADAL" clId="{B245BE89-D836-4DD8-AA15-7785FADAFFA2}" dt="2024-05-31T21:41:41.257" v="6357" actId="1076"/>
          <ac:spMkLst>
            <pc:docMk/>
            <pc:sldMk cId="1090675259" sldId="589"/>
            <ac:spMk id="30" creationId="{60702E84-D518-8BDD-76C9-F652801BC6AD}"/>
          </ac:spMkLst>
        </pc:spChg>
        <pc:spChg chg="add mod">
          <ac:chgData name="Acosta, Krystal L. (KSC-UBG00)" userId="16800a9d-b19e-4a47-87eb-5a0cc7708e67" providerId="ADAL" clId="{B245BE89-D836-4DD8-AA15-7785FADAFFA2}" dt="2024-05-31T21:41:41.257" v="6357" actId="1076"/>
          <ac:spMkLst>
            <pc:docMk/>
            <pc:sldMk cId="1090675259" sldId="589"/>
            <ac:spMk id="31" creationId="{B145B49A-7578-EC2E-83EE-82438B0EA7F2}"/>
          </ac:spMkLst>
        </pc:spChg>
        <pc:spChg chg="add mod">
          <ac:chgData name="Acosta, Krystal L. (KSC-UBG00)" userId="16800a9d-b19e-4a47-87eb-5a0cc7708e67" providerId="ADAL" clId="{B245BE89-D836-4DD8-AA15-7785FADAFFA2}" dt="2024-05-31T21:41:41.257" v="6357" actId="1076"/>
          <ac:spMkLst>
            <pc:docMk/>
            <pc:sldMk cId="1090675259" sldId="589"/>
            <ac:spMk id="32" creationId="{2251989C-BE11-225B-3B9C-10095484D6E7}"/>
          </ac:spMkLst>
        </pc:spChg>
        <pc:spChg chg="add mod">
          <ac:chgData name="Acosta, Krystal L. (KSC-UBG00)" userId="16800a9d-b19e-4a47-87eb-5a0cc7708e67" providerId="ADAL" clId="{B245BE89-D836-4DD8-AA15-7785FADAFFA2}" dt="2024-05-31T21:41:41.257" v="6357" actId="1076"/>
          <ac:spMkLst>
            <pc:docMk/>
            <pc:sldMk cId="1090675259" sldId="589"/>
            <ac:spMk id="33" creationId="{3975F1AA-510B-7338-A6E1-A311AD5CC1EB}"/>
          </ac:spMkLst>
        </pc:spChg>
        <pc:spChg chg="add mod">
          <ac:chgData name="Acosta, Krystal L. (KSC-UBG00)" userId="16800a9d-b19e-4a47-87eb-5a0cc7708e67" providerId="ADAL" clId="{B245BE89-D836-4DD8-AA15-7785FADAFFA2}" dt="2024-05-31T21:41:41.257" v="6357" actId="1076"/>
          <ac:spMkLst>
            <pc:docMk/>
            <pc:sldMk cId="1090675259" sldId="589"/>
            <ac:spMk id="34" creationId="{C29BEE0D-6E7A-0156-0CC1-F89C6E23ECCB}"/>
          </ac:spMkLst>
        </pc:spChg>
        <pc:grpChg chg="add mod">
          <ac:chgData name="Acosta, Krystal L. (KSC-UBG00)" userId="16800a9d-b19e-4a47-87eb-5a0cc7708e67" providerId="ADAL" clId="{B245BE89-D836-4DD8-AA15-7785FADAFFA2}" dt="2024-05-30T21:18:13.591" v="1633" actId="1076"/>
          <ac:grpSpMkLst>
            <pc:docMk/>
            <pc:sldMk cId="1090675259" sldId="589"/>
            <ac:grpSpMk id="47" creationId="{62BFE32B-17B4-5736-2252-7CD82822CD72}"/>
          </ac:grpSpMkLst>
        </pc:grpChg>
        <pc:picChg chg="del">
          <ac:chgData name="Acosta, Krystal L. (KSC-UBG00)" userId="16800a9d-b19e-4a47-87eb-5a0cc7708e67" providerId="ADAL" clId="{B245BE89-D836-4DD8-AA15-7785FADAFFA2}" dt="2024-05-30T20:54:11.492" v="1480" actId="478"/>
          <ac:picMkLst>
            <pc:docMk/>
            <pc:sldMk cId="1090675259" sldId="589"/>
            <ac:picMk id="7" creationId="{36C5EAE7-88C1-4680-880F-CCFB7CA5D917}"/>
          </ac:picMkLst>
        </pc:picChg>
        <pc:picChg chg="del">
          <ac:chgData name="Acosta, Krystal L. (KSC-UBG00)" userId="16800a9d-b19e-4a47-87eb-5a0cc7708e67" providerId="ADAL" clId="{B245BE89-D836-4DD8-AA15-7785FADAFFA2}" dt="2024-05-30T20:54:11.492" v="1480" actId="478"/>
          <ac:picMkLst>
            <pc:docMk/>
            <pc:sldMk cId="1090675259" sldId="589"/>
            <ac:picMk id="12" creationId="{A327BF97-577B-4B4C-AF74-BB462379E55D}"/>
          </ac:picMkLst>
        </pc:picChg>
        <pc:picChg chg="del">
          <ac:chgData name="Acosta, Krystal L. (KSC-UBG00)" userId="16800a9d-b19e-4a47-87eb-5a0cc7708e67" providerId="ADAL" clId="{B245BE89-D836-4DD8-AA15-7785FADAFFA2}" dt="2024-05-30T20:54:11.492" v="1480" actId="478"/>
          <ac:picMkLst>
            <pc:docMk/>
            <pc:sldMk cId="1090675259" sldId="589"/>
            <ac:picMk id="14" creationId="{64D9D59B-B261-4B1B-B8D9-0FC0B780C753}"/>
          </ac:picMkLst>
        </pc:picChg>
        <pc:picChg chg="del">
          <ac:chgData name="Acosta, Krystal L. (KSC-UBG00)" userId="16800a9d-b19e-4a47-87eb-5a0cc7708e67" providerId="ADAL" clId="{B245BE89-D836-4DD8-AA15-7785FADAFFA2}" dt="2024-05-30T20:54:11.492" v="1480" actId="478"/>
          <ac:picMkLst>
            <pc:docMk/>
            <pc:sldMk cId="1090675259" sldId="589"/>
            <ac:picMk id="16" creationId="{A1C3D005-B1EB-4292-9C31-16A0815C34AD}"/>
          </ac:picMkLst>
        </pc:picChg>
        <pc:picChg chg="del mod">
          <ac:chgData name="Acosta, Krystal L. (KSC-UBG00)" userId="16800a9d-b19e-4a47-87eb-5a0cc7708e67" providerId="ADAL" clId="{B245BE89-D836-4DD8-AA15-7785FADAFFA2}" dt="2024-05-30T20:54:14.835" v="1482" actId="478"/>
          <ac:picMkLst>
            <pc:docMk/>
            <pc:sldMk cId="1090675259" sldId="589"/>
            <ac:picMk id="18" creationId="{EFEB2F12-6240-4DF9-B5F3-CAE626724EEF}"/>
          </ac:picMkLst>
        </pc:picChg>
        <pc:picChg chg="del">
          <ac:chgData name="Acosta, Krystal L. (KSC-UBG00)" userId="16800a9d-b19e-4a47-87eb-5a0cc7708e67" providerId="ADAL" clId="{B245BE89-D836-4DD8-AA15-7785FADAFFA2}" dt="2024-05-30T20:54:11.492" v="1480" actId="478"/>
          <ac:picMkLst>
            <pc:docMk/>
            <pc:sldMk cId="1090675259" sldId="589"/>
            <ac:picMk id="20" creationId="{BDDEC3F4-B947-436C-979F-4434C43EEFBA}"/>
          </ac:picMkLst>
        </pc:picChg>
        <pc:picChg chg="del">
          <ac:chgData name="Acosta, Krystal L. (KSC-UBG00)" userId="16800a9d-b19e-4a47-87eb-5a0cc7708e67" providerId="ADAL" clId="{B245BE89-D836-4DD8-AA15-7785FADAFFA2}" dt="2024-05-30T20:54:11.492" v="1480" actId="478"/>
          <ac:picMkLst>
            <pc:docMk/>
            <pc:sldMk cId="1090675259" sldId="589"/>
            <ac:picMk id="22" creationId="{0373FE56-59E6-4B4F-B401-86ADEA09B6B6}"/>
          </ac:picMkLst>
        </pc:picChg>
        <pc:picChg chg="del">
          <ac:chgData name="Acosta, Krystal L. (KSC-UBG00)" userId="16800a9d-b19e-4a47-87eb-5a0cc7708e67" providerId="ADAL" clId="{B245BE89-D836-4DD8-AA15-7785FADAFFA2}" dt="2024-05-30T20:54:11.492" v="1480" actId="478"/>
          <ac:picMkLst>
            <pc:docMk/>
            <pc:sldMk cId="1090675259" sldId="589"/>
            <ac:picMk id="24" creationId="{802AE1B0-E8B5-42D4-A681-19B611D3BBC7}"/>
          </ac:picMkLst>
        </pc:picChg>
        <pc:picChg chg="add mod">
          <ac:chgData name="Acosta, Krystal L. (KSC-UBG00)" userId="16800a9d-b19e-4a47-87eb-5a0cc7708e67" providerId="ADAL" clId="{B245BE89-D836-4DD8-AA15-7785FADAFFA2}" dt="2024-05-30T21:12:33.463" v="1590" actId="1076"/>
          <ac:picMkLst>
            <pc:docMk/>
            <pc:sldMk cId="1090675259" sldId="589"/>
            <ac:picMk id="36" creationId="{6BF0B5E8-30BB-F87F-E416-C3D73F3D5761}"/>
          </ac:picMkLst>
        </pc:picChg>
        <pc:picChg chg="add mod modCrop">
          <ac:chgData name="Acosta, Krystal L. (KSC-UBG00)" userId="16800a9d-b19e-4a47-87eb-5a0cc7708e67" providerId="ADAL" clId="{B245BE89-D836-4DD8-AA15-7785FADAFFA2}" dt="2024-05-30T21:18:30.567" v="1636" actId="1076"/>
          <ac:picMkLst>
            <pc:docMk/>
            <pc:sldMk cId="1090675259" sldId="589"/>
            <ac:picMk id="38" creationId="{8E7B2FBD-14CC-733E-FB01-C5BC48C17C87}"/>
          </ac:picMkLst>
        </pc:picChg>
        <pc:picChg chg="add del mod modCrop">
          <ac:chgData name="Acosta, Krystal L. (KSC-UBG00)" userId="16800a9d-b19e-4a47-87eb-5a0cc7708e67" providerId="ADAL" clId="{B245BE89-D836-4DD8-AA15-7785FADAFFA2}" dt="2024-05-30T21:15:03.975" v="1603" actId="478"/>
          <ac:picMkLst>
            <pc:docMk/>
            <pc:sldMk cId="1090675259" sldId="589"/>
            <ac:picMk id="40" creationId="{4301F5FE-5C61-DDCA-BE86-3083D2AD3E5C}"/>
          </ac:picMkLst>
        </pc:picChg>
        <pc:picChg chg="add mod">
          <ac:chgData name="Acosta, Krystal L. (KSC-UBG00)" userId="16800a9d-b19e-4a47-87eb-5a0cc7708e67" providerId="ADAL" clId="{B245BE89-D836-4DD8-AA15-7785FADAFFA2}" dt="2024-05-30T21:18:22.951" v="1635" actId="1076"/>
          <ac:picMkLst>
            <pc:docMk/>
            <pc:sldMk cId="1090675259" sldId="589"/>
            <ac:picMk id="42" creationId="{DFC540C4-93A0-1D8C-9A1D-AAD43E5EFF99}"/>
          </ac:picMkLst>
        </pc:picChg>
        <pc:picChg chg="add mod modCrop">
          <ac:chgData name="Acosta, Krystal L. (KSC-UBG00)" userId="16800a9d-b19e-4a47-87eb-5a0cc7708e67" providerId="ADAL" clId="{B245BE89-D836-4DD8-AA15-7785FADAFFA2}" dt="2024-05-30T21:18:19.152" v="1634" actId="1076"/>
          <ac:picMkLst>
            <pc:docMk/>
            <pc:sldMk cId="1090675259" sldId="589"/>
            <ac:picMk id="44" creationId="{6A46E657-BA4D-EA29-8F62-5E47F34DAF75}"/>
          </ac:picMkLst>
        </pc:picChg>
        <pc:picChg chg="add mod modCrop">
          <ac:chgData name="Acosta, Krystal L. (KSC-UBG00)" userId="16800a9d-b19e-4a47-87eb-5a0cc7708e67" providerId="ADAL" clId="{B245BE89-D836-4DD8-AA15-7785FADAFFA2}" dt="2024-05-30T21:18:08.766" v="1631" actId="1076"/>
          <ac:picMkLst>
            <pc:docMk/>
            <pc:sldMk cId="1090675259" sldId="589"/>
            <ac:picMk id="45" creationId="{5DC623C3-BCD9-50BA-2A26-1CFCD24EC24C}"/>
          </ac:picMkLst>
        </pc:picChg>
        <pc:picChg chg="add mod">
          <ac:chgData name="Acosta, Krystal L. (KSC-UBG00)" userId="16800a9d-b19e-4a47-87eb-5a0cc7708e67" providerId="ADAL" clId="{B245BE89-D836-4DD8-AA15-7785FADAFFA2}" dt="2024-05-30T21:18:10.973" v="1632" actId="1076"/>
          <ac:picMkLst>
            <pc:docMk/>
            <pc:sldMk cId="1090675259" sldId="589"/>
            <ac:picMk id="46" creationId="{F1484F03-2B01-44D7-BFBD-7D6C30F2D89B}"/>
          </ac:picMkLst>
        </pc:picChg>
        <pc:picChg chg="mod">
          <ac:chgData name="Acosta, Krystal L. (KSC-UBG00)" userId="16800a9d-b19e-4a47-87eb-5a0cc7708e67" providerId="ADAL" clId="{B245BE89-D836-4DD8-AA15-7785FADAFFA2}" dt="2024-05-30T21:18:13.591" v="1633" actId="1076"/>
          <ac:picMkLst>
            <pc:docMk/>
            <pc:sldMk cId="1090675259" sldId="589"/>
            <ac:picMk id="48" creationId="{DFBCD9BB-4985-8D07-A1C1-435341824A16}"/>
          </ac:picMkLst>
        </pc:picChg>
        <pc:picChg chg="mod">
          <ac:chgData name="Acosta, Krystal L. (KSC-UBG00)" userId="16800a9d-b19e-4a47-87eb-5a0cc7708e67" providerId="ADAL" clId="{B245BE89-D836-4DD8-AA15-7785FADAFFA2}" dt="2024-05-30T21:18:13.591" v="1633" actId="1076"/>
          <ac:picMkLst>
            <pc:docMk/>
            <pc:sldMk cId="1090675259" sldId="589"/>
            <ac:picMk id="49" creationId="{8DAB8296-B2F4-8C57-43AE-DB10068AF683}"/>
          </ac:picMkLst>
        </pc:picChg>
      </pc:sldChg>
      <pc:sldChg chg="addSp delSp modSp mod ord delAnim modAnim">
        <pc:chgData name="Acosta, Krystal L. (KSC-UBG00)" userId="16800a9d-b19e-4a47-87eb-5a0cc7708e67" providerId="ADAL" clId="{B245BE89-D836-4DD8-AA15-7785FADAFFA2}" dt="2024-05-31T21:44:28.527" v="6364"/>
        <pc:sldMkLst>
          <pc:docMk/>
          <pc:sldMk cId="1911756734" sldId="590"/>
        </pc:sldMkLst>
        <pc:spChg chg="del">
          <ac:chgData name="Acosta, Krystal L. (KSC-UBG00)" userId="16800a9d-b19e-4a47-87eb-5a0cc7708e67" providerId="ADAL" clId="{B245BE89-D836-4DD8-AA15-7785FADAFFA2}" dt="2024-05-30T19:02:34.630" v="395" actId="478"/>
          <ac:spMkLst>
            <pc:docMk/>
            <pc:sldMk cId="1911756734" sldId="590"/>
            <ac:spMk id="3" creationId="{A8775E0D-F4BE-4D5B-B5E7-DEFDA0E5E092}"/>
          </ac:spMkLst>
        </pc:spChg>
        <pc:spChg chg="del">
          <ac:chgData name="Acosta, Krystal L. (KSC-UBG00)" userId="16800a9d-b19e-4a47-87eb-5a0cc7708e67" providerId="ADAL" clId="{B245BE89-D836-4DD8-AA15-7785FADAFFA2}" dt="2024-05-30T19:23:31.633" v="829" actId="478"/>
          <ac:spMkLst>
            <pc:docMk/>
            <pc:sldMk cId="1911756734" sldId="590"/>
            <ac:spMk id="5" creationId="{058FDBD0-F8A9-4C40-9379-98E2CE61A901}"/>
          </ac:spMkLst>
        </pc:spChg>
        <pc:spChg chg="mod">
          <ac:chgData name="Acosta, Krystal L. (KSC-UBG00)" userId="16800a9d-b19e-4a47-87eb-5a0cc7708e67" providerId="ADAL" clId="{B245BE89-D836-4DD8-AA15-7785FADAFFA2}" dt="2024-05-30T19:28:52.057" v="955" actId="1076"/>
          <ac:spMkLst>
            <pc:docMk/>
            <pc:sldMk cId="1911756734" sldId="590"/>
            <ac:spMk id="7" creationId="{4D3DC15F-26FB-40A5-A6A6-7395D4D82DFB}"/>
          </ac:spMkLst>
        </pc:spChg>
        <pc:spChg chg="mod">
          <ac:chgData name="Acosta, Krystal L. (KSC-UBG00)" userId="16800a9d-b19e-4a47-87eb-5a0cc7708e67" providerId="ADAL" clId="{B245BE89-D836-4DD8-AA15-7785FADAFFA2}" dt="2024-05-30T19:28:52.057" v="955" actId="1076"/>
          <ac:spMkLst>
            <pc:docMk/>
            <pc:sldMk cId="1911756734" sldId="590"/>
            <ac:spMk id="8" creationId="{445DECDB-C18A-4456-8C43-1B7C013741C2}"/>
          </ac:spMkLst>
        </pc:spChg>
        <pc:spChg chg="mod">
          <ac:chgData name="Acosta, Krystal L. (KSC-UBG00)" userId="16800a9d-b19e-4a47-87eb-5a0cc7708e67" providerId="ADAL" clId="{B245BE89-D836-4DD8-AA15-7785FADAFFA2}" dt="2024-05-30T19:28:52.057" v="955" actId="1076"/>
          <ac:spMkLst>
            <pc:docMk/>
            <pc:sldMk cId="1911756734" sldId="590"/>
            <ac:spMk id="9" creationId="{B5ED4235-7CA3-4441-8528-A4F473EB6983}"/>
          </ac:spMkLst>
        </pc:spChg>
        <pc:spChg chg="mod">
          <ac:chgData name="Acosta, Krystal L. (KSC-UBG00)" userId="16800a9d-b19e-4a47-87eb-5a0cc7708e67" providerId="ADAL" clId="{B245BE89-D836-4DD8-AA15-7785FADAFFA2}" dt="2024-05-30T19:28:52.057" v="955" actId="1076"/>
          <ac:spMkLst>
            <pc:docMk/>
            <pc:sldMk cId="1911756734" sldId="590"/>
            <ac:spMk id="11" creationId="{79EDF464-203F-42EF-AFA2-897F2CD1A674}"/>
          </ac:spMkLst>
        </pc:spChg>
        <pc:spChg chg="mod">
          <ac:chgData name="Acosta, Krystal L. (KSC-UBG00)" userId="16800a9d-b19e-4a47-87eb-5a0cc7708e67" providerId="ADAL" clId="{B245BE89-D836-4DD8-AA15-7785FADAFFA2}" dt="2024-05-30T19:28:52.057" v="955" actId="1076"/>
          <ac:spMkLst>
            <pc:docMk/>
            <pc:sldMk cId="1911756734" sldId="590"/>
            <ac:spMk id="12" creationId="{36573D4E-053A-4F35-A230-6564F0454FFD}"/>
          </ac:spMkLst>
        </pc:spChg>
        <pc:spChg chg="add mod">
          <ac:chgData name="Acosta, Krystal L. (KSC-UBG00)" userId="16800a9d-b19e-4a47-87eb-5a0cc7708e67" providerId="ADAL" clId="{B245BE89-D836-4DD8-AA15-7785FADAFFA2}" dt="2024-05-30T19:28:52.057" v="955" actId="1076"/>
          <ac:spMkLst>
            <pc:docMk/>
            <pc:sldMk cId="1911756734" sldId="590"/>
            <ac:spMk id="22" creationId="{0C4DA5D6-4369-E33E-0953-22C4A2117E49}"/>
          </ac:spMkLst>
        </pc:spChg>
        <pc:spChg chg="add mod">
          <ac:chgData name="Acosta, Krystal L. (KSC-UBG00)" userId="16800a9d-b19e-4a47-87eb-5a0cc7708e67" providerId="ADAL" clId="{B245BE89-D836-4DD8-AA15-7785FADAFFA2}" dt="2024-05-31T21:31:52.738" v="6020" actId="1076"/>
          <ac:spMkLst>
            <pc:docMk/>
            <pc:sldMk cId="1911756734" sldId="590"/>
            <ac:spMk id="25" creationId="{DC4F8E50-B497-0D25-E36B-0B3227B4674B}"/>
          </ac:spMkLst>
        </pc:spChg>
        <pc:spChg chg="add mod">
          <ac:chgData name="Acosta, Krystal L. (KSC-UBG00)" userId="16800a9d-b19e-4a47-87eb-5a0cc7708e67" providerId="ADAL" clId="{B245BE89-D836-4DD8-AA15-7785FADAFFA2}" dt="2024-05-31T21:31:05.381" v="5997" actId="1076"/>
          <ac:spMkLst>
            <pc:docMk/>
            <pc:sldMk cId="1911756734" sldId="590"/>
            <ac:spMk id="26" creationId="{5040A6B0-F86A-6054-661D-214D048B1CF0}"/>
          </ac:spMkLst>
        </pc:spChg>
        <pc:spChg chg="add mod">
          <ac:chgData name="Acosta, Krystal L. (KSC-UBG00)" userId="16800a9d-b19e-4a47-87eb-5a0cc7708e67" providerId="ADAL" clId="{B245BE89-D836-4DD8-AA15-7785FADAFFA2}" dt="2024-05-31T21:32:51.826" v="6035" actId="404"/>
          <ac:spMkLst>
            <pc:docMk/>
            <pc:sldMk cId="1911756734" sldId="590"/>
            <ac:spMk id="27" creationId="{3941D59C-C3D1-8B7E-D56C-9C75AF3A6EFE}"/>
          </ac:spMkLst>
        </pc:spChg>
        <pc:spChg chg="add mod">
          <ac:chgData name="Acosta, Krystal L. (KSC-UBG00)" userId="16800a9d-b19e-4a47-87eb-5a0cc7708e67" providerId="ADAL" clId="{B245BE89-D836-4DD8-AA15-7785FADAFFA2}" dt="2024-05-31T21:32:51.826" v="6035" actId="404"/>
          <ac:spMkLst>
            <pc:docMk/>
            <pc:sldMk cId="1911756734" sldId="590"/>
            <ac:spMk id="28" creationId="{D467F3CB-716E-7299-45A6-548A83AAF69E}"/>
          </ac:spMkLst>
        </pc:spChg>
        <pc:spChg chg="mod">
          <ac:chgData name="Acosta, Krystal L. (KSC-UBG00)" userId="16800a9d-b19e-4a47-87eb-5a0cc7708e67" providerId="ADAL" clId="{B245BE89-D836-4DD8-AA15-7785FADAFFA2}" dt="2024-05-31T19:20:57.725" v="3498" actId="20577"/>
          <ac:spMkLst>
            <pc:docMk/>
            <pc:sldMk cId="1911756734" sldId="590"/>
            <ac:spMk id="30" creationId="{926F7558-ED9D-4BE4-BFDD-140192358B8C}"/>
          </ac:spMkLst>
        </pc:spChg>
        <pc:graphicFrameChg chg="del mod modGraphic">
          <ac:chgData name="Acosta, Krystal L. (KSC-UBG00)" userId="16800a9d-b19e-4a47-87eb-5a0cc7708e67" providerId="ADAL" clId="{B245BE89-D836-4DD8-AA15-7785FADAFFA2}" dt="2024-05-31T21:29:23.653" v="5968" actId="478"/>
          <ac:graphicFrameMkLst>
            <pc:docMk/>
            <pc:sldMk cId="1911756734" sldId="590"/>
            <ac:graphicFrameMk id="13" creationId="{00DF0A38-F704-4167-A9C8-3A87ED2A1088}"/>
          </ac:graphicFrameMkLst>
        </pc:graphicFrameChg>
        <pc:graphicFrameChg chg="add mod">
          <ac:chgData name="Acosta, Krystal L. (KSC-UBG00)" userId="16800a9d-b19e-4a47-87eb-5a0cc7708e67" providerId="ADAL" clId="{B245BE89-D836-4DD8-AA15-7785FADAFFA2}" dt="2024-05-31T21:32:39.282" v="6033" actId="403"/>
          <ac:graphicFrameMkLst>
            <pc:docMk/>
            <pc:sldMk cId="1911756734" sldId="590"/>
            <ac:graphicFrameMk id="15" creationId="{7F120A41-20D7-3F22-03C2-B9464EDDE93A}"/>
          </ac:graphicFrameMkLst>
        </pc:graphicFrameChg>
        <pc:graphicFrameChg chg="add mod">
          <ac:chgData name="Acosta, Krystal L. (KSC-UBG00)" userId="16800a9d-b19e-4a47-87eb-5a0cc7708e67" providerId="ADAL" clId="{B245BE89-D836-4DD8-AA15-7785FADAFFA2}" dt="2024-05-31T21:32:41.685" v="6034" actId="403"/>
          <ac:graphicFrameMkLst>
            <pc:docMk/>
            <pc:sldMk cId="1911756734" sldId="590"/>
            <ac:graphicFrameMk id="23" creationId="{16BC9AE4-D89B-BC40-B8E9-E868929C841E}"/>
          </ac:graphicFrameMkLst>
        </pc:graphicFrameChg>
        <pc:graphicFrameChg chg="add del mod">
          <ac:chgData name="Acosta, Krystal L. (KSC-UBG00)" userId="16800a9d-b19e-4a47-87eb-5a0cc7708e67" providerId="ADAL" clId="{B245BE89-D836-4DD8-AA15-7785FADAFFA2}" dt="2024-05-31T21:30:44.275" v="5995"/>
          <ac:graphicFrameMkLst>
            <pc:docMk/>
            <pc:sldMk cId="1911756734" sldId="590"/>
            <ac:graphicFrameMk id="24" creationId="{BBD2BD99-C504-7BD2-63AF-AE3F4B6BD2A8}"/>
          </ac:graphicFrameMkLst>
        </pc:graphicFrameChg>
        <pc:picChg chg="add mod modCrop">
          <ac:chgData name="Acosta, Krystal L. (KSC-UBG00)" userId="16800a9d-b19e-4a47-87eb-5a0cc7708e67" providerId="ADAL" clId="{B245BE89-D836-4DD8-AA15-7785FADAFFA2}" dt="2024-05-31T15:40:08.279" v="1907" actId="1076"/>
          <ac:picMkLst>
            <pc:docMk/>
            <pc:sldMk cId="1911756734" sldId="590"/>
            <ac:picMk id="4" creationId="{4AFDCCA2-728F-777D-64D8-2D2E1C5ECEEE}"/>
          </ac:picMkLst>
        </pc:picChg>
        <pc:picChg chg="add del mod modCrop">
          <ac:chgData name="Acosta, Krystal L. (KSC-UBG00)" userId="16800a9d-b19e-4a47-87eb-5a0cc7708e67" providerId="ADAL" clId="{B245BE89-D836-4DD8-AA15-7785FADAFFA2}" dt="2024-05-31T13:59:55.355" v="1717" actId="478"/>
          <ac:picMkLst>
            <pc:docMk/>
            <pc:sldMk cId="1911756734" sldId="590"/>
            <ac:picMk id="4" creationId="{A39C449D-77EF-B981-BFF3-0F37749F4285}"/>
          </ac:picMkLst>
        </pc:picChg>
        <pc:picChg chg="add mod modCrop">
          <ac:chgData name="Acosta, Krystal L. (KSC-UBG00)" userId="16800a9d-b19e-4a47-87eb-5a0cc7708e67" providerId="ADAL" clId="{B245BE89-D836-4DD8-AA15-7785FADAFFA2}" dt="2024-05-30T19:28:52.057" v="955" actId="1076"/>
          <ac:picMkLst>
            <pc:docMk/>
            <pc:sldMk cId="1911756734" sldId="590"/>
            <ac:picMk id="10" creationId="{D650AE42-3AA4-343D-9A16-04719DF901DF}"/>
          </ac:picMkLst>
        </pc:picChg>
        <pc:picChg chg="add mod modCrop">
          <ac:chgData name="Acosta, Krystal L. (KSC-UBG00)" userId="16800a9d-b19e-4a47-87eb-5a0cc7708e67" providerId="ADAL" clId="{B245BE89-D836-4DD8-AA15-7785FADAFFA2}" dt="2024-05-30T19:28:52.057" v="955" actId="1076"/>
          <ac:picMkLst>
            <pc:docMk/>
            <pc:sldMk cId="1911756734" sldId="590"/>
            <ac:picMk id="14" creationId="{6FD26071-7696-5601-1C02-4B6BBFC7908C}"/>
          </ac:picMkLst>
        </pc:picChg>
        <pc:picChg chg="del">
          <ac:chgData name="Acosta, Krystal L. (KSC-UBG00)" userId="16800a9d-b19e-4a47-87eb-5a0cc7708e67" providerId="ADAL" clId="{B245BE89-D836-4DD8-AA15-7785FADAFFA2}" dt="2024-05-30T18:43:28.795" v="374" actId="478"/>
          <ac:picMkLst>
            <pc:docMk/>
            <pc:sldMk cId="1911756734" sldId="590"/>
            <ac:picMk id="15" creationId="{686064EE-FB65-43C6-9BC3-063B642E4735}"/>
          </ac:picMkLst>
        </pc:picChg>
        <pc:picChg chg="add mod modCrop">
          <ac:chgData name="Acosta, Krystal L. (KSC-UBG00)" userId="16800a9d-b19e-4a47-87eb-5a0cc7708e67" providerId="ADAL" clId="{B245BE89-D836-4DD8-AA15-7785FADAFFA2}" dt="2024-05-30T19:28:52.057" v="955" actId="1076"/>
          <ac:picMkLst>
            <pc:docMk/>
            <pc:sldMk cId="1911756734" sldId="590"/>
            <ac:picMk id="16" creationId="{DEFAD130-D45D-8D2F-266E-D4C235D13C45}"/>
          </ac:picMkLst>
        </pc:picChg>
        <pc:picChg chg="del">
          <ac:chgData name="Acosta, Krystal L. (KSC-UBG00)" userId="16800a9d-b19e-4a47-87eb-5a0cc7708e67" providerId="ADAL" clId="{B245BE89-D836-4DD8-AA15-7785FADAFFA2}" dt="2024-05-30T18:42:16.670" v="360" actId="478"/>
          <ac:picMkLst>
            <pc:docMk/>
            <pc:sldMk cId="1911756734" sldId="590"/>
            <ac:picMk id="17" creationId="{BC34F994-C977-4F85-884B-0C0664E42AD5}"/>
          </ac:picMkLst>
        </pc:picChg>
        <pc:picChg chg="add mod modCrop">
          <ac:chgData name="Acosta, Krystal L. (KSC-UBG00)" userId="16800a9d-b19e-4a47-87eb-5a0cc7708e67" providerId="ADAL" clId="{B245BE89-D836-4DD8-AA15-7785FADAFFA2}" dt="2024-05-30T19:28:52.057" v="955" actId="1076"/>
          <ac:picMkLst>
            <pc:docMk/>
            <pc:sldMk cId="1911756734" sldId="590"/>
            <ac:picMk id="18" creationId="{98ECB04D-DE67-A467-ECD2-E8F32CA8FD9C}"/>
          </ac:picMkLst>
        </pc:picChg>
        <pc:picChg chg="del">
          <ac:chgData name="Acosta, Krystal L. (KSC-UBG00)" userId="16800a9d-b19e-4a47-87eb-5a0cc7708e67" providerId="ADAL" clId="{B245BE89-D836-4DD8-AA15-7785FADAFFA2}" dt="2024-05-30T18:41:36.996" v="358" actId="478"/>
          <ac:picMkLst>
            <pc:docMk/>
            <pc:sldMk cId="1911756734" sldId="590"/>
            <ac:picMk id="19" creationId="{A53C07F1-8E7A-445E-941B-5A280CF5D2DD}"/>
          </ac:picMkLst>
        </pc:picChg>
        <pc:picChg chg="add mod modCrop">
          <ac:chgData name="Acosta, Krystal L. (KSC-UBG00)" userId="16800a9d-b19e-4a47-87eb-5a0cc7708e67" providerId="ADAL" clId="{B245BE89-D836-4DD8-AA15-7785FADAFFA2}" dt="2024-05-30T19:28:52.057" v="955" actId="1076"/>
          <ac:picMkLst>
            <pc:docMk/>
            <pc:sldMk cId="1911756734" sldId="590"/>
            <ac:picMk id="20" creationId="{2C2C3130-3642-6788-CCDA-6EFC9D62C122}"/>
          </ac:picMkLst>
        </pc:picChg>
        <pc:picChg chg="add mod modCrop">
          <ac:chgData name="Acosta, Krystal L. (KSC-UBG00)" userId="16800a9d-b19e-4a47-87eb-5a0cc7708e67" providerId="ADAL" clId="{B245BE89-D836-4DD8-AA15-7785FADAFFA2}" dt="2024-05-30T19:28:52.057" v="955" actId="1076"/>
          <ac:picMkLst>
            <pc:docMk/>
            <pc:sldMk cId="1911756734" sldId="590"/>
            <ac:picMk id="21" creationId="{A07DFD6C-E7F5-4AA8-1935-0477891C65E8}"/>
          </ac:picMkLst>
        </pc:picChg>
        <pc:picChg chg="del">
          <ac:chgData name="Acosta, Krystal L. (KSC-UBG00)" userId="16800a9d-b19e-4a47-87eb-5a0cc7708e67" providerId="ADAL" clId="{B245BE89-D836-4DD8-AA15-7785FADAFFA2}" dt="2024-05-30T13:51:21.069" v="331" actId="478"/>
          <ac:picMkLst>
            <pc:docMk/>
            <pc:sldMk cId="1911756734" sldId="590"/>
            <ac:picMk id="23" creationId="{A88AA7F0-9E19-4A25-AC16-91E437AE5233}"/>
          </ac:picMkLst>
        </pc:picChg>
        <pc:picChg chg="del">
          <ac:chgData name="Acosta, Krystal L. (KSC-UBG00)" userId="16800a9d-b19e-4a47-87eb-5a0cc7708e67" providerId="ADAL" clId="{B245BE89-D836-4DD8-AA15-7785FADAFFA2}" dt="2024-05-30T18:46:24.757" v="380" actId="478"/>
          <ac:picMkLst>
            <pc:docMk/>
            <pc:sldMk cId="1911756734" sldId="590"/>
            <ac:picMk id="25" creationId="{4252F061-1525-4969-8276-0C2251266BCF}"/>
          </ac:picMkLst>
        </pc:picChg>
        <pc:picChg chg="del mod">
          <ac:chgData name="Acosta, Krystal L. (KSC-UBG00)" userId="16800a9d-b19e-4a47-87eb-5a0cc7708e67" providerId="ADAL" clId="{B245BE89-D836-4DD8-AA15-7785FADAFFA2}" dt="2024-05-30T13:49:09.502" v="322" actId="478"/>
          <ac:picMkLst>
            <pc:docMk/>
            <pc:sldMk cId="1911756734" sldId="590"/>
            <ac:picMk id="27" creationId="{868A8121-6924-4129-8529-457DC443B3A9}"/>
          </ac:picMkLst>
        </pc:picChg>
      </pc:sldChg>
      <pc:sldChg chg="addSp delSp modSp del mod ord">
        <pc:chgData name="Acosta, Krystal L. (KSC-UBG00)" userId="16800a9d-b19e-4a47-87eb-5a0cc7708e67" providerId="ADAL" clId="{B245BE89-D836-4DD8-AA15-7785FADAFFA2}" dt="2024-05-31T19:35:09.415" v="4040" actId="47"/>
        <pc:sldMkLst>
          <pc:docMk/>
          <pc:sldMk cId="1081667986" sldId="594"/>
        </pc:sldMkLst>
        <pc:spChg chg="add mod">
          <ac:chgData name="Acosta, Krystal L. (KSC-UBG00)" userId="16800a9d-b19e-4a47-87eb-5a0cc7708e67" providerId="ADAL" clId="{B245BE89-D836-4DD8-AA15-7785FADAFFA2}" dt="2024-05-28T20:17:54.125" v="12"/>
          <ac:spMkLst>
            <pc:docMk/>
            <pc:sldMk cId="1081667986" sldId="594"/>
            <ac:spMk id="3" creationId="{8AEB41C6-A989-DD67-F1D9-0F945C527B60}"/>
          </ac:spMkLst>
        </pc:spChg>
        <pc:spChg chg="del">
          <ac:chgData name="Acosta, Krystal L. (KSC-UBG00)" userId="16800a9d-b19e-4a47-87eb-5a0cc7708e67" providerId="ADAL" clId="{B245BE89-D836-4DD8-AA15-7785FADAFFA2}" dt="2024-05-28T20:17:53.915" v="11" actId="478"/>
          <ac:spMkLst>
            <pc:docMk/>
            <pc:sldMk cId="1081667986" sldId="594"/>
            <ac:spMk id="5" creationId="{800001C0-FFAD-4FEA-B579-91DAE3818A51}"/>
          </ac:spMkLst>
        </pc:spChg>
      </pc:sldChg>
      <pc:sldChg chg="addSp delSp modSp mod delAnim">
        <pc:chgData name="Acosta, Krystal L. (KSC-UBG00)" userId="16800a9d-b19e-4a47-87eb-5a0cc7708e67" providerId="ADAL" clId="{B245BE89-D836-4DD8-AA15-7785FADAFFA2}" dt="2024-05-31T21:21:08.309" v="5866" actId="27918"/>
        <pc:sldMkLst>
          <pc:docMk/>
          <pc:sldMk cId="1899809549" sldId="595"/>
        </pc:sldMkLst>
        <pc:spChg chg="add mod">
          <ac:chgData name="Acosta, Krystal L. (KSC-UBG00)" userId="16800a9d-b19e-4a47-87eb-5a0cc7708e67" providerId="ADAL" clId="{B245BE89-D836-4DD8-AA15-7785FADAFFA2}" dt="2024-05-31T17:56:31.564" v="2872" actId="1076"/>
          <ac:spMkLst>
            <pc:docMk/>
            <pc:sldMk cId="1899809549" sldId="595"/>
            <ac:spMk id="3" creationId="{19970E5A-1427-BC75-79AB-7B393A2D8CF8}"/>
          </ac:spMkLst>
        </pc:spChg>
        <pc:spChg chg="add mod">
          <ac:chgData name="Acosta, Krystal L. (KSC-UBG00)" userId="16800a9d-b19e-4a47-87eb-5a0cc7708e67" providerId="ADAL" clId="{B245BE89-D836-4DD8-AA15-7785FADAFFA2}" dt="2024-05-31T21:03:40.778" v="5457" actId="1076"/>
          <ac:spMkLst>
            <pc:docMk/>
            <pc:sldMk cId="1899809549" sldId="595"/>
            <ac:spMk id="4" creationId="{774F5A6E-8D37-CE87-FE72-AA7EC27C4A13}"/>
          </ac:spMkLst>
        </pc:spChg>
        <pc:spChg chg="add mod">
          <ac:chgData name="Acosta, Krystal L. (KSC-UBG00)" userId="16800a9d-b19e-4a47-87eb-5a0cc7708e67" providerId="ADAL" clId="{B245BE89-D836-4DD8-AA15-7785FADAFFA2}" dt="2024-05-31T21:03:35.890" v="5456" actId="1076"/>
          <ac:spMkLst>
            <pc:docMk/>
            <pc:sldMk cId="1899809549" sldId="595"/>
            <ac:spMk id="5" creationId="{7EE3DAE9-8EE6-D2DF-9C63-1387143929D7}"/>
          </ac:spMkLst>
        </pc:spChg>
        <pc:spChg chg="del">
          <ac:chgData name="Acosta, Krystal L. (KSC-UBG00)" userId="16800a9d-b19e-4a47-87eb-5a0cc7708e67" providerId="ADAL" clId="{B245BE89-D836-4DD8-AA15-7785FADAFFA2}" dt="2024-05-28T20:17:48.359" v="9" actId="478"/>
          <ac:spMkLst>
            <pc:docMk/>
            <pc:sldMk cId="1899809549" sldId="595"/>
            <ac:spMk id="5" creationId="{800001C0-FFAD-4FEA-B579-91DAE3818A51}"/>
          </ac:spMkLst>
        </pc:spChg>
        <pc:spChg chg="add mod">
          <ac:chgData name="Acosta, Krystal L. (KSC-UBG00)" userId="16800a9d-b19e-4a47-87eb-5a0cc7708e67" providerId="ADAL" clId="{B245BE89-D836-4DD8-AA15-7785FADAFFA2}" dt="2024-05-31T21:03:35.890" v="5456" actId="1076"/>
          <ac:spMkLst>
            <pc:docMk/>
            <pc:sldMk cId="1899809549" sldId="595"/>
            <ac:spMk id="7" creationId="{55507AAF-BC4A-EB6C-DD9A-57EF64FCD877}"/>
          </ac:spMkLst>
        </pc:spChg>
        <pc:spChg chg="add mod">
          <ac:chgData name="Acosta, Krystal L. (KSC-UBG00)" userId="16800a9d-b19e-4a47-87eb-5a0cc7708e67" providerId="ADAL" clId="{B245BE89-D836-4DD8-AA15-7785FADAFFA2}" dt="2024-05-31T21:03:25.685" v="5449" actId="20577"/>
          <ac:spMkLst>
            <pc:docMk/>
            <pc:sldMk cId="1899809549" sldId="595"/>
            <ac:spMk id="8" creationId="{61A22DB8-1AD8-8827-8260-300F75305A64}"/>
          </ac:spMkLst>
        </pc:spChg>
        <pc:spChg chg="add mod">
          <ac:chgData name="Acosta, Krystal L. (KSC-UBG00)" userId="16800a9d-b19e-4a47-87eb-5a0cc7708e67" providerId="ADAL" clId="{B245BE89-D836-4DD8-AA15-7785FADAFFA2}" dt="2024-05-31T21:04:35.921" v="5472" actId="207"/>
          <ac:spMkLst>
            <pc:docMk/>
            <pc:sldMk cId="1899809549" sldId="595"/>
            <ac:spMk id="9" creationId="{043BC7E9-E1A3-EB2F-D3A6-38C36E2B68D8}"/>
          </ac:spMkLst>
        </pc:spChg>
        <pc:spChg chg="del">
          <ac:chgData name="Acosta, Krystal L. (KSC-UBG00)" userId="16800a9d-b19e-4a47-87eb-5a0cc7708e67" providerId="ADAL" clId="{B245BE89-D836-4DD8-AA15-7785FADAFFA2}" dt="2024-05-31T16:53:09.354" v="2777" actId="478"/>
          <ac:spMkLst>
            <pc:docMk/>
            <pc:sldMk cId="1899809549" sldId="595"/>
            <ac:spMk id="9" creationId="{47926445-0CC8-46A2-9EBF-F6A0EF8726F7}"/>
          </ac:spMkLst>
        </pc:spChg>
        <pc:spChg chg="add mod">
          <ac:chgData name="Acosta, Krystal L. (KSC-UBG00)" userId="16800a9d-b19e-4a47-87eb-5a0cc7708e67" providerId="ADAL" clId="{B245BE89-D836-4DD8-AA15-7785FADAFFA2}" dt="2024-05-31T21:04:27.647" v="5471" actId="20577"/>
          <ac:spMkLst>
            <pc:docMk/>
            <pc:sldMk cId="1899809549" sldId="595"/>
            <ac:spMk id="10" creationId="{25ED7CDE-51F6-DC35-EAE5-2B154E586464}"/>
          </ac:spMkLst>
        </pc:spChg>
        <pc:spChg chg="del">
          <ac:chgData name="Acosta, Krystal L. (KSC-UBG00)" userId="16800a9d-b19e-4a47-87eb-5a0cc7708e67" providerId="ADAL" clId="{B245BE89-D836-4DD8-AA15-7785FADAFFA2}" dt="2024-05-31T16:53:11.752" v="2778" actId="478"/>
          <ac:spMkLst>
            <pc:docMk/>
            <pc:sldMk cId="1899809549" sldId="595"/>
            <ac:spMk id="10" creationId="{50E3D61E-BDBC-4F80-93E0-B68D545D333E}"/>
          </ac:spMkLst>
        </pc:spChg>
        <pc:spChg chg="del">
          <ac:chgData name="Acosta, Krystal L. (KSC-UBG00)" userId="16800a9d-b19e-4a47-87eb-5a0cc7708e67" providerId="ADAL" clId="{B245BE89-D836-4DD8-AA15-7785FADAFFA2}" dt="2024-05-31T16:53:06.138" v="2776" actId="478"/>
          <ac:spMkLst>
            <pc:docMk/>
            <pc:sldMk cId="1899809549" sldId="595"/>
            <ac:spMk id="11" creationId="{1A46AA2D-D849-4710-A5E6-38B885ADFAFE}"/>
          </ac:spMkLst>
        </pc:spChg>
        <pc:spChg chg="del">
          <ac:chgData name="Acosta, Krystal L. (KSC-UBG00)" userId="16800a9d-b19e-4a47-87eb-5a0cc7708e67" providerId="ADAL" clId="{B245BE89-D836-4DD8-AA15-7785FADAFFA2}" dt="2024-05-31T16:53:06.138" v="2776" actId="478"/>
          <ac:spMkLst>
            <pc:docMk/>
            <pc:sldMk cId="1899809549" sldId="595"/>
            <ac:spMk id="13" creationId="{5B03161E-0956-44DA-8DD4-F0C6B44DFF39}"/>
          </ac:spMkLst>
        </pc:spChg>
        <pc:spChg chg="mod">
          <ac:chgData name="Acosta, Krystal L. (KSC-UBG00)" userId="16800a9d-b19e-4a47-87eb-5a0cc7708e67" providerId="ADAL" clId="{B245BE89-D836-4DD8-AA15-7785FADAFFA2}" dt="2024-05-31T17:59:26.933" v="2908" actId="20577"/>
          <ac:spMkLst>
            <pc:docMk/>
            <pc:sldMk cId="1899809549" sldId="595"/>
            <ac:spMk id="16" creationId="{81C2BC68-A436-44A9-AA33-E432967021B5}"/>
          </ac:spMkLst>
        </pc:spChg>
        <pc:spChg chg="add del mod">
          <ac:chgData name="Acosta, Krystal L. (KSC-UBG00)" userId="16800a9d-b19e-4a47-87eb-5a0cc7708e67" providerId="ADAL" clId="{B245BE89-D836-4DD8-AA15-7785FADAFFA2}" dt="2024-05-31T17:59:29.684" v="2910"/>
          <ac:spMkLst>
            <pc:docMk/>
            <pc:sldMk cId="1899809549" sldId="595"/>
            <ac:spMk id="17" creationId="{9FA9B91F-411F-DD9A-F22E-15A052D664F3}"/>
          </ac:spMkLst>
        </pc:spChg>
        <pc:spChg chg="add mod">
          <ac:chgData name="Acosta, Krystal L. (KSC-UBG00)" userId="16800a9d-b19e-4a47-87eb-5a0cc7708e67" providerId="ADAL" clId="{B245BE89-D836-4DD8-AA15-7785FADAFFA2}" dt="2024-05-31T21:04:44.059" v="5474" actId="1076"/>
          <ac:spMkLst>
            <pc:docMk/>
            <pc:sldMk cId="1899809549" sldId="595"/>
            <ac:spMk id="18" creationId="{A1E38484-8521-6DEE-80FB-334A5DEF169B}"/>
          </ac:spMkLst>
        </pc:spChg>
        <pc:graphicFrameChg chg="add del mod modGraphic">
          <ac:chgData name="Acosta, Krystal L. (KSC-UBG00)" userId="16800a9d-b19e-4a47-87eb-5a0cc7708e67" providerId="ADAL" clId="{B245BE89-D836-4DD8-AA15-7785FADAFFA2}" dt="2024-05-31T17:55:36.788" v="2808" actId="478"/>
          <ac:graphicFrameMkLst>
            <pc:docMk/>
            <pc:sldMk cId="1899809549" sldId="595"/>
            <ac:graphicFrameMk id="4" creationId="{C4ACBEE7-1841-AE7B-557E-17B3AFB0AF29}"/>
          </ac:graphicFrameMkLst>
        </pc:graphicFrameChg>
        <pc:graphicFrameChg chg="add mod">
          <ac:chgData name="Acosta, Krystal L. (KSC-UBG00)" userId="16800a9d-b19e-4a47-87eb-5a0cc7708e67" providerId="ADAL" clId="{B245BE89-D836-4DD8-AA15-7785FADAFFA2}" dt="2024-05-31T21:06:42.490" v="5477" actId="404"/>
          <ac:graphicFrameMkLst>
            <pc:docMk/>
            <pc:sldMk cId="1899809549" sldId="595"/>
            <ac:graphicFrameMk id="14" creationId="{0C145B73-6755-1781-888E-E4134C05DFA7}"/>
          </ac:graphicFrameMkLst>
        </pc:graphicFrameChg>
        <pc:picChg chg="del">
          <ac:chgData name="Acosta, Krystal L. (KSC-UBG00)" userId="16800a9d-b19e-4a47-87eb-5a0cc7708e67" providerId="ADAL" clId="{B245BE89-D836-4DD8-AA15-7785FADAFFA2}" dt="2024-05-31T16:53:06.138" v="2776" actId="478"/>
          <ac:picMkLst>
            <pc:docMk/>
            <pc:sldMk cId="1899809549" sldId="595"/>
            <ac:picMk id="7" creationId="{91764300-1B67-41E2-BD35-3FC31EA57F2B}"/>
          </ac:picMkLst>
        </pc:picChg>
        <pc:picChg chg="del">
          <ac:chgData name="Acosta, Krystal L. (KSC-UBG00)" userId="16800a9d-b19e-4a47-87eb-5a0cc7708e67" providerId="ADAL" clId="{B245BE89-D836-4DD8-AA15-7785FADAFFA2}" dt="2024-05-31T16:53:06.138" v="2776" actId="478"/>
          <ac:picMkLst>
            <pc:docMk/>
            <pc:sldMk cId="1899809549" sldId="595"/>
            <ac:picMk id="12" creationId="{8FFDA212-A909-45EC-9738-7BBEAE2506C5}"/>
          </ac:picMkLst>
        </pc:picChg>
        <pc:picChg chg="del">
          <ac:chgData name="Acosta, Krystal L. (KSC-UBG00)" userId="16800a9d-b19e-4a47-87eb-5a0cc7708e67" providerId="ADAL" clId="{B245BE89-D836-4DD8-AA15-7785FADAFFA2}" dt="2024-05-31T16:53:06.138" v="2776" actId="478"/>
          <ac:picMkLst>
            <pc:docMk/>
            <pc:sldMk cId="1899809549" sldId="595"/>
            <ac:picMk id="15" creationId="{63A7C4A6-CE5F-45FF-A257-1D527BB1A9E6}"/>
          </ac:picMkLst>
        </pc:picChg>
        <pc:picChg chg="del">
          <ac:chgData name="Acosta, Krystal L. (KSC-UBG00)" userId="16800a9d-b19e-4a47-87eb-5a0cc7708e67" providerId="ADAL" clId="{B245BE89-D836-4DD8-AA15-7785FADAFFA2}" dt="2024-05-31T16:53:06.138" v="2776" actId="478"/>
          <ac:picMkLst>
            <pc:docMk/>
            <pc:sldMk cId="1899809549" sldId="595"/>
            <ac:picMk id="22" creationId="{66521EB7-514C-4939-8B9D-CFB6E0882AE8}"/>
          </ac:picMkLst>
        </pc:picChg>
      </pc:sldChg>
      <pc:sldChg chg="addSp modSp mod ord">
        <pc:chgData name="Acosta, Krystal L. (KSC-UBG00)" userId="16800a9d-b19e-4a47-87eb-5a0cc7708e67" providerId="ADAL" clId="{B245BE89-D836-4DD8-AA15-7785FADAFFA2}" dt="2024-05-31T19:20:49.390" v="3496" actId="20577"/>
        <pc:sldMkLst>
          <pc:docMk/>
          <pc:sldMk cId="456421819" sldId="596"/>
        </pc:sldMkLst>
        <pc:spChg chg="mod">
          <ac:chgData name="Acosta, Krystal L. (KSC-UBG00)" userId="16800a9d-b19e-4a47-87eb-5a0cc7708e67" providerId="ADAL" clId="{B245BE89-D836-4DD8-AA15-7785FADAFFA2}" dt="2024-05-31T15:36:30.845" v="1882" actId="1076"/>
          <ac:spMkLst>
            <pc:docMk/>
            <pc:sldMk cId="456421819" sldId="596"/>
            <ac:spMk id="5" creationId="{815FFAFB-A030-42B1-831B-D83A87326131}"/>
          </ac:spMkLst>
        </pc:spChg>
        <pc:spChg chg="mod">
          <ac:chgData name="Acosta, Krystal L. (KSC-UBG00)" userId="16800a9d-b19e-4a47-87eb-5a0cc7708e67" providerId="ADAL" clId="{B245BE89-D836-4DD8-AA15-7785FADAFFA2}" dt="2024-05-31T15:38:33.073" v="1899" actId="1076"/>
          <ac:spMkLst>
            <pc:docMk/>
            <pc:sldMk cId="456421819" sldId="596"/>
            <ac:spMk id="8" creationId="{D8899447-83DA-437D-9EE3-E8AD09B94D1C}"/>
          </ac:spMkLst>
        </pc:spChg>
        <pc:spChg chg="mod">
          <ac:chgData name="Acosta, Krystal L. (KSC-UBG00)" userId="16800a9d-b19e-4a47-87eb-5a0cc7708e67" providerId="ADAL" clId="{B245BE89-D836-4DD8-AA15-7785FADAFFA2}" dt="2024-05-31T19:20:49.390" v="3496" actId="20577"/>
          <ac:spMkLst>
            <pc:docMk/>
            <pc:sldMk cId="456421819" sldId="596"/>
            <ac:spMk id="9" creationId="{D7E60B45-3208-4826-80E5-33A8655D9E78}"/>
          </ac:spMkLst>
        </pc:spChg>
        <pc:picChg chg="mod">
          <ac:chgData name="Acosta, Krystal L. (KSC-UBG00)" userId="16800a9d-b19e-4a47-87eb-5a0cc7708e67" providerId="ADAL" clId="{B245BE89-D836-4DD8-AA15-7785FADAFFA2}" dt="2024-05-31T15:36:28.612" v="1881" actId="1076"/>
          <ac:picMkLst>
            <pc:docMk/>
            <pc:sldMk cId="456421819" sldId="596"/>
            <ac:picMk id="4" creationId="{8DC1C07F-7B27-40D5-A339-5610E04A6DA9}"/>
          </ac:picMkLst>
        </pc:picChg>
        <pc:picChg chg="add mod">
          <ac:chgData name="Acosta, Krystal L. (KSC-UBG00)" userId="16800a9d-b19e-4a47-87eb-5a0cc7708e67" providerId="ADAL" clId="{B245BE89-D836-4DD8-AA15-7785FADAFFA2}" dt="2024-05-31T15:36:41.773" v="1886" actId="1076"/>
          <ac:picMkLst>
            <pc:docMk/>
            <pc:sldMk cId="456421819" sldId="596"/>
            <ac:picMk id="6" creationId="{028796DA-8757-B8D0-CB5B-84387F6EEB7A}"/>
          </ac:picMkLst>
        </pc:picChg>
        <pc:picChg chg="mod">
          <ac:chgData name="Acosta, Krystal L. (KSC-UBG00)" userId="16800a9d-b19e-4a47-87eb-5a0cc7708e67" providerId="ADAL" clId="{B245BE89-D836-4DD8-AA15-7785FADAFFA2}" dt="2024-05-31T15:36:53.164" v="1887" actId="1076"/>
          <ac:picMkLst>
            <pc:docMk/>
            <pc:sldMk cId="456421819" sldId="596"/>
            <ac:picMk id="7" creationId="{750D7C19-D21D-48A8-AEA0-541234866BB9}"/>
          </ac:picMkLst>
        </pc:picChg>
        <pc:picChg chg="add mod modCrop">
          <ac:chgData name="Acosta, Krystal L. (KSC-UBG00)" userId="16800a9d-b19e-4a47-87eb-5a0cc7708e67" providerId="ADAL" clId="{B245BE89-D836-4DD8-AA15-7785FADAFFA2}" dt="2024-05-31T15:38:17.274" v="1896" actId="1076"/>
          <ac:picMkLst>
            <pc:docMk/>
            <pc:sldMk cId="456421819" sldId="596"/>
            <ac:picMk id="12" creationId="{D21F8E9F-E8B9-9A54-2FD9-AC5C4EF527A4}"/>
          </ac:picMkLst>
        </pc:picChg>
      </pc:sldChg>
      <pc:sldChg chg="addSp delSp modSp del mod">
        <pc:chgData name="Acosta, Krystal L. (KSC-UBG00)" userId="16800a9d-b19e-4a47-87eb-5a0cc7708e67" providerId="ADAL" clId="{B245BE89-D836-4DD8-AA15-7785FADAFFA2}" dt="2024-05-31T19:35:24.462" v="4041" actId="47"/>
        <pc:sldMkLst>
          <pc:docMk/>
          <pc:sldMk cId="107942452" sldId="597"/>
        </pc:sldMkLst>
        <pc:spChg chg="add mod">
          <ac:chgData name="Acosta, Krystal L. (KSC-UBG00)" userId="16800a9d-b19e-4a47-87eb-5a0cc7708e67" providerId="ADAL" clId="{B245BE89-D836-4DD8-AA15-7785FADAFFA2}" dt="2024-05-28T20:17:28.705" v="3"/>
          <ac:spMkLst>
            <pc:docMk/>
            <pc:sldMk cId="107942452" sldId="597"/>
            <ac:spMk id="2" creationId="{9D4569A0-B2D7-0648-CBA7-E512B468498A}"/>
          </ac:spMkLst>
        </pc:spChg>
        <pc:spChg chg="mod">
          <ac:chgData name="Acosta, Krystal L. (KSC-UBG00)" userId="16800a9d-b19e-4a47-87eb-5a0cc7708e67" providerId="ADAL" clId="{B245BE89-D836-4DD8-AA15-7785FADAFFA2}" dt="2024-05-31T19:20:44.646" v="3494" actId="20577"/>
          <ac:spMkLst>
            <pc:docMk/>
            <pc:sldMk cId="107942452" sldId="597"/>
            <ac:spMk id="19" creationId="{84A98649-CD1C-426A-B8F8-E41B6AC653D1}"/>
          </ac:spMkLst>
        </pc:spChg>
        <pc:spChg chg="del">
          <ac:chgData name="Acosta, Krystal L. (KSC-UBG00)" userId="16800a9d-b19e-4a47-87eb-5a0cc7708e67" providerId="ADAL" clId="{B245BE89-D836-4DD8-AA15-7785FADAFFA2}" dt="2024-05-28T20:17:28.366" v="2" actId="478"/>
          <ac:spMkLst>
            <pc:docMk/>
            <pc:sldMk cId="107942452" sldId="597"/>
            <ac:spMk id="52" creationId="{AB226730-3C44-4FF6-A6F2-63EBE15175DE}"/>
          </ac:spMkLst>
        </pc:spChg>
      </pc:sldChg>
      <pc:sldChg chg="new del">
        <pc:chgData name="Acosta, Krystal L. (KSC-UBG00)" userId="16800a9d-b19e-4a47-87eb-5a0cc7708e67" providerId="ADAL" clId="{B245BE89-D836-4DD8-AA15-7785FADAFFA2}" dt="2024-05-28T20:18:12.881" v="18" actId="680"/>
        <pc:sldMkLst>
          <pc:docMk/>
          <pc:sldMk cId="2753061993" sldId="600"/>
        </pc:sldMkLst>
      </pc:sldChg>
      <pc:sldChg chg="add ord">
        <pc:chgData name="Acosta, Krystal L. (KSC-UBG00)" userId="16800a9d-b19e-4a47-87eb-5a0cc7708e67" providerId="ADAL" clId="{B245BE89-D836-4DD8-AA15-7785FADAFFA2}" dt="2024-05-29T16:25:14.577" v="21"/>
        <pc:sldMkLst>
          <pc:docMk/>
          <pc:sldMk cId="3484394907" sldId="609"/>
        </pc:sldMkLst>
      </pc:sldChg>
      <pc:sldChg chg="addSp delSp modSp new mod delAnim modAnim">
        <pc:chgData name="Acosta, Krystal L. (KSC-UBG00)" userId="16800a9d-b19e-4a47-87eb-5a0cc7708e67" providerId="ADAL" clId="{B245BE89-D836-4DD8-AA15-7785FADAFFA2}" dt="2024-06-06T04:04:46.983" v="6377"/>
        <pc:sldMkLst>
          <pc:docMk/>
          <pc:sldMk cId="2154842948" sldId="610"/>
        </pc:sldMkLst>
        <pc:spChg chg="del">
          <ac:chgData name="Acosta, Krystal L. (KSC-UBG00)" userId="16800a9d-b19e-4a47-87eb-5a0cc7708e67" providerId="ADAL" clId="{B245BE89-D836-4DD8-AA15-7785FADAFFA2}" dt="2024-05-30T12:46:08.776" v="186"/>
          <ac:spMkLst>
            <pc:docMk/>
            <pc:sldMk cId="2154842948" sldId="610"/>
            <ac:spMk id="3" creationId="{3898DAD0-D048-7C14-DDEB-FC7554305301}"/>
          </ac:spMkLst>
        </pc:spChg>
        <pc:spChg chg="add mod">
          <ac:chgData name="Acosta, Krystal L. (KSC-UBG00)" userId="16800a9d-b19e-4a47-87eb-5a0cc7708e67" providerId="ADAL" clId="{B245BE89-D836-4DD8-AA15-7785FADAFFA2}" dt="2024-05-29T18:09:40.207" v="33"/>
          <ac:spMkLst>
            <pc:docMk/>
            <pc:sldMk cId="2154842948" sldId="610"/>
            <ac:spMk id="4" creationId="{CA8C8A60-05A4-A684-BAE5-9B7F85466C11}"/>
          </ac:spMkLst>
        </pc:spChg>
        <pc:spChg chg="add mod">
          <ac:chgData name="Acosta, Krystal L. (KSC-UBG00)" userId="16800a9d-b19e-4a47-87eb-5a0cc7708e67" providerId="ADAL" clId="{B245BE89-D836-4DD8-AA15-7785FADAFFA2}" dt="2024-05-29T18:09:40.207" v="33"/>
          <ac:spMkLst>
            <pc:docMk/>
            <pc:sldMk cId="2154842948" sldId="610"/>
            <ac:spMk id="5" creationId="{A80A4068-44F1-C250-52A4-E4F39A7D767F}"/>
          </ac:spMkLst>
        </pc:spChg>
        <pc:spChg chg="add mod">
          <ac:chgData name="Acosta, Krystal L. (KSC-UBG00)" userId="16800a9d-b19e-4a47-87eb-5a0cc7708e67" providerId="ADAL" clId="{B245BE89-D836-4DD8-AA15-7785FADAFFA2}" dt="2024-05-30T12:46:46.150" v="187" actId="1076"/>
          <ac:spMkLst>
            <pc:docMk/>
            <pc:sldMk cId="2154842948" sldId="610"/>
            <ac:spMk id="6" creationId="{217B000A-8935-A69B-B928-A24CB75DE371}"/>
          </ac:spMkLst>
        </pc:spChg>
        <pc:spChg chg="add mod">
          <ac:chgData name="Acosta, Krystal L. (KSC-UBG00)" userId="16800a9d-b19e-4a47-87eb-5a0cc7708e67" providerId="ADAL" clId="{B245BE89-D836-4DD8-AA15-7785FADAFFA2}" dt="2024-05-30T12:46:46.150" v="187" actId="1076"/>
          <ac:spMkLst>
            <pc:docMk/>
            <pc:sldMk cId="2154842948" sldId="610"/>
            <ac:spMk id="7" creationId="{AAA790BC-2358-F6EC-140D-77C50BC77964}"/>
          </ac:spMkLst>
        </pc:spChg>
        <pc:spChg chg="add mod">
          <ac:chgData name="Acosta, Krystal L. (KSC-UBG00)" userId="16800a9d-b19e-4a47-87eb-5a0cc7708e67" providerId="ADAL" clId="{B245BE89-D836-4DD8-AA15-7785FADAFFA2}" dt="2024-05-30T13:18:06.752" v="276" actId="1036"/>
          <ac:spMkLst>
            <pc:docMk/>
            <pc:sldMk cId="2154842948" sldId="610"/>
            <ac:spMk id="15" creationId="{856BEE40-DC78-FA0F-240D-AFFBF69B13FE}"/>
          </ac:spMkLst>
        </pc:spChg>
        <pc:spChg chg="add mod">
          <ac:chgData name="Acosta, Krystal L. (KSC-UBG00)" userId="16800a9d-b19e-4a47-87eb-5a0cc7708e67" providerId="ADAL" clId="{B245BE89-D836-4DD8-AA15-7785FADAFFA2}" dt="2024-05-30T12:48:37.835" v="194" actId="1076"/>
          <ac:spMkLst>
            <pc:docMk/>
            <pc:sldMk cId="2154842948" sldId="610"/>
            <ac:spMk id="17" creationId="{BFA7A579-BF1A-0F90-5C2B-C8D3B38F9C4F}"/>
          </ac:spMkLst>
        </pc:spChg>
        <pc:spChg chg="add mod">
          <ac:chgData name="Acosta, Krystal L. (KSC-UBG00)" userId="16800a9d-b19e-4a47-87eb-5a0cc7708e67" providerId="ADAL" clId="{B245BE89-D836-4DD8-AA15-7785FADAFFA2}" dt="2024-05-30T12:46:46.150" v="187" actId="1076"/>
          <ac:spMkLst>
            <pc:docMk/>
            <pc:sldMk cId="2154842948" sldId="610"/>
            <ac:spMk id="18" creationId="{E21E167F-AA17-C7F7-A4CC-36D71D1C4AC2}"/>
          </ac:spMkLst>
        </pc:spChg>
        <pc:spChg chg="add mod">
          <ac:chgData name="Acosta, Krystal L. (KSC-UBG00)" userId="16800a9d-b19e-4a47-87eb-5a0cc7708e67" providerId="ADAL" clId="{B245BE89-D836-4DD8-AA15-7785FADAFFA2}" dt="2024-05-30T12:46:46.150" v="187" actId="1076"/>
          <ac:spMkLst>
            <pc:docMk/>
            <pc:sldMk cId="2154842948" sldId="610"/>
            <ac:spMk id="19" creationId="{80B19E8E-B088-6B12-FCD4-0B9FCE6080E7}"/>
          </ac:spMkLst>
        </pc:spChg>
        <pc:spChg chg="add mod">
          <ac:chgData name="Acosta, Krystal L. (KSC-UBG00)" userId="16800a9d-b19e-4a47-87eb-5a0cc7708e67" providerId="ADAL" clId="{B245BE89-D836-4DD8-AA15-7785FADAFFA2}" dt="2024-05-30T12:48:37.835" v="194" actId="1076"/>
          <ac:spMkLst>
            <pc:docMk/>
            <pc:sldMk cId="2154842948" sldId="610"/>
            <ac:spMk id="21" creationId="{634BECA2-7A9C-04A2-F255-E835223AC39F}"/>
          </ac:spMkLst>
        </pc:spChg>
        <pc:spChg chg="add mod">
          <ac:chgData name="Acosta, Krystal L. (KSC-UBG00)" userId="16800a9d-b19e-4a47-87eb-5a0cc7708e67" providerId="ADAL" clId="{B245BE89-D836-4DD8-AA15-7785FADAFFA2}" dt="2024-05-30T12:48:37.835" v="194" actId="1076"/>
          <ac:spMkLst>
            <pc:docMk/>
            <pc:sldMk cId="2154842948" sldId="610"/>
            <ac:spMk id="22" creationId="{6B27C45F-79D7-5B01-0EEC-872B697013FF}"/>
          </ac:spMkLst>
        </pc:spChg>
        <pc:spChg chg="add mod">
          <ac:chgData name="Acosta, Krystal L. (KSC-UBG00)" userId="16800a9d-b19e-4a47-87eb-5a0cc7708e67" providerId="ADAL" clId="{B245BE89-D836-4DD8-AA15-7785FADAFFA2}" dt="2024-05-30T13:22:52.702" v="316" actId="1076"/>
          <ac:spMkLst>
            <pc:docMk/>
            <pc:sldMk cId="2154842948" sldId="610"/>
            <ac:spMk id="23" creationId="{37DA0746-2A67-F060-015D-792D13E1D23E}"/>
          </ac:spMkLst>
        </pc:spChg>
        <pc:spChg chg="add mod">
          <ac:chgData name="Acosta, Krystal L. (KSC-UBG00)" userId="16800a9d-b19e-4a47-87eb-5a0cc7708e67" providerId="ADAL" clId="{B245BE89-D836-4DD8-AA15-7785FADAFFA2}" dt="2024-05-30T12:48:37.835" v="194" actId="1076"/>
          <ac:spMkLst>
            <pc:docMk/>
            <pc:sldMk cId="2154842948" sldId="610"/>
            <ac:spMk id="24" creationId="{2CEDF7EB-DD1D-C041-5EC4-EE176B0A3557}"/>
          </ac:spMkLst>
        </pc:spChg>
        <pc:spChg chg="add mod">
          <ac:chgData name="Acosta, Krystal L. (KSC-UBG00)" userId="16800a9d-b19e-4a47-87eb-5a0cc7708e67" providerId="ADAL" clId="{B245BE89-D836-4DD8-AA15-7785FADAFFA2}" dt="2024-05-30T12:48:37.835" v="194" actId="1076"/>
          <ac:spMkLst>
            <pc:docMk/>
            <pc:sldMk cId="2154842948" sldId="610"/>
            <ac:spMk id="25" creationId="{255A7925-CDD4-CE2D-1152-534F609821E4}"/>
          </ac:spMkLst>
        </pc:spChg>
        <pc:spChg chg="add mod">
          <ac:chgData name="Acosta, Krystal L. (KSC-UBG00)" userId="16800a9d-b19e-4a47-87eb-5a0cc7708e67" providerId="ADAL" clId="{B245BE89-D836-4DD8-AA15-7785FADAFFA2}" dt="2024-05-30T13:24:41.182" v="320" actId="1076"/>
          <ac:spMkLst>
            <pc:docMk/>
            <pc:sldMk cId="2154842948" sldId="610"/>
            <ac:spMk id="26" creationId="{1E8A77DB-B866-2CE7-CFF9-6C4DA3B70243}"/>
          </ac:spMkLst>
        </pc:spChg>
        <pc:spChg chg="add mod">
          <ac:chgData name="Acosta, Krystal L. (KSC-UBG00)" userId="16800a9d-b19e-4a47-87eb-5a0cc7708e67" providerId="ADAL" clId="{B245BE89-D836-4DD8-AA15-7785FADAFFA2}" dt="2024-05-30T13:24:41.182" v="320" actId="1076"/>
          <ac:spMkLst>
            <pc:docMk/>
            <pc:sldMk cId="2154842948" sldId="610"/>
            <ac:spMk id="27" creationId="{B7628A0C-D95C-ACFF-1B39-B66EAC373B1A}"/>
          </ac:spMkLst>
        </pc:spChg>
        <pc:spChg chg="add mod">
          <ac:chgData name="Acosta, Krystal L. (KSC-UBG00)" userId="16800a9d-b19e-4a47-87eb-5a0cc7708e67" providerId="ADAL" clId="{B245BE89-D836-4DD8-AA15-7785FADAFFA2}" dt="2024-05-30T13:24:41.182" v="320" actId="1076"/>
          <ac:spMkLst>
            <pc:docMk/>
            <pc:sldMk cId="2154842948" sldId="610"/>
            <ac:spMk id="28" creationId="{2FEFF082-8586-EC52-09D2-823845CCDDE5}"/>
          </ac:spMkLst>
        </pc:spChg>
        <pc:spChg chg="add mod">
          <ac:chgData name="Acosta, Krystal L. (KSC-UBG00)" userId="16800a9d-b19e-4a47-87eb-5a0cc7708e67" providerId="ADAL" clId="{B245BE89-D836-4DD8-AA15-7785FADAFFA2}" dt="2024-05-30T13:24:41.182" v="320" actId="1076"/>
          <ac:spMkLst>
            <pc:docMk/>
            <pc:sldMk cId="2154842948" sldId="610"/>
            <ac:spMk id="29" creationId="{70AECDBC-AC25-A0FA-7259-3996FA991F75}"/>
          </ac:spMkLst>
        </pc:spChg>
        <pc:spChg chg="add mod">
          <ac:chgData name="Acosta, Krystal L. (KSC-UBG00)" userId="16800a9d-b19e-4a47-87eb-5a0cc7708e67" providerId="ADAL" clId="{B245BE89-D836-4DD8-AA15-7785FADAFFA2}" dt="2024-05-30T13:24:41.182" v="320" actId="1076"/>
          <ac:spMkLst>
            <pc:docMk/>
            <pc:sldMk cId="2154842948" sldId="610"/>
            <ac:spMk id="30" creationId="{E741AF25-ABD6-48BF-4135-1356A819BC46}"/>
          </ac:spMkLst>
        </pc:spChg>
        <pc:spChg chg="add mod">
          <ac:chgData name="Acosta, Krystal L. (KSC-UBG00)" userId="16800a9d-b19e-4a47-87eb-5a0cc7708e67" providerId="ADAL" clId="{B245BE89-D836-4DD8-AA15-7785FADAFFA2}" dt="2024-05-30T13:24:41.182" v="320" actId="1076"/>
          <ac:spMkLst>
            <pc:docMk/>
            <pc:sldMk cId="2154842948" sldId="610"/>
            <ac:spMk id="31" creationId="{D82DAE0A-F455-0AC9-F3B6-2B94C2FAD66A}"/>
          </ac:spMkLst>
        </pc:spChg>
        <pc:spChg chg="add mod">
          <ac:chgData name="Acosta, Krystal L. (KSC-UBG00)" userId="16800a9d-b19e-4a47-87eb-5a0cc7708e67" providerId="ADAL" clId="{B245BE89-D836-4DD8-AA15-7785FADAFFA2}" dt="2024-05-31T19:20:38.342" v="3492" actId="20577"/>
          <ac:spMkLst>
            <pc:docMk/>
            <pc:sldMk cId="2154842948" sldId="610"/>
            <ac:spMk id="32" creationId="{0ED53F45-A94C-51B5-0476-5B63B41CBF54}"/>
          </ac:spMkLst>
        </pc:spChg>
        <pc:spChg chg="add mod">
          <ac:chgData name="Acosta, Krystal L. (KSC-UBG00)" userId="16800a9d-b19e-4a47-87eb-5a0cc7708e67" providerId="ADAL" clId="{B245BE89-D836-4DD8-AA15-7785FADAFFA2}" dt="2024-05-30T12:50:01.603" v="199"/>
          <ac:spMkLst>
            <pc:docMk/>
            <pc:sldMk cId="2154842948" sldId="610"/>
            <ac:spMk id="33" creationId="{2BC1BA48-700C-34D9-BA71-8AE424B75FEF}"/>
          </ac:spMkLst>
        </pc:spChg>
        <pc:spChg chg="add del mod">
          <ac:chgData name="Acosta, Krystal L. (KSC-UBG00)" userId="16800a9d-b19e-4a47-87eb-5a0cc7708e67" providerId="ADAL" clId="{B245BE89-D836-4DD8-AA15-7785FADAFFA2}" dt="2024-05-30T13:03:09.286" v="226" actId="478"/>
          <ac:spMkLst>
            <pc:docMk/>
            <pc:sldMk cId="2154842948" sldId="610"/>
            <ac:spMk id="38" creationId="{718A36D8-1CED-E72E-8CF8-E352A8B71850}"/>
          </ac:spMkLst>
        </pc:spChg>
        <pc:spChg chg="add mod">
          <ac:chgData name="Acosta, Krystal L. (KSC-UBG00)" userId="16800a9d-b19e-4a47-87eb-5a0cc7708e67" providerId="ADAL" clId="{B245BE89-D836-4DD8-AA15-7785FADAFFA2}" dt="2024-05-30T12:51:02.478" v="202" actId="1076"/>
          <ac:spMkLst>
            <pc:docMk/>
            <pc:sldMk cId="2154842948" sldId="610"/>
            <ac:spMk id="39" creationId="{DBC9CA2D-901D-3C67-C8F8-8774C9616385}"/>
          </ac:spMkLst>
        </pc:spChg>
        <pc:spChg chg="add mod">
          <ac:chgData name="Acosta, Krystal L. (KSC-UBG00)" userId="16800a9d-b19e-4a47-87eb-5a0cc7708e67" providerId="ADAL" clId="{B245BE89-D836-4DD8-AA15-7785FADAFFA2}" dt="2024-05-30T12:51:02.478" v="202" actId="1076"/>
          <ac:spMkLst>
            <pc:docMk/>
            <pc:sldMk cId="2154842948" sldId="610"/>
            <ac:spMk id="40" creationId="{BFDC3356-7897-214F-7E17-7CE74BD98C2E}"/>
          </ac:spMkLst>
        </pc:spChg>
        <pc:spChg chg="add mod">
          <ac:chgData name="Acosta, Krystal L. (KSC-UBG00)" userId="16800a9d-b19e-4a47-87eb-5a0cc7708e67" providerId="ADAL" clId="{B245BE89-D836-4DD8-AA15-7785FADAFFA2}" dt="2024-05-30T12:51:02.478" v="202" actId="1076"/>
          <ac:spMkLst>
            <pc:docMk/>
            <pc:sldMk cId="2154842948" sldId="610"/>
            <ac:spMk id="41" creationId="{DD852BE4-B279-0B31-9C86-7DFDB20E1D1A}"/>
          </ac:spMkLst>
        </pc:spChg>
        <pc:spChg chg="add mod">
          <ac:chgData name="Acosta, Krystal L. (KSC-UBG00)" userId="16800a9d-b19e-4a47-87eb-5a0cc7708e67" providerId="ADAL" clId="{B245BE89-D836-4DD8-AA15-7785FADAFFA2}" dt="2024-05-30T13:03:23.795" v="240" actId="1037"/>
          <ac:spMkLst>
            <pc:docMk/>
            <pc:sldMk cId="2154842948" sldId="610"/>
            <ac:spMk id="43" creationId="{078D603D-23D5-A106-5FE7-D2EB8164DA1A}"/>
          </ac:spMkLst>
        </pc:spChg>
        <pc:spChg chg="add mod">
          <ac:chgData name="Acosta, Krystal L. (KSC-UBG00)" userId="16800a9d-b19e-4a47-87eb-5a0cc7708e67" providerId="ADAL" clId="{B245BE89-D836-4DD8-AA15-7785FADAFFA2}" dt="2024-05-30T13:17:05.975" v="271" actId="1076"/>
          <ac:spMkLst>
            <pc:docMk/>
            <pc:sldMk cId="2154842948" sldId="610"/>
            <ac:spMk id="47" creationId="{51CB096E-8E48-978A-37AA-BFA4BFAA79EA}"/>
          </ac:spMkLst>
        </pc:spChg>
        <pc:spChg chg="add mod">
          <ac:chgData name="Acosta, Krystal L. (KSC-UBG00)" userId="16800a9d-b19e-4a47-87eb-5a0cc7708e67" providerId="ADAL" clId="{B245BE89-D836-4DD8-AA15-7785FADAFFA2}" dt="2024-05-30T13:17:05.975" v="271" actId="1076"/>
          <ac:spMkLst>
            <pc:docMk/>
            <pc:sldMk cId="2154842948" sldId="610"/>
            <ac:spMk id="48" creationId="{1BF92B4D-4824-8C03-47B5-2227A3F3B212}"/>
          </ac:spMkLst>
        </pc:spChg>
        <pc:spChg chg="add mod">
          <ac:chgData name="Acosta, Krystal L. (KSC-UBG00)" userId="16800a9d-b19e-4a47-87eb-5a0cc7708e67" providerId="ADAL" clId="{B245BE89-D836-4DD8-AA15-7785FADAFFA2}" dt="2024-05-30T13:17:05.975" v="271" actId="1076"/>
          <ac:spMkLst>
            <pc:docMk/>
            <pc:sldMk cId="2154842948" sldId="610"/>
            <ac:spMk id="49" creationId="{2382C2C5-357F-25F8-3653-C1ACA3C962B4}"/>
          </ac:spMkLst>
        </pc:spChg>
        <pc:spChg chg="add mod">
          <ac:chgData name="Acosta, Krystal L. (KSC-UBG00)" userId="16800a9d-b19e-4a47-87eb-5a0cc7708e67" providerId="ADAL" clId="{B245BE89-D836-4DD8-AA15-7785FADAFFA2}" dt="2024-05-30T13:17:05.975" v="271" actId="1076"/>
          <ac:spMkLst>
            <pc:docMk/>
            <pc:sldMk cId="2154842948" sldId="610"/>
            <ac:spMk id="51" creationId="{60E37E88-6BEF-FBA4-C353-D1D5B7DB5214}"/>
          </ac:spMkLst>
        </pc:spChg>
        <pc:spChg chg="add mod">
          <ac:chgData name="Acosta, Krystal L. (KSC-UBG00)" userId="16800a9d-b19e-4a47-87eb-5a0cc7708e67" providerId="ADAL" clId="{B245BE89-D836-4DD8-AA15-7785FADAFFA2}" dt="2024-05-30T13:18:19.622" v="277" actId="14100"/>
          <ac:spMkLst>
            <pc:docMk/>
            <pc:sldMk cId="2154842948" sldId="610"/>
            <ac:spMk id="52" creationId="{68AD25BD-3D32-4D12-BA05-79B014AA945D}"/>
          </ac:spMkLst>
        </pc:spChg>
        <pc:spChg chg="add mod">
          <ac:chgData name="Acosta, Krystal L. (KSC-UBG00)" userId="16800a9d-b19e-4a47-87eb-5a0cc7708e67" providerId="ADAL" clId="{B245BE89-D836-4DD8-AA15-7785FADAFFA2}" dt="2024-05-30T13:17:05.975" v="271" actId="1076"/>
          <ac:spMkLst>
            <pc:docMk/>
            <pc:sldMk cId="2154842948" sldId="610"/>
            <ac:spMk id="54" creationId="{AD131BB6-5853-1545-0FE7-12539D879044}"/>
          </ac:spMkLst>
        </pc:spChg>
        <pc:picChg chg="add mod">
          <ac:chgData name="Acosta, Krystal L. (KSC-UBG00)" userId="16800a9d-b19e-4a47-87eb-5a0cc7708e67" providerId="ADAL" clId="{B245BE89-D836-4DD8-AA15-7785FADAFFA2}" dt="2024-05-30T12:46:46.150" v="187" actId="1076"/>
          <ac:picMkLst>
            <pc:docMk/>
            <pc:sldMk cId="2154842948" sldId="610"/>
            <ac:picMk id="8" creationId="{DCEF0837-3BEC-15C0-49A1-35E3DFB7AFF8}"/>
          </ac:picMkLst>
        </pc:picChg>
        <pc:picChg chg="add mod">
          <ac:chgData name="Acosta, Krystal L. (KSC-UBG00)" userId="16800a9d-b19e-4a47-87eb-5a0cc7708e67" providerId="ADAL" clId="{B245BE89-D836-4DD8-AA15-7785FADAFFA2}" dt="2024-05-30T12:48:37.835" v="194" actId="1076"/>
          <ac:picMkLst>
            <pc:docMk/>
            <pc:sldMk cId="2154842948" sldId="610"/>
            <ac:picMk id="14" creationId="{A7A8184F-CCB5-EEF6-7251-18A9C1569B62}"/>
          </ac:picMkLst>
        </pc:picChg>
        <pc:picChg chg="add mod">
          <ac:chgData name="Acosta, Krystal L. (KSC-UBG00)" userId="16800a9d-b19e-4a47-87eb-5a0cc7708e67" providerId="ADAL" clId="{B245BE89-D836-4DD8-AA15-7785FADAFFA2}" dt="2024-05-30T12:51:02.478" v="202" actId="1076"/>
          <ac:picMkLst>
            <pc:docMk/>
            <pc:sldMk cId="2154842948" sldId="610"/>
            <ac:picMk id="36" creationId="{1BCEBE73-7A99-5863-FAB7-4F601A1E0DFD}"/>
          </ac:picMkLst>
        </pc:picChg>
        <pc:picChg chg="add mod">
          <ac:chgData name="Acosta, Krystal L. (KSC-UBG00)" userId="16800a9d-b19e-4a47-87eb-5a0cc7708e67" providerId="ADAL" clId="{B245BE89-D836-4DD8-AA15-7785FADAFFA2}" dt="2024-05-30T13:19:18.096" v="299" actId="1037"/>
          <ac:picMkLst>
            <pc:docMk/>
            <pc:sldMk cId="2154842948" sldId="610"/>
            <ac:picMk id="46" creationId="{38AEE94D-F85D-0F62-4D0A-080A2698A117}"/>
          </ac:picMkLst>
        </pc:picChg>
        <pc:cxnChg chg="add mod">
          <ac:chgData name="Acosta, Krystal L. (KSC-UBG00)" userId="16800a9d-b19e-4a47-87eb-5a0cc7708e67" providerId="ADAL" clId="{B245BE89-D836-4DD8-AA15-7785FADAFFA2}" dt="2024-05-30T12:46:46.150" v="187" actId="1076"/>
          <ac:cxnSpMkLst>
            <pc:docMk/>
            <pc:sldMk cId="2154842948" sldId="610"/>
            <ac:cxnSpMk id="9" creationId="{92C6140A-1420-2D61-B724-B95453EDC00A}"/>
          </ac:cxnSpMkLst>
        </pc:cxnChg>
        <pc:cxnChg chg="add mod">
          <ac:chgData name="Acosta, Krystal L. (KSC-UBG00)" userId="16800a9d-b19e-4a47-87eb-5a0cc7708e67" providerId="ADAL" clId="{B245BE89-D836-4DD8-AA15-7785FADAFFA2}" dt="2024-05-30T12:46:46.150" v="187" actId="1076"/>
          <ac:cxnSpMkLst>
            <pc:docMk/>
            <pc:sldMk cId="2154842948" sldId="610"/>
            <ac:cxnSpMk id="10" creationId="{FD4526D8-C888-548A-A92C-67B9327FE694}"/>
          </ac:cxnSpMkLst>
        </pc:cxnChg>
        <pc:cxnChg chg="add mod">
          <ac:chgData name="Acosta, Krystal L. (KSC-UBG00)" userId="16800a9d-b19e-4a47-87eb-5a0cc7708e67" providerId="ADAL" clId="{B245BE89-D836-4DD8-AA15-7785FADAFFA2}" dt="2024-05-30T12:46:46.150" v="187" actId="1076"/>
          <ac:cxnSpMkLst>
            <pc:docMk/>
            <pc:sldMk cId="2154842948" sldId="610"/>
            <ac:cxnSpMk id="11" creationId="{B628F381-6C69-0CA5-6C6F-58F72527F096}"/>
          </ac:cxnSpMkLst>
        </pc:cxnChg>
        <pc:cxnChg chg="add mod">
          <ac:chgData name="Acosta, Krystal L. (KSC-UBG00)" userId="16800a9d-b19e-4a47-87eb-5a0cc7708e67" providerId="ADAL" clId="{B245BE89-D836-4DD8-AA15-7785FADAFFA2}" dt="2024-05-30T13:18:06.752" v="276" actId="1036"/>
          <ac:cxnSpMkLst>
            <pc:docMk/>
            <pc:sldMk cId="2154842948" sldId="610"/>
            <ac:cxnSpMk id="12" creationId="{79C10DA7-DDF0-7825-CB2A-A5D1CA1D2876}"/>
          </ac:cxnSpMkLst>
        </pc:cxnChg>
        <pc:cxnChg chg="add mod">
          <ac:chgData name="Acosta, Krystal L. (KSC-UBG00)" userId="16800a9d-b19e-4a47-87eb-5a0cc7708e67" providerId="ADAL" clId="{B245BE89-D836-4DD8-AA15-7785FADAFFA2}" dt="2024-05-30T13:18:06.752" v="276" actId="1036"/>
          <ac:cxnSpMkLst>
            <pc:docMk/>
            <pc:sldMk cId="2154842948" sldId="610"/>
            <ac:cxnSpMk id="13" creationId="{64F994DB-FF5E-2FF1-00B8-6AC0D7E55EA1}"/>
          </ac:cxnSpMkLst>
        </pc:cxnChg>
        <pc:cxnChg chg="add mod">
          <ac:chgData name="Acosta, Krystal L. (KSC-UBG00)" userId="16800a9d-b19e-4a47-87eb-5a0cc7708e67" providerId="ADAL" clId="{B245BE89-D836-4DD8-AA15-7785FADAFFA2}" dt="2024-05-30T13:18:06.752" v="276" actId="1036"/>
          <ac:cxnSpMkLst>
            <pc:docMk/>
            <pc:sldMk cId="2154842948" sldId="610"/>
            <ac:cxnSpMk id="16" creationId="{0EF79CDC-E71B-F2D0-7EAC-C1F9871227AA}"/>
          </ac:cxnSpMkLst>
        </pc:cxnChg>
        <pc:cxnChg chg="add mod">
          <ac:chgData name="Acosta, Krystal L. (KSC-UBG00)" userId="16800a9d-b19e-4a47-87eb-5a0cc7708e67" providerId="ADAL" clId="{B245BE89-D836-4DD8-AA15-7785FADAFFA2}" dt="2024-05-30T13:18:06.752" v="276" actId="1036"/>
          <ac:cxnSpMkLst>
            <pc:docMk/>
            <pc:sldMk cId="2154842948" sldId="610"/>
            <ac:cxnSpMk id="20" creationId="{9C939479-5CAC-3474-9297-F3F581EE9C09}"/>
          </ac:cxnSpMkLst>
        </pc:cxnChg>
        <pc:cxnChg chg="add mod">
          <ac:chgData name="Acosta, Krystal L. (KSC-UBG00)" userId="16800a9d-b19e-4a47-87eb-5a0cc7708e67" providerId="ADAL" clId="{B245BE89-D836-4DD8-AA15-7785FADAFFA2}" dt="2024-05-30T12:51:02.478" v="202" actId="1076"/>
          <ac:cxnSpMkLst>
            <pc:docMk/>
            <pc:sldMk cId="2154842948" sldId="610"/>
            <ac:cxnSpMk id="34" creationId="{E5F960D9-5C88-3357-50C2-3571F1A9917B}"/>
          </ac:cxnSpMkLst>
        </pc:cxnChg>
        <pc:cxnChg chg="add mod">
          <ac:chgData name="Acosta, Krystal L. (KSC-UBG00)" userId="16800a9d-b19e-4a47-87eb-5a0cc7708e67" providerId="ADAL" clId="{B245BE89-D836-4DD8-AA15-7785FADAFFA2}" dt="2024-05-30T12:51:02.478" v="202" actId="1076"/>
          <ac:cxnSpMkLst>
            <pc:docMk/>
            <pc:sldMk cId="2154842948" sldId="610"/>
            <ac:cxnSpMk id="35" creationId="{2BBFA6D8-4E6D-B976-6F89-58ED8B15DD86}"/>
          </ac:cxnSpMkLst>
        </pc:cxnChg>
        <pc:cxnChg chg="add del mod">
          <ac:chgData name="Acosta, Krystal L. (KSC-UBG00)" userId="16800a9d-b19e-4a47-87eb-5a0cc7708e67" providerId="ADAL" clId="{B245BE89-D836-4DD8-AA15-7785FADAFFA2}" dt="2024-05-30T13:03:07.079" v="225" actId="478"/>
          <ac:cxnSpMkLst>
            <pc:docMk/>
            <pc:sldMk cId="2154842948" sldId="610"/>
            <ac:cxnSpMk id="37" creationId="{6AA237E3-F3F0-DE02-EDE3-CDE578DCCC8E}"/>
          </ac:cxnSpMkLst>
        </pc:cxnChg>
        <pc:cxnChg chg="add mod">
          <ac:chgData name="Acosta, Krystal L. (KSC-UBG00)" userId="16800a9d-b19e-4a47-87eb-5a0cc7708e67" providerId="ADAL" clId="{B245BE89-D836-4DD8-AA15-7785FADAFFA2}" dt="2024-05-30T13:03:23.795" v="240" actId="1037"/>
          <ac:cxnSpMkLst>
            <pc:docMk/>
            <pc:sldMk cId="2154842948" sldId="610"/>
            <ac:cxnSpMk id="42" creationId="{338D8477-EDAB-FF49-A2DA-35806E92E9F5}"/>
          </ac:cxnSpMkLst>
        </pc:cxnChg>
        <pc:cxnChg chg="add mod">
          <ac:chgData name="Acosta, Krystal L. (KSC-UBG00)" userId="16800a9d-b19e-4a47-87eb-5a0cc7708e67" providerId="ADAL" clId="{B245BE89-D836-4DD8-AA15-7785FADAFFA2}" dt="2024-05-30T13:19:18.096" v="299" actId="1037"/>
          <ac:cxnSpMkLst>
            <pc:docMk/>
            <pc:sldMk cId="2154842948" sldId="610"/>
            <ac:cxnSpMk id="44" creationId="{F8628F83-A35F-A4BA-D2C2-90D3EBD67BF0}"/>
          </ac:cxnSpMkLst>
        </pc:cxnChg>
        <pc:cxnChg chg="add mod">
          <ac:chgData name="Acosta, Krystal L. (KSC-UBG00)" userId="16800a9d-b19e-4a47-87eb-5a0cc7708e67" providerId="ADAL" clId="{B245BE89-D836-4DD8-AA15-7785FADAFFA2}" dt="2024-05-30T13:19:18.096" v="299" actId="1037"/>
          <ac:cxnSpMkLst>
            <pc:docMk/>
            <pc:sldMk cId="2154842948" sldId="610"/>
            <ac:cxnSpMk id="45" creationId="{17FC6F05-DF69-3E19-E916-ECB84EC1BD34}"/>
          </ac:cxnSpMkLst>
        </pc:cxnChg>
        <pc:cxnChg chg="add mod">
          <ac:chgData name="Acosta, Krystal L. (KSC-UBG00)" userId="16800a9d-b19e-4a47-87eb-5a0cc7708e67" providerId="ADAL" clId="{B245BE89-D836-4DD8-AA15-7785FADAFFA2}" dt="2024-05-30T13:19:18.096" v="299" actId="1037"/>
          <ac:cxnSpMkLst>
            <pc:docMk/>
            <pc:sldMk cId="2154842948" sldId="610"/>
            <ac:cxnSpMk id="50" creationId="{E17B7F35-E28A-1035-9503-93C0A6AFC78F}"/>
          </ac:cxnSpMkLst>
        </pc:cxnChg>
        <pc:cxnChg chg="add mod">
          <ac:chgData name="Acosta, Krystal L. (KSC-UBG00)" userId="16800a9d-b19e-4a47-87eb-5a0cc7708e67" providerId="ADAL" clId="{B245BE89-D836-4DD8-AA15-7785FADAFFA2}" dt="2024-05-30T13:17:05.975" v="271" actId="1076"/>
          <ac:cxnSpMkLst>
            <pc:docMk/>
            <pc:sldMk cId="2154842948" sldId="610"/>
            <ac:cxnSpMk id="53" creationId="{C5D9E8AD-EFB6-8E7F-3AB1-0385A0DE3A6D}"/>
          </ac:cxnSpMkLst>
        </pc:cxnChg>
      </pc:sldChg>
      <pc:sldChg chg="new del">
        <pc:chgData name="Acosta, Krystal L. (KSC-UBG00)" userId="16800a9d-b19e-4a47-87eb-5a0cc7708e67" providerId="ADAL" clId="{B245BE89-D836-4DD8-AA15-7785FADAFFA2}" dt="2024-05-31T15:42:04.416" v="1925" actId="680"/>
        <pc:sldMkLst>
          <pc:docMk/>
          <pc:sldMk cId="140986503" sldId="611"/>
        </pc:sldMkLst>
      </pc:sldChg>
      <pc:sldChg chg="modSp new del mod">
        <pc:chgData name="Acosta, Krystal L. (KSC-UBG00)" userId="16800a9d-b19e-4a47-87eb-5a0cc7708e67" providerId="ADAL" clId="{B245BE89-D836-4DD8-AA15-7785FADAFFA2}" dt="2024-05-31T15:41:23.115" v="1919" actId="680"/>
        <pc:sldMkLst>
          <pc:docMk/>
          <pc:sldMk cId="1780022142" sldId="611"/>
        </pc:sldMkLst>
        <pc:spChg chg="mod">
          <ac:chgData name="Acosta, Krystal L. (KSC-UBG00)" userId="16800a9d-b19e-4a47-87eb-5a0cc7708e67" providerId="ADAL" clId="{B245BE89-D836-4DD8-AA15-7785FADAFFA2}" dt="2024-05-31T15:41:22.754" v="1918" actId="20577"/>
          <ac:spMkLst>
            <pc:docMk/>
            <pc:sldMk cId="1780022142" sldId="611"/>
            <ac:spMk id="2" creationId="{2495B10E-3D0A-CE60-B24E-0F38E012E343}"/>
          </ac:spMkLst>
        </pc:spChg>
      </pc:sldChg>
      <pc:sldChg chg="addSp delSp modSp add mod delAnim modAnim">
        <pc:chgData name="Acosta, Krystal L. (KSC-UBG00)" userId="16800a9d-b19e-4a47-87eb-5a0cc7708e67" providerId="ADAL" clId="{B245BE89-D836-4DD8-AA15-7785FADAFFA2}" dt="2024-05-31T21:07:55.912" v="5561" actId="20577"/>
        <pc:sldMkLst>
          <pc:docMk/>
          <pc:sldMk cId="3516811511" sldId="611"/>
        </pc:sldMkLst>
        <pc:spChg chg="mod">
          <ac:chgData name="Acosta, Krystal L. (KSC-UBG00)" userId="16800a9d-b19e-4a47-87eb-5a0cc7708e67" providerId="ADAL" clId="{B245BE89-D836-4DD8-AA15-7785FADAFFA2}" dt="2024-05-31T18:25:11.306" v="3111" actId="1076"/>
          <ac:spMkLst>
            <pc:docMk/>
            <pc:sldMk cId="3516811511" sldId="611"/>
            <ac:spMk id="3" creationId="{19970E5A-1427-BC75-79AB-7B393A2D8CF8}"/>
          </ac:spMkLst>
        </pc:spChg>
        <pc:spChg chg="mod">
          <ac:chgData name="Acosta, Krystal L. (KSC-UBG00)" userId="16800a9d-b19e-4a47-87eb-5a0cc7708e67" providerId="ADAL" clId="{B245BE89-D836-4DD8-AA15-7785FADAFFA2}" dt="2024-05-31T18:27:21.095" v="3125" actId="1076"/>
          <ac:spMkLst>
            <pc:docMk/>
            <pc:sldMk cId="3516811511" sldId="611"/>
            <ac:spMk id="9" creationId="{47926445-0CC8-46A2-9EBF-F6A0EF8726F7}"/>
          </ac:spMkLst>
        </pc:spChg>
        <pc:spChg chg="mod">
          <ac:chgData name="Acosta, Krystal L. (KSC-UBG00)" userId="16800a9d-b19e-4a47-87eb-5a0cc7708e67" providerId="ADAL" clId="{B245BE89-D836-4DD8-AA15-7785FADAFFA2}" dt="2024-05-31T18:25:05.002" v="3110" actId="1076"/>
          <ac:spMkLst>
            <pc:docMk/>
            <pc:sldMk cId="3516811511" sldId="611"/>
            <ac:spMk id="10" creationId="{50E3D61E-BDBC-4F80-93E0-B68D545D333E}"/>
          </ac:spMkLst>
        </pc:spChg>
        <pc:spChg chg="mod">
          <ac:chgData name="Acosta, Krystal L. (KSC-UBG00)" userId="16800a9d-b19e-4a47-87eb-5a0cc7708e67" providerId="ADAL" clId="{B245BE89-D836-4DD8-AA15-7785FADAFFA2}" dt="2024-05-31T18:27:21.095" v="3125" actId="1076"/>
          <ac:spMkLst>
            <pc:docMk/>
            <pc:sldMk cId="3516811511" sldId="611"/>
            <ac:spMk id="11" creationId="{1A46AA2D-D849-4710-A5E6-38B885ADFAFE}"/>
          </ac:spMkLst>
        </pc:spChg>
        <pc:spChg chg="mod">
          <ac:chgData name="Acosta, Krystal L. (KSC-UBG00)" userId="16800a9d-b19e-4a47-87eb-5a0cc7708e67" providerId="ADAL" clId="{B245BE89-D836-4DD8-AA15-7785FADAFFA2}" dt="2024-05-31T18:28:34.721" v="3143" actId="1076"/>
          <ac:spMkLst>
            <pc:docMk/>
            <pc:sldMk cId="3516811511" sldId="611"/>
            <ac:spMk id="13" creationId="{5B03161E-0956-44DA-8DD4-F0C6B44DFF39}"/>
          </ac:spMkLst>
        </pc:spChg>
        <pc:spChg chg="mod">
          <ac:chgData name="Acosta, Krystal L. (KSC-UBG00)" userId="16800a9d-b19e-4a47-87eb-5a0cc7708e67" providerId="ADAL" clId="{B245BE89-D836-4DD8-AA15-7785FADAFFA2}" dt="2024-05-31T19:20:59.734" v="3499" actId="20577"/>
          <ac:spMkLst>
            <pc:docMk/>
            <pc:sldMk cId="3516811511" sldId="611"/>
            <ac:spMk id="16" creationId="{81C2BC68-A436-44A9-AA33-E432967021B5}"/>
          </ac:spMkLst>
        </pc:spChg>
        <pc:spChg chg="add mod">
          <ac:chgData name="Acosta, Krystal L. (KSC-UBG00)" userId="16800a9d-b19e-4a47-87eb-5a0cc7708e67" providerId="ADAL" clId="{B245BE89-D836-4DD8-AA15-7785FADAFFA2}" dt="2024-05-31T18:25:29.449" v="3114" actId="1076"/>
          <ac:spMkLst>
            <pc:docMk/>
            <pc:sldMk cId="3516811511" sldId="611"/>
            <ac:spMk id="18" creationId="{85E24844-B01B-FD85-5329-6B51725B0B15}"/>
          </ac:spMkLst>
        </pc:spChg>
        <pc:spChg chg="add mod">
          <ac:chgData name="Acosta, Krystal L. (KSC-UBG00)" userId="16800a9d-b19e-4a47-87eb-5a0cc7708e67" providerId="ADAL" clId="{B245BE89-D836-4DD8-AA15-7785FADAFFA2}" dt="2024-05-31T20:04:18.221" v="5373" actId="1076"/>
          <ac:spMkLst>
            <pc:docMk/>
            <pc:sldMk cId="3516811511" sldId="611"/>
            <ac:spMk id="21" creationId="{AC295758-F85F-F275-C54E-C61CDFB80630}"/>
          </ac:spMkLst>
        </pc:spChg>
        <pc:grpChg chg="add mod">
          <ac:chgData name="Acosta, Krystal L. (KSC-UBG00)" userId="16800a9d-b19e-4a47-87eb-5a0cc7708e67" providerId="ADAL" clId="{B245BE89-D836-4DD8-AA15-7785FADAFFA2}" dt="2024-05-31T18:25:02.409" v="3109" actId="1076"/>
          <ac:grpSpMkLst>
            <pc:docMk/>
            <pc:sldMk cId="3516811511" sldId="611"/>
            <ac:grpSpMk id="5" creationId="{BACE6EB2-11F4-A23D-9FDE-DA2475833D96}"/>
          </ac:grpSpMkLst>
        </pc:grpChg>
        <pc:graphicFrameChg chg="add del mod modGraphic">
          <ac:chgData name="Acosta, Krystal L. (KSC-UBG00)" userId="16800a9d-b19e-4a47-87eb-5a0cc7708e67" providerId="ADAL" clId="{B245BE89-D836-4DD8-AA15-7785FADAFFA2}" dt="2024-05-31T15:49:46.068" v="2356" actId="478"/>
          <ac:graphicFrameMkLst>
            <pc:docMk/>
            <pc:sldMk cId="3516811511" sldId="611"/>
            <ac:graphicFrameMk id="19" creationId="{CA612A76-F62B-7CC3-854D-12DA745F981E}"/>
          </ac:graphicFrameMkLst>
        </pc:graphicFrameChg>
        <pc:graphicFrameChg chg="add mod modGraphic">
          <ac:chgData name="Acosta, Krystal L. (KSC-UBG00)" userId="16800a9d-b19e-4a47-87eb-5a0cc7708e67" providerId="ADAL" clId="{B245BE89-D836-4DD8-AA15-7785FADAFFA2}" dt="2024-05-31T21:07:55.912" v="5561" actId="20577"/>
          <ac:graphicFrameMkLst>
            <pc:docMk/>
            <pc:sldMk cId="3516811511" sldId="611"/>
            <ac:graphicFrameMk id="20" creationId="{75074860-3051-0E2F-B8C3-D1CEC5CF4FFC}"/>
          </ac:graphicFrameMkLst>
        </pc:graphicFrameChg>
        <pc:picChg chg="add mod">
          <ac:chgData name="Acosta, Krystal L. (KSC-UBG00)" userId="16800a9d-b19e-4a47-87eb-5a0cc7708e67" providerId="ADAL" clId="{B245BE89-D836-4DD8-AA15-7785FADAFFA2}" dt="2024-05-31T18:28:31.738" v="3142" actId="1076"/>
          <ac:picMkLst>
            <pc:docMk/>
            <pc:sldMk cId="3516811511" sldId="611"/>
            <ac:picMk id="4" creationId="{67C7DCDF-4D7A-F645-6988-9CDFA816C67A}"/>
          </ac:picMkLst>
        </pc:picChg>
        <pc:picChg chg="del">
          <ac:chgData name="Acosta, Krystal L. (KSC-UBG00)" userId="16800a9d-b19e-4a47-87eb-5a0cc7708e67" providerId="ADAL" clId="{B245BE89-D836-4DD8-AA15-7785FADAFFA2}" dt="2024-05-31T15:44:52.559" v="2113" actId="478"/>
          <ac:picMkLst>
            <pc:docMk/>
            <pc:sldMk cId="3516811511" sldId="611"/>
            <ac:picMk id="7" creationId="{91764300-1B67-41E2-BD35-3FC31EA57F2B}"/>
          </ac:picMkLst>
        </pc:picChg>
        <pc:picChg chg="add mod">
          <ac:chgData name="Acosta, Krystal L. (KSC-UBG00)" userId="16800a9d-b19e-4a47-87eb-5a0cc7708e67" providerId="ADAL" clId="{B245BE89-D836-4DD8-AA15-7785FADAFFA2}" dt="2024-05-31T18:25:02.409" v="3109" actId="1076"/>
          <ac:picMkLst>
            <pc:docMk/>
            <pc:sldMk cId="3516811511" sldId="611"/>
            <ac:picMk id="8" creationId="{954535C1-D985-C07C-E203-4C0A2FF3B868}"/>
          </ac:picMkLst>
        </pc:picChg>
        <pc:picChg chg="mod modCrop">
          <ac:chgData name="Acosta, Krystal L. (KSC-UBG00)" userId="16800a9d-b19e-4a47-87eb-5a0cc7708e67" providerId="ADAL" clId="{B245BE89-D836-4DD8-AA15-7785FADAFFA2}" dt="2024-05-31T18:27:21.095" v="3125" actId="1076"/>
          <ac:picMkLst>
            <pc:docMk/>
            <pc:sldMk cId="3516811511" sldId="611"/>
            <ac:picMk id="12" creationId="{8FFDA212-A909-45EC-9738-7BBEAE2506C5}"/>
          </ac:picMkLst>
        </pc:picChg>
        <pc:picChg chg="add mod">
          <ac:chgData name="Acosta, Krystal L. (KSC-UBG00)" userId="16800a9d-b19e-4a47-87eb-5a0cc7708e67" providerId="ADAL" clId="{B245BE89-D836-4DD8-AA15-7785FADAFFA2}" dt="2024-05-31T18:25:02.409" v="3109" actId="1076"/>
          <ac:picMkLst>
            <pc:docMk/>
            <pc:sldMk cId="3516811511" sldId="611"/>
            <ac:picMk id="14" creationId="{1B403DAB-70E0-F033-EE33-5D71E7D2F3F0}"/>
          </ac:picMkLst>
        </pc:picChg>
        <pc:picChg chg="del">
          <ac:chgData name="Acosta, Krystal L. (KSC-UBG00)" userId="16800a9d-b19e-4a47-87eb-5a0cc7708e67" providerId="ADAL" clId="{B245BE89-D836-4DD8-AA15-7785FADAFFA2}" dt="2024-05-31T15:43:38.536" v="2105" actId="478"/>
          <ac:picMkLst>
            <pc:docMk/>
            <pc:sldMk cId="3516811511" sldId="611"/>
            <ac:picMk id="15" creationId="{63A7C4A6-CE5F-45FF-A257-1D527BB1A9E6}"/>
          </ac:picMkLst>
        </pc:picChg>
        <pc:picChg chg="add mod">
          <ac:chgData name="Acosta, Krystal L. (KSC-UBG00)" userId="16800a9d-b19e-4a47-87eb-5a0cc7708e67" providerId="ADAL" clId="{B245BE89-D836-4DD8-AA15-7785FADAFFA2}" dt="2024-05-31T18:25:02.409" v="3109" actId="1076"/>
          <ac:picMkLst>
            <pc:docMk/>
            <pc:sldMk cId="3516811511" sldId="611"/>
            <ac:picMk id="17" creationId="{ABBA6B54-8C70-DB8D-50A0-696B692B4D45}"/>
          </ac:picMkLst>
        </pc:picChg>
        <pc:picChg chg="mod">
          <ac:chgData name="Acosta, Krystal L. (KSC-UBG00)" userId="16800a9d-b19e-4a47-87eb-5a0cc7708e67" providerId="ADAL" clId="{B245BE89-D836-4DD8-AA15-7785FADAFFA2}" dt="2024-05-31T18:27:21.095" v="3125" actId="1076"/>
          <ac:picMkLst>
            <pc:docMk/>
            <pc:sldMk cId="3516811511" sldId="611"/>
            <ac:picMk id="22" creationId="{66521EB7-514C-4939-8B9D-CFB6E0882AE8}"/>
          </ac:picMkLst>
        </pc:picChg>
      </pc:sldChg>
      <pc:sldChg chg="addSp delSp modSp add mod">
        <pc:chgData name="Acosta, Krystal L. (KSC-UBG00)" userId="16800a9d-b19e-4a47-87eb-5a0cc7708e67" providerId="ADAL" clId="{B245BE89-D836-4DD8-AA15-7785FADAFFA2}" dt="2024-05-31T21:04:11.926" v="5465" actId="14100"/>
        <pc:sldMkLst>
          <pc:docMk/>
          <pc:sldMk cId="1275032871" sldId="612"/>
        </pc:sldMkLst>
        <pc:spChg chg="mod">
          <ac:chgData name="Acosta, Krystal L. (KSC-UBG00)" userId="16800a9d-b19e-4a47-87eb-5a0cc7708e67" providerId="ADAL" clId="{B245BE89-D836-4DD8-AA15-7785FADAFFA2}" dt="2024-05-31T19:41:10.622" v="4272" actId="1076"/>
          <ac:spMkLst>
            <pc:docMk/>
            <pc:sldMk cId="1275032871" sldId="612"/>
            <ac:spMk id="3" creationId="{19970E5A-1427-BC75-79AB-7B393A2D8CF8}"/>
          </ac:spMkLst>
        </pc:spChg>
        <pc:spChg chg="add mod">
          <ac:chgData name="Acosta, Krystal L. (KSC-UBG00)" userId="16800a9d-b19e-4a47-87eb-5a0cc7708e67" providerId="ADAL" clId="{B245BE89-D836-4DD8-AA15-7785FADAFFA2}" dt="2024-05-31T19:18:46.079" v="3331"/>
          <ac:spMkLst>
            <pc:docMk/>
            <pc:sldMk cId="1275032871" sldId="612"/>
            <ac:spMk id="8" creationId="{0A7E4C10-01AB-FA3E-FFB1-B3D3ED67C9AB}"/>
          </ac:spMkLst>
        </pc:spChg>
        <pc:spChg chg="add mod">
          <ac:chgData name="Acosta, Krystal L. (KSC-UBG00)" userId="16800a9d-b19e-4a47-87eb-5a0cc7708e67" providerId="ADAL" clId="{B245BE89-D836-4DD8-AA15-7785FADAFFA2}" dt="2024-05-31T19:18:46.079" v="3331"/>
          <ac:spMkLst>
            <pc:docMk/>
            <pc:sldMk cId="1275032871" sldId="612"/>
            <ac:spMk id="9" creationId="{277AF0EF-BD3E-F8A6-1CB2-80C01B54F5E1}"/>
          </ac:spMkLst>
        </pc:spChg>
        <pc:spChg chg="add mod">
          <ac:chgData name="Acosta, Krystal L. (KSC-UBG00)" userId="16800a9d-b19e-4a47-87eb-5a0cc7708e67" providerId="ADAL" clId="{B245BE89-D836-4DD8-AA15-7785FADAFFA2}" dt="2024-05-31T19:18:46.079" v="3331"/>
          <ac:spMkLst>
            <pc:docMk/>
            <pc:sldMk cId="1275032871" sldId="612"/>
            <ac:spMk id="10" creationId="{AB9F3CEE-F3EC-D2B4-F15C-E5101DE45AD8}"/>
          </ac:spMkLst>
        </pc:spChg>
        <pc:spChg chg="add mod">
          <ac:chgData name="Acosta, Krystal L. (KSC-UBG00)" userId="16800a9d-b19e-4a47-87eb-5a0cc7708e67" providerId="ADAL" clId="{B245BE89-D836-4DD8-AA15-7785FADAFFA2}" dt="2024-05-31T19:18:46.079" v="3331"/>
          <ac:spMkLst>
            <pc:docMk/>
            <pc:sldMk cId="1275032871" sldId="612"/>
            <ac:spMk id="11" creationId="{3704EA37-59F7-8EB2-3521-2D0E794C31A5}"/>
          </ac:spMkLst>
        </pc:spChg>
        <pc:spChg chg="add mod">
          <ac:chgData name="Acosta, Krystal L. (KSC-UBG00)" userId="16800a9d-b19e-4a47-87eb-5a0cc7708e67" providerId="ADAL" clId="{B245BE89-D836-4DD8-AA15-7785FADAFFA2}" dt="2024-05-31T19:18:46.079" v="3331"/>
          <ac:spMkLst>
            <pc:docMk/>
            <pc:sldMk cId="1275032871" sldId="612"/>
            <ac:spMk id="12" creationId="{3968F570-3E15-4192-CAB2-0C7B996FF9DD}"/>
          </ac:spMkLst>
        </pc:spChg>
        <pc:spChg chg="mod">
          <ac:chgData name="Acosta, Krystal L. (KSC-UBG00)" userId="16800a9d-b19e-4a47-87eb-5a0cc7708e67" providerId="ADAL" clId="{B245BE89-D836-4DD8-AA15-7785FADAFFA2}" dt="2024-05-31T19:20:05.269" v="3491" actId="20577"/>
          <ac:spMkLst>
            <pc:docMk/>
            <pc:sldMk cId="1275032871" sldId="612"/>
            <ac:spMk id="16" creationId="{81C2BC68-A436-44A9-AA33-E432967021B5}"/>
          </ac:spMkLst>
        </pc:spChg>
        <pc:spChg chg="del">
          <ac:chgData name="Acosta, Krystal L. (KSC-UBG00)" userId="16800a9d-b19e-4a47-87eb-5a0cc7708e67" providerId="ADAL" clId="{B245BE89-D836-4DD8-AA15-7785FADAFFA2}" dt="2024-05-31T19:18:40.054" v="3328" actId="478"/>
          <ac:spMkLst>
            <pc:docMk/>
            <pc:sldMk cId="1275032871" sldId="612"/>
            <ac:spMk id="18" creationId="{A1E38484-8521-6DEE-80FB-334A5DEF169B}"/>
          </ac:spMkLst>
        </pc:spChg>
        <pc:spChg chg="add mod">
          <ac:chgData name="Acosta, Krystal L. (KSC-UBG00)" userId="16800a9d-b19e-4a47-87eb-5a0cc7708e67" providerId="ADAL" clId="{B245BE89-D836-4DD8-AA15-7785FADAFFA2}" dt="2024-05-31T19:22:16.924" v="3581" actId="1076"/>
          <ac:spMkLst>
            <pc:docMk/>
            <pc:sldMk cId="1275032871" sldId="612"/>
            <ac:spMk id="19" creationId="{2EBE0C1A-5C97-5451-9792-BF329FAA3F25}"/>
          </ac:spMkLst>
        </pc:spChg>
        <pc:spChg chg="add mod">
          <ac:chgData name="Acosta, Krystal L. (KSC-UBG00)" userId="16800a9d-b19e-4a47-87eb-5a0cc7708e67" providerId="ADAL" clId="{B245BE89-D836-4DD8-AA15-7785FADAFFA2}" dt="2024-05-31T21:03:55.316" v="5463" actId="1076"/>
          <ac:spMkLst>
            <pc:docMk/>
            <pc:sldMk cId="1275032871" sldId="612"/>
            <ac:spMk id="20" creationId="{752C10F3-23D3-5CCD-6B1F-B449B8D64EE3}"/>
          </ac:spMkLst>
        </pc:spChg>
        <pc:spChg chg="add del">
          <ac:chgData name="Acosta, Krystal L. (KSC-UBG00)" userId="16800a9d-b19e-4a47-87eb-5a0cc7708e67" providerId="ADAL" clId="{B245BE89-D836-4DD8-AA15-7785FADAFFA2}" dt="2024-05-31T19:25:57.063" v="3606"/>
          <ac:spMkLst>
            <pc:docMk/>
            <pc:sldMk cId="1275032871" sldId="612"/>
            <ac:spMk id="21" creationId="{BDE909BE-6A34-2F24-307B-3F21A60A9449}"/>
          </ac:spMkLst>
        </pc:spChg>
        <pc:spChg chg="add mod">
          <ac:chgData name="Acosta, Krystal L. (KSC-UBG00)" userId="16800a9d-b19e-4a47-87eb-5a0cc7708e67" providerId="ADAL" clId="{B245BE89-D836-4DD8-AA15-7785FADAFFA2}" dt="2024-05-31T21:04:11.926" v="5465" actId="14100"/>
          <ac:spMkLst>
            <pc:docMk/>
            <pc:sldMk cId="1275032871" sldId="612"/>
            <ac:spMk id="22" creationId="{3BF5E537-7EA9-0063-5C73-C8866122C2D0}"/>
          </ac:spMkLst>
        </pc:spChg>
        <pc:spChg chg="add del">
          <ac:chgData name="Acosta, Krystal L. (KSC-UBG00)" userId="16800a9d-b19e-4a47-87eb-5a0cc7708e67" providerId="ADAL" clId="{B245BE89-D836-4DD8-AA15-7785FADAFFA2}" dt="2024-05-31T20:59:35.972" v="5390" actId="11529"/>
          <ac:spMkLst>
            <pc:docMk/>
            <pc:sldMk cId="1275032871" sldId="612"/>
            <ac:spMk id="23" creationId="{12120918-8A07-35E9-5980-AE33CF3DBDBE}"/>
          </ac:spMkLst>
        </pc:spChg>
        <pc:spChg chg="add del mod">
          <ac:chgData name="Acosta, Krystal L. (KSC-UBG00)" userId="16800a9d-b19e-4a47-87eb-5a0cc7708e67" providerId="ADAL" clId="{B245BE89-D836-4DD8-AA15-7785FADAFFA2}" dt="2024-05-31T21:03:46.762" v="5459" actId="478"/>
          <ac:spMkLst>
            <pc:docMk/>
            <pc:sldMk cId="1275032871" sldId="612"/>
            <ac:spMk id="24" creationId="{EFA24F14-2484-8C91-925E-6A04CD4B198E}"/>
          </ac:spMkLst>
        </pc:spChg>
        <pc:spChg chg="add del mod">
          <ac:chgData name="Acosta, Krystal L. (KSC-UBG00)" userId="16800a9d-b19e-4a47-87eb-5a0cc7708e67" providerId="ADAL" clId="{B245BE89-D836-4DD8-AA15-7785FADAFFA2}" dt="2024-05-31T21:03:47.323" v="5460" actId="478"/>
          <ac:spMkLst>
            <pc:docMk/>
            <pc:sldMk cId="1275032871" sldId="612"/>
            <ac:spMk id="25" creationId="{687C33EA-94C0-5B31-F72A-472EAFD64EA1}"/>
          </ac:spMkLst>
        </pc:spChg>
        <pc:spChg chg="add del mod">
          <ac:chgData name="Acosta, Krystal L. (KSC-UBG00)" userId="16800a9d-b19e-4a47-87eb-5a0cc7708e67" providerId="ADAL" clId="{B245BE89-D836-4DD8-AA15-7785FADAFFA2}" dt="2024-05-31T21:03:48.222" v="5461" actId="478"/>
          <ac:spMkLst>
            <pc:docMk/>
            <pc:sldMk cId="1275032871" sldId="612"/>
            <ac:spMk id="26" creationId="{A0B569DF-24CC-0F3F-5937-FB9229B6F7A2}"/>
          </ac:spMkLst>
        </pc:spChg>
        <pc:spChg chg="add del mod">
          <ac:chgData name="Acosta, Krystal L. (KSC-UBG00)" userId="16800a9d-b19e-4a47-87eb-5a0cc7708e67" providerId="ADAL" clId="{B245BE89-D836-4DD8-AA15-7785FADAFFA2}" dt="2024-05-31T21:03:45.993" v="5458" actId="478"/>
          <ac:spMkLst>
            <pc:docMk/>
            <pc:sldMk cId="1275032871" sldId="612"/>
            <ac:spMk id="27" creationId="{094FC295-959A-1B34-FFE2-BF93C42587BD}"/>
          </ac:spMkLst>
        </pc:spChg>
        <pc:grpChg chg="add mod">
          <ac:chgData name="Acosta, Krystal L. (KSC-UBG00)" userId="16800a9d-b19e-4a47-87eb-5a0cc7708e67" providerId="ADAL" clId="{B245BE89-D836-4DD8-AA15-7785FADAFFA2}" dt="2024-05-31T19:22:14.213" v="3580" actId="1076"/>
          <ac:grpSpMkLst>
            <pc:docMk/>
            <pc:sldMk cId="1275032871" sldId="612"/>
            <ac:grpSpMk id="4" creationId="{3FC932D8-B871-C2AD-59EA-EC1F6451F7F5}"/>
          </ac:grpSpMkLst>
        </pc:grpChg>
        <pc:grpChg chg="add mod">
          <ac:chgData name="Acosta, Krystal L. (KSC-UBG00)" userId="16800a9d-b19e-4a47-87eb-5a0cc7708e67" providerId="ADAL" clId="{B245BE89-D836-4DD8-AA15-7785FADAFFA2}" dt="2024-05-31T21:03:52.384" v="5462" actId="1076"/>
          <ac:grpSpMkLst>
            <pc:docMk/>
            <pc:sldMk cId="1275032871" sldId="612"/>
            <ac:grpSpMk id="13" creationId="{C57359AC-8F1D-50EA-F531-BC33D54FA00E}"/>
          </ac:grpSpMkLst>
        </pc:grpChg>
        <pc:graphicFrameChg chg="add del mod">
          <ac:chgData name="Acosta, Krystal L. (KSC-UBG00)" userId="16800a9d-b19e-4a47-87eb-5a0cc7708e67" providerId="ADAL" clId="{B245BE89-D836-4DD8-AA15-7785FADAFFA2}" dt="2024-05-31T21:01:47.117" v="5429"/>
          <ac:graphicFrameMkLst>
            <pc:docMk/>
            <pc:sldMk cId="1275032871" sldId="612"/>
            <ac:graphicFrameMk id="14" creationId="{0C145B73-6755-1781-888E-E4134C05DFA7}"/>
          </ac:graphicFrameMkLst>
        </pc:graphicFrameChg>
        <pc:picChg chg="add mod">
          <ac:chgData name="Acosta, Krystal L. (KSC-UBG00)" userId="16800a9d-b19e-4a47-87eb-5a0cc7708e67" providerId="ADAL" clId="{B245BE89-D836-4DD8-AA15-7785FADAFFA2}" dt="2024-05-31T19:18:46.079" v="3331"/>
          <ac:picMkLst>
            <pc:docMk/>
            <pc:sldMk cId="1275032871" sldId="612"/>
            <ac:picMk id="5" creationId="{2792091C-97A8-4C32-E917-E32A7863761F}"/>
          </ac:picMkLst>
        </pc:picChg>
        <pc:picChg chg="add mod">
          <ac:chgData name="Acosta, Krystal L. (KSC-UBG00)" userId="16800a9d-b19e-4a47-87eb-5a0cc7708e67" providerId="ADAL" clId="{B245BE89-D836-4DD8-AA15-7785FADAFFA2}" dt="2024-05-31T19:18:46.079" v="3331"/>
          <ac:picMkLst>
            <pc:docMk/>
            <pc:sldMk cId="1275032871" sldId="612"/>
            <ac:picMk id="7" creationId="{048200B8-99BD-8F43-67D9-D72487585214}"/>
          </ac:picMkLst>
        </pc:picChg>
        <pc:picChg chg="add mod">
          <ac:chgData name="Acosta, Krystal L. (KSC-UBG00)" userId="16800a9d-b19e-4a47-87eb-5a0cc7708e67" providerId="ADAL" clId="{B245BE89-D836-4DD8-AA15-7785FADAFFA2}" dt="2024-05-31T19:18:56.433" v="3333"/>
          <ac:picMkLst>
            <pc:docMk/>
            <pc:sldMk cId="1275032871" sldId="612"/>
            <ac:picMk id="15" creationId="{759FF87D-EA0A-06E5-EB0C-C950F24585C1}"/>
          </ac:picMkLst>
        </pc:picChg>
        <pc:picChg chg="add mod">
          <ac:chgData name="Acosta, Krystal L. (KSC-UBG00)" userId="16800a9d-b19e-4a47-87eb-5a0cc7708e67" providerId="ADAL" clId="{B245BE89-D836-4DD8-AA15-7785FADAFFA2}" dt="2024-05-31T19:18:56.433" v="3333"/>
          <ac:picMkLst>
            <pc:docMk/>
            <pc:sldMk cId="1275032871" sldId="612"/>
            <ac:picMk id="17" creationId="{7A8DA7FE-0F3C-7F61-CF20-80C80A2A50CB}"/>
          </ac:picMkLst>
        </pc:picChg>
        <pc:picChg chg="add del">
          <ac:chgData name="Acosta, Krystal L. (KSC-UBG00)" userId="16800a9d-b19e-4a47-87eb-5a0cc7708e67" providerId="ADAL" clId="{B245BE89-D836-4DD8-AA15-7785FADAFFA2}" dt="2024-05-31T19:25:57.063" v="3606"/>
          <ac:picMkLst>
            <pc:docMk/>
            <pc:sldMk cId="1275032871" sldId="612"/>
            <ac:picMk id="2049" creationId="{1E9B7B50-D94F-C286-012A-B75C0C9E4615}"/>
          </ac:picMkLst>
        </pc:picChg>
        <pc:picChg chg="add del">
          <ac:chgData name="Acosta, Krystal L. (KSC-UBG00)" userId="16800a9d-b19e-4a47-87eb-5a0cc7708e67" providerId="ADAL" clId="{B245BE89-D836-4DD8-AA15-7785FADAFFA2}" dt="2024-05-31T19:25:57.063" v="3606"/>
          <ac:picMkLst>
            <pc:docMk/>
            <pc:sldMk cId="1275032871" sldId="612"/>
            <ac:picMk id="2050" creationId="{342C362A-7943-C460-48AF-3E787F26E3D3}"/>
          </ac:picMkLst>
        </pc:picChg>
      </pc:sldChg>
      <pc:sldChg chg="add del">
        <pc:chgData name="Acosta, Krystal L. (KSC-UBG00)" userId="16800a9d-b19e-4a47-87eb-5a0cc7708e67" providerId="ADAL" clId="{B245BE89-D836-4DD8-AA15-7785FADAFFA2}" dt="2024-05-31T15:44:14.931" v="2107"/>
        <pc:sldMkLst>
          <pc:docMk/>
          <pc:sldMk cId="1393467589" sldId="612"/>
        </pc:sldMkLst>
      </pc:sldChg>
      <pc:sldChg chg="addSp delSp modSp add mod">
        <pc:chgData name="Acosta, Krystal L. (KSC-UBG00)" userId="16800a9d-b19e-4a47-87eb-5a0cc7708e67" providerId="ADAL" clId="{B245BE89-D836-4DD8-AA15-7785FADAFFA2}" dt="2024-05-31T20:03:13.430" v="5372" actId="1076"/>
        <pc:sldMkLst>
          <pc:docMk/>
          <pc:sldMk cId="2015413734" sldId="613"/>
        </pc:sldMkLst>
        <pc:spChg chg="mod">
          <ac:chgData name="Acosta, Krystal L. (KSC-UBG00)" userId="16800a9d-b19e-4a47-87eb-5a0cc7708e67" providerId="ADAL" clId="{B245BE89-D836-4DD8-AA15-7785FADAFFA2}" dt="2024-05-31T19:27:32.307" v="3790" actId="20577"/>
          <ac:spMkLst>
            <pc:docMk/>
            <pc:sldMk cId="2015413734" sldId="613"/>
            <ac:spMk id="16" creationId="{81C2BC68-A436-44A9-AA33-E432967021B5}"/>
          </ac:spMkLst>
        </pc:spChg>
        <pc:spChg chg="mod">
          <ac:chgData name="Acosta, Krystal L. (KSC-UBG00)" userId="16800a9d-b19e-4a47-87eb-5a0cc7708e67" providerId="ADAL" clId="{B245BE89-D836-4DD8-AA15-7785FADAFFA2}" dt="2024-05-31T19:32:35.154" v="3880" actId="20577"/>
          <ac:spMkLst>
            <pc:docMk/>
            <pc:sldMk cId="2015413734" sldId="613"/>
            <ac:spMk id="19" creationId="{2EBE0C1A-5C97-5451-9792-BF329FAA3F25}"/>
          </ac:spMkLst>
        </pc:spChg>
        <pc:spChg chg="mod">
          <ac:chgData name="Acosta, Krystal L. (KSC-UBG00)" userId="16800a9d-b19e-4a47-87eb-5a0cc7708e67" providerId="ADAL" clId="{B245BE89-D836-4DD8-AA15-7785FADAFFA2}" dt="2024-05-31T20:03:13.430" v="5372" actId="1076"/>
          <ac:spMkLst>
            <pc:docMk/>
            <pc:sldMk cId="2015413734" sldId="613"/>
            <ac:spMk id="20" creationId="{752C10F3-23D3-5CCD-6B1F-B449B8D64EE3}"/>
          </ac:spMkLst>
        </pc:spChg>
        <pc:spChg chg="add mod">
          <ac:chgData name="Acosta, Krystal L. (KSC-UBG00)" userId="16800a9d-b19e-4a47-87eb-5a0cc7708e67" providerId="ADAL" clId="{B245BE89-D836-4DD8-AA15-7785FADAFFA2}" dt="2024-05-31T19:33:10.982" v="3884" actId="1076"/>
          <ac:spMkLst>
            <pc:docMk/>
            <pc:sldMk cId="2015413734" sldId="613"/>
            <ac:spMk id="23" creationId="{43870915-B410-C389-33C4-7AA154A041EB}"/>
          </ac:spMkLst>
        </pc:spChg>
        <pc:spChg chg="add mod">
          <ac:chgData name="Acosta, Krystal L. (KSC-UBG00)" userId="16800a9d-b19e-4a47-87eb-5a0cc7708e67" providerId="ADAL" clId="{B245BE89-D836-4DD8-AA15-7785FADAFFA2}" dt="2024-05-31T19:33:10.982" v="3884" actId="1076"/>
          <ac:spMkLst>
            <pc:docMk/>
            <pc:sldMk cId="2015413734" sldId="613"/>
            <ac:spMk id="24" creationId="{A3E037F7-6FEC-4292-AA88-702D86CCDDB7}"/>
          </ac:spMkLst>
        </pc:spChg>
        <pc:spChg chg="add mod">
          <ac:chgData name="Acosta, Krystal L. (KSC-UBG00)" userId="16800a9d-b19e-4a47-87eb-5a0cc7708e67" providerId="ADAL" clId="{B245BE89-D836-4DD8-AA15-7785FADAFFA2}" dt="2024-05-31T20:03:03.599" v="5370" actId="122"/>
          <ac:spMkLst>
            <pc:docMk/>
            <pc:sldMk cId="2015413734" sldId="613"/>
            <ac:spMk id="26" creationId="{BD47C95E-3BA0-E64F-A3A7-1D462D95F582}"/>
          </ac:spMkLst>
        </pc:spChg>
        <pc:grpChg chg="del">
          <ac:chgData name="Acosta, Krystal L. (KSC-UBG00)" userId="16800a9d-b19e-4a47-87eb-5a0cc7708e67" providerId="ADAL" clId="{B245BE89-D836-4DD8-AA15-7785FADAFFA2}" dt="2024-05-31T19:31:47.879" v="3794" actId="478"/>
          <ac:grpSpMkLst>
            <pc:docMk/>
            <pc:sldMk cId="2015413734" sldId="613"/>
            <ac:grpSpMk id="4" creationId="{3FC932D8-B871-C2AD-59EA-EC1F6451F7F5}"/>
          </ac:grpSpMkLst>
        </pc:grpChg>
        <pc:grpChg chg="del">
          <ac:chgData name="Acosta, Krystal L. (KSC-UBG00)" userId="16800a9d-b19e-4a47-87eb-5a0cc7708e67" providerId="ADAL" clId="{B245BE89-D836-4DD8-AA15-7785FADAFFA2}" dt="2024-05-31T19:31:49.351" v="3795" actId="478"/>
          <ac:grpSpMkLst>
            <pc:docMk/>
            <pc:sldMk cId="2015413734" sldId="613"/>
            <ac:grpSpMk id="13" creationId="{C57359AC-8F1D-50EA-F531-BC33D54FA00E}"/>
          </ac:grpSpMkLst>
        </pc:grpChg>
        <pc:grpChg chg="add mod">
          <ac:chgData name="Acosta, Krystal L. (KSC-UBG00)" userId="16800a9d-b19e-4a47-87eb-5a0cc7708e67" providerId="ADAL" clId="{B245BE89-D836-4DD8-AA15-7785FADAFFA2}" dt="2024-05-31T19:33:10.982" v="3884" actId="1076"/>
          <ac:grpSpMkLst>
            <pc:docMk/>
            <pc:sldMk cId="2015413734" sldId="613"/>
            <ac:grpSpMk id="18" creationId="{D0991F87-13DB-5A26-FD4E-394920ED34C6}"/>
          </ac:grpSpMkLst>
        </pc:grpChg>
        <pc:graphicFrameChg chg="del">
          <ac:chgData name="Acosta, Krystal L. (KSC-UBG00)" userId="16800a9d-b19e-4a47-87eb-5a0cc7708e67" providerId="ADAL" clId="{B245BE89-D836-4DD8-AA15-7785FADAFFA2}" dt="2024-05-31T19:31:46.899" v="3793" actId="478"/>
          <ac:graphicFrameMkLst>
            <pc:docMk/>
            <pc:sldMk cId="2015413734" sldId="613"/>
            <ac:graphicFrameMk id="14" creationId="{0C145B73-6755-1781-888E-E4134C05DFA7}"/>
          </ac:graphicFrameMkLst>
        </pc:graphicFrameChg>
        <pc:graphicFrameChg chg="add mod">
          <ac:chgData name="Acosta, Krystal L. (KSC-UBG00)" userId="16800a9d-b19e-4a47-87eb-5a0cc7708e67" providerId="ADAL" clId="{B245BE89-D836-4DD8-AA15-7785FADAFFA2}" dt="2024-05-31T19:32:42.070" v="3883" actId="14100"/>
          <ac:graphicFrameMkLst>
            <pc:docMk/>
            <pc:sldMk cId="2015413734" sldId="613"/>
            <ac:graphicFrameMk id="25" creationId="{CE220F83-9CCE-6114-1712-E66E19C079F8}"/>
          </ac:graphicFrameMkLst>
        </pc:graphicFrameChg>
        <pc:picChg chg="add mod">
          <ac:chgData name="Acosta, Krystal L. (KSC-UBG00)" userId="16800a9d-b19e-4a47-87eb-5a0cc7708e67" providerId="ADAL" clId="{B245BE89-D836-4DD8-AA15-7785FADAFFA2}" dt="2024-05-31T19:33:10.982" v="3884" actId="1076"/>
          <ac:picMkLst>
            <pc:docMk/>
            <pc:sldMk cId="2015413734" sldId="613"/>
            <ac:picMk id="21" creationId="{40B5748A-CA2C-7FBF-0FB8-D38D4E48EFE6}"/>
          </ac:picMkLst>
        </pc:picChg>
        <pc:picChg chg="add mod">
          <ac:chgData name="Acosta, Krystal L. (KSC-UBG00)" userId="16800a9d-b19e-4a47-87eb-5a0cc7708e67" providerId="ADAL" clId="{B245BE89-D836-4DD8-AA15-7785FADAFFA2}" dt="2024-05-31T19:33:10.982" v="3884" actId="1076"/>
          <ac:picMkLst>
            <pc:docMk/>
            <pc:sldMk cId="2015413734" sldId="613"/>
            <ac:picMk id="22" creationId="{65254A48-0D72-4944-B69A-3265BC35A80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acosta2\OneDrive%20-%20NASA\Documents\Proposals\CIF\thermal%2022-23\A276verticalcleanonly.csv"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dirty="0">
                <a:solidFill>
                  <a:schemeClr val="tx1"/>
                </a:solidFill>
              </a:rPr>
              <a:t>Solar Absorptance (%)</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5.007170251458206E-2"/>
          <c:y val="0.12068358707757026"/>
          <c:w val="0.93082934926850658"/>
          <c:h val="0.39727894526617602"/>
        </c:manualLayout>
      </c:layout>
      <c:barChart>
        <c:barDir val="col"/>
        <c:grouping val="clustered"/>
        <c:varyColors val="0"/>
        <c:ser>
          <c:idx val="0"/>
          <c:order val="0"/>
          <c:tx>
            <c:strRef>
              <c:f>Sheet1!$B$1</c:f>
              <c:strCache>
                <c:ptCount val="1"/>
                <c:pt idx="0">
                  <c:v>EDS</c:v>
                </c:pt>
              </c:strCache>
            </c:strRef>
          </c:tx>
          <c:spPr>
            <a:solidFill>
              <a:schemeClr val="accent1"/>
            </a:solidFill>
            <a:ln>
              <a:noFill/>
            </a:ln>
            <a:effectLst/>
          </c:spPr>
          <c:invertIfNegative val="0"/>
          <c:cat>
            <c:strRef>
              <c:f>Sheet1!$A$2:$A$11</c:f>
              <c:strCache>
                <c:ptCount val="10"/>
                <c:pt idx="0">
                  <c:v>AZ-93 0.15 mm</c:v>
                </c:pt>
                <c:pt idx="1">
                  <c:v>AZ-93 0.22 mm</c:v>
                </c:pt>
                <c:pt idx="2">
                  <c:v>Barium Sulfate 0.03 mm</c:v>
                </c:pt>
                <c:pt idx="3">
                  <c:v>Barium Sulfate 0.08 mm</c:v>
                </c:pt>
                <c:pt idx="4">
                  <c:v>Solar White 0.05 mm</c:v>
                </c:pt>
                <c:pt idx="5">
                  <c:v>Solar White 0.12 mm</c:v>
                </c:pt>
                <c:pt idx="6">
                  <c:v>A276</c:v>
                </c:pt>
                <c:pt idx="7">
                  <c:v>White Kapton Gloss</c:v>
                </c:pt>
                <c:pt idx="8">
                  <c:v>White Kapton Matte</c:v>
                </c:pt>
                <c:pt idx="9">
                  <c:v>Thermalbright</c:v>
                </c:pt>
              </c:strCache>
            </c:strRef>
          </c:cat>
          <c:val>
            <c:numRef>
              <c:f>Sheet1!$B$2:$B$11</c:f>
              <c:numCache>
                <c:formatCode>General</c:formatCode>
                <c:ptCount val="10"/>
                <c:pt idx="0">
                  <c:v>17</c:v>
                </c:pt>
                <c:pt idx="1">
                  <c:v>16.7</c:v>
                </c:pt>
                <c:pt idx="2">
                  <c:v>18.7</c:v>
                </c:pt>
                <c:pt idx="3">
                  <c:v>14.3</c:v>
                </c:pt>
                <c:pt idx="4">
                  <c:v>21.3</c:v>
                </c:pt>
                <c:pt idx="5">
                  <c:v>16.7</c:v>
                </c:pt>
                <c:pt idx="6">
                  <c:v>20.3</c:v>
                </c:pt>
                <c:pt idx="7">
                  <c:v>29.9</c:v>
                </c:pt>
                <c:pt idx="8">
                  <c:v>36.299999999999997</c:v>
                </c:pt>
                <c:pt idx="9">
                  <c:v>24.5</c:v>
                </c:pt>
              </c:numCache>
            </c:numRef>
          </c:val>
          <c:extLst>
            <c:ext xmlns:c16="http://schemas.microsoft.com/office/drawing/2014/chart" uri="{C3380CC4-5D6E-409C-BE32-E72D297353CC}">
              <c16:uniqueId val="{00000000-8063-4D40-AD81-438EF9143D60}"/>
            </c:ext>
          </c:extLst>
        </c:ser>
        <c:ser>
          <c:idx val="1"/>
          <c:order val="1"/>
          <c:tx>
            <c:strRef>
              <c:f>Sheet1!$C$1</c:f>
              <c:strCache>
                <c:ptCount val="1"/>
                <c:pt idx="0">
                  <c:v>Without EDS</c:v>
                </c:pt>
              </c:strCache>
            </c:strRef>
          </c:tx>
          <c:spPr>
            <a:solidFill>
              <a:schemeClr val="accent2"/>
            </a:solidFill>
            <a:ln>
              <a:noFill/>
            </a:ln>
            <a:effectLst/>
          </c:spPr>
          <c:invertIfNegative val="0"/>
          <c:cat>
            <c:strRef>
              <c:f>Sheet1!$A$2:$A$11</c:f>
              <c:strCache>
                <c:ptCount val="10"/>
                <c:pt idx="0">
                  <c:v>AZ-93 0.15 mm</c:v>
                </c:pt>
                <c:pt idx="1">
                  <c:v>AZ-93 0.22 mm</c:v>
                </c:pt>
                <c:pt idx="2">
                  <c:v>Barium Sulfate 0.03 mm</c:v>
                </c:pt>
                <c:pt idx="3">
                  <c:v>Barium Sulfate 0.08 mm</c:v>
                </c:pt>
                <c:pt idx="4">
                  <c:v>Solar White 0.05 mm</c:v>
                </c:pt>
                <c:pt idx="5">
                  <c:v>Solar White 0.12 mm</c:v>
                </c:pt>
                <c:pt idx="6">
                  <c:v>A276</c:v>
                </c:pt>
                <c:pt idx="7">
                  <c:v>White Kapton Gloss</c:v>
                </c:pt>
                <c:pt idx="8">
                  <c:v>White Kapton Matte</c:v>
                </c:pt>
                <c:pt idx="9">
                  <c:v>Thermalbright</c:v>
                </c:pt>
              </c:strCache>
            </c:strRef>
          </c:cat>
          <c:val>
            <c:numRef>
              <c:f>Sheet1!$C$2:$C$11</c:f>
              <c:numCache>
                <c:formatCode>General</c:formatCode>
                <c:ptCount val="10"/>
                <c:pt idx="0">
                  <c:v>17.5</c:v>
                </c:pt>
                <c:pt idx="1">
                  <c:v>16</c:v>
                </c:pt>
                <c:pt idx="2">
                  <c:v>16.5</c:v>
                </c:pt>
                <c:pt idx="3">
                  <c:v>14</c:v>
                </c:pt>
                <c:pt idx="4">
                  <c:v>18.5</c:v>
                </c:pt>
                <c:pt idx="5">
                  <c:v>15</c:v>
                </c:pt>
                <c:pt idx="6">
                  <c:v>19.5</c:v>
                </c:pt>
                <c:pt idx="7">
                  <c:v>29.7</c:v>
                </c:pt>
                <c:pt idx="8">
                  <c:v>34.700000000000003</c:v>
                </c:pt>
                <c:pt idx="9">
                  <c:v>25.7</c:v>
                </c:pt>
              </c:numCache>
            </c:numRef>
          </c:val>
          <c:extLst>
            <c:ext xmlns:c16="http://schemas.microsoft.com/office/drawing/2014/chart" uri="{C3380CC4-5D6E-409C-BE32-E72D297353CC}">
              <c16:uniqueId val="{00000001-8063-4D40-AD81-438EF9143D60}"/>
            </c:ext>
          </c:extLst>
        </c:ser>
        <c:dLbls>
          <c:showLegendKey val="0"/>
          <c:showVal val="0"/>
          <c:showCatName val="0"/>
          <c:showSerName val="0"/>
          <c:showPercent val="0"/>
          <c:showBubbleSize val="0"/>
        </c:dLbls>
        <c:gapWidth val="219"/>
        <c:overlap val="-27"/>
        <c:axId val="221086847"/>
        <c:axId val="137589695"/>
      </c:barChart>
      <c:catAx>
        <c:axId val="221086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589695"/>
        <c:crosses val="autoZero"/>
        <c:auto val="1"/>
        <c:lblAlgn val="ctr"/>
        <c:lblOffset val="100"/>
        <c:noMultiLvlLbl val="0"/>
      </c:catAx>
      <c:valAx>
        <c:axId val="1375896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0868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dirty="0">
                <a:solidFill>
                  <a:schemeClr val="tx1"/>
                </a:solidFill>
              </a:rPr>
              <a:t>Emittance (%)</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EDS</c:v>
                </c:pt>
              </c:strCache>
            </c:strRef>
          </c:tx>
          <c:spPr>
            <a:solidFill>
              <a:schemeClr val="accent1"/>
            </a:solidFill>
            <a:ln>
              <a:noFill/>
            </a:ln>
            <a:effectLst/>
          </c:spPr>
          <c:invertIfNegative val="0"/>
          <c:cat>
            <c:strRef>
              <c:f>Sheet1!$A$2:$A$11</c:f>
              <c:strCache>
                <c:ptCount val="10"/>
                <c:pt idx="0">
                  <c:v>AZ-93 0.15 mm</c:v>
                </c:pt>
                <c:pt idx="1">
                  <c:v>AZ-93 0.22 mm</c:v>
                </c:pt>
                <c:pt idx="2">
                  <c:v>Barium Sulfate 0.03 mm</c:v>
                </c:pt>
                <c:pt idx="3">
                  <c:v>Barium Sulfate 0.08 mm</c:v>
                </c:pt>
                <c:pt idx="4">
                  <c:v>Solar White 0.05 mm</c:v>
                </c:pt>
                <c:pt idx="5">
                  <c:v>Solar White 0.12 mm</c:v>
                </c:pt>
                <c:pt idx="6">
                  <c:v>A276</c:v>
                </c:pt>
                <c:pt idx="7">
                  <c:v>White Kapton Gloss</c:v>
                </c:pt>
                <c:pt idx="8">
                  <c:v>White Kapton Matte</c:v>
                </c:pt>
                <c:pt idx="9">
                  <c:v>Thermalbright</c:v>
                </c:pt>
              </c:strCache>
            </c:strRef>
          </c:cat>
          <c:val>
            <c:numRef>
              <c:f>Sheet1!$B$2:$B$11</c:f>
              <c:numCache>
                <c:formatCode>General</c:formatCode>
                <c:ptCount val="10"/>
                <c:pt idx="0">
                  <c:v>92.7</c:v>
                </c:pt>
                <c:pt idx="1">
                  <c:v>91.3</c:v>
                </c:pt>
                <c:pt idx="2">
                  <c:v>89</c:v>
                </c:pt>
                <c:pt idx="3">
                  <c:v>89.7</c:v>
                </c:pt>
                <c:pt idx="4">
                  <c:v>88</c:v>
                </c:pt>
                <c:pt idx="5">
                  <c:v>87.3</c:v>
                </c:pt>
                <c:pt idx="6">
                  <c:v>88.7</c:v>
                </c:pt>
                <c:pt idx="7">
                  <c:v>87.7</c:v>
                </c:pt>
                <c:pt idx="8">
                  <c:v>87.3</c:v>
                </c:pt>
                <c:pt idx="9">
                  <c:v>87.7</c:v>
                </c:pt>
              </c:numCache>
            </c:numRef>
          </c:val>
          <c:extLst>
            <c:ext xmlns:c16="http://schemas.microsoft.com/office/drawing/2014/chart" uri="{C3380CC4-5D6E-409C-BE32-E72D297353CC}">
              <c16:uniqueId val="{00000000-FE86-4915-B788-B2874A67D1D1}"/>
            </c:ext>
          </c:extLst>
        </c:ser>
        <c:ser>
          <c:idx val="1"/>
          <c:order val="1"/>
          <c:tx>
            <c:strRef>
              <c:f>Sheet1!$C$1</c:f>
              <c:strCache>
                <c:ptCount val="1"/>
                <c:pt idx="0">
                  <c:v>Without EDS</c:v>
                </c:pt>
              </c:strCache>
            </c:strRef>
          </c:tx>
          <c:spPr>
            <a:solidFill>
              <a:schemeClr val="accent2"/>
            </a:solidFill>
            <a:ln>
              <a:noFill/>
            </a:ln>
            <a:effectLst/>
          </c:spPr>
          <c:invertIfNegative val="0"/>
          <c:cat>
            <c:strRef>
              <c:f>Sheet1!$A$2:$A$11</c:f>
              <c:strCache>
                <c:ptCount val="10"/>
                <c:pt idx="0">
                  <c:v>AZ-93 0.15 mm</c:v>
                </c:pt>
                <c:pt idx="1">
                  <c:v>AZ-93 0.22 mm</c:v>
                </c:pt>
                <c:pt idx="2">
                  <c:v>Barium Sulfate 0.03 mm</c:v>
                </c:pt>
                <c:pt idx="3">
                  <c:v>Barium Sulfate 0.08 mm</c:v>
                </c:pt>
                <c:pt idx="4">
                  <c:v>Solar White 0.05 mm</c:v>
                </c:pt>
                <c:pt idx="5">
                  <c:v>Solar White 0.12 mm</c:v>
                </c:pt>
                <c:pt idx="6">
                  <c:v>A276</c:v>
                </c:pt>
                <c:pt idx="7">
                  <c:v>White Kapton Gloss</c:v>
                </c:pt>
                <c:pt idx="8">
                  <c:v>White Kapton Matte</c:v>
                </c:pt>
                <c:pt idx="9">
                  <c:v>Thermalbright</c:v>
                </c:pt>
              </c:strCache>
            </c:strRef>
          </c:cat>
          <c:val>
            <c:numRef>
              <c:f>Sheet1!$C$2:$C$11</c:f>
              <c:numCache>
                <c:formatCode>General</c:formatCode>
                <c:ptCount val="10"/>
                <c:pt idx="0">
                  <c:v>92.5</c:v>
                </c:pt>
                <c:pt idx="1">
                  <c:v>91.5</c:v>
                </c:pt>
                <c:pt idx="2">
                  <c:v>58.5</c:v>
                </c:pt>
                <c:pt idx="3">
                  <c:v>76</c:v>
                </c:pt>
                <c:pt idx="4">
                  <c:v>81.5</c:v>
                </c:pt>
                <c:pt idx="5">
                  <c:v>84.5</c:v>
                </c:pt>
                <c:pt idx="6">
                  <c:v>88</c:v>
                </c:pt>
                <c:pt idx="7">
                  <c:v>87.5</c:v>
                </c:pt>
                <c:pt idx="8">
                  <c:v>88</c:v>
                </c:pt>
                <c:pt idx="9">
                  <c:v>86.5</c:v>
                </c:pt>
              </c:numCache>
            </c:numRef>
          </c:val>
          <c:extLst>
            <c:ext xmlns:c16="http://schemas.microsoft.com/office/drawing/2014/chart" uri="{C3380CC4-5D6E-409C-BE32-E72D297353CC}">
              <c16:uniqueId val="{00000001-FE86-4915-B788-B2874A67D1D1}"/>
            </c:ext>
          </c:extLst>
        </c:ser>
        <c:dLbls>
          <c:showLegendKey val="0"/>
          <c:showVal val="0"/>
          <c:showCatName val="0"/>
          <c:showSerName val="0"/>
          <c:showPercent val="0"/>
          <c:showBubbleSize val="0"/>
        </c:dLbls>
        <c:gapWidth val="219"/>
        <c:overlap val="-27"/>
        <c:axId val="37406831"/>
        <c:axId val="221666367"/>
      </c:barChart>
      <c:catAx>
        <c:axId val="37406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666367"/>
        <c:crosses val="autoZero"/>
        <c:auto val="1"/>
        <c:lblAlgn val="ctr"/>
        <c:lblOffset val="100"/>
        <c:noMultiLvlLbl val="0"/>
      </c:catAx>
      <c:valAx>
        <c:axId val="2216663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6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dirty="0">
                <a:solidFill>
                  <a:schemeClr val="tx1"/>
                </a:solidFill>
              </a:rPr>
              <a:t>Solar Absorptance recovery after</a:t>
            </a:r>
            <a:r>
              <a:rPr lang="en-US" baseline="0" dirty="0">
                <a:solidFill>
                  <a:schemeClr val="tx1"/>
                </a:solidFill>
              </a:rPr>
              <a:t> dust removal in vacuum</a:t>
            </a:r>
            <a:endParaRPr lang="en-US"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Clean</c:v>
                </c:pt>
              </c:strCache>
            </c:strRef>
          </c:tx>
          <c:spPr>
            <a:solidFill>
              <a:schemeClr val="accent1"/>
            </a:solidFill>
            <a:ln>
              <a:noFill/>
            </a:ln>
            <a:effectLst/>
          </c:spPr>
          <c:invertIfNegative val="0"/>
          <c:cat>
            <c:strRef>
              <c:f>Sheet1!$A$2:$A$11</c:f>
              <c:strCache>
                <c:ptCount val="10"/>
                <c:pt idx="0">
                  <c:v>AZ-93 0.15 mm</c:v>
                </c:pt>
                <c:pt idx="1">
                  <c:v>AZ-93 0.22 mm</c:v>
                </c:pt>
                <c:pt idx="2">
                  <c:v>Barium Sulfate 0.03 mm</c:v>
                </c:pt>
                <c:pt idx="3">
                  <c:v>Barium Sulfate 0.08 mm</c:v>
                </c:pt>
                <c:pt idx="4">
                  <c:v>Solar White 0.05 mm</c:v>
                </c:pt>
                <c:pt idx="5">
                  <c:v>Solar White 0.12 mm</c:v>
                </c:pt>
                <c:pt idx="6">
                  <c:v>A276</c:v>
                </c:pt>
                <c:pt idx="7">
                  <c:v>White Kapton Gloss</c:v>
                </c:pt>
                <c:pt idx="8">
                  <c:v>White Kapton Matte</c:v>
                </c:pt>
                <c:pt idx="9">
                  <c:v>Thermalbright</c:v>
                </c:pt>
              </c:strCache>
            </c:strRef>
          </c:cat>
          <c:val>
            <c:numRef>
              <c:f>Sheet1!$B$2:$B$11</c:f>
              <c:numCache>
                <c:formatCode>General</c:formatCode>
                <c:ptCount val="10"/>
                <c:pt idx="0">
                  <c:v>17</c:v>
                </c:pt>
                <c:pt idx="1">
                  <c:v>16.7</c:v>
                </c:pt>
                <c:pt idx="2">
                  <c:v>18.7</c:v>
                </c:pt>
                <c:pt idx="3">
                  <c:v>14.3</c:v>
                </c:pt>
                <c:pt idx="4">
                  <c:v>21.3</c:v>
                </c:pt>
                <c:pt idx="5">
                  <c:v>16.7</c:v>
                </c:pt>
                <c:pt idx="6">
                  <c:v>20.3</c:v>
                </c:pt>
                <c:pt idx="7">
                  <c:v>29.9</c:v>
                </c:pt>
                <c:pt idx="8">
                  <c:v>36.299999999999997</c:v>
                </c:pt>
                <c:pt idx="9">
                  <c:v>24.5</c:v>
                </c:pt>
              </c:numCache>
            </c:numRef>
          </c:val>
          <c:extLst>
            <c:ext xmlns:c16="http://schemas.microsoft.com/office/drawing/2014/chart" uri="{C3380CC4-5D6E-409C-BE32-E72D297353CC}">
              <c16:uniqueId val="{00000000-30AE-4CA3-9394-AB145C1B39B7}"/>
            </c:ext>
          </c:extLst>
        </c:ser>
        <c:ser>
          <c:idx val="1"/>
          <c:order val="1"/>
          <c:tx>
            <c:strRef>
              <c:f>Sheet1!$C$1</c:f>
              <c:strCache>
                <c:ptCount val="1"/>
                <c:pt idx="0">
                  <c:v>With Dust</c:v>
                </c:pt>
              </c:strCache>
            </c:strRef>
          </c:tx>
          <c:spPr>
            <a:solidFill>
              <a:schemeClr val="accent2"/>
            </a:solidFill>
            <a:ln>
              <a:noFill/>
            </a:ln>
            <a:effectLst/>
          </c:spPr>
          <c:invertIfNegative val="0"/>
          <c:cat>
            <c:strRef>
              <c:f>Sheet1!$A$2:$A$11</c:f>
              <c:strCache>
                <c:ptCount val="10"/>
                <c:pt idx="0">
                  <c:v>AZ-93 0.15 mm</c:v>
                </c:pt>
                <c:pt idx="1">
                  <c:v>AZ-93 0.22 mm</c:v>
                </c:pt>
                <c:pt idx="2">
                  <c:v>Barium Sulfate 0.03 mm</c:v>
                </c:pt>
                <c:pt idx="3">
                  <c:v>Barium Sulfate 0.08 mm</c:v>
                </c:pt>
                <c:pt idx="4">
                  <c:v>Solar White 0.05 mm</c:v>
                </c:pt>
                <c:pt idx="5">
                  <c:v>Solar White 0.12 mm</c:v>
                </c:pt>
                <c:pt idx="6">
                  <c:v>A276</c:v>
                </c:pt>
                <c:pt idx="7">
                  <c:v>White Kapton Gloss</c:v>
                </c:pt>
                <c:pt idx="8">
                  <c:v>White Kapton Matte</c:v>
                </c:pt>
                <c:pt idx="9">
                  <c:v>Thermalbright</c:v>
                </c:pt>
              </c:strCache>
            </c:strRef>
          </c:cat>
          <c:val>
            <c:numRef>
              <c:f>Sheet1!$C$2:$C$11</c:f>
              <c:numCache>
                <c:formatCode>General</c:formatCode>
                <c:ptCount val="10"/>
                <c:pt idx="0">
                  <c:v>77.3</c:v>
                </c:pt>
                <c:pt idx="1">
                  <c:v>72.7</c:v>
                </c:pt>
                <c:pt idx="2">
                  <c:v>70.7</c:v>
                </c:pt>
                <c:pt idx="3">
                  <c:v>69.3</c:v>
                </c:pt>
                <c:pt idx="4">
                  <c:v>45.3</c:v>
                </c:pt>
                <c:pt idx="5">
                  <c:v>48</c:v>
                </c:pt>
                <c:pt idx="6">
                  <c:v>63</c:v>
                </c:pt>
              </c:numCache>
            </c:numRef>
          </c:val>
          <c:extLst>
            <c:ext xmlns:c16="http://schemas.microsoft.com/office/drawing/2014/chart" uri="{C3380CC4-5D6E-409C-BE32-E72D297353CC}">
              <c16:uniqueId val="{00000001-30AE-4CA3-9394-AB145C1B39B7}"/>
            </c:ext>
          </c:extLst>
        </c:ser>
        <c:ser>
          <c:idx val="2"/>
          <c:order val="2"/>
          <c:tx>
            <c:strRef>
              <c:f>Sheet1!$D$1</c:f>
              <c:strCache>
                <c:ptCount val="1"/>
                <c:pt idx="0">
                  <c:v>After Dust</c:v>
                </c:pt>
              </c:strCache>
            </c:strRef>
          </c:tx>
          <c:spPr>
            <a:solidFill>
              <a:schemeClr val="accent3"/>
            </a:solidFill>
            <a:ln>
              <a:noFill/>
            </a:ln>
            <a:effectLst/>
          </c:spPr>
          <c:invertIfNegative val="0"/>
          <c:cat>
            <c:strRef>
              <c:f>Sheet1!$A$2:$A$11</c:f>
              <c:strCache>
                <c:ptCount val="10"/>
                <c:pt idx="0">
                  <c:v>AZ-93 0.15 mm</c:v>
                </c:pt>
                <c:pt idx="1">
                  <c:v>AZ-93 0.22 mm</c:v>
                </c:pt>
                <c:pt idx="2">
                  <c:v>Barium Sulfate 0.03 mm</c:v>
                </c:pt>
                <c:pt idx="3">
                  <c:v>Barium Sulfate 0.08 mm</c:v>
                </c:pt>
                <c:pt idx="4">
                  <c:v>Solar White 0.05 mm</c:v>
                </c:pt>
                <c:pt idx="5">
                  <c:v>Solar White 0.12 mm</c:v>
                </c:pt>
                <c:pt idx="6">
                  <c:v>A276</c:v>
                </c:pt>
                <c:pt idx="7">
                  <c:v>White Kapton Gloss</c:v>
                </c:pt>
                <c:pt idx="8">
                  <c:v>White Kapton Matte</c:v>
                </c:pt>
                <c:pt idx="9">
                  <c:v>Thermalbright</c:v>
                </c:pt>
              </c:strCache>
            </c:strRef>
          </c:cat>
          <c:val>
            <c:numRef>
              <c:f>Sheet1!$D$2:$D$11</c:f>
              <c:numCache>
                <c:formatCode>General</c:formatCode>
                <c:ptCount val="10"/>
                <c:pt idx="0">
                  <c:v>34</c:v>
                </c:pt>
                <c:pt idx="1">
                  <c:v>55</c:v>
                </c:pt>
                <c:pt idx="2">
                  <c:v>23</c:v>
                </c:pt>
                <c:pt idx="3">
                  <c:v>20.5</c:v>
                </c:pt>
                <c:pt idx="4">
                  <c:v>29</c:v>
                </c:pt>
                <c:pt idx="5">
                  <c:v>37</c:v>
                </c:pt>
                <c:pt idx="6">
                  <c:v>26.5</c:v>
                </c:pt>
                <c:pt idx="7">
                  <c:v>47</c:v>
                </c:pt>
                <c:pt idx="8">
                  <c:v>49</c:v>
                </c:pt>
                <c:pt idx="9">
                  <c:v>47.7</c:v>
                </c:pt>
              </c:numCache>
            </c:numRef>
          </c:val>
          <c:extLst>
            <c:ext xmlns:c16="http://schemas.microsoft.com/office/drawing/2014/chart" uri="{C3380CC4-5D6E-409C-BE32-E72D297353CC}">
              <c16:uniqueId val="{00000002-30AE-4CA3-9394-AB145C1B39B7}"/>
            </c:ext>
          </c:extLst>
        </c:ser>
        <c:dLbls>
          <c:showLegendKey val="0"/>
          <c:showVal val="0"/>
          <c:showCatName val="0"/>
          <c:showSerName val="0"/>
          <c:showPercent val="0"/>
          <c:showBubbleSize val="0"/>
        </c:dLbls>
        <c:gapWidth val="150"/>
        <c:axId val="140584704"/>
        <c:axId val="159399727"/>
      </c:barChart>
      <c:catAx>
        <c:axId val="14058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59399727"/>
        <c:crosses val="autoZero"/>
        <c:auto val="1"/>
        <c:lblAlgn val="ctr"/>
        <c:lblOffset val="100"/>
        <c:noMultiLvlLbl val="0"/>
      </c:catAx>
      <c:valAx>
        <c:axId val="1593997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solidFill>
                      <a:schemeClr val="tx1"/>
                    </a:solidFill>
                  </a:rPr>
                  <a:t>Solar Absorptance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0584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dirty="0">
                <a:solidFill>
                  <a:schemeClr val="tx1"/>
                </a:solidFill>
              </a:rPr>
              <a:t>Breakdown Voltage at &gt;50%</a:t>
            </a:r>
            <a:r>
              <a:rPr lang="en-US" baseline="0" dirty="0">
                <a:solidFill>
                  <a:schemeClr val="tx1"/>
                </a:solidFill>
              </a:rPr>
              <a:t> RH</a:t>
            </a:r>
            <a:endParaRPr lang="en-US"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8.4032551495262939E-2"/>
          <c:y val="0.11098956341465496"/>
          <c:w val="0.89706575974641156"/>
          <c:h val="0.70483359156705949"/>
        </c:manualLayout>
      </c:layout>
      <c:barChart>
        <c:barDir val="col"/>
        <c:grouping val="clustered"/>
        <c:varyColors val="0"/>
        <c:ser>
          <c:idx val="0"/>
          <c:order val="0"/>
          <c:tx>
            <c:strRef>
              <c:f>Sheet1!$B$1</c:f>
              <c:strCache>
                <c:ptCount val="1"/>
                <c:pt idx="0">
                  <c:v>Aluminum</c:v>
                </c:pt>
              </c:strCache>
            </c:strRef>
          </c:tx>
          <c:spPr>
            <a:solidFill>
              <a:schemeClr val="accent1"/>
            </a:solidFill>
            <a:ln>
              <a:noFill/>
            </a:ln>
            <a:effectLst/>
          </c:spPr>
          <c:invertIfNegative val="0"/>
          <c:cat>
            <c:strRef>
              <c:f>Sheet1!$A$2:$A$8</c:f>
              <c:strCache>
                <c:ptCount val="7"/>
                <c:pt idx="0">
                  <c:v>AZ-93 0.22 mm</c:v>
                </c:pt>
                <c:pt idx="1">
                  <c:v>Barium Sulfate 0.08 mm</c:v>
                </c:pt>
                <c:pt idx="2">
                  <c:v>Solar White 0.12 mm</c:v>
                </c:pt>
                <c:pt idx="3">
                  <c:v>A276</c:v>
                </c:pt>
                <c:pt idx="4">
                  <c:v>White Kapton Gloss</c:v>
                </c:pt>
                <c:pt idx="5">
                  <c:v>White Kapton Matte</c:v>
                </c:pt>
                <c:pt idx="6">
                  <c:v>Thermalbright</c:v>
                </c:pt>
              </c:strCache>
            </c:strRef>
          </c:cat>
          <c:val>
            <c:numRef>
              <c:f>Sheet1!$B$2:$B$8</c:f>
              <c:numCache>
                <c:formatCode>General</c:formatCode>
                <c:ptCount val="7"/>
                <c:pt idx="0">
                  <c:v>0.68</c:v>
                </c:pt>
                <c:pt idx="1">
                  <c:v>1.3</c:v>
                </c:pt>
                <c:pt idx="2">
                  <c:v>0.56999999999999995</c:v>
                </c:pt>
                <c:pt idx="3">
                  <c:v>3</c:v>
                </c:pt>
                <c:pt idx="4">
                  <c:v>6.2</c:v>
                </c:pt>
                <c:pt idx="5">
                  <c:v>5.9</c:v>
                </c:pt>
                <c:pt idx="6">
                  <c:v>5.9</c:v>
                </c:pt>
              </c:numCache>
            </c:numRef>
          </c:val>
          <c:extLst>
            <c:ext xmlns:c16="http://schemas.microsoft.com/office/drawing/2014/chart" uri="{C3380CC4-5D6E-409C-BE32-E72D297353CC}">
              <c16:uniqueId val="{00000000-30AE-4CA3-9394-AB145C1B39B7}"/>
            </c:ext>
          </c:extLst>
        </c:ser>
        <c:ser>
          <c:idx val="1"/>
          <c:order val="1"/>
          <c:tx>
            <c:strRef>
              <c:f>Sheet1!$C$1</c:f>
              <c:strCache>
                <c:ptCount val="1"/>
                <c:pt idx="0">
                  <c:v>EDS</c:v>
                </c:pt>
              </c:strCache>
            </c:strRef>
          </c:tx>
          <c:spPr>
            <a:solidFill>
              <a:schemeClr val="accent2"/>
            </a:solidFill>
            <a:ln>
              <a:noFill/>
            </a:ln>
            <a:effectLst/>
          </c:spPr>
          <c:invertIfNegative val="0"/>
          <c:cat>
            <c:strRef>
              <c:f>Sheet1!$A$2:$A$8</c:f>
              <c:strCache>
                <c:ptCount val="7"/>
                <c:pt idx="0">
                  <c:v>AZ-93 0.22 mm</c:v>
                </c:pt>
                <c:pt idx="1">
                  <c:v>Barium Sulfate 0.08 mm</c:v>
                </c:pt>
                <c:pt idx="2">
                  <c:v>Solar White 0.12 mm</c:v>
                </c:pt>
                <c:pt idx="3">
                  <c:v>A276</c:v>
                </c:pt>
                <c:pt idx="4">
                  <c:v>White Kapton Gloss</c:v>
                </c:pt>
                <c:pt idx="5">
                  <c:v>White Kapton Matte</c:v>
                </c:pt>
                <c:pt idx="6">
                  <c:v>Thermalbright</c:v>
                </c:pt>
              </c:strCache>
            </c:strRef>
          </c:cat>
          <c:val>
            <c:numRef>
              <c:f>Sheet1!$C$2:$C$8</c:f>
              <c:numCache>
                <c:formatCode>General</c:formatCode>
                <c:ptCount val="7"/>
                <c:pt idx="0">
                  <c:v>5.0999999999999996</c:v>
                </c:pt>
                <c:pt idx="1">
                  <c:v>5.9</c:v>
                </c:pt>
                <c:pt idx="2">
                  <c:v>5.3</c:v>
                </c:pt>
                <c:pt idx="3">
                  <c:v>8.1300000000000008</c:v>
                </c:pt>
                <c:pt idx="4">
                  <c:v>6.7</c:v>
                </c:pt>
                <c:pt idx="5">
                  <c:v>6.8</c:v>
                </c:pt>
                <c:pt idx="6">
                  <c:v>6.5</c:v>
                </c:pt>
              </c:numCache>
            </c:numRef>
          </c:val>
          <c:extLst>
            <c:ext xmlns:c16="http://schemas.microsoft.com/office/drawing/2014/chart" uri="{C3380CC4-5D6E-409C-BE32-E72D297353CC}">
              <c16:uniqueId val="{00000001-30AE-4CA3-9394-AB145C1B39B7}"/>
            </c:ext>
          </c:extLst>
        </c:ser>
        <c:dLbls>
          <c:showLegendKey val="0"/>
          <c:showVal val="0"/>
          <c:showCatName val="0"/>
          <c:showSerName val="0"/>
          <c:showPercent val="0"/>
          <c:showBubbleSize val="0"/>
        </c:dLbls>
        <c:gapWidth val="150"/>
        <c:axId val="140584704"/>
        <c:axId val="159399727"/>
      </c:barChart>
      <c:catAx>
        <c:axId val="14058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9399727"/>
        <c:crosses val="autoZero"/>
        <c:auto val="1"/>
        <c:lblAlgn val="ctr"/>
        <c:lblOffset val="100"/>
        <c:noMultiLvlLbl val="0"/>
      </c:catAx>
      <c:valAx>
        <c:axId val="1593997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dirty="0">
                    <a:solidFill>
                      <a:schemeClr val="tx1"/>
                    </a:solidFill>
                  </a:rPr>
                  <a:t>Breakdown</a:t>
                </a:r>
                <a:r>
                  <a:rPr lang="en-US" baseline="0" dirty="0">
                    <a:solidFill>
                      <a:schemeClr val="tx1"/>
                    </a:solidFill>
                  </a:rPr>
                  <a:t> Voltage (kV)</a:t>
                </a:r>
                <a:endParaRPr lang="en-US" dirty="0">
                  <a:solidFill>
                    <a:schemeClr val="tx1"/>
                  </a:solidFill>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0584704"/>
        <c:crosses val="autoZero"/>
        <c:crossBetween val="between"/>
      </c:valAx>
      <c:spPr>
        <a:noFill/>
        <a:ln>
          <a:noFill/>
        </a:ln>
        <a:effectLst/>
      </c:spPr>
    </c:plotArea>
    <c:legend>
      <c:legendPos val="b"/>
      <c:layout>
        <c:manualLayout>
          <c:xMode val="edge"/>
          <c:yMode val="edge"/>
          <c:x val="0.36164545627486006"/>
          <c:y val="0.92573665081805545"/>
          <c:w val="0.29984248141694742"/>
          <c:h val="6.670190050364011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PID Control Thermocouple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yVal>
            <c:numRef>
              <c:f>A276verticalcleanonly!$B$1:$B$3960</c:f>
              <c:numCache>
                <c:formatCode>General</c:formatCode>
                <c:ptCount val="3960"/>
                <c:pt idx="0">
                  <c:v>24.50055</c:v>
                </c:pt>
                <c:pt idx="1">
                  <c:v>24.478857999999999</c:v>
                </c:pt>
                <c:pt idx="2">
                  <c:v>24.483243000000002</c:v>
                </c:pt>
                <c:pt idx="3">
                  <c:v>24.475857999999999</c:v>
                </c:pt>
                <c:pt idx="4">
                  <c:v>24.466166000000001</c:v>
                </c:pt>
                <c:pt idx="5">
                  <c:v>24.448858999999999</c:v>
                </c:pt>
                <c:pt idx="6">
                  <c:v>24.429289000000001</c:v>
                </c:pt>
                <c:pt idx="7">
                  <c:v>24.44632</c:v>
                </c:pt>
                <c:pt idx="8">
                  <c:v>24.456012000000001</c:v>
                </c:pt>
                <c:pt idx="9">
                  <c:v>24.478857999999999</c:v>
                </c:pt>
                <c:pt idx="10">
                  <c:v>24.482551000000001</c:v>
                </c:pt>
                <c:pt idx="11">
                  <c:v>24.492011999999999</c:v>
                </c:pt>
                <c:pt idx="12">
                  <c:v>24.493627</c:v>
                </c:pt>
                <c:pt idx="13">
                  <c:v>24.492473</c:v>
                </c:pt>
                <c:pt idx="14">
                  <c:v>24.483543000000001</c:v>
                </c:pt>
                <c:pt idx="15">
                  <c:v>24.500781</c:v>
                </c:pt>
                <c:pt idx="16">
                  <c:v>24.483474000000001</c:v>
                </c:pt>
                <c:pt idx="17">
                  <c:v>24.495934999999999</c:v>
                </c:pt>
                <c:pt idx="18">
                  <c:v>24.490396</c:v>
                </c:pt>
                <c:pt idx="19">
                  <c:v>24.475628</c:v>
                </c:pt>
                <c:pt idx="20">
                  <c:v>24.482088999999998</c:v>
                </c:pt>
                <c:pt idx="21">
                  <c:v>24.476780999999999</c:v>
                </c:pt>
                <c:pt idx="22">
                  <c:v>24.486080999999999</c:v>
                </c:pt>
                <c:pt idx="23">
                  <c:v>24.515318000000001</c:v>
                </c:pt>
                <c:pt idx="24">
                  <c:v>24.538855000000002</c:v>
                </c:pt>
                <c:pt idx="25">
                  <c:v>24.534701999999999</c:v>
                </c:pt>
                <c:pt idx="26">
                  <c:v>24.538625</c:v>
                </c:pt>
                <c:pt idx="27">
                  <c:v>24.525701999999999</c:v>
                </c:pt>
                <c:pt idx="28">
                  <c:v>24.496165000000001</c:v>
                </c:pt>
                <c:pt idx="29">
                  <c:v>24.486127</c:v>
                </c:pt>
                <c:pt idx="30">
                  <c:v>24.491088999999999</c:v>
                </c:pt>
                <c:pt idx="31">
                  <c:v>24.484397000000001</c:v>
                </c:pt>
                <c:pt idx="32">
                  <c:v>24.467782</c:v>
                </c:pt>
                <c:pt idx="33">
                  <c:v>24.506550000000001</c:v>
                </c:pt>
                <c:pt idx="34">
                  <c:v>24.471243000000001</c:v>
                </c:pt>
                <c:pt idx="35">
                  <c:v>24.456935999999999</c:v>
                </c:pt>
                <c:pt idx="36">
                  <c:v>24.474011999999998</c:v>
                </c:pt>
                <c:pt idx="37">
                  <c:v>24.472939</c:v>
                </c:pt>
                <c:pt idx="38">
                  <c:v>24.466166000000001</c:v>
                </c:pt>
                <c:pt idx="39">
                  <c:v>24.472857999999999</c:v>
                </c:pt>
                <c:pt idx="40">
                  <c:v>24.466628</c:v>
                </c:pt>
                <c:pt idx="41">
                  <c:v>24.471934999999998</c:v>
                </c:pt>
                <c:pt idx="42">
                  <c:v>24.426935</c:v>
                </c:pt>
                <c:pt idx="43">
                  <c:v>24.435473999999999</c:v>
                </c:pt>
                <c:pt idx="44">
                  <c:v>24.414473000000001</c:v>
                </c:pt>
                <c:pt idx="45">
                  <c:v>26.760691000000001</c:v>
                </c:pt>
                <c:pt idx="46">
                  <c:v>31.875529</c:v>
                </c:pt>
                <c:pt idx="47">
                  <c:v>37.117865999999999</c:v>
                </c:pt>
                <c:pt idx="48">
                  <c:v>40.796413000000001</c:v>
                </c:pt>
                <c:pt idx="49">
                  <c:v>42.582374999999999</c:v>
                </c:pt>
                <c:pt idx="50">
                  <c:v>44.362971000000002</c:v>
                </c:pt>
                <c:pt idx="51">
                  <c:v>46.045301000000002</c:v>
                </c:pt>
                <c:pt idx="52">
                  <c:v>47.453499999999998</c:v>
                </c:pt>
                <c:pt idx="53">
                  <c:v>49.492764000000001</c:v>
                </c:pt>
                <c:pt idx="54">
                  <c:v>50.205347000000003</c:v>
                </c:pt>
                <c:pt idx="55">
                  <c:v>50.738261999999999</c:v>
                </c:pt>
                <c:pt idx="56">
                  <c:v>51.159362999999999</c:v>
                </c:pt>
                <c:pt idx="57">
                  <c:v>51.444617000000001</c:v>
                </c:pt>
                <c:pt idx="58">
                  <c:v>51.654522</c:v>
                </c:pt>
                <c:pt idx="59">
                  <c:v>51.763860000000001</c:v>
                </c:pt>
                <c:pt idx="60">
                  <c:v>52.621578</c:v>
                </c:pt>
                <c:pt idx="61">
                  <c:v>56.731803999999997</c:v>
                </c:pt>
                <c:pt idx="62">
                  <c:v>58.344051999999998</c:v>
                </c:pt>
                <c:pt idx="63">
                  <c:v>59.017352000000002</c:v>
                </c:pt>
                <c:pt idx="64">
                  <c:v>59.655206</c:v>
                </c:pt>
                <c:pt idx="65">
                  <c:v>60.207602999999999</c:v>
                </c:pt>
                <c:pt idx="66">
                  <c:v>60.583278</c:v>
                </c:pt>
                <c:pt idx="67">
                  <c:v>60.854115</c:v>
                </c:pt>
                <c:pt idx="68">
                  <c:v>61.063493999999999</c:v>
                </c:pt>
                <c:pt idx="69">
                  <c:v>62.233218999999998</c:v>
                </c:pt>
                <c:pt idx="70">
                  <c:v>64.120892999999995</c:v>
                </c:pt>
                <c:pt idx="71">
                  <c:v>65.457071999999997</c:v>
                </c:pt>
                <c:pt idx="72">
                  <c:v>66.007042999999996</c:v>
                </c:pt>
                <c:pt idx="73">
                  <c:v>66.405529000000001</c:v>
                </c:pt>
                <c:pt idx="74">
                  <c:v>66.726037000000005</c:v>
                </c:pt>
                <c:pt idx="75">
                  <c:v>66.940590999999998</c:v>
                </c:pt>
                <c:pt idx="76">
                  <c:v>67.037563000000006</c:v>
                </c:pt>
                <c:pt idx="77">
                  <c:v>67.010913000000002</c:v>
                </c:pt>
                <c:pt idx="78">
                  <c:v>67.871481000000003</c:v>
                </c:pt>
                <c:pt idx="79">
                  <c:v>69.926164</c:v>
                </c:pt>
                <c:pt idx="80">
                  <c:v>72.183886000000001</c:v>
                </c:pt>
                <c:pt idx="81">
                  <c:v>73.325773999999996</c:v>
                </c:pt>
                <c:pt idx="82">
                  <c:v>73.814684</c:v>
                </c:pt>
                <c:pt idx="83">
                  <c:v>74.373170999999999</c:v>
                </c:pt>
                <c:pt idx="84">
                  <c:v>74.864975000000001</c:v>
                </c:pt>
                <c:pt idx="85">
                  <c:v>74.967899000000003</c:v>
                </c:pt>
                <c:pt idx="86">
                  <c:v>74.990273999999999</c:v>
                </c:pt>
                <c:pt idx="87">
                  <c:v>74.902788000000001</c:v>
                </c:pt>
                <c:pt idx="88">
                  <c:v>74.850431</c:v>
                </c:pt>
                <c:pt idx="89">
                  <c:v>76.091567999999995</c:v>
                </c:pt>
                <c:pt idx="90">
                  <c:v>78.271659999999997</c:v>
                </c:pt>
                <c:pt idx="91">
                  <c:v>81.181639000000004</c:v>
                </c:pt>
                <c:pt idx="92">
                  <c:v>82.134096999999997</c:v>
                </c:pt>
                <c:pt idx="93">
                  <c:v>82.585449999999994</c:v>
                </c:pt>
                <c:pt idx="94">
                  <c:v>82.914806999999996</c:v>
                </c:pt>
                <c:pt idx="95">
                  <c:v>83.146780000000007</c:v>
                </c:pt>
                <c:pt idx="96">
                  <c:v>83.233435999999998</c:v>
                </c:pt>
                <c:pt idx="97">
                  <c:v>83.168723999999997</c:v>
                </c:pt>
                <c:pt idx="98">
                  <c:v>83.052959999999999</c:v>
                </c:pt>
                <c:pt idx="99">
                  <c:v>84.282820000000001</c:v>
                </c:pt>
                <c:pt idx="100">
                  <c:v>86.710187000000005</c:v>
                </c:pt>
                <c:pt idx="101">
                  <c:v>89.168006000000005</c:v>
                </c:pt>
                <c:pt idx="102">
                  <c:v>90.408587999999995</c:v>
                </c:pt>
                <c:pt idx="103">
                  <c:v>90.933143000000001</c:v>
                </c:pt>
                <c:pt idx="104">
                  <c:v>91.402360999999999</c:v>
                </c:pt>
                <c:pt idx="105">
                  <c:v>91.746637000000007</c:v>
                </c:pt>
                <c:pt idx="106">
                  <c:v>91.994636</c:v>
                </c:pt>
                <c:pt idx="107">
                  <c:v>91.954255000000003</c:v>
                </c:pt>
                <c:pt idx="108">
                  <c:v>91.827662000000004</c:v>
                </c:pt>
                <c:pt idx="109">
                  <c:v>91.683120000000002</c:v>
                </c:pt>
                <c:pt idx="110">
                  <c:v>91.599181000000002</c:v>
                </c:pt>
                <c:pt idx="111">
                  <c:v>91.932258000000004</c:v>
                </c:pt>
                <c:pt idx="112">
                  <c:v>93.855199999999996</c:v>
                </c:pt>
                <c:pt idx="113">
                  <c:v>96.442807999999999</c:v>
                </c:pt>
                <c:pt idx="114">
                  <c:v>99.247409000000005</c:v>
                </c:pt>
                <c:pt idx="115">
                  <c:v>100.224226</c:v>
                </c:pt>
                <c:pt idx="116">
                  <c:v>100.690298</c:v>
                </c:pt>
                <c:pt idx="117">
                  <c:v>101.011135</c:v>
                </c:pt>
                <c:pt idx="118">
                  <c:v>101.18081100000001</c:v>
                </c:pt>
                <c:pt idx="119">
                  <c:v>101.21235900000001</c:v>
                </c:pt>
                <c:pt idx="120">
                  <c:v>101.105097</c:v>
                </c:pt>
                <c:pt idx="121">
                  <c:v>100.956382</c:v>
                </c:pt>
                <c:pt idx="122">
                  <c:v>100.976358</c:v>
                </c:pt>
                <c:pt idx="123">
                  <c:v>102.798287</c:v>
                </c:pt>
                <c:pt idx="124">
                  <c:v>105.40977100000001</c:v>
                </c:pt>
                <c:pt idx="125">
                  <c:v>107.918781</c:v>
                </c:pt>
                <c:pt idx="126">
                  <c:v>108.982799</c:v>
                </c:pt>
                <c:pt idx="127">
                  <c:v>109.499425</c:v>
                </c:pt>
                <c:pt idx="128">
                  <c:v>109.92541799999999</c:v>
                </c:pt>
                <c:pt idx="129">
                  <c:v>110.247471</c:v>
                </c:pt>
                <c:pt idx="130">
                  <c:v>110.418312</c:v>
                </c:pt>
                <c:pt idx="131">
                  <c:v>110.323888</c:v>
                </c:pt>
                <c:pt idx="132">
                  <c:v>110.23626299999999</c:v>
                </c:pt>
                <c:pt idx="133">
                  <c:v>110.25664</c:v>
                </c:pt>
                <c:pt idx="134">
                  <c:v>110.574563</c:v>
                </c:pt>
                <c:pt idx="135">
                  <c:v>110.963437</c:v>
                </c:pt>
                <c:pt idx="136">
                  <c:v>111.29961</c:v>
                </c:pt>
                <c:pt idx="137">
                  <c:v>113.167467</c:v>
                </c:pt>
                <c:pt idx="138">
                  <c:v>116.902599</c:v>
                </c:pt>
                <c:pt idx="139">
                  <c:v>118.282985</c:v>
                </c:pt>
                <c:pt idx="140">
                  <c:v>118.74115999999999</c:v>
                </c:pt>
                <c:pt idx="141">
                  <c:v>119.10524100000001</c:v>
                </c:pt>
                <c:pt idx="142">
                  <c:v>119.360598</c:v>
                </c:pt>
                <c:pt idx="143">
                  <c:v>119.43798700000001</c:v>
                </c:pt>
                <c:pt idx="144">
                  <c:v>119.412266</c:v>
                </c:pt>
                <c:pt idx="145">
                  <c:v>119.362646</c:v>
                </c:pt>
                <c:pt idx="146">
                  <c:v>119.724582</c:v>
                </c:pt>
                <c:pt idx="147">
                  <c:v>120.20272799999999</c:v>
                </c:pt>
                <c:pt idx="148">
                  <c:v>120.57623</c:v>
                </c:pt>
                <c:pt idx="149">
                  <c:v>120.813355</c:v>
                </c:pt>
                <c:pt idx="150">
                  <c:v>120.93340999999999</c:v>
                </c:pt>
                <c:pt idx="151">
                  <c:v>121.021806</c:v>
                </c:pt>
                <c:pt idx="152">
                  <c:v>121.001301</c:v>
                </c:pt>
                <c:pt idx="153">
                  <c:v>121.025451</c:v>
                </c:pt>
                <c:pt idx="154">
                  <c:v>121.06441</c:v>
                </c:pt>
                <c:pt idx="155">
                  <c:v>121.131395</c:v>
                </c:pt>
                <c:pt idx="156">
                  <c:v>121.20840800000001</c:v>
                </c:pt>
                <c:pt idx="157">
                  <c:v>121.262638</c:v>
                </c:pt>
                <c:pt idx="158">
                  <c:v>121.288614</c:v>
                </c:pt>
                <c:pt idx="159">
                  <c:v>121.30616000000001</c:v>
                </c:pt>
                <c:pt idx="160">
                  <c:v>121.27924899999999</c:v>
                </c:pt>
                <c:pt idx="161">
                  <c:v>121.233244</c:v>
                </c:pt>
                <c:pt idx="162">
                  <c:v>121.227548</c:v>
                </c:pt>
                <c:pt idx="163">
                  <c:v>121.24577600000001</c:v>
                </c:pt>
                <c:pt idx="164">
                  <c:v>121.238941</c:v>
                </c:pt>
                <c:pt idx="165">
                  <c:v>121.290893</c:v>
                </c:pt>
                <c:pt idx="166">
                  <c:v>121.276082</c:v>
                </c:pt>
                <c:pt idx="167">
                  <c:v>121.277677</c:v>
                </c:pt>
                <c:pt idx="168">
                  <c:v>121.275307</c:v>
                </c:pt>
                <c:pt idx="169">
                  <c:v>121.272892</c:v>
                </c:pt>
                <c:pt idx="170">
                  <c:v>121.252156</c:v>
                </c:pt>
                <c:pt idx="171">
                  <c:v>121.270157</c:v>
                </c:pt>
                <c:pt idx="172">
                  <c:v>121.26241</c:v>
                </c:pt>
                <c:pt idx="173">
                  <c:v>121.236662</c:v>
                </c:pt>
                <c:pt idx="174">
                  <c:v>121.221851</c:v>
                </c:pt>
                <c:pt idx="175">
                  <c:v>121.20362299999999</c:v>
                </c:pt>
                <c:pt idx="176">
                  <c:v>121.19519200000001</c:v>
                </c:pt>
                <c:pt idx="177">
                  <c:v>121.19268599999999</c:v>
                </c:pt>
                <c:pt idx="178">
                  <c:v>121.181293</c:v>
                </c:pt>
                <c:pt idx="179">
                  <c:v>121.18061</c:v>
                </c:pt>
                <c:pt idx="180">
                  <c:v>121.135952</c:v>
                </c:pt>
                <c:pt idx="181">
                  <c:v>121.153496</c:v>
                </c:pt>
                <c:pt idx="182">
                  <c:v>121.137091</c:v>
                </c:pt>
                <c:pt idx="183">
                  <c:v>121.13978</c:v>
                </c:pt>
                <c:pt idx="184">
                  <c:v>121.096307</c:v>
                </c:pt>
                <c:pt idx="185">
                  <c:v>121.08263700000001</c:v>
                </c:pt>
                <c:pt idx="186">
                  <c:v>121.043222</c:v>
                </c:pt>
                <c:pt idx="187">
                  <c:v>121.050284</c:v>
                </c:pt>
                <c:pt idx="188">
                  <c:v>121.024084</c:v>
                </c:pt>
                <c:pt idx="189">
                  <c:v>121.02818499999999</c:v>
                </c:pt>
                <c:pt idx="190">
                  <c:v>121.032286</c:v>
                </c:pt>
                <c:pt idx="191">
                  <c:v>120.99623200000001</c:v>
                </c:pt>
                <c:pt idx="192">
                  <c:v>121.00676900000001</c:v>
                </c:pt>
                <c:pt idx="193">
                  <c:v>121.00244000000001</c:v>
                </c:pt>
                <c:pt idx="194">
                  <c:v>120.986492</c:v>
                </c:pt>
                <c:pt idx="195">
                  <c:v>120.954825</c:v>
                </c:pt>
                <c:pt idx="196">
                  <c:v>120.96849400000001</c:v>
                </c:pt>
                <c:pt idx="197">
                  <c:v>120.944801</c:v>
                </c:pt>
                <c:pt idx="198">
                  <c:v>120.931815</c:v>
                </c:pt>
                <c:pt idx="199">
                  <c:v>120.87784600000001</c:v>
                </c:pt>
                <c:pt idx="200">
                  <c:v>120.851398</c:v>
                </c:pt>
                <c:pt idx="201">
                  <c:v>120.86005400000001</c:v>
                </c:pt>
                <c:pt idx="202">
                  <c:v>120.839552</c:v>
                </c:pt>
                <c:pt idx="203">
                  <c:v>120.861194</c:v>
                </c:pt>
                <c:pt idx="204">
                  <c:v>120.90106</c:v>
                </c:pt>
                <c:pt idx="205">
                  <c:v>120.9063</c:v>
                </c:pt>
                <c:pt idx="206">
                  <c:v>120.936098</c:v>
                </c:pt>
                <c:pt idx="207">
                  <c:v>120.909717</c:v>
                </c:pt>
                <c:pt idx="208">
                  <c:v>120.88397399999999</c:v>
                </c:pt>
                <c:pt idx="209">
                  <c:v>120.867344</c:v>
                </c:pt>
                <c:pt idx="210">
                  <c:v>120.86051</c:v>
                </c:pt>
                <c:pt idx="211">
                  <c:v>120.868711</c:v>
                </c:pt>
                <c:pt idx="212">
                  <c:v>120.873267</c:v>
                </c:pt>
                <c:pt idx="213">
                  <c:v>120.87964599999999</c:v>
                </c:pt>
                <c:pt idx="214">
                  <c:v>120.872117</c:v>
                </c:pt>
                <c:pt idx="215">
                  <c:v>120.876001</c:v>
                </c:pt>
                <c:pt idx="216">
                  <c:v>120.852992</c:v>
                </c:pt>
                <c:pt idx="217">
                  <c:v>120.830668</c:v>
                </c:pt>
                <c:pt idx="218">
                  <c:v>120.858915</c:v>
                </c:pt>
                <c:pt idx="219">
                  <c:v>120.889214</c:v>
                </c:pt>
                <c:pt idx="220">
                  <c:v>120.907439</c:v>
                </c:pt>
                <c:pt idx="221">
                  <c:v>120.914046</c:v>
                </c:pt>
                <c:pt idx="222">
                  <c:v>120.89131</c:v>
                </c:pt>
                <c:pt idx="223">
                  <c:v>120.859371</c:v>
                </c:pt>
                <c:pt idx="224">
                  <c:v>120.81950500000001</c:v>
                </c:pt>
                <c:pt idx="225">
                  <c:v>120.809938</c:v>
                </c:pt>
                <c:pt idx="226">
                  <c:v>120.782602</c:v>
                </c:pt>
                <c:pt idx="227">
                  <c:v>120.77986799999999</c:v>
                </c:pt>
                <c:pt idx="228">
                  <c:v>120.803787</c:v>
                </c:pt>
                <c:pt idx="229">
                  <c:v>120.811532</c:v>
                </c:pt>
                <c:pt idx="230">
                  <c:v>120.8252</c:v>
                </c:pt>
                <c:pt idx="231">
                  <c:v>120.822467</c:v>
                </c:pt>
                <c:pt idx="232">
                  <c:v>120.80037</c:v>
                </c:pt>
                <c:pt idx="233">
                  <c:v>120.78419599999999</c:v>
                </c:pt>
                <c:pt idx="234">
                  <c:v>120.785563</c:v>
                </c:pt>
                <c:pt idx="235">
                  <c:v>120.788297</c:v>
                </c:pt>
                <c:pt idx="236">
                  <c:v>120.80037</c:v>
                </c:pt>
                <c:pt idx="237">
                  <c:v>120.819255</c:v>
                </c:pt>
                <c:pt idx="238">
                  <c:v>120.79490300000001</c:v>
                </c:pt>
                <c:pt idx="239">
                  <c:v>120.758911</c:v>
                </c:pt>
                <c:pt idx="240">
                  <c:v>120.75572200000001</c:v>
                </c:pt>
                <c:pt idx="241">
                  <c:v>120.747293</c:v>
                </c:pt>
                <c:pt idx="242">
                  <c:v>120.752077</c:v>
                </c:pt>
                <c:pt idx="243">
                  <c:v>120.77759</c:v>
                </c:pt>
                <c:pt idx="244">
                  <c:v>120.77850100000001</c:v>
                </c:pt>
                <c:pt idx="245">
                  <c:v>120.78282900000001</c:v>
                </c:pt>
                <c:pt idx="246">
                  <c:v>120.767567</c:v>
                </c:pt>
                <c:pt idx="247">
                  <c:v>120.77257899999999</c:v>
                </c:pt>
                <c:pt idx="248">
                  <c:v>120.787385</c:v>
                </c:pt>
                <c:pt idx="249">
                  <c:v>120.779185</c:v>
                </c:pt>
                <c:pt idx="250">
                  <c:v>120.822239</c:v>
                </c:pt>
                <c:pt idx="251">
                  <c:v>120.82292200000001</c:v>
                </c:pt>
                <c:pt idx="252">
                  <c:v>120.797864</c:v>
                </c:pt>
                <c:pt idx="253">
                  <c:v>120.769389</c:v>
                </c:pt>
                <c:pt idx="254">
                  <c:v>120.766428</c:v>
                </c:pt>
                <c:pt idx="255">
                  <c:v>120.739321</c:v>
                </c:pt>
                <c:pt idx="256">
                  <c:v>120.74068699999999</c:v>
                </c:pt>
                <c:pt idx="257">
                  <c:v>120.768023</c:v>
                </c:pt>
                <c:pt idx="258">
                  <c:v>120.765289</c:v>
                </c:pt>
                <c:pt idx="259">
                  <c:v>120.79627000000001</c:v>
                </c:pt>
                <c:pt idx="260">
                  <c:v>120.834255</c:v>
                </c:pt>
                <c:pt idx="261">
                  <c:v>120.841374</c:v>
                </c:pt>
                <c:pt idx="262">
                  <c:v>120.822694</c:v>
                </c:pt>
                <c:pt idx="263">
                  <c:v>120.804243</c:v>
                </c:pt>
                <c:pt idx="264">
                  <c:v>120.777362</c:v>
                </c:pt>
                <c:pt idx="265">
                  <c:v>120.769389</c:v>
                </c:pt>
                <c:pt idx="266">
                  <c:v>120.74456000000001</c:v>
                </c:pt>
                <c:pt idx="267">
                  <c:v>120.780779</c:v>
                </c:pt>
                <c:pt idx="268">
                  <c:v>120.758729</c:v>
                </c:pt>
                <c:pt idx="269">
                  <c:v>120.757772</c:v>
                </c:pt>
                <c:pt idx="270">
                  <c:v>120.73727100000001</c:v>
                </c:pt>
                <c:pt idx="271">
                  <c:v>120.748205</c:v>
                </c:pt>
                <c:pt idx="272">
                  <c:v>120.758228</c:v>
                </c:pt>
                <c:pt idx="273">
                  <c:v>120.753899</c:v>
                </c:pt>
                <c:pt idx="274">
                  <c:v>120.75184900000001</c:v>
                </c:pt>
                <c:pt idx="275">
                  <c:v>120.753444</c:v>
                </c:pt>
                <c:pt idx="276">
                  <c:v>120.749332</c:v>
                </c:pt>
                <c:pt idx="277">
                  <c:v>120.74114299999999</c:v>
                </c:pt>
                <c:pt idx="278">
                  <c:v>120.73203100000001</c:v>
                </c:pt>
                <c:pt idx="279">
                  <c:v>120.730209</c:v>
                </c:pt>
                <c:pt idx="280">
                  <c:v>120.692168</c:v>
                </c:pt>
                <c:pt idx="281">
                  <c:v>120.682374</c:v>
                </c:pt>
                <c:pt idx="282">
                  <c:v>120.678274</c:v>
                </c:pt>
                <c:pt idx="283">
                  <c:v>120.68737400000001</c:v>
                </c:pt>
                <c:pt idx="284">
                  <c:v>120.71357999999999</c:v>
                </c:pt>
                <c:pt idx="285">
                  <c:v>120.719731</c:v>
                </c:pt>
                <c:pt idx="286">
                  <c:v>120.754811</c:v>
                </c:pt>
                <c:pt idx="287">
                  <c:v>120.76392199999999</c:v>
                </c:pt>
                <c:pt idx="288">
                  <c:v>120.76415</c:v>
                </c:pt>
                <c:pt idx="289">
                  <c:v>120.76005000000001</c:v>
                </c:pt>
                <c:pt idx="290">
                  <c:v>120.752988</c:v>
                </c:pt>
                <c:pt idx="291">
                  <c:v>120.729412</c:v>
                </c:pt>
                <c:pt idx="292">
                  <c:v>120.711986</c:v>
                </c:pt>
                <c:pt idx="293">
                  <c:v>120.71016400000001</c:v>
                </c:pt>
                <c:pt idx="294">
                  <c:v>120.722464</c:v>
                </c:pt>
                <c:pt idx="295">
                  <c:v>120.729298</c:v>
                </c:pt>
                <c:pt idx="296">
                  <c:v>120.721553</c:v>
                </c:pt>
                <c:pt idx="297">
                  <c:v>120.749116</c:v>
                </c:pt>
                <c:pt idx="298">
                  <c:v>120.770073</c:v>
                </c:pt>
                <c:pt idx="299">
                  <c:v>120.79398</c:v>
                </c:pt>
                <c:pt idx="300">
                  <c:v>120.785563</c:v>
                </c:pt>
                <c:pt idx="301">
                  <c:v>120.759366</c:v>
                </c:pt>
                <c:pt idx="302">
                  <c:v>120.72087000000001</c:v>
                </c:pt>
                <c:pt idx="303">
                  <c:v>120.730209</c:v>
                </c:pt>
                <c:pt idx="304">
                  <c:v>120.71745300000001</c:v>
                </c:pt>
                <c:pt idx="305">
                  <c:v>120.721553</c:v>
                </c:pt>
                <c:pt idx="306">
                  <c:v>120.717681</c:v>
                </c:pt>
                <c:pt idx="307">
                  <c:v>120.743877</c:v>
                </c:pt>
                <c:pt idx="308">
                  <c:v>120.73339799999999</c:v>
                </c:pt>
                <c:pt idx="309">
                  <c:v>120.742965</c:v>
                </c:pt>
                <c:pt idx="310">
                  <c:v>120.74046</c:v>
                </c:pt>
                <c:pt idx="311">
                  <c:v>120.724059</c:v>
                </c:pt>
                <c:pt idx="312">
                  <c:v>120.722464</c:v>
                </c:pt>
                <c:pt idx="313">
                  <c:v>120.726564</c:v>
                </c:pt>
                <c:pt idx="314">
                  <c:v>120.721644</c:v>
                </c:pt>
                <c:pt idx="315">
                  <c:v>120.698774</c:v>
                </c:pt>
                <c:pt idx="316">
                  <c:v>120.67417399999999</c:v>
                </c:pt>
                <c:pt idx="317">
                  <c:v>120.68396799999999</c:v>
                </c:pt>
                <c:pt idx="318">
                  <c:v>120.67349</c:v>
                </c:pt>
                <c:pt idx="319">
                  <c:v>120.682374</c:v>
                </c:pt>
                <c:pt idx="320">
                  <c:v>120.684196</c:v>
                </c:pt>
                <c:pt idx="321">
                  <c:v>120.726337</c:v>
                </c:pt>
                <c:pt idx="322">
                  <c:v>120.718079</c:v>
                </c:pt>
                <c:pt idx="323">
                  <c:v>120.702647</c:v>
                </c:pt>
                <c:pt idx="324">
                  <c:v>120.69604099999999</c:v>
                </c:pt>
                <c:pt idx="325">
                  <c:v>120.711986</c:v>
                </c:pt>
                <c:pt idx="326">
                  <c:v>120.70287399999999</c:v>
                </c:pt>
                <c:pt idx="327">
                  <c:v>120.675996</c:v>
                </c:pt>
                <c:pt idx="328">
                  <c:v>120.68579099999999</c:v>
                </c:pt>
                <c:pt idx="329">
                  <c:v>120.696724</c:v>
                </c:pt>
                <c:pt idx="330">
                  <c:v>120.72952600000001</c:v>
                </c:pt>
                <c:pt idx="331">
                  <c:v>120.713808</c:v>
                </c:pt>
                <c:pt idx="332">
                  <c:v>120.726337</c:v>
                </c:pt>
                <c:pt idx="333">
                  <c:v>120.71745300000001</c:v>
                </c:pt>
                <c:pt idx="334">
                  <c:v>120.70036899999999</c:v>
                </c:pt>
                <c:pt idx="335">
                  <c:v>120.70287399999999</c:v>
                </c:pt>
                <c:pt idx="336">
                  <c:v>120.711758</c:v>
                </c:pt>
                <c:pt idx="337">
                  <c:v>120.753899</c:v>
                </c:pt>
                <c:pt idx="338">
                  <c:v>120.77075600000001</c:v>
                </c:pt>
                <c:pt idx="339">
                  <c:v>120.756405</c:v>
                </c:pt>
                <c:pt idx="340">
                  <c:v>120.745243</c:v>
                </c:pt>
                <c:pt idx="341">
                  <c:v>120.70538000000001</c:v>
                </c:pt>
                <c:pt idx="342">
                  <c:v>120.707658</c:v>
                </c:pt>
                <c:pt idx="343">
                  <c:v>120.708341</c:v>
                </c:pt>
                <c:pt idx="344">
                  <c:v>120.71107499999999</c:v>
                </c:pt>
                <c:pt idx="345">
                  <c:v>120.72333</c:v>
                </c:pt>
                <c:pt idx="346">
                  <c:v>120.71357999999999</c:v>
                </c:pt>
                <c:pt idx="347">
                  <c:v>120.71699700000001</c:v>
                </c:pt>
                <c:pt idx="348">
                  <c:v>120.689891</c:v>
                </c:pt>
                <c:pt idx="349">
                  <c:v>120.72314799999999</c:v>
                </c:pt>
                <c:pt idx="350">
                  <c:v>120.73635899999999</c:v>
                </c:pt>
                <c:pt idx="351">
                  <c:v>120.71107499999999</c:v>
                </c:pt>
                <c:pt idx="352">
                  <c:v>120.704925</c:v>
                </c:pt>
                <c:pt idx="353">
                  <c:v>120.69604099999999</c:v>
                </c:pt>
                <c:pt idx="354">
                  <c:v>120.68169</c:v>
                </c:pt>
                <c:pt idx="355">
                  <c:v>120.68055099999999</c:v>
                </c:pt>
                <c:pt idx="356">
                  <c:v>120.654584</c:v>
                </c:pt>
                <c:pt idx="357">
                  <c:v>120.645245</c:v>
                </c:pt>
                <c:pt idx="358">
                  <c:v>120.63454</c:v>
                </c:pt>
                <c:pt idx="359">
                  <c:v>120.638412</c:v>
                </c:pt>
                <c:pt idx="360">
                  <c:v>120.64123600000001</c:v>
                </c:pt>
                <c:pt idx="361">
                  <c:v>120.682374</c:v>
                </c:pt>
                <c:pt idx="362">
                  <c:v>120.688979</c:v>
                </c:pt>
                <c:pt idx="363">
                  <c:v>120.704697</c:v>
                </c:pt>
                <c:pt idx="364">
                  <c:v>120.72952600000001</c:v>
                </c:pt>
                <c:pt idx="365">
                  <c:v>120.723603</c:v>
                </c:pt>
                <c:pt idx="366">
                  <c:v>120.697863</c:v>
                </c:pt>
                <c:pt idx="367">
                  <c:v>120.687157</c:v>
                </c:pt>
                <c:pt idx="368">
                  <c:v>120.705369</c:v>
                </c:pt>
                <c:pt idx="369">
                  <c:v>120.696269</c:v>
                </c:pt>
                <c:pt idx="370">
                  <c:v>120.710391</c:v>
                </c:pt>
                <c:pt idx="371">
                  <c:v>120.700824</c:v>
                </c:pt>
                <c:pt idx="372">
                  <c:v>120.698319</c:v>
                </c:pt>
                <c:pt idx="373">
                  <c:v>120.679868</c:v>
                </c:pt>
                <c:pt idx="374">
                  <c:v>120.705608</c:v>
                </c:pt>
                <c:pt idx="375">
                  <c:v>120.718592</c:v>
                </c:pt>
                <c:pt idx="376">
                  <c:v>120.738979</c:v>
                </c:pt>
                <c:pt idx="377">
                  <c:v>120.75663299999999</c:v>
                </c:pt>
                <c:pt idx="378">
                  <c:v>120.760733</c:v>
                </c:pt>
                <c:pt idx="379">
                  <c:v>120.73818199999999</c:v>
                </c:pt>
                <c:pt idx="380">
                  <c:v>120.719503</c:v>
                </c:pt>
                <c:pt idx="381">
                  <c:v>120.72906999999999</c:v>
                </c:pt>
                <c:pt idx="382">
                  <c:v>120.708569</c:v>
                </c:pt>
                <c:pt idx="383">
                  <c:v>120.69595</c:v>
                </c:pt>
                <c:pt idx="384">
                  <c:v>120.70287399999999</c:v>
                </c:pt>
                <c:pt idx="385">
                  <c:v>120.694902</c:v>
                </c:pt>
                <c:pt idx="386">
                  <c:v>120.703558</c:v>
                </c:pt>
                <c:pt idx="387">
                  <c:v>120.70925200000001</c:v>
                </c:pt>
                <c:pt idx="388">
                  <c:v>120.68100699999999</c:v>
                </c:pt>
                <c:pt idx="389">
                  <c:v>120.66255700000001</c:v>
                </c:pt>
                <c:pt idx="390">
                  <c:v>120.673035</c:v>
                </c:pt>
                <c:pt idx="391">
                  <c:v>120.702282</c:v>
                </c:pt>
                <c:pt idx="392">
                  <c:v>120.72041400000001</c:v>
                </c:pt>
                <c:pt idx="393">
                  <c:v>120.705608</c:v>
                </c:pt>
                <c:pt idx="394">
                  <c:v>120.702191</c:v>
                </c:pt>
                <c:pt idx="395">
                  <c:v>120.679185</c:v>
                </c:pt>
                <c:pt idx="396">
                  <c:v>120.654584</c:v>
                </c:pt>
                <c:pt idx="397">
                  <c:v>120.646156</c:v>
                </c:pt>
                <c:pt idx="398">
                  <c:v>120.613129</c:v>
                </c:pt>
                <c:pt idx="399">
                  <c:v>120.643879</c:v>
                </c:pt>
                <c:pt idx="400">
                  <c:v>120.65526800000001</c:v>
                </c:pt>
                <c:pt idx="401">
                  <c:v>120.66346799999999</c:v>
                </c:pt>
                <c:pt idx="402">
                  <c:v>120.693307</c:v>
                </c:pt>
                <c:pt idx="403">
                  <c:v>120.67759</c:v>
                </c:pt>
                <c:pt idx="404">
                  <c:v>120.71266900000001</c:v>
                </c:pt>
                <c:pt idx="405">
                  <c:v>120.699913</c:v>
                </c:pt>
                <c:pt idx="406">
                  <c:v>120.67804599999999</c:v>
                </c:pt>
                <c:pt idx="407">
                  <c:v>120.685563</c:v>
                </c:pt>
                <c:pt idx="408">
                  <c:v>120.67531200000001</c:v>
                </c:pt>
                <c:pt idx="409">
                  <c:v>120.658912</c:v>
                </c:pt>
                <c:pt idx="410">
                  <c:v>120.64456199999999</c:v>
                </c:pt>
                <c:pt idx="411">
                  <c:v>120.65822900000001</c:v>
                </c:pt>
                <c:pt idx="412">
                  <c:v>120.653901</c:v>
                </c:pt>
                <c:pt idx="413">
                  <c:v>120.665746</c:v>
                </c:pt>
                <c:pt idx="414">
                  <c:v>120.683843</c:v>
                </c:pt>
                <c:pt idx="415">
                  <c:v>120.72770300000001</c:v>
                </c:pt>
                <c:pt idx="416">
                  <c:v>120.761189</c:v>
                </c:pt>
                <c:pt idx="417">
                  <c:v>120.758</c:v>
                </c:pt>
                <c:pt idx="418">
                  <c:v>120.75708899999999</c:v>
                </c:pt>
                <c:pt idx="419">
                  <c:v>120.751394</c:v>
                </c:pt>
                <c:pt idx="420">
                  <c:v>120.72610899999999</c:v>
                </c:pt>
                <c:pt idx="421">
                  <c:v>120.706063</c:v>
                </c:pt>
                <c:pt idx="422">
                  <c:v>120.683376</c:v>
                </c:pt>
                <c:pt idx="423">
                  <c:v>120.688979</c:v>
                </c:pt>
                <c:pt idx="424">
                  <c:v>120.68442400000001</c:v>
                </c:pt>
                <c:pt idx="425">
                  <c:v>120.650257</c:v>
                </c:pt>
                <c:pt idx="426">
                  <c:v>120.66301199999999</c:v>
                </c:pt>
                <c:pt idx="427">
                  <c:v>120.668479</c:v>
                </c:pt>
                <c:pt idx="428">
                  <c:v>120.65822900000001</c:v>
                </c:pt>
                <c:pt idx="429">
                  <c:v>120.66802300000001</c:v>
                </c:pt>
                <c:pt idx="430">
                  <c:v>120.673946</c:v>
                </c:pt>
                <c:pt idx="431">
                  <c:v>120.679413</c:v>
                </c:pt>
                <c:pt idx="432">
                  <c:v>120.659595</c:v>
                </c:pt>
                <c:pt idx="433">
                  <c:v>120.66119</c:v>
                </c:pt>
                <c:pt idx="434">
                  <c:v>120.635451</c:v>
                </c:pt>
                <c:pt idx="435">
                  <c:v>120.63431199999999</c:v>
                </c:pt>
                <c:pt idx="436">
                  <c:v>120.628845</c:v>
                </c:pt>
                <c:pt idx="437">
                  <c:v>120.63824099999999</c:v>
                </c:pt>
                <c:pt idx="438">
                  <c:v>120.668935</c:v>
                </c:pt>
                <c:pt idx="439">
                  <c:v>120.65572299999999</c:v>
                </c:pt>
                <c:pt idx="440">
                  <c:v>120.665746</c:v>
                </c:pt>
                <c:pt idx="441">
                  <c:v>120.655495</c:v>
                </c:pt>
                <c:pt idx="442">
                  <c:v>120.67235100000001</c:v>
                </c:pt>
                <c:pt idx="443">
                  <c:v>120.659595</c:v>
                </c:pt>
                <c:pt idx="444">
                  <c:v>120.660051</c:v>
                </c:pt>
                <c:pt idx="445">
                  <c:v>120.68150799999999</c:v>
                </c:pt>
                <c:pt idx="446">
                  <c:v>120.711303</c:v>
                </c:pt>
                <c:pt idx="447">
                  <c:v>120.716769</c:v>
                </c:pt>
                <c:pt idx="448">
                  <c:v>120.690574</c:v>
                </c:pt>
                <c:pt idx="449">
                  <c:v>120.69034600000001</c:v>
                </c:pt>
                <c:pt idx="450">
                  <c:v>120.670529</c:v>
                </c:pt>
                <c:pt idx="451">
                  <c:v>120.660962</c:v>
                </c:pt>
                <c:pt idx="452">
                  <c:v>120.65868399999999</c:v>
                </c:pt>
                <c:pt idx="453">
                  <c:v>120.666623</c:v>
                </c:pt>
                <c:pt idx="454">
                  <c:v>120.69809100000001</c:v>
                </c:pt>
                <c:pt idx="455">
                  <c:v>120.70378599999999</c:v>
                </c:pt>
                <c:pt idx="456">
                  <c:v>120.729298</c:v>
                </c:pt>
                <c:pt idx="457">
                  <c:v>120.749799</c:v>
                </c:pt>
                <c:pt idx="458">
                  <c:v>120.75595</c:v>
                </c:pt>
                <c:pt idx="459">
                  <c:v>120.750255</c:v>
                </c:pt>
                <c:pt idx="460">
                  <c:v>120.736211</c:v>
                </c:pt>
                <c:pt idx="461">
                  <c:v>120.69854599999999</c:v>
                </c:pt>
                <c:pt idx="462">
                  <c:v>120.68374</c:v>
                </c:pt>
                <c:pt idx="463">
                  <c:v>120.673946</c:v>
                </c:pt>
                <c:pt idx="464">
                  <c:v>120.643423</c:v>
                </c:pt>
                <c:pt idx="465">
                  <c:v>120.64114499999999</c:v>
                </c:pt>
                <c:pt idx="466">
                  <c:v>120.660279</c:v>
                </c:pt>
                <c:pt idx="467">
                  <c:v>120.671896</c:v>
                </c:pt>
                <c:pt idx="468">
                  <c:v>120.67565399999999</c:v>
                </c:pt>
                <c:pt idx="469">
                  <c:v>120.690118</c:v>
                </c:pt>
                <c:pt idx="470">
                  <c:v>120.688979</c:v>
                </c:pt>
                <c:pt idx="471">
                  <c:v>120.67759</c:v>
                </c:pt>
                <c:pt idx="472">
                  <c:v>120.69103</c:v>
                </c:pt>
                <c:pt idx="473">
                  <c:v>120.68100699999999</c:v>
                </c:pt>
                <c:pt idx="474">
                  <c:v>120.66688499999999</c:v>
                </c:pt>
                <c:pt idx="475">
                  <c:v>120.64501799999999</c:v>
                </c:pt>
                <c:pt idx="476">
                  <c:v>120.61533799999999</c:v>
                </c:pt>
                <c:pt idx="477">
                  <c:v>120.62611200000001</c:v>
                </c:pt>
                <c:pt idx="478">
                  <c:v>120.614951</c:v>
                </c:pt>
                <c:pt idx="479">
                  <c:v>120.642056</c:v>
                </c:pt>
                <c:pt idx="480">
                  <c:v>120.65299</c:v>
                </c:pt>
                <c:pt idx="481">
                  <c:v>120.674857</c:v>
                </c:pt>
                <c:pt idx="482">
                  <c:v>120.675996</c:v>
                </c:pt>
                <c:pt idx="483">
                  <c:v>120.70003800000001</c:v>
                </c:pt>
                <c:pt idx="484">
                  <c:v>120.671668</c:v>
                </c:pt>
                <c:pt idx="485">
                  <c:v>120.701052</c:v>
                </c:pt>
                <c:pt idx="486">
                  <c:v>120.704469</c:v>
                </c:pt>
                <c:pt idx="487">
                  <c:v>120.689663</c:v>
                </c:pt>
                <c:pt idx="488">
                  <c:v>120.69854599999999</c:v>
                </c:pt>
                <c:pt idx="489">
                  <c:v>120.692396</c:v>
                </c:pt>
                <c:pt idx="490">
                  <c:v>120.68169</c:v>
                </c:pt>
                <c:pt idx="491">
                  <c:v>120.669299</c:v>
                </c:pt>
                <c:pt idx="492">
                  <c:v>120.66346799999999</c:v>
                </c:pt>
                <c:pt idx="493">
                  <c:v>120.680324</c:v>
                </c:pt>
                <c:pt idx="494">
                  <c:v>120.692852</c:v>
                </c:pt>
                <c:pt idx="495">
                  <c:v>120.69923</c:v>
                </c:pt>
                <c:pt idx="496">
                  <c:v>120.69763500000001</c:v>
                </c:pt>
                <c:pt idx="497">
                  <c:v>120.701052</c:v>
                </c:pt>
                <c:pt idx="498">
                  <c:v>120.686702</c:v>
                </c:pt>
                <c:pt idx="499">
                  <c:v>120.68738500000001</c:v>
                </c:pt>
                <c:pt idx="500">
                  <c:v>120.678957</c:v>
                </c:pt>
                <c:pt idx="501">
                  <c:v>120.687613</c:v>
                </c:pt>
                <c:pt idx="502">
                  <c:v>120.685563</c:v>
                </c:pt>
                <c:pt idx="503">
                  <c:v>120.691485</c:v>
                </c:pt>
                <c:pt idx="504">
                  <c:v>120.64843399999999</c:v>
                </c:pt>
                <c:pt idx="505">
                  <c:v>120.67144</c:v>
                </c:pt>
                <c:pt idx="506">
                  <c:v>120.65504</c:v>
                </c:pt>
                <c:pt idx="507">
                  <c:v>120.638412</c:v>
                </c:pt>
                <c:pt idx="508">
                  <c:v>120.62315099999999</c:v>
                </c:pt>
                <c:pt idx="509">
                  <c:v>120.672579</c:v>
                </c:pt>
                <c:pt idx="510">
                  <c:v>120.678274</c:v>
                </c:pt>
                <c:pt idx="511">
                  <c:v>120.679868</c:v>
                </c:pt>
                <c:pt idx="512">
                  <c:v>120.70036899999999</c:v>
                </c:pt>
                <c:pt idx="513">
                  <c:v>120.69809100000001</c:v>
                </c:pt>
                <c:pt idx="514">
                  <c:v>120.67841</c:v>
                </c:pt>
                <c:pt idx="515">
                  <c:v>120.648662</c:v>
                </c:pt>
                <c:pt idx="516">
                  <c:v>120.61631800000001</c:v>
                </c:pt>
                <c:pt idx="517">
                  <c:v>120.629756</c:v>
                </c:pt>
                <c:pt idx="518">
                  <c:v>120.625884</c:v>
                </c:pt>
                <c:pt idx="519">
                  <c:v>120.623606</c:v>
                </c:pt>
                <c:pt idx="520">
                  <c:v>120.65777300000001</c:v>
                </c:pt>
                <c:pt idx="521">
                  <c:v>120.67030099999999</c:v>
                </c:pt>
                <c:pt idx="522">
                  <c:v>120.68688400000001</c:v>
                </c:pt>
                <c:pt idx="523">
                  <c:v>120.688068</c:v>
                </c:pt>
                <c:pt idx="524">
                  <c:v>120.69171299999999</c:v>
                </c:pt>
                <c:pt idx="525">
                  <c:v>120.687613</c:v>
                </c:pt>
                <c:pt idx="526">
                  <c:v>120.684196</c:v>
                </c:pt>
                <c:pt idx="527">
                  <c:v>120.67349</c:v>
                </c:pt>
                <c:pt idx="528">
                  <c:v>120.661418</c:v>
                </c:pt>
                <c:pt idx="529">
                  <c:v>120.650712</c:v>
                </c:pt>
                <c:pt idx="530">
                  <c:v>120.66119</c:v>
                </c:pt>
                <c:pt idx="531">
                  <c:v>120.676451</c:v>
                </c:pt>
                <c:pt idx="532">
                  <c:v>120.676224</c:v>
                </c:pt>
                <c:pt idx="533">
                  <c:v>120.712214</c:v>
                </c:pt>
                <c:pt idx="534">
                  <c:v>120.73112</c:v>
                </c:pt>
                <c:pt idx="535">
                  <c:v>120.752077</c:v>
                </c:pt>
                <c:pt idx="536">
                  <c:v>120.76916199999999</c:v>
                </c:pt>
                <c:pt idx="537">
                  <c:v>120.719731</c:v>
                </c:pt>
                <c:pt idx="538">
                  <c:v>120.693307</c:v>
                </c:pt>
                <c:pt idx="539">
                  <c:v>120.695813</c:v>
                </c:pt>
                <c:pt idx="540">
                  <c:v>120.68784100000001</c:v>
                </c:pt>
                <c:pt idx="541">
                  <c:v>120.688068</c:v>
                </c:pt>
                <c:pt idx="542">
                  <c:v>120.67804599999999</c:v>
                </c:pt>
                <c:pt idx="543">
                  <c:v>120.66734</c:v>
                </c:pt>
                <c:pt idx="544">
                  <c:v>120.680324</c:v>
                </c:pt>
                <c:pt idx="545">
                  <c:v>120.669242</c:v>
                </c:pt>
                <c:pt idx="546">
                  <c:v>120.676907</c:v>
                </c:pt>
                <c:pt idx="547">
                  <c:v>120.67667899999999</c:v>
                </c:pt>
                <c:pt idx="548">
                  <c:v>120.667112</c:v>
                </c:pt>
                <c:pt idx="549">
                  <c:v>120.654584</c:v>
                </c:pt>
                <c:pt idx="550">
                  <c:v>120.654129</c:v>
                </c:pt>
                <c:pt idx="551">
                  <c:v>120.674629</c:v>
                </c:pt>
                <c:pt idx="552">
                  <c:v>120.66255700000001</c:v>
                </c:pt>
                <c:pt idx="553">
                  <c:v>120.670051</c:v>
                </c:pt>
                <c:pt idx="554">
                  <c:v>120.669162</c:v>
                </c:pt>
                <c:pt idx="555">
                  <c:v>120.64365100000001</c:v>
                </c:pt>
                <c:pt idx="556">
                  <c:v>120.674401</c:v>
                </c:pt>
                <c:pt idx="557">
                  <c:v>120.654584</c:v>
                </c:pt>
                <c:pt idx="558">
                  <c:v>120.66119</c:v>
                </c:pt>
                <c:pt idx="559">
                  <c:v>120.67667899999999</c:v>
                </c:pt>
                <c:pt idx="560">
                  <c:v>120.660894</c:v>
                </c:pt>
                <c:pt idx="561">
                  <c:v>120.645929</c:v>
                </c:pt>
                <c:pt idx="562">
                  <c:v>120.670529</c:v>
                </c:pt>
                <c:pt idx="563">
                  <c:v>120.65299</c:v>
                </c:pt>
                <c:pt idx="564">
                  <c:v>120.698774</c:v>
                </c:pt>
                <c:pt idx="565">
                  <c:v>120.710847</c:v>
                </c:pt>
                <c:pt idx="566">
                  <c:v>120.70970800000001</c:v>
                </c:pt>
                <c:pt idx="567">
                  <c:v>120.69103</c:v>
                </c:pt>
                <c:pt idx="568">
                  <c:v>120.67328500000001</c:v>
                </c:pt>
                <c:pt idx="569">
                  <c:v>120.65504</c:v>
                </c:pt>
                <c:pt idx="570">
                  <c:v>120.67576800000001</c:v>
                </c:pt>
                <c:pt idx="571">
                  <c:v>120.68305700000001</c:v>
                </c:pt>
                <c:pt idx="572">
                  <c:v>120.72474200000001</c:v>
                </c:pt>
                <c:pt idx="573">
                  <c:v>120.72770300000001</c:v>
                </c:pt>
                <c:pt idx="574">
                  <c:v>120.726792</c:v>
                </c:pt>
                <c:pt idx="575">
                  <c:v>120.719047</c:v>
                </c:pt>
                <c:pt idx="576">
                  <c:v>120.709298</c:v>
                </c:pt>
                <c:pt idx="577">
                  <c:v>120.677818</c:v>
                </c:pt>
                <c:pt idx="578">
                  <c:v>120.696269</c:v>
                </c:pt>
                <c:pt idx="579">
                  <c:v>120.688979</c:v>
                </c:pt>
                <c:pt idx="580">
                  <c:v>120.70036899999999</c:v>
                </c:pt>
                <c:pt idx="581">
                  <c:v>120.706519</c:v>
                </c:pt>
                <c:pt idx="582">
                  <c:v>120.67326199999999</c:v>
                </c:pt>
                <c:pt idx="583">
                  <c:v>120.708569</c:v>
                </c:pt>
                <c:pt idx="584">
                  <c:v>120.671668</c:v>
                </c:pt>
                <c:pt idx="585">
                  <c:v>120.665746</c:v>
                </c:pt>
                <c:pt idx="586">
                  <c:v>120.665746</c:v>
                </c:pt>
                <c:pt idx="587">
                  <c:v>120.660051</c:v>
                </c:pt>
                <c:pt idx="588">
                  <c:v>120.679868</c:v>
                </c:pt>
                <c:pt idx="589">
                  <c:v>120.671212</c:v>
                </c:pt>
                <c:pt idx="590">
                  <c:v>120.66939000000001</c:v>
                </c:pt>
                <c:pt idx="591">
                  <c:v>120.63145299999999</c:v>
                </c:pt>
                <c:pt idx="592">
                  <c:v>120.630212</c:v>
                </c:pt>
                <c:pt idx="593">
                  <c:v>120.62269499999999</c:v>
                </c:pt>
                <c:pt idx="594">
                  <c:v>120.607434</c:v>
                </c:pt>
                <c:pt idx="595">
                  <c:v>120.610851</c:v>
                </c:pt>
                <c:pt idx="596">
                  <c:v>120.632718</c:v>
                </c:pt>
                <c:pt idx="597">
                  <c:v>120.664151</c:v>
                </c:pt>
                <c:pt idx="598">
                  <c:v>120.67075699999999</c:v>
                </c:pt>
                <c:pt idx="599">
                  <c:v>120.691485</c:v>
                </c:pt>
                <c:pt idx="600">
                  <c:v>120.696952</c:v>
                </c:pt>
                <c:pt idx="601">
                  <c:v>120.696496</c:v>
                </c:pt>
                <c:pt idx="602">
                  <c:v>120.70948</c:v>
                </c:pt>
                <c:pt idx="603">
                  <c:v>120.696269</c:v>
                </c:pt>
                <c:pt idx="604">
                  <c:v>120.700597</c:v>
                </c:pt>
                <c:pt idx="605">
                  <c:v>120.710847</c:v>
                </c:pt>
                <c:pt idx="606">
                  <c:v>120.71836399999999</c:v>
                </c:pt>
                <c:pt idx="607">
                  <c:v>120.69945800000001</c:v>
                </c:pt>
                <c:pt idx="608">
                  <c:v>120.683285</c:v>
                </c:pt>
                <c:pt idx="609">
                  <c:v>120.67030099999999</c:v>
                </c:pt>
                <c:pt idx="610">
                  <c:v>120.67371799999999</c:v>
                </c:pt>
                <c:pt idx="611">
                  <c:v>120.67326199999999</c:v>
                </c:pt>
                <c:pt idx="612">
                  <c:v>120.701052</c:v>
                </c:pt>
                <c:pt idx="613">
                  <c:v>120.705608</c:v>
                </c:pt>
                <c:pt idx="614">
                  <c:v>120.730665</c:v>
                </c:pt>
                <c:pt idx="615">
                  <c:v>120.71107499999999</c:v>
                </c:pt>
                <c:pt idx="616">
                  <c:v>120.70538000000001</c:v>
                </c:pt>
                <c:pt idx="617">
                  <c:v>120.69854599999999</c:v>
                </c:pt>
                <c:pt idx="618">
                  <c:v>120.68396799999999</c:v>
                </c:pt>
                <c:pt idx="619">
                  <c:v>120.679185</c:v>
                </c:pt>
                <c:pt idx="620">
                  <c:v>120.680779</c:v>
                </c:pt>
                <c:pt idx="621">
                  <c:v>120.687613</c:v>
                </c:pt>
                <c:pt idx="622">
                  <c:v>120.694902</c:v>
                </c:pt>
                <c:pt idx="623">
                  <c:v>120.67144</c:v>
                </c:pt>
                <c:pt idx="624">
                  <c:v>120.682602</c:v>
                </c:pt>
                <c:pt idx="625">
                  <c:v>120.693763</c:v>
                </c:pt>
                <c:pt idx="626">
                  <c:v>120.653673</c:v>
                </c:pt>
                <c:pt idx="627">
                  <c:v>120.64274</c:v>
                </c:pt>
                <c:pt idx="628">
                  <c:v>120.651623</c:v>
                </c:pt>
                <c:pt idx="629">
                  <c:v>120.672579</c:v>
                </c:pt>
                <c:pt idx="630">
                  <c:v>120.64151</c:v>
                </c:pt>
                <c:pt idx="631">
                  <c:v>120.64160099999999</c:v>
                </c:pt>
                <c:pt idx="632">
                  <c:v>120.635679</c:v>
                </c:pt>
                <c:pt idx="633">
                  <c:v>120.62702299999999</c:v>
                </c:pt>
                <c:pt idx="634">
                  <c:v>120.622923</c:v>
                </c:pt>
                <c:pt idx="635">
                  <c:v>120.63340100000001</c:v>
                </c:pt>
                <c:pt idx="636">
                  <c:v>120.64888999999999</c:v>
                </c:pt>
                <c:pt idx="637">
                  <c:v>120.663308</c:v>
                </c:pt>
                <c:pt idx="638">
                  <c:v>120.679413</c:v>
                </c:pt>
                <c:pt idx="639">
                  <c:v>120.66551800000001</c:v>
                </c:pt>
                <c:pt idx="640">
                  <c:v>120.69763500000001</c:v>
                </c:pt>
                <c:pt idx="641">
                  <c:v>120.71540299999999</c:v>
                </c:pt>
                <c:pt idx="642">
                  <c:v>120.68169</c:v>
                </c:pt>
                <c:pt idx="643">
                  <c:v>120.707886</c:v>
                </c:pt>
                <c:pt idx="644">
                  <c:v>120.682374</c:v>
                </c:pt>
                <c:pt idx="645">
                  <c:v>120.687271</c:v>
                </c:pt>
                <c:pt idx="646">
                  <c:v>120.67667899999999</c:v>
                </c:pt>
                <c:pt idx="647">
                  <c:v>120.661418</c:v>
                </c:pt>
                <c:pt idx="648">
                  <c:v>120.664379</c:v>
                </c:pt>
                <c:pt idx="649">
                  <c:v>120.683285</c:v>
                </c:pt>
                <c:pt idx="650">
                  <c:v>120.680779</c:v>
                </c:pt>
                <c:pt idx="651">
                  <c:v>120.72314799999999</c:v>
                </c:pt>
                <c:pt idx="652">
                  <c:v>120.73635899999999</c:v>
                </c:pt>
                <c:pt idx="653">
                  <c:v>120.762795</c:v>
                </c:pt>
                <c:pt idx="654">
                  <c:v>120.740915</c:v>
                </c:pt>
                <c:pt idx="655">
                  <c:v>120.731804</c:v>
                </c:pt>
                <c:pt idx="656">
                  <c:v>120.70629099999999</c:v>
                </c:pt>
                <c:pt idx="657">
                  <c:v>120.69307999999999</c:v>
                </c:pt>
                <c:pt idx="658">
                  <c:v>120.68784100000001</c:v>
                </c:pt>
                <c:pt idx="659">
                  <c:v>120.67531200000001</c:v>
                </c:pt>
                <c:pt idx="660">
                  <c:v>120.67714599999999</c:v>
                </c:pt>
                <c:pt idx="661">
                  <c:v>120.650712</c:v>
                </c:pt>
                <c:pt idx="662">
                  <c:v>120.66802300000001</c:v>
                </c:pt>
                <c:pt idx="663">
                  <c:v>120.67531200000001</c:v>
                </c:pt>
                <c:pt idx="664">
                  <c:v>120.696952</c:v>
                </c:pt>
                <c:pt idx="665">
                  <c:v>120.701508</c:v>
                </c:pt>
                <c:pt idx="666">
                  <c:v>120.705152</c:v>
                </c:pt>
                <c:pt idx="667">
                  <c:v>120.70241900000001</c:v>
                </c:pt>
                <c:pt idx="668">
                  <c:v>120.701736</c:v>
                </c:pt>
                <c:pt idx="669">
                  <c:v>120.68442400000001</c:v>
                </c:pt>
                <c:pt idx="670">
                  <c:v>120.65230699999999</c:v>
                </c:pt>
                <c:pt idx="671">
                  <c:v>120.624062</c:v>
                </c:pt>
                <c:pt idx="672">
                  <c:v>120.622012</c:v>
                </c:pt>
                <c:pt idx="673">
                  <c:v>120.61586200000001</c:v>
                </c:pt>
                <c:pt idx="674">
                  <c:v>120.658912</c:v>
                </c:pt>
                <c:pt idx="675">
                  <c:v>120.67531200000001</c:v>
                </c:pt>
                <c:pt idx="676">
                  <c:v>120.690061</c:v>
                </c:pt>
                <c:pt idx="677">
                  <c:v>120.698319</c:v>
                </c:pt>
                <c:pt idx="678">
                  <c:v>120.705608</c:v>
                </c:pt>
                <c:pt idx="679">
                  <c:v>120.705608</c:v>
                </c:pt>
                <c:pt idx="680">
                  <c:v>120.691485</c:v>
                </c:pt>
                <c:pt idx="681">
                  <c:v>120.684879</c:v>
                </c:pt>
                <c:pt idx="682">
                  <c:v>120.677818</c:v>
                </c:pt>
                <c:pt idx="683">
                  <c:v>120.677818</c:v>
                </c:pt>
                <c:pt idx="684">
                  <c:v>120.668707</c:v>
                </c:pt>
                <c:pt idx="685">
                  <c:v>120.681918</c:v>
                </c:pt>
                <c:pt idx="686">
                  <c:v>120.666657</c:v>
                </c:pt>
                <c:pt idx="687">
                  <c:v>120.680779</c:v>
                </c:pt>
                <c:pt idx="688">
                  <c:v>120.693307</c:v>
                </c:pt>
                <c:pt idx="689">
                  <c:v>120.70970800000001</c:v>
                </c:pt>
                <c:pt idx="690">
                  <c:v>120.722692</c:v>
                </c:pt>
                <c:pt idx="691">
                  <c:v>120.727954</c:v>
                </c:pt>
                <c:pt idx="692">
                  <c:v>120.728615</c:v>
                </c:pt>
                <c:pt idx="693">
                  <c:v>120.73522</c:v>
                </c:pt>
                <c:pt idx="694">
                  <c:v>120.72292</c:v>
                </c:pt>
                <c:pt idx="695">
                  <c:v>120.70241900000001</c:v>
                </c:pt>
                <c:pt idx="696">
                  <c:v>120.698774</c:v>
                </c:pt>
                <c:pt idx="697">
                  <c:v>120.71357999999999</c:v>
                </c:pt>
                <c:pt idx="698">
                  <c:v>120.701508</c:v>
                </c:pt>
                <c:pt idx="699">
                  <c:v>120.71551700000001</c:v>
                </c:pt>
                <c:pt idx="700">
                  <c:v>120.72041400000001</c:v>
                </c:pt>
                <c:pt idx="701">
                  <c:v>120.69900199999999</c:v>
                </c:pt>
                <c:pt idx="702">
                  <c:v>120.668251</c:v>
                </c:pt>
                <c:pt idx="703">
                  <c:v>120.674629</c:v>
                </c:pt>
                <c:pt idx="704">
                  <c:v>120.670073</c:v>
                </c:pt>
                <c:pt idx="705">
                  <c:v>120.66984600000001</c:v>
                </c:pt>
                <c:pt idx="706">
                  <c:v>120.649573</c:v>
                </c:pt>
                <c:pt idx="707">
                  <c:v>120.716314</c:v>
                </c:pt>
                <c:pt idx="708">
                  <c:v>120.734537</c:v>
                </c:pt>
                <c:pt idx="709">
                  <c:v>120.722464</c:v>
                </c:pt>
                <c:pt idx="710">
                  <c:v>120.713808</c:v>
                </c:pt>
                <c:pt idx="711">
                  <c:v>120.65913999999999</c:v>
                </c:pt>
                <c:pt idx="712">
                  <c:v>120.65617899999999</c:v>
                </c:pt>
                <c:pt idx="713">
                  <c:v>120.63590600000001</c:v>
                </c:pt>
                <c:pt idx="714">
                  <c:v>120.636043</c:v>
                </c:pt>
                <c:pt idx="715">
                  <c:v>120.63249</c:v>
                </c:pt>
                <c:pt idx="716">
                  <c:v>120.653901</c:v>
                </c:pt>
                <c:pt idx="717">
                  <c:v>120.70332999999999</c:v>
                </c:pt>
                <c:pt idx="718">
                  <c:v>120.74159899999999</c:v>
                </c:pt>
                <c:pt idx="719">
                  <c:v>120.723831</c:v>
                </c:pt>
                <c:pt idx="720">
                  <c:v>120.731804</c:v>
                </c:pt>
                <c:pt idx="721">
                  <c:v>120.69854599999999</c:v>
                </c:pt>
                <c:pt idx="722">
                  <c:v>120.684355</c:v>
                </c:pt>
                <c:pt idx="723">
                  <c:v>120.676224</c:v>
                </c:pt>
                <c:pt idx="724">
                  <c:v>120.68533499999999</c:v>
                </c:pt>
                <c:pt idx="725">
                  <c:v>120.692396</c:v>
                </c:pt>
                <c:pt idx="726">
                  <c:v>120.686474</c:v>
                </c:pt>
                <c:pt idx="727">
                  <c:v>120.669162</c:v>
                </c:pt>
                <c:pt idx="728">
                  <c:v>120.684652</c:v>
                </c:pt>
                <c:pt idx="729">
                  <c:v>120.682146</c:v>
                </c:pt>
                <c:pt idx="730">
                  <c:v>120.72374000000001</c:v>
                </c:pt>
                <c:pt idx="731">
                  <c:v>120.74797700000001</c:v>
                </c:pt>
                <c:pt idx="732">
                  <c:v>120.728842</c:v>
                </c:pt>
                <c:pt idx="733">
                  <c:v>120.723375</c:v>
                </c:pt>
                <c:pt idx="734">
                  <c:v>120.714264</c:v>
                </c:pt>
                <c:pt idx="735">
                  <c:v>120.686246</c:v>
                </c:pt>
                <c:pt idx="736">
                  <c:v>120.693763</c:v>
                </c:pt>
                <c:pt idx="737">
                  <c:v>120.70471999999999</c:v>
                </c:pt>
                <c:pt idx="738">
                  <c:v>120.677818</c:v>
                </c:pt>
                <c:pt idx="739">
                  <c:v>120.688524</c:v>
                </c:pt>
                <c:pt idx="740">
                  <c:v>120.66301199999999</c:v>
                </c:pt>
                <c:pt idx="741">
                  <c:v>120.690118</c:v>
                </c:pt>
                <c:pt idx="742">
                  <c:v>120.66734</c:v>
                </c:pt>
                <c:pt idx="743">
                  <c:v>120.678274</c:v>
                </c:pt>
                <c:pt idx="744">
                  <c:v>120.702191</c:v>
                </c:pt>
                <c:pt idx="745">
                  <c:v>120.689059</c:v>
                </c:pt>
                <c:pt idx="746">
                  <c:v>120.676451</c:v>
                </c:pt>
                <c:pt idx="747">
                  <c:v>120.678274</c:v>
                </c:pt>
                <c:pt idx="748">
                  <c:v>120.670985</c:v>
                </c:pt>
                <c:pt idx="749">
                  <c:v>120.63431199999999</c:v>
                </c:pt>
                <c:pt idx="750">
                  <c:v>120.610623</c:v>
                </c:pt>
                <c:pt idx="751">
                  <c:v>120.604929</c:v>
                </c:pt>
                <c:pt idx="752">
                  <c:v>120.627706</c:v>
                </c:pt>
                <c:pt idx="753">
                  <c:v>120.64264900000001</c:v>
                </c:pt>
                <c:pt idx="754">
                  <c:v>120.651623</c:v>
                </c:pt>
                <c:pt idx="755">
                  <c:v>120.67417399999999</c:v>
                </c:pt>
                <c:pt idx="756">
                  <c:v>120.69307999999999</c:v>
                </c:pt>
                <c:pt idx="757">
                  <c:v>120.715175</c:v>
                </c:pt>
                <c:pt idx="758">
                  <c:v>120.68829599999999</c:v>
                </c:pt>
                <c:pt idx="759">
                  <c:v>120.704697</c:v>
                </c:pt>
                <c:pt idx="760">
                  <c:v>120.697863</c:v>
                </c:pt>
                <c:pt idx="761">
                  <c:v>120.686702</c:v>
                </c:pt>
                <c:pt idx="762">
                  <c:v>120.701508</c:v>
                </c:pt>
                <c:pt idx="763">
                  <c:v>120.687613</c:v>
                </c:pt>
                <c:pt idx="764">
                  <c:v>120.667796</c:v>
                </c:pt>
                <c:pt idx="765">
                  <c:v>120.684196</c:v>
                </c:pt>
                <c:pt idx="766">
                  <c:v>120.679868</c:v>
                </c:pt>
                <c:pt idx="767">
                  <c:v>120.67759</c:v>
                </c:pt>
                <c:pt idx="768">
                  <c:v>120.712795</c:v>
                </c:pt>
                <c:pt idx="769">
                  <c:v>120.73248700000001</c:v>
                </c:pt>
                <c:pt idx="770">
                  <c:v>120.737043</c:v>
                </c:pt>
                <c:pt idx="771">
                  <c:v>120.74888799999999</c:v>
                </c:pt>
                <c:pt idx="772">
                  <c:v>120.74888799999999</c:v>
                </c:pt>
                <c:pt idx="773">
                  <c:v>120.719731</c:v>
                </c:pt>
                <c:pt idx="774">
                  <c:v>120.70196300000001</c:v>
                </c:pt>
                <c:pt idx="775">
                  <c:v>120.693991</c:v>
                </c:pt>
                <c:pt idx="776">
                  <c:v>120.678866</c:v>
                </c:pt>
                <c:pt idx="777">
                  <c:v>120.67804599999999</c:v>
                </c:pt>
                <c:pt idx="778">
                  <c:v>120.701508</c:v>
                </c:pt>
                <c:pt idx="779">
                  <c:v>120.71357999999999</c:v>
                </c:pt>
                <c:pt idx="780">
                  <c:v>120.69809100000001</c:v>
                </c:pt>
                <c:pt idx="781">
                  <c:v>120.698774</c:v>
                </c:pt>
                <c:pt idx="782">
                  <c:v>120.692168</c:v>
                </c:pt>
                <c:pt idx="783">
                  <c:v>120.671212</c:v>
                </c:pt>
                <c:pt idx="784">
                  <c:v>120.66984600000001</c:v>
                </c:pt>
                <c:pt idx="785">
                  <c:v>120.675085</c:v>
                </c:pt>
                <c:pt idx="786">
                  <c:v>120.692624</c:v>
                </c:pt>
                <c:pt idx="787">
                  <c:v>120.683513</c:v>
                </c:pt>
                <c:pt idx="788">
                  <c:v>120.679413</c:v>
                </c:pt>
                <c:pt idx="789">
                  <c:v>120.663923</c:v>
                </c:pt>
                <c:pt idx="790">
                  <c:v>120.65094000000001</c:v>
                </c:pt>
                <c:pt idx="791">
                  <c:v>120.64222700000001</c:v>
                </c:pt>
                <c:pt idx="792">
                  <c:v>120.668707</c:v>
                </c:pt>
                <c:pt idx="793">
                  <c:v>120.67576800000001</c:v>
                </c:pt>
                <c:pt idx="794">
                  <c:v>120.683285</c:v>
                </c:pt>
                <c:pt idx="795">
                  <c:v>120.686246</c:v>
                </c:pt>
                <c:pt idx="796">
                  <c:v>120.686702</c:v>
                </c:pt>
                <c:pt idx="797">
                  <c:v>120.689435</c:v>
                </c:pt>
                <c:pt idx="798">
                  <c:v>120.698774</c:v>
                </c:pt>
                <c:pt idx="799">
                  <c:v>120.697271</c:v>
                </c:pt>
                <c:pt idx="800">
                  <c:v>120.68738500000001</c:v>
                </c:pt>
                <c:pt idx="801">
                  <c:v>120.682146</c:v>
                </c:pt>
                <c:pt idx="802">
                  <c:v>120.66642899999999</c:v>
                </c:pt>
                <c:pt idx="803">
                  <c:v>120.661646</c:v>
                </c:pt>
                <c:pt idx="804">
                  <c:v>120.66984600000001</c:v>
                </c:pt>
                <c:pt idx="805">
                  <c:v>120.67667899999999</c:v>
                </c:pt>
                <c:pt idx="806">
                  <c:v>120.68009600000001</c:v>
                </c:pt>
                <c:pt idx="807">
                  <c:v>120.720482</c:v>
                </c:pt>
                <c:pt idx="808">
                  <c:v>120.749799</c:v>
                </c:pt>
                <c:pt idx="809">
                  <c:v>120.77690699999999</c:v>
                </c:pt>
                <c:pt idx="810">
                  <c:v>120.77690699999999</c:v>
                </c:pt>
                <c:pt idx="811">
                  <c:v>120.76005000000001</c:v>
                </c:pt>
                <c:pt idx="812">
                  <c:v>120.756405</c:v>
                </c:pt>
                <c:pt idx="813">
                  <c:v>120.70743</c:v>
                </c:pt>
                <c:pt idx="814">
                  <c:v>120.72005</c:v>
                </c:pt>
                <c:pt idx="815">
                  <c:v>120.68100699999999</c:v>
                </c:pt>
                <c:pt idx="816">
                  <c:v>120.69034600000001</c:v>
                </c:pt>
                <c:pt idx="817">
                  <c:v>120.689435</c:v>
                </c:pt>
                <c:pt idx="818">
                  <c:v>120.668935</c:v>
                </c:pt>
                <c:pt idx="819">
                  <c:v>120.674629</c:v>
                </c:pt>
                <c:pt idx="820">
                  <c:v>120.656634</c:v>
                </c:pt>
                <c:pt idx="821">
                  <c:v>120.67075699999999</c:v>
                </c:pt>
                <c:pt idx="822">
                  <c:v>120.67474300000001</c:v>
                </c:pt>
                <c:pt idx="823">
                  <c:v>120.69513000000001</c:v>
                </c:pt>
                <c:pt idx="824">
                  <c:v>120.700141</c:v>
                </c:pt>
                <c:pt idx="825">
                  <c:v>120.683513</c:v>
                </c:pt>
                <c:pt idx="826">
                  <c:v>120.68009600000001</c:v>
                </c:pt>
                <c:pt idx="827">
                  <c:v>120.671896</c:v>
                </c:pt>
                <c:pt idx="828">
                  <c:v>120.660962</c:v>
                </c:pt>
                <c:pt idx="829">
                  <c:v>120.635451</c:v>
                </c:pt>
                <c:pt idx="830">
                  <c:v>120.646806</c:v>
                </c:pt>
                <c:pt idx="831">
                  <c:v>120.647295</c:v>
                </c:pt>
                <c:pt idx="832">
                  <c:v>120.66551800000001</c:v>
                </c:pt>
                <c:pt idx="833">
                  <c:v>120.683513</c:v>
                </c:pt>
                <c:pt idx="834">
                  <c:v>120.708797</c:v>
                </c:pt>
                <c:pt idx="835">
                  <c:v>120.71403599999999</c:v>
                </c:pt>
                <c:pt idx="836">
                  <c:v>120.714719</c:v>
                </c:pt>
                <c:pt idx="837">
                  <c:v>120.708626</c:v>
                </c:pt>
                <c:pt idx="838">
                  <c:v>120.689663</c:v>
                </c:pt>
                <c:pt idx="839">
                  <c:v>120.69307999999999</c:v>
                </c:pt>
                <c:pt idx="840">
                  <c:v>120.69513000000001</c:v>
                </c:pt>
                <c:pt idx="841">
                  <c:v>120.702191</c:v>
                </c:pt>
                <c:pt idx="842">
                  <c:v>120.712897</c:v>
                </c:pt>
                <c:pt idx="843">
                  <c:v>120.703102</c:v>
                </c:pt>
                <c:pt idx="844">
                  <c:v>120.700597</c:v>
                </c:pt>
                <c:pt idx="845">
                  <c:v>120.72761199999999</c:v>
                </c:pt>
                <c:pt idx="846">
                  <c:v>120.73544800000001</c:v>
                </c:pt>
                <c:pt idx="847">
                  <c:v>120.73818199999999</c:v>
                </c:pt>
                <c:pt idx="848">
                  <c:v>120.750483</c:v>
                </c:pt>
                <c:pt idx="849">
                  <c:v>120.740915</c:v>
                </c:pt>
                <c:pt idx="850">
                  <c:v>120.736587</c:v>
                </c:pt>
                <c:pt idx="851">
                  <c:v>120.73043699999999</c:v>
                </c:pt>
                <c:pt idx="852">
                  <c:v>120.73522</c:v>
                </c:pt>
                <c:pt idx="853">
                  <c:v>120.717282</c:v>
                </c:pt>
                <c:pt idx="854">
                  <c:v>120.71449200000001</c:v>
                </c:pt>
                <c:pt idx="855">
                  <c:v>120.71357999999999</c:v>
                </c:pt>
                <c:pt idx="856">
                  <c:v>120.719503</c:v>
                </c:pt>
                <c:pt idx="857">
                  <c:v>120.706063</c:v>
                </c:pt>
                <c:pt idx="858">
                  <c:v>120.705608</c:v>
                </c:pt>
                <c:pt idx="859">
                  <c:v>120.679413</c:v>
                </c:pt>
                <c:pt idx="860">
                  <c:v>120.68533499999999</c:v>
                </c:pt>
                <c:pt idx="861">
                  <c:v>120.68533499999999</c:v>
                </c:pt>
                <c:pt idx="862">
                  <c:v>120.66642899999999</c:v>
                </c:pt>
                <c:pt idx="863">
                  <c:v>120.68579099999999</c:v>
                </c:pt>
                <c:pt idx="864">
                  <c:v>120.70128</c:v>
                </c:pt>
                <c:pt idx="865">
                  <c:v>120.668707</c:v>
                </c:pt>
                <c:pt idx="866">
                  <c:v>120.669162</c:v>
                </c:pt>
                <c:pt idx="867">
                  <c:v>120.664151</c:v>
                </c:pt>
                <c:pt idx="868">
                  <c:v>120.671554</c:v>
                </c:pt>
                <c:pt idx="869">
                  <c:v>120.65139499999999</c:v>
                </c:pt>
                <c:pt idx="870">
                  <c:v>120.66939000000001</c:v>
                </c:pt>
                <c:pt idx="871">
                  <c:v>120.679413</c:v>
                </c:pt>
                <c:pt idx="872">
                  <c:v>120.67804599999999</c:v>
                </c:pt>
                <c:pt idx="873">
                  <c:v>120.704241</c:v>
                </c:pt>
                <c:pt idx="874">
                  <c:v>120.684196</c:v>
                </c:pt>
                <c:pt idx="875">
                  <c:v>120.676224</c:v>
                </c:pt>
                <c:pt idx="876">
                  <c:v>120.658844</c:v>
                </c:pt>
                <c:pt idx="877">
                  <c:v>120.67144</c:v>
                </c:pt>
                <c:pt idx="878">
                  <c:v>120.697408</c:v>
                </c:pt>
                <c:pt idx="879">
                  <c:v>120.697408</c:v>
                </c:pt>
                <c:pt idx="880">
                  <c:v>120.68738500000001</c:v>
                </c:pt>
                <c:pt idx="881">
                  <c:v>120.71107499999999</c:v>
                </c:pt>
                <c:pt idx="882">
                  <c:v>120.710847</c:v>
                </c:pt>
                <c:pt idx="883">
                  <c:v>120.716314</c:v>
                </c:pt>
                <c:pt idx="884">
                  <c:v>120.745699</c:v>
                </c:pt>
                <c:pt idx="885">
                  <c:v>120.745699</c:v>
                </c:pt>
                <c:pt idx="886">
                  <c:v>120.758</c:v>
                </c:pt>
                <c:pt idx="887">
                  <c:v>120.755038</c:v>
                </c:pt>
                <c:pt idx="888">
                  <c:v>120.742054</c:v>
                </c:pt>
                <c:pt idx="889">
                  <c:v>120.732715</c:v>
                </c:pt>
                <c:pt idx="890">
                  <c:v>120.708797</c:v>
                </c:pt>
                <c:pt idx="891">
                  <c:v>120.70036899999999</c:v>
                </c:pt>
                <c:pt idx="892">
                  <c:v>120.66939000000001</c:v>
                </c:pt>
                <c:pt idx="893">
                  <c:v>120.68692900000001</c:v>
                </c:pt>
                <c:pt idx="894">
                  <c:v>120.693763</c:v>
                </c:pt>
                <c:pt idx="895">
                  <c:v>120.716542</c:v>
                </c:pt>
                <c:pt idx="896">
                  <c:v>120.697863</c:v>
                </c:pt>
                <c:pt idx="897">
                  <c:v>120.70970800000001</c:v>
                </c:pt>
                <c:pt idx="898">
                  <c:v>120.692852</c:v>
                </c:pt>
                <c:pt idx="899">
                  <c:v>120.685654</c:v>
                </c:pt>
                <c:pt idx="900">
                  <c:v>120.68055099999999</c:v>
                </c:pt>
                <c:pt idx="901">
                  <c:v>120.67326199999999</c:v>
                </c:pt>
                <c:pt idx="902">
                  <c:v>120.679185</c:v>
                </c:pt>
                <c:pt idx="903">
                  <c:v>120.68875199999999</c:v>
                </c:pt>
                <c:pt idx="904">
                  <c:v>120.66734</c:v>
                </c:pt>
                <c:pt idx="905">
                  <c:v>120.681235</c:v>
                </c:pt>
                <c:pt idx="906">
                  <c:v>120.671212</c:v>
                </c:pt>
                <c:pt idx="907">
                  <c:v>120.675426</c:v>
                </c:pt>
                <c:pt idx="908">
                  <c:v>120.674629</c:v>
                </c:pt>
                <c:pt idx="909">
                  <c:v>120.684652</c:v>
                </c:pt>
                <c:pt idx="910">
                  <c:v>120.666657</c:v>
                </c:pt>
                <c:pt idx="911">
                  <c:v>120.699913</c:v>
                </c:pt>
                <c:pt idx="912">
                  <c:v>120.678957</c:v>
                </c:pt>
                <c:pt idx="913">
                  <c:v>120.68009600000001</c:v>
                </c:pt>
                <c:pt idx="914">
                  <c:v>120.682852</c:v>
                </c:pt>
                <c:pt idx="915">
                  <c:v>120.683513</c:v>
                </c:pt>
                <c:pt idx="916">
                  <c:v>120.693991</c:v>
                </c:pt>
                <c:pt idx="917">
                  <c:v>120.68533499999999</c:v>
                </c:pt>
                <c:pt idx="918">
                  <c:v>120.691485</c:v>
                </c:pt>
                <c:pt idx="919">
                  <c:v>120.69558499999999</c:v>
                </c:pt>
                <c:pt idx="920">
                  <c:v>120.701735</c:v>
                </c:pt>
                <c:pt idx="921">
                  <c:v>120.691941</c:v>
                </c:pt>
                <c:pt idx="922">
                  <c:v>120.70588100000001</c:v>
                </c:pt>
                <c:pt idx="923">
                  <c:v>120.703558</c:v>
                </c:pt>
                <c:pt idx="924">
                  <c:v>120.71153</c:v>
                </c:pt>
                <c:pt idx="925">
                  <c:v>120.72292</c:v>
                </c:pt>
                <c:pt idx="926">
                  <c:v>120.74843199999999</c:v>
                </c:pt>
                <c:pt idx="927">
                  <c:v>120.747749</c:v>
                </c:pt>
                <c:pt idx="928">
                  <c:v>120.74114299999999</c:v>
                </c:pt>
                <c:pt idx="929">
                  <c:v>120.742282</c:v>
                </c:pt>
                <c:pt idx="930">
                  <c:v>120.663878</c:v>
                </c:pt>
                <c:pt idx="931">
                  <c:v>120.661873</c:v>
                </c:pt>
                <c:pt idx="932">
                  <c:v>120.693763</c:v>
                </c:pt>
                <c:pt idx="933">
                  <c:v>120.679413</c:v>
                </c:pt>
                <c:pt idx="934">
                  <c:v>120.69923</c:v>
                </c:pt>
                <c:pt idx="935">
                  <c:v>120.682829</c:v>
                </c:pt>
                <c:pt idx="936">
                  <c:v>120.700824</c:v>
                </c:pt>
                <c:pt idx="937">
                  <c:v>120.71357999999999</c:v>
                </c:pt>
                <c:pt idx="938">
                  <c:v>120.73294300000001</c:v>
                </c:pt>
                <c:pt idx="939">
                  <c:v>120.72314799999999</c:v>
                </c:pt>
                <c:pt idx="940">
                  <c:v>120.718592</c:v>
                </c:pt>
                <c:pt idx="941">
                  <c:v>120.69080200000001</c:v>
                </c:pt>
                <c:pt idx="942">
                  <c:v>120.654129</c:v>
                </c:pt>
                <c:pt idx="943">
                  <c:v>120.678501</c:v>
                </c:pt>
                <c:pt idx="944">
                  <c:v>120.66984600000001</c:v>
                </c:pt>
                <c:pt idx="945">
                  <c:v>120.646749</c:v>
                </c:pt>
                <c:pt idx="946">
                  <c:v>120.620645</c:v>
                </c:pt>
                <c:pt idx="947">
                  <c:v>120.647295</c:v>
                </c:pt>
                <c:pt idx="948">
                  <c:v>120.640918</c:v>
                </c:pt>
                <c:pt idx="949">
                  <c:v>120.672123</c:v>
                </c:pt>
                <c:pt idx="950">
                  <c:v>120.693991</c:v>
                </c:pt>
                <c:pt idx="951">
                  <c:v>120.667568</c:v>
                </c:pt>
                <c:pt idx="952">
                  <c:v>120.68875199999999</c:v>
                </c:pt>
                <c:pt idx="953">
                  <c:v>120.675791</c:v>
                </c:pt>
                <c:pt idx="954">
                  <c:v>120.680779</c:v>
                </c:pt>
                <c:pt idx="955">
                  <c:v>120.66984600000001</c:v>
                </c:pt>
                <c:pt idx="956">
                  <c:v>120.672579</c:v>
                </c:pt>
                <c:pt idx="957">
                  <c:v>120.679413</c:v>
                </c:pt>
                <c:pt idx="958">
                  <c:v>120.68305700000001</c:v>
                </c:pt>
                <c:pt idx="959">
                  <c:v>120.66688499999999</c:v>
                </c:pt>
                <c:pt idx="960">
                  <c:v>120.678501</c:v>
                </c:pt>
                <c:pt idx="961">
                  <c:v>120.669618</c:v>
                </c:pt>
                <c:pt idx="962">
                  <c:v>120.69125699999999</c:v>
                </c:pt>
                <c:pt idx="963">
                  <c:v>120.736132</c:v>
                </c:pt>
                <c:pt idx="964">
                  <c:v>120.734765</c:v>
                </c:pt>
                <c:pt idx="965">
                  <c:v>120.74888799999999</c:v>
                </c:pt>
                <c:pt idx="966">
                  <c:v>120.76096099999999</c:v>
                </c:pt>
                <c:pt idx="967">
                  <c:v>120.755038</c:v>
                </c:pt>
                <c:pt idx="968">
                  <c:v>120.71956</c:v>
                </c:pt>
                <c:pt idx="969">
                  <c:v>120.69854599999999</c:v>
                </c:pt>
                <c:pt idx="970">
                  <c:v>120.688979</c:v>
                </c:pt>
                <c:pt idx="971">
                  <c:v>120.69854599999999</c:v>
                </c:pt>
                <c:pt idx="972">
                  <c:v>120.690118</c:v>
                </c:pt>
                <c:pt idx="973">
                  <c:v>120.705608</c:v>
                </c:pt>
                <c:pt idx="974">
                  <c:v>120.706063</c:v>
                </c:pt>
                <c:pt idx="975">
                  <c:v>120.699913</c:v>
                </c:pt>
                <c:pt idx="976">
                  <c:v>120.68692900000001</c:v>
                </c:pt>
                <c:pt idx="977">
                  <c:v>120.679868</c:v>
                </c:pt>
                <c:pt idx="978">
                  <c:v>120.674629</c:v>
                </c:pt>
                <c:pt idx="979">
                  <c:v>120.65822900000001</c:v>
                </c:pt>
                <c:pt idx="980">
                  <c:v>120.70332999999999</c:v>
                </c:pt>
                <c:pt idx="981">
                  <c:v>120.675996</c:v>
                </c:pt>
                <c:pt idx="982">
                  <c:v>120.652534</c:v>
                </c:pt>
                <c:pt idx="983">
                  <c:v>120.674401</c:v>
                </c:pt>
                <c:pt idx="984">
                  <c:v>120.67427600000001</c:v>
                </c:pt>
                <c:pt idx="985">
                  <c:v>120.63043999999999</c:v>
                </c:pt>
                <c:pt idx="986">
                  <c:v>120.62702299999999</c:v>
                </c:pt>
                <c:pt idx="987">
                  <c:v>120.607207</c:v>
                </c:pt>
                <c:pt idx="988">
                  <c:v>120.60789</c:v>
                </c:pt>
                <c:pt idx="989">
                  <c:v>120.661418</c:v>
                </c:pt>
                <c:pt idx="990">
                  <c:v>120.672123</c:v>
                </c:pt>
                <c:pt idx="991">
                  <c:v>120.672545</c:v>
                </c:pt>
                <c:pt idx="992">
                  <c:v>120.69034600000001</c:v>
                </c:pt>
                <c:pt idx="993">
                  <c:v>120.69604099999999</c:v>
                </c:pt>
                <c:pt idx="994">
                  <c:v>120.68146299999999</c:v>
                </c:pt>
                <c:pt idx="995">
                  <c:v>120.707202</c:v>
                </c:pt>
                <c:pt idx="996">
                  <c:v>120.70583600000001</c:v>
                </c:pt>
                <c:pt idx="997">
                  <c:v>120.703102</c:v>
                </c:pt>
                <c:pt idx="998">
                  <c:v>120.68579099999999</c:v>
                </c:pt>
                <c:pt idx="999">
                  <c:v>120.685221</c:v>
                </c:pt>
                <c:pt idx="1000">
                  <c:v>120.701735</c:v>
                </c:pt>
                <c:pt idx="1001">
                  <c:v>120.68875199999999</c:v>
                </c:pt>
                <c:pt idx="1002">
                  <c:v>120.708341</c:v>
                </c:pt>
                <c:pt idx="1003">
                  <c:v>120.716542</c:v>
                </c:pt>
                <c:pt idx="1004">
                  <c:v>120.72132499999999</c:v>
                </c:pt>
                <c:pt idx="1005">
                  <c:v>120.740004</c:v>
                </c:pt>
                <c:pt idx="1006">
                  <c:v>120.731576</c:v>
                </c:pt>
                <c:pt idx="1007">
                  <c:v>120.702168</c:v>
                </c:pt>
                <c:pt idx="1008">
                  <c:v>120.703558</c:v>
                </c:pt>
                <c:pt idx="1009">
                  <c:v>120.699685</c:v>
                </c:pt>
                <c:pt idx="1010">
                  <c:v>120.698319</c:v>
                </c:pt>
                <c:pt idx="1011">
                  <c:v>120.67531200000001</c:v>
                </c:pt>
                <c:pt idx="1012">
                  <c:v>120.68875199999999</c:v>
                </c:pt>
                <c:pt idx="1013">
                  <c:v>120.67964000000001</c:v>
                </c:pt>
                <c:pt idx="1014">
                  <c:v>120.70730500000001</c:v>
                </c:pt>
                <c:pt idx="1015">
                  <c:v>120.66210100000001</c:v>
                </c:pt>
                <c:pt idx="1016">
                  <c:v>120.680779</c:v>
                </c:pt>
                <c:pt idx="1017">
                  <c:v>120.657545</c:v>
                </c:pt>
                <c:pt idx="1018">
                  <c:v>120.668935</c:v>
                </c:pt>
                <c:pt idx="1019">
                  <c:v>120.679868</c:v>
                </c:pt>
                <c:pt idx="1020">
                  <c:v>120.698319</c:v>
                </c:pt>
                <c:pt idx="1021">
                  <c:v>120.690574</c:v>
                </c:pt>
                <c:pt idx="1022">
                  <c:v>120.6698</c:v>
                </c:pt>
                <c:pt idx="1023">
                  <c:v>120.633173</c:v>
                </c:pt>
                <c:pt idx="1024">
                  <c:v>120.614951</c:v>
                </c:pt>
                <c:pt idx="1025">
                  <c:v>120.608801</c:v>
                </c:pt>
                <c:pt idx="1026">
                  <c:v>120.617457</c:v>
                </c:pt>
                <c:pt idx="1027">
                  <c:v>120.637045</c:v>
                </c:pt>
                <c:pt idx="1028">
                  <c:v>120.686246</c:v>
                </c:pt>
                <c:pt idx="1029">
                  <c:v>120.639779</c:v>
                </c:pt>
                <c:pt idx="1030">
                  <c:v>120.65822900000001</c:v>
                </c:pt>
                <c:pt idx="1031">
                  <c:v>120.679413</c:v>
                </c:pt>
                <c:pt idx="1032">
                  <c:v>120.670985</c:v>
                </c:pt>
                <c:pt idx="1033">
                  <c:v>120.67235100000001</c:v>
                </c:pt>
                <c:pt idx="1034">
                  <c:v>120.674401</c:v>
                </c:pt>
                <c:pt idx="1035">
                  <c:v>120.68169</c:v>
                </c:pt>
                <c:pt idx="1036">
                  <c:v>120.670529</c:v>
                </c:pt>
                <c:pt idx="1037">
                  <c:v>120.67235100000001</c:v>
                </c:pt>
                <c:pt idx="1038">
                  <c:v>120.64752300000001</c:v>
                </c:pt>
                <c:pt idx="1039">
                  <c:v>120.66346799999999</c:v>
                </c:pt>
                <c:pt idx="1040">
                  <c:v>120.653673</c:v>
                </c:pt>
                <c:pt idx="1041">
                  <c:v>120.659823</c:v>
                </c:pt>
                <c:pt idx="1042">
                  <c:v>120.68055099999999</c:v>
                </c:pt>
                <c:pt idx="1043">
                  <c:v>120.702191</c:v>
                </c:pt>
                <c:pt idx="1044">
                  <c:v>120.728387</c:v>
                </c:pt>
                <c:pt idx="1045">
                  <c:v>120.751918</c:v>
                </c:pt>
                <c:pt idx="1046">
                  <c:v>120.73727100000001</c:v>
                </c:pt>
                <c:pt idx="1047">
                  <c:v>120.70743</c:v>
                </c:pt>
                <c:pt idx="1048">
                  <c:v>120.694902</c:v>
                </c:pt>
                <c:pt idx="1049">
                  <c:v>120.68055099999999</c:v>
                </c:pt>
                <c:pt idx="1050">
                  <c:v>120.663923</c:v>
                </c:pt>
                <c:pt idx="1051">
                  <c:v>120.661418</c:v>
                </c:pt>
                <c:pt idx="1052">
                  <c:v>120.65617899999999</c:v>
                </c:pt>
                <c:pt idx="1053">
                  <c:v>120.66501700000001</c:v>
                </c:pt>
                <c:pt idx="1054">
                  <c:v>120.68146299999999</c:v>
                </c:pt>
                <c:pt idx="1055">
                  <c:v>120.68442400000001</c:v>
                </c:pt>
                <c:pt idx="1056">
                  <c:v>120.689207</c:v>
                </c:pt>
                <c:pt idx="1057">
                  <c:v>120.705608</c:v>
                </c:pt>
                <c:pt idx="1058">
                  <c:v>120.69171299999999</c:v>
                </c:pt>
                <c:pt idx="1059">
                  <c:v>120.70241900000001</c:v>
                </c:pt>
                <c:pt idx="1060">
                  <c:v>120.70128</c:v>
                </c:pt>
                <c:pt idx="1061">
                  <c:v>120.67326199999999</c:v>
                </c:pt>
                <c:pt idx="1062">
                  <c:v>120.637501</c:v>
                </c:pt>
                <c:pt idx="1063">
                  <c:v>120.611762</c:v>
                </c:pt>
                <c:pt idx="1064">
                  <c:v>120.60789</c:v>
                </c:pt>
                <c:pt idx="1065">
                  <c:v>120.61244499999999</c:v>
                </c:pt>
                <c:pt idx="1066">
                  <c:v>120.63454</c:v>
                </c:pt>
                <c:pt idx="1067">
                  <c:v>120.658912</c:v>
                </c:pt>
                <c:pt idx="1068">
                  <c:v>120.676041</c:v>
                </c:pt>
                <c:pt idx="1069">
                  <c:v>120.67235100000001</c:v>
                </c:pt>
                <c:pt idx="1070">
                  <c:v>120.676224</c:v>
                </c:pt>
                <c:pt idx="1071">
                  <c:v>120.658457</c:v>
                </c:pt>
                <c:pt idx="1072">
                  <c:v>120.63864</c:v>
                </c:pt>
                <c:pt idx="1073">
                  <c:v>120.650257</c:v>
                </c:pt>
                <c:pt idx="1074">
                  <c:v>120.642968</c:v>
                </c:pt>
                <c:pt idx="1075">
                  <c:v>120.645245</c:v>
                </c:pt>
                <c:pt idx="1076">
                  <c:v>120.64796699999999</c:v>
                </c:pt>
                <c:pt idx="1077">
                  <c:v>120.670985</c:v>
                </c:pt>
                <c:pt idx="1078">
                  <c:v>120.68305700000001</c:v>
                </c:pt>
                <c:pt idx="1079">
                  <c:v>120.662329</c:v>
                </c:pt>
                <c:pt idx="1080">
                  <c:v>120.674629</c:v>
                </c:pt>
                <c:pt idx="1081">
                  <c:v>120.71107499999999</c:v>
                </c:pt>
                <c:pt idx="1082">
                  <c:v>120.72178099999999</c:v>
                </c:pt>
                <c:pt idx="1083">
                  <c:v>120.722464</c:v>
                </c:pt>
                <c:pt idx="1084">
                  <c:v>120.74512900000001</c:v>
                </c:pt>
                <c:pt idx="1085">
                  <c:v>120.731576</c:v>
                </c:pt>
                <c:pt idx="1086">
                  <c:v>120.71107499999999</c:v>
                </c:pt>
                <c:pt idx="1087">
                  <c:v>120.669162</c:v>
                </c:pt>
                <c:pt idx="1088">
                  <c:v>120.646156</c:v>
                </c:pt>
                <c:pt idx="1089">
                  <c:v>120.640006</c:v>
                </c:pt>
                <c:pt idx="1090">
                  <c:v>120.645473</c:v>
                </c:pt>
                <c:pt idx="1091">
                  <c:v>120.64121400000001</c:v>
                </c:pt>
                <c:pt idx="1092">
                  <c:v>120.680779</c:v>
                </c:pt>
                <c:pt idx="1093">
                  <c:v>120.670073</c:v>
                </c:pt>
                <c:pt idx="1094">
                  <c:v>120.667796</c:v>
                </c:pt>
                <c:pt idx="1095">
                  <c:v>120.650029</c:v>
                </c:pt>
                <c:pt idx="1096">
                  <c:v>120.677363</c:v>
                </c:pt>
                <c:pt idx="1097">
                  <c:v>120.65048400000001</c:v>
                </c:pt>
                <c:pt idx="1098">
                  <c:v>120.654357</c:v>
                </c:pt>
                <c:pt idx="1099">
                  <c:v>120.671702</c:v>
                </c:pt>
                <c:pt idx="1100">
                  <c:v>120.650712</c:v>
                </c:pt>
                <c:pt idx="1101">
                  <c:v>120.623379</c:v>
                </c:pt>
                <c:pt idx="1102">
                  <c:v>120.61449500000001</c:v>
                </c:pt>
                <c:pt idx="1103">
                  <c:v>120.592401</c:v>
                </c:pt>
                <c:pt idx="1104">
                  <c:v>120.60902900000001</c:v>
                </c:pt>
                <c:pt idx="1105">
                  <c:v>120.619507</c:v>
                </c:pt>
                <c:pt idx="1106">
                  <c:v>120.60948399999999</c:v>
                </c:pt>
                <c:pt idx="1107">
                  <c:v>120.636499</c:v>
                </c:pt>
                <c:pt idx="1108">
                  <c:v>120.669162</c:v>
                </c:pt>
                <c:pt idx="1109">
                  <c:v>120.666657</c:v>
                </c:pt>
                <c:pt idx="1110">
                  <c:v>120.663923</c:v>
                </c:pt>
                <c:pt idx="1111">
                  <c:v>120.66346799999999</c:v>
                </c:pt>
                <c:pt idx="1112">
                  <c:v>120.65185099999999</c:v>
                </c:pt>
                <c:pt idx="1113">
                  <c:v>120.639095</c:v>
                </c:pt>
                <c:pt idx="1114">
                  <c:v>120.64319500000001</c:v>
                </c:pt>
                <c:pt idx="1115">
                  <c:v>120.621101</c:v>
                </c:pt>
                <c:pt idx="1116">
                  <c:v>120.65185099999999</c:v>
                </c:pt>
                <c:pt idx="1117">
                  <c:v>120.637045</c:v>
                </c:pt>
                <c:pt idx="1118">
                  <c:v>120.642968</c:v>
                </c:pt>
                <c:pt idx="1119">
                  <c:v>120.64888999999999</c:v>
                </c:pt>
                <c:pt idx="1120">
                  <c:v>120.68784100000001</c:v>
                </c:pt>
                <c:pt idx="1121">
                  <c:v>120.684196</c:v>
                </c:pt>
                <c:pt idx="1122">
                  <c:v>120.703512</c:v>
                </c:pt>
                <c:pt idx="1123">
                  <c:v>120.71790799999999</c:v>
                </c:pt>
                <c:pt idx="1124">
                  <c:v>120.719959</c:v>
                </c:pt>
                <c:pt idx="1125">
                  <c:v>120.719275</c:v>
                </c:pt>
                <c:pt idx="1126">
                  <c:v>120.67349</c:v>
                </c:pt>
                <c:pt idx="1127">
                  <c:v>120.68305700000001</c:v>
                </c:pt>
                <c:pt idx="1128">
                  <c:v>120.663696</c:v>
                </c:pt>
                <c:pt idx="1129">
                  <c:v>120.661873</c:v>
                </c:pt>
                <c:pt idx="1130">
                  <c:v>120.62957400000001</c:v>
                </c:pt>
                <c:pt idx="1131">
                  <c:v>120.64752300000001</c:v>
                </c:pt>
                <c:pt idx="1132">
                  <c:v>120.643879</c:v>
                </c:pt>
                <c:pt idx="1133">
                  <c:v>120.65504</c:v>
                </c:pt>
                <c:pt idx="1134">
                  <c:v>120.64410599999999</c:v>
                </c:pt>
                <c:pt idx="1135">
                  <c:v>120.65230699999999</c:v>
                </c:pt>
                <c:pt idx="1136">
                  <c:v>120.64365100000001</c:v>
                </c:pt>
                <c:pt idx="1137">
                  <c:v>120.635451</c:v>
                </c:pt>
                <c:pt idx="1138">
                  <c:v>120.617912</c:v>
                </c:pt>
                <c:pt idx="1139">
                  <c:v>120.628845</c:v>
                </c:pt>
                <c:pt idx="1140">
                  <c:v>120.619051</c:v>
                </c:pt>
                <c:pt idx="1141">
                  <c:v>120.614723</c:v>
                </c:pt>
                <c:pt idx="1142">
                  <c:v>120.580557</c:v>
                </c:pt>
                <c:pt idx="1143">
                  <c:v>120.58739</c:v>
                </c:pt>
                <c:pt idx="1144">
                  <c:v>120.601512</c:v>
                </c:pt>
                <c:pt idx="1145">
                  <c:v>120.589327</c:v>
                </c:pt>
                <c:pt idx="1146">
                  <c:v>120.61677299999999</c:v>
                </c:pt>
                <c:pt idx="1147">
                  <c:v>120.622923</c:v>
                </c:pt>
                <c:pt idx="1148">
                  <c:v>120.62998399999999</c:v>
                </c:pt>
                <c:pt idx="1149">
                  <c:v>120.63659</c:v>
                </c:pt>
                <c:pt idx="1150">
                  <c:v>120.652762</c:v>
                </c:pt>
                <c:pt idx="1151">
                  <c:v>120.66688499999999</c:v>
                </c:pt>
                <c:pt idx="1152">
                  <c:v>120.671668</c:v>
                </c:pt>
                <c:pt idx="1153">
                  <c:v>120.676542</c:v>
                </c:pt>
                <c:pt idx="1154">
                  <c:v>120.66324</c:v>
                </c:pt>
                <c:pt idx="1155">
                  <c:v>120.674629</c:v>
                </c:pt>
                <c:pt idx="1156">
                  <c:v>120.67235100000001</c:v>
                </c:pt>
                <c:pt idx="1157">
                  <c:v>120.658912</c:v>
                </c:pt>
                <c:pt idx="1158">
                  <c:v>120.64501799999999</c:v>
                </c:pt>
                <c:pt idx="1159">
                  <c:v>120.64479</c:v>
                </c:pt>
                <c:pt idx="1160">
                  <c:v>120.62451799999999</c:v>
                </c:pt>
                <c:pt idx="1161">
                  <c:v>120.668342</c:v>
                </c:pt>
                <c:pt idx="1162">
                  <c:v>120.67531200000001</c:v>
                </c:pt>
                <c:pt idx="1163">
                  <c:v>120.684879</c:v>
                </c:pt>
                <c:pt idx="1164">
                  <c:v>120.69763500000001</c:v>
                </c:pt>
                <c:pt idx="1165">
                  <c:v>120.674401</c:v>
                </c:pt>
                <c:pt idx="1166">
                  <c:v>120.66301199999999</c:v>
                </c:pt>
                <c:pt idx="1167">
                  <c:v>120.65504</c:v>
                </c:pt>
                <c:pt idx="1168">
                  <c:v>120.676303</c:v>
                </c:pt>
                <c:pt idx="1169">
                  <c:v>120.652762</c:v>
                </c:pt>
                <c:pt idx="1170">
                  <c:v>120.661646</c:v>
                </c:pt>
                <c:pt idx="1171">
                  <c:v>120.671896</c:v>
                </c:pt>
                <c:pt idx="1172">
                  <c:v>120.654357</c:v>
                </c:pt>
                <c:pt idx="1173">
                  <c:v>120.64456199999999</c:v>
                </c:pt>
                <c:pt idx="1174">
                  <c:v>120.658457</c:v>
                </c:pt>
                <c:pt idx="1175">
                  <c:v>120.650257</c:v>
                </c:pt>
                <c:pt idx="1176">
                  <c:v>120.64627</c:v>
                </c:pt>
                <c:pt idx="1177">
                  <c:v>120.63249</c:v>
                </c:pt>
                <c:pt idx="1178">
                  <c:v>120.63727299999999</c:v>
                </c:pt>
                <c:pt idx="1179">
                  <c:v>120.610168</c:v>
                </c:pt>
                <c:pt idx="1180">
                  <c:v>120.596046</c:v>
                </c:pt>
                <c:pt idx="1181">
                  <c:v>120.57235799999999</c:v>
                </c:pt>
                <c:pt idx="1182">
                  <c:v>120.54844199999999</c:v>
                </c:pt>
                <c:pt idx="1183">
                  <c:v>120.557553</c:v>
                </c:pt>
                <c:pt idx="1184">
                  <c:v>120.59054500000001</c:v>
                </c:pt>
                <c:pt idx="1185">
                  <c:v>120.62839</c:v>
                </c:pt>
                <c:pt idx="1186">
                  <c:v>120.63340100000001</c:v>
                </c:pt>
                <c:pt idx="1187">
                  <c:v>120.66551800000001</c:v>
                </c:pt>
                <c:pt idx="1188">
                  <c:v>120.675085</c:v>
                </c:pt>
                <c:pt idx="1189">
                  <c:v>120.68784100000001</c:v>
                </c:pt>
                <c:pt idx="1190">
                  <c:v>120.667112</c:v>
                </c:pt>
                <c:pt idx="1191">
                  <c:v>120.648753</c:v>
                </c:pt>
                <c:pt idx="1192">
                  <c:v>120.657545</c:v>
                </c:pt>
                <c:pt idx="1193">
                  <c:v>120.654357</c:v>
                </c:pt>
                <c:pt idx="1194">
                  <c:v>120.67075699999999</c:v>
                </c:pt>
                <c:pt idx="1195">
                  <c:v>120.658912</c:v>
                </c:pt>
                <c:pt idx="1196">
                  <c:v>120.655495</c:v>
                </c:pt>
                <c:pt idx="1197">
                  <c:v>120.661873</c:v>
                </c:pt>
                <c:pt idx="1198">
                  <c:v>120.663696</c:v>
                </c:pt>
                <c:pt idx="1199">
                  <c:v>120.690938</c:v>
                </c:pt>
                <c:pt idx="1200">
                  <c:v>120.688979</c:v>
                </c:pt>
                <c:pt idx="1201">
                  <c:v>120.698774</c:v>
                </c:pt>
                <c:pt idx="1202">
                  <c:v>120.71403599999999</c:v>
                </c:pt>
                <c:pt idx="1203">
                  <c:v>120.699913</c:v>
                </c:pt>
                <c:pt idx="1204">
                  <c:v>120.679868</c:v>
                </c:pt>
                <c:pt idx="1205">
                  <c:v>120.646612</c:v>
                </c:pt>
                <c:pt idx="1206">
                  <c:v>120.660507</c:v>
                </c:pt>
                <c:pt idx="1207">
                  <c:v>120.649744</c:v>
                </c:pt>
                <c:pt idx="1208">
                  <c:v>120.66506200000001</c:v>
                </c:pt>
                <c:pt idx="1209">
                  <c:v>120.637956</c:v>
                </c:pt>
                <c:pt idx="1210">
                  <c:v>120.644334</c:v>
                </c:pt>
                <c:pt idx="1211">
                  <c:v>120.65185099999999</c:v>
                </c:pt>
                <c:pt idx="1212">
                  <c:v>120.645245</c:v>
                </c:pt>
                <c:pt idx="1213">
                  <c:v>120.660962</c:v>
                </c:pt>
                <c:pt idx="1214">
                  <c:v>120.660051</c:v>
                </c:pt>
                <c:pt idx="1215">
                  <c:v>120.701052</c:v>
                </c:pt>
                <c:pt idx="1216">
                  <c:v>120.670529</c:v>
                </c:pt>
                <c:pt idx="1217">
                  <c:v>120.668707</c:v>
                </c:pt>
                <c:pt idx="1218">
                  <c:v>120.656407</c:v>
                </c:pt>
                <c:pt idx="1219">
                  <c:v>120.642968</c:v>
                </c:pt>
                <c:pt idx="1220">
                  <c:v>120.617912</c:v>
                </c:pt>
                <c:pt idx="1221">
                  <c:v>120.578052</c:v>
                </c:pt>
                <c:pt idx="1222">
                  <c:v>120.57131</c:v>
                </c:pt>
                <c:pt idx="1223">
                  <c:v>120.581013</c:v>
                </c:pt>
                <c:pt idx="1224">
                  <c:v>120.60584</c:v>
                </c:pt>
                <c:pt idx="1225">
                  <c:v>120.618368</c:v>
                </c:pt>
                <c:pt idx="1226">
                  <c:v>120.64752300000001</c:v>
                </c:pt>
                <c:pt idx="1227">
                  <c:v>120.660051</c:v>
                </c:pt>
                <c:pt idx="1228">
                  <c:v>120.68579099999999</c:v>
                </c:pt>
                <c:pt idx="1229">
                  <c:v>120.668935</c:v>
                </c:pt>
                <c:pt idx="1230">
                  <c:v>120.657432</c:v>
                </c:pt>
                <c:pt idx="1231">
                  <c:v>120.666657</c:v>
                </c:pt>
                <c:pt idx="1232">
                  <c:v>120.63590600000001</c:v>
                </c:pt>
                <c:pt idx="1233">
                  <c:v>120.653901</c:v>
                </c:pt>
                <c:pt idx="1234">
                  <c:v>120.653218</c:v>
                </c:pt>
                <c:pt idx="1235">
                  <c:v>120.66255700000001</c:v>
                </c:pt>
                <c:pt idx="1236">
                  <c:v>120.645473</c:v>
                </c:pt>
                <c:pt idx="1237">
                  <c:v>120.642968</c:v>
                </c:pt>
                <c:pt idx="1238">
                  <c:v>120.661646</c:v>
                </c:pt>
                <c:pt idx="1239">
                  <c:v>120.692624</c:v>
                </c:pt>
                <c:pt idx="1240">
                  <c:v>120.674629</c:v>
                </c:pt>
                <c:pt idx="1241">
                  <c:v>120.67075699999999</c:v>
                </c:pt>
                <c:pt idx="1242">
                  <c:v>120.680779</c:v>
                </c:pt>
                <c:pt idx="1243">
                  <c:v>120.659595</c:v>
                </c:pt>
                <c:pt idx="1244">
                  <c:v>120.645245</c:v>
                </c:pt>
                <c:pt idx="1245">
                  <c:v>120.646794</c:v>
                </c:pt>
                <c:pt idx="1246">
                  <c:v>120.63043999999999</c:v>
                </c:pt>
                <c:pt idx="1247">
                  <c:v>120.631579</c:v>
                </c:pt>
                <c:pt idx="1248">
                  <c:v>120.653673</c:v>
                </c:pt>
                <c:pt idx="1249">
                  <c:v>120.670073</c:v>
                </c:pt>
                <c:pt idx="1250">
                  <c:v>120.64410599999999</c:v>
                </c:pt>
                <c:pt idx="1251">
                  <c:v>120.659595</c:v>
                </c:pt>
                <c:pt idx="1252">
                  <c:v>120.663923</c:v>
                </c:pt>
                <c:pt idx="1253">
                  <c:v>120.67422999999999</c:v>
                </c:pt>
                <c:pt idx="1254">
                  <c:v>120.659368</c:v>
                </c:pt>
                <c:pt idx="1255">
                  <c:v>120.68442400000001</c:v>
                </c:pt>
                <c:pt idx="1256">
                  <c:v>120.663923</c:v>
                </c:pt>
                <c:pt idx="1257">
                  <c:v>120.653673</c:v>
                </c:pt>
                <c:pt idx="1258">
                  <c:v>120.640918</c:v>
                </c:pt>
                <c:pt idx="1259">
                  <c:v>120.616545</c:v>
                </c:pt>
                <c:pt idx="1260">
                  <c:v>120.618368</c:v>
                </c:pt>
                <c:pt idx="1261">
                  <c:v>120.60265099999999</c:v>
                </c:pt>
                <c:pt idx="1262">
                  <c:v>120.619962</c:v>
                </c:pt>
                <c:pt idx="1263">
                  <c:v>120.61609</c:v>
                </c:pt>
                <c:pt idx="1264">
                  <c:v>120.65868399999999</c:v>
                </c:pt>
                <c:pt idx="1265">
                  <c:v>120.65913999999999</c:v>
                </c:pt>
                <c:pt idx="1266">
                  <c:v>120.651623</c:v>
                </c:pt>
                <c:pt idx="1267">
                  <c:v>120.65709</c:v>
                </c:pt>
                <c:pt idx="1268">
                  <c:v>120.64499499999999</c:v>
                </c:pt>
                <c:pt idx="1269">
                  <c:v>120.634084</c:v>
                </c:pt>
                <c:pt idx="1270">
                  <c:v>120.62451799999999</c:v>
                </c:pt>
                <c:pt idx="1271">
                  <c:v>120.639323</c:v>
                </c:pt>
                <c:pt idx="1272">
                  <c:v>120.65230699999999</c:v>
                </c:pt>
                <c:pt idx="1273">
                  <c:v>120.641829</c:v>
                </c:pt>
                <c:pt idx="1274">
                  <c:v>120.667112</c:v>
                </c:pt>
                <c:pt idx="1275">
                  <c:v>120.65481200000001</c:v>
                </c:pt>
                <c:pt idx="1276">
                  <c:v>120.660723</c:v>
                </c:pt>
                <c:pt idx="1277">
                  <c:v>120.661873</c:v>
                </c:pt>
                <c:pt idx="1278">
                  <c:v>120.692852</c:v>
                </c:pt>
                <c:pt idx="1279">
                  <c:v>120.71107499999999</c:v>
                </c:pt>
                <c:pt idx="1280">
                  <c:v>120.722692</c:v>
                </c:pt>
                <c:pt idx="1281">
                  <c:v>120.71881999999999</c:v>
                </c:pt>
                <c:pt idx="1282">
                  <c:v>120.70970800000001</c:v>
                </c:pt>
                <c:pt idx="1283">
                  <c:v>120.687157</c:v>
                </c:pt>
                <c:pt idx="1284">
                  <c:v>120.64310399999999</c:v>
                </c:pt>
                <c:pt idx="1285">
                  <c:v>120.620873</c:v>
                </c:pt>
                <c:pt idx="1286">
                  <c:v>120.64843399999999</c:v>
                </c:pt>
                <c:pt idx="1287">
                  <c:v>120.650029</c:v>
                </c:pt>
                <c:pt idx="1288">
                  <c:v>120.671212</c:v>
                </c:pt>
                <c:pt idx="1289">
                  <c:v>120.654129</c:v>
                </c:pt>
                <c:pt idx="1290">
                  <c:v>120.67667899999999</c:v>
                </c:pt>
                <c:pt idx="1291">
                  <c:v>120.666657</c:v>
                </c:pt>
                <c:pt idx="1292">
                  <c:v>120.67030099999999</c:v>
                </c:pt>
                <c:pt idx="1293">
                  <c:v>120.67713500000001</c:v>
                </c:pt>
                <c:pt idx="1294">
                  <c:v>120.66984600000001</c:v>
                </c:pt>
                <c:pt idx="1295">
                  <c:v>120.67417399999999</c:v>
                </c:pt>
                <c:pt idx="1296">
                  <c:v>120.66073400000001</c:v>
                </c:pt>
                <c:pt idx="1297">
                  <c:v>120.637501</c:v>
                </c:pt>
                <c:pt idx="1298">
                  <c:v>120.60948399999999</c:v>
                </c:pt>
                <c:pt idx="1299">
                  <c:v>120.60903999999999</c:v>
                </c:pt>
                <c:pt idx="1300">
                  <c:v>120.591263</c:v>
                </c:pt>
                <c:pt idx="1301">
                  <c:v>120.627706</c:v>
                </c:pt>
                <c:pt idx="1302">
                  <c:v>120.64023400000001</c:v>
                </c:pt>
                <c:pt idx="1303">
                  <c:v>120.64274</c:v>
                </c:pt>
                <c:pt idx="1304">
                  <c:v>120.67417399999999</c:v>
                </c:pt>
                <c:pt idx="1305">
                  <c:v>120.669162</c:v>
                </c:pt>
                <c:pt idx="1306">
                  <c:v>120.68009600000001</c:v>
                </c:pt>
                <c:pt idx="1307">
                  <c:v>120.659823</c:v>
                </c:pt>
                <c:pt idx="1308">
                  <c:v>120.63249</c:v>
                </c:pt>
                <c:pt idx="1309">
                  <c:v>120.637045</c:v>
                </c:pt>
                <c:pt idx="1310">
                  <c:v>120.646612</c:v>
                </c:pt>
                <c:pt idx="1311">
                  <c:v>120.638184</c:v>
                </c:pt>
                <c:pt idx="1312">
                  <c:v>120.637956</c:v>
                </c:pt>
                <c:pt idx="1313">
                  <c:v>120.63249</c:v>
                </c:pt>
                <c:pt idx="1314">
                  <c:v>120.64501799999999</c:v>
                </c:pt>
                <c:pt idx="1315">
                  <c:v>120.642512</c:v>
                </c:pt>
                <c:pt idx="1316">
                  <c:v>120.661646</c:v>
                </c:pt>
                <c:pt idx="1317">
                  <c:v>120.669618</c:v>
                </c:pt>
                <c:pt idx="1318">
                  <c:v>120.691485</c:v>
                </c:pt>
                <c:pt idx="1319">
                  <c:v>120.711758</c:v>
                </c:pt>
                <c:pt idx="1320">
                  <c:v>120.708341</c:v>
                </c:pt>
                <c:pt idx="1321">
                  <c:v>120.69034600000001</c:v>
                </c:pt>
                <c:pt idx="1322">
                  <c:v>120.68345600000001</c:v>
                </c:pt>
                <c:pt idx="1323">
                  <c:v>120.673946</c:v>
                </c:pt>
                <c:pt idx="1324">
                  <c:v>120.658912</c:v>
                </c:pt>
                <c:pt idx="1325">
                  <c:v>120.640462</c:v>
                </c:pt>
                <c:pt idx="1326">
                  <c:v>120.625884</c:v>
                </c:pt>
                <c:pt idx="1327">
                  <c:v>120.63249</c:v>
                </c:pt>
                <c:pt idx="1328">
                  <c:v>120.654129</c:v>
                </c:pt>
                <c:pt idx="1329">
                  <c:v>120.63681800000001</c:v>
                </c:pt>
                <c:pt idx="1330">
                  <c:v>120.640052</c:v>
                </c:pt>
                <c:pt idx="1331">
                  <c:v>120.648206</c:v>
                </c:pt>
                <c:pt idx="1332">
                  <c:v>120.665746</c:v>
                </c:pt>
                <c:pt idx="1333">
                  <c:v>120.663696</c:v>
                </c:pt>
                <c:pt idx="1334">
                  <c:v>120.659595</c:v>
                </c:pt>
                <c:pt idx="1335">
                  <c:v>120.66734</c:v>
                </c:pt>
                <c:pt idx="1336">
                  <c:v>120.67759</c:v>
                </c:pt>
                <c:pt idx="1337">
                  <c:v>120.682146</c:v>
                </c:pt>
                <c:pt idx="1338">
                  <c:v>120.65742</c:v>
                </c:pt>
                <c:pt idx="1339">
                  <c:v>120.643879</c:v>
                </c:pt>
                <c:pt idx="1340">
                  <c:v>120.63864</c:v>
                </c:pt>
                <c:pt idx="1341">
                  <c:v>120.628162</c:v>
                </c:pt>
                <c:pt idx="1342">
                  <c:v>120.645473</c:v>
                </c:pt>
                <c:pt idx="1343">
                  <c:v>120.654129</c:v>
                </c:pt>
                <c:pt idx="1344">
                  <c:v>120.640918</c:v>
                </c:pt>
                <c:pt idx="1345">
                  <c:v>120.64914</c:v>
                </c:pt>
                <c:pt idx="1346">
                  <c:v>120.65526800000001</c:v>
                </c:pt>
                <c:pt idx="1347">
                  <c:v>120.661418</c:v>
                </c:pt>
                <c:pt idx="1348">
                  <c:v>120.657318</c:v>
                </c:pt>
                <c:pt idx="1349">
                  <c:v>120.653673</c:v>
                </c:pt>
                <c:pt idx="1350">
                  <c:v>120.646612</c:v>
                </c:pt>
                <c:pt idx="1351">
                  <c:v>120.643423</c:v>
                </c:pt>
                <c:pt idx="1352">
                  <c:v>120.656634</c:v>
                </c:pt>
                <c:pt idx="1353">
                  <c:v>120.680779</c:v>
                </c:pt>
                <c:pt idx="1354">
                  <c:v>120.70629099999999</c:v>
                </c:pt>
                <c:pt idx="1355">
                  <c:v>120.72132499999999</c:v>
                </c:pt>
                <c:pt idx="1356">
                  <c:v>120.714719</c:v>
                </c:pt>
                <c:pt idx="1357">
                  <c:v>120.712897</c:v>
                </c:pt>
                <c:pt idx="1358">
                  <c:v>120.732259</c:v>
                </c:pt>
                <c:pt idx="1359">
                  <c:v>120.730209</c:v>
                </c:pt>
                <c:pt idx="1360">
                  <c:v>120.693535</c:v>
                </c:pt>
                <c:pt idx="1361">
                  <c:v>120.66064299999999</c:v>
                </c:pt>
                <c:pt idx="1362">
                  <c:v>120.670529</c:v>
                </c:pt>
                <c:pt idx="1363">
                  <c:v>120.642512</c:v>
                </c:pt>
                <c:pt idx="1364">
                  <c:v>120.66255700000001</c:v>
                </c:pt>
                <c:pt idx="1365">
                  <c:v>120.630668</c:v>
                </c:pt>
                <c:pt idx="1366">
                  <c:v>120.631579</c:v>
                </c:pt>
                <c:pt idx="1367">
                  <c:v>120.624062</c:v>
                </c:pt>
                <c:pt idx="1368">
                  <c:v>120.63238699999999</c:v>
                </c:pt>
                <c:pt idx="1369">
                  <c:v>120.66939000000001</c:v>
                </c:pt>
                <c:pt idx="1370">
                  <c:v>120.671668</c:v>
                </c:pt>
                <c:pt idx="1371">
                  <c:v>120.630212</c:v>
                </c:pt>
                <c:pt idx="1372">
                  <c:v>120.641373</c:v>
                </c:pt>
                <c:pt idx="1373">
                  <c:v>120.64274</c:v>
                </c:pt>
                <c:pt idx="1374">
                  <c:v>120.63659</c:v>
                </c:pt>
                <c:pt idx="1375">
                  <c:v>120.647068</c:v>
                </c:pt>
                <c:pt idx="1376">
                  <c:v>120.640006</c:v>
                </c:pt>
                <c:pt idx="1377">
                  <c:v>120.601285</c:v>
                </c:pt>
                <c:pt idx="1378">
                  <c:v>120.611762</c:v>
                </c:pt>
                <c:pt idx="1379">
                  <c:v>120.60584</c:v>
                </c:pt>
                <c:pt idx="1380">
                  <c:v>120.61631800000001</c:v>
                </c:pt>
                <c:pt idx="1381">
                  <c:v>120.64274</c:v>
                </c:pt>
                <c:pt idx="1382">
                  <c:v>120.62747899999999</c:v>
                </c:pt>
                <c:pt idx="1383">
                  <c:v>120.630212</c:v>
                </c:pt>
                <c:pt idx="1384">
                  <c:v>120.644391</c:v>
                </c:pt>
                <c:pt idx="1385">
                  <c:v>120.644334</c:v>
                </c:pt>
                <c:pt idx="1386">
                  <c:v>120.641373</c:v>
                </c:pt>
                <c:pt idx="1387">
                  <c:v>120.653445</c:v>
                </c:pt>
                <c:pt idx="1388">
                  <c:v>120.65504</c:v>
                </c:pt>
                <c:pt idx="1389">
                  <c:v>120.637045</c:v>
                </c:pt>
                <c:pt idx="1390">
                  <c:v>120.647068</c:v>
                </c:pt>
                <c:pt idx="1391">
                  <c:v>120.63772899999999</c:v>
                </c:pt>
                <c:pt idx="1392">
                  <c:v>120.63340100000001</c:v>
                </c:pt>
                <c:pt idx="1393">
                  <c:v>120.627934</c:v>
                </c:pt>
                <c:pt idx="1394">
                  <c:v>120.632034</c:v>
                </c:pt>
                <c:pt idx="1395">
                  <c:v>120.64319500000001</c:v>
                </c:pt>
                <c:pt idx="1396">
                  <c:v>120.645701</c:v>
                </c:pt>
                <c:pt idx="1397">
                  <c:v>120.66688499999999</c:v>
                </c:pt>
                <c:pt idx="1398">
                  <c:v>120.66551800000001</c:v>
                </c:pt>
                <c:pt idx="1399">
                  <c:v>120.67526700000001</c:v>
                </c:pt>
                <c:pt idx="1400">
                  <c:v>120.673946</c:v>
                </c:pt>
                <c:pt idx="1401">
                  <c:v>120.642968</c:v>
                </c:pt>
                <c:pt idx="1402">
                  <c:v>120.65139499999999</c:v>
                </c:pt>
                <c:pt idx="1403">
                  <c:v>120.659368</c:v>
                </c:pt>
                <c:pt idx="1404">
                  <c:v>120.653901</c:v>
                </c:pt>
                <c:pt idx="1405">
                  <c:v>120.664834</c:v>
                </c:pt>
                <c:pt idx="1406">
                  <c:v>120.64888999999999</c:v>
                </c:pt>
                <c:pt idx="1407">
                  <c:v>120.655917</c:v>
                </c:pt>
                <c:pt idx="1408">
                  <c:v>120.64752300000001</c:v>
                </c:pt>
                <c:pt idx="1409">
                  <c:v>120.654129</c:v>
                </c:pt>
                <c:pt idx="1410">
                  <c:v>120.656634</c:v>
                </c:pt>
                <c:pt idx="1411">
                  <c:v>120.65504</c:v>
                </c:pt>
                <c:pt idx="1412">
                  <c:v>120.667568</c:v>
                </c:pt>
                <c:pt idx="1413">
                  <c:v>120.670985</c:v>
                </c:pt>
                <c:pt idx="1414">
                  <c:v>120.637501</c:v>
                </c:pt>
                <c:pt idx="1415">
                  <c:v>120.60515700000001</c:v>
                </c:pt>
                <c:pt idx="1416">
                  <c:v>120.613812</c:v>
                </c:pt>
                <c:pt idx="1417">
                  <c:v>120.586479</c:v>
                </c:pt>
                <c:pt idx="1418">
                  <c:v>120.59627399999999</c:v>
                </c:pt>
                <c:pt idx="1419">
                  <c:v>120.60857300000001</c:v>
                </c:pt>
                <c:pt idx="1420">
                  <c:v>120.635451</c:v>
                </c:pt>
                <c:pt idx="1421">
                  <c:v>120.656862</c:v>
                </c:pt>
                <c:pt idx="1422">
                  <c:v>120.66059799999999</c:v>
                </c:pt>
                <c:pt idx="1423">
                  <c:v>120.640006</c:v>
                </c:pt>
                <c:pt idx="1424">
                  <c:v>120.614723</c:v>
                </c:pt>
                <c:pt idx="1425">
                  <c:v>120.63727299999999</c:v>
                </c:pt>
                <c:pt idx="1426">
                  <c:v>120.624745</c:v>
                </c:pt>
                <c:pt idx="1427">
                  <c:v>120.626795</c:v>
                </c:pt>
                <c:pt idx="1428">
                  <c:v>120.61290099999999</c:v>
                </c:pt>
                <c:pt idx="1429">
                  <c:v>120.617001</c:v>
                </c:pt>
                <c:pt idx="1430">
                  <c:v>120.61637500000001</c:v>
                </c:pt>
                <c:pt idx="1431">
                  <c:v>120.649345</c:v>
                </c:pt>
                <c:pt idx="1432">
                  <c:v>120.652762</c:v>
                </c:pt>
                <c:pt idx="1433">
                  <c:v>120.668479</c:v>
                </c:pt>
                <c:pt idx="1434">
                  <c:v>120.683513</c:v>
                </c:pt>
                <c:pt idx="1435">
                  <c:v>120.70128</c:v>
                </c:pt>
                <c:pt idx="1436">
                  <c:v>120.715858</c:v>
                </c:pt>
                <c:pt idx="1437">
                  <c:v>120.699913</c:v>
                </c:pt>
                <c:pt idx="1438">
                  <c:v>120.685472</c:v>
                </c:pt>
                <c:pt idx="1439">
                  <c:v>120.650029</c:v>
                </c:pt>
                <c:pt idx="1440">
                  <c:v>120.646612</c:v>
                </c:pt>
                <c:pt idx="1441">
                  <c:v>120.641829</c:v>
                </c:pt>
                <c:pt idx="1442">
                  <c:v>120.650029</c:v>
                </c:pt>
                <c:pt idx="1443">
                  <c:v>120.67075699999999</c:v>
                </c:pt>
                <c:pt idx="1444">
                  <c:v>120.65822900000001</c:v>
                </c:pt>
                <c:pt idx="1445">
                  <c:v>120.663946</c:v>
                </c:pt>
                <c:pt idx="1446">
                  <c:v>120.64501799999999</c:v>
                </c:pt>
                <c:pt idx="1447">
                  <c:v>120.67713500000001</c:v>
                </c:pt>
                <c:pt idx="1448">
                  <c:v>120.67075699999999</c:v>
                </c:pt>
                <c:pt idx="1449">
                  <c:v>120.64752300000001</c:v>
                </c:pt>
                <c:pt idx="1450">
                  <c:v>120.67144</c:v>
                </c:pt>
                <c:pt idx="1451">
                  <c:v>120.640006</c:v>
                </c:pt>
                <c:pt idx="1452">
                  <c:v>120.660507</c:v>
                </c:pt>
                <c:pt idx="1453">
                  <c:v>120.63532600000001</c:v>
                </c:pt>
                <c:pt idx="1454">
                  <c:v>120.615634</c:v>
                </c:pt>
                <c:pt idx="1455">
                  <c:v>120.610851</c:v>
                </c:pt>
                <c:pt idx="1456">
                  <c:v>120.608118</c:v>
                </c:pt>
                <c:pt idx="1457">
                  <c:v>120.58078500000001</c:v>
                </c:pt>
                <c:pt idx="1458">
                  <c:v>120.59559</c:v>
                </c:pt>
                <c:pt idx="1459">
                  <c:v>120.599007</c:v>
                </c:pt>
                <c:pt idx="1460">
                  <c:v>120.61290099999999</c:v>
                </c:pt>
                <c:pt idx="1461">
                  <c:v>120.628208</c:v>
                </c:pt>
                <c:pt idx="1462">
                  <c:v>120.64365100000001</c:v>
                </c:pt>
                <c:pt idx="1463">
                  <c:v>120.657545</c:v>
                </c:pt>
                <c:pt idx="1464">
                  <c:v>120.66551800000001</c:v>
                </c:pt>
                <c:pt idx="1465">
                  <c:v>120.67964000000001</c:v>
                </c:pt>
                <c:pt idx="1466">
                  <c:v>120.660051</c:v>
                </c:pt>
                <c:pt idx="1467">
                  <c:v>120.663923</c:v>
                </c:pt>
                <c:pt idx="1468">
                  <c:v>120.650029</c:v>
                </c:pt>
                <c:pt idx="1469">
                  <c:v>120.62224000000001</c:v>
                </c:pt>
                <c:pt idx="1470">
                  <c:v>120.614268</c:v>
                </c:pt>
                <c:pt idx="1471">
                  <c:v>120.608118</c:v>
                </c:pt>
                <c:pt idx="1472">
                  <c:v>120.618368</c:v>
                </c:pt>
                <c:pt idx="1473">
                  <c:v>120.642284</c:v>
                </c:pt>
                <c:pt idx="1474">
                  <c:v>120.64456199999999</c:v>
                </c:pt>
                <c:pt idx="1475">
                  <c:v>120.65913999999999</c:v>
                </c:pt>
                <c:pt idx="1476">
                  <c:v>120.69813600000001</c:v>
                </c:pt>
                <c:pt idx="1477">
                  <c:v>120.691941</c:v>
                </c:pt>
                <c:pt idx="1478">
                  <c:v>120.697863</c:v>
                </c:pt>
                <c:pt idx="1479">
                  <c:v>120.674629</c:v>
                </c:pt>
                <c:pt idx="1480">
                  <c:v>120.66346799999999</c:v>
                </c:pt>
                <c:pt idx="1481">
                  <c:v>120.671668</c:v>
                </c:pt>
                <c:pt idx="1482">
                  <c:v>120.63864</c:v>
                </c:pt>
                <c:pt idx="1483">
                  <c:v>120.638412</c:v>
                </c:pt>
                <c:pt idx="1484">
                  <c:v>120.611808</c:v>
                </c:pt>
                <c:pt idx="1485">
                  <c:v>120.62269499999999</c:v>
                </c:pt>
                <c:pt idx="1486">
                  <c:v>120.62952900000001</c:v>
                </c:pt>
                <c:pt idx="1487">
                  <c:v>120.648206</c:v>
                </c:pt>
                <c:pt idx="1488">
                  <c:v>120.650257</c:v>
                </c:pt>
                <c:pt idx="1489">
                  <c:v>120.664834</c:v>
                </c:pt>
                <c:pt idx="1490">
                  <c:v>120.65481200000001</c:v>
                </c:pt>
                <c:pt idx="1491">
                  <c:v>120.66210100000001</c:v>
                </c:pt>
                <c:pt idx="1492">
                  <c:v>120.65185099999999</c:v>
                </c:pt>
                <c:pt idx="1493">
                  <c:v>120.623606</c:v>
                </c:pt>
                <c:pt idx="1494">
                  <c:v>120.604246</c:v>
                </c:pt>
                <c:pt idx="1495">
                  <c:v>120.600601</c:v>
                </c:pt>
                <c:pt idx="1496">
                  <c:v>120.588757</c:v>
                </c:pt>
                <c:pt idx="1497">
                  <c:v>120.608346</c:v>
                </c:pt>
                <c:pt idx="1498">
                  <c:v>120.618595</c:v>
                </c:pt>
                <c:pt idx="1499">
                  <c:v>120.646669</c:v>
                </c:pt>
                <c:pt idx="1500">
                  <c:v>120.653218</c:v>
                </c:pt>
                <c:pt idx="1501">
                  <c:v>120.641373</c:v>
                </c:pt>
                <c:pt idx="1502">
                  <c:v>120.671896</c:v>
                </c:pt>
                <c:pt idx="1503">
                  <c:v>120.647751</c:v>
                </c:pt>
                <c:pt idx="1504">
                  <c:v>120.66210100000001</c:v>
                </c:pt>
                <c:pt idx="1505">
                  <c:v>120.645245</c:v>
                </c:pt>
                <c:pt idx="1506">
                  <c:v>120.63659</c:v>
                </c:pt>
                <c:pt idx="1507">
                  <c:v>120.65672499999999</c:v>
                </c:pt>
                <c:pt idx="1508">
                  <c:v>120.659823</c:v>
                </c:pt>
                <c:pt idx="1509">
                  <c:v>120.663923</c:v>
                </c:pt>
                <c:pt idx="1510">
                  <c:v>120.66597299999999</c:v>
                </c:pt>
                <c:pt idx="1511">
                  <c:v>120.67417399999999</c:v>
                </c:pt>
                <c:pt idx="1512">
                  <c:v>120.69854599999999</c:v>
                </c:pt>
                <c:pt idx="1513">
                  <c:v>120.68305700000001</c:v>
                </c:pt>
                <c:pt idx="1514">
                  <c:v>120.705152</c:v>
                </c:pt>
                <c:pt idx="1515">
                  <c:v>120.67568799999999</c:v>
                </c:pt>
                <c:pt idx="1516">
                  <c:v>120.66802300000001</c:v>
                </c:pt>
                <c:pt idx="1517">
                  <c:v>120.66255700000001</c:v>
                </c:pt>
                <c:pt idx="1518">
                  <c:v>120.67531200000001</c:v>
                </c:pt>
                <c:pt idx="1519">
                  <c:v>120.658001</c:v>
                </c:pt>
                <c:pt idx="1520">
                  <c:v>120.67804599999999</c:v>
                </c:pt>
                <c:pt idx="1521">
                  <c:v>120.64365100000001</c:v>
                </c:pt>
                <c:pt idx="1522">
                  <c:v>120.650108</c:v>
                </c:pt>
                <c:pt idx="1523">
                  <c:v>120.683285</c:v>
                </c:pt>
                <c:pt idx="1524">
                  <c:v>120.684879</c:v>
                </c:pt>
                <c:pt idx="1525">
                  <c:v>120.708797</c:v>
                </c:pt>
                <c:pt idx="1526">
                  <c:v>120.684196</c:v>
                </c:pt>
                <c:pt idx="1527">
                  <c:v>120.673035</c:v>
                </c:pt>
                <c:pt idx="1528">
                  <c:v>120.689435</c:v>
                </c:pt>
                <c:pt idx="1529">
                  <c:v>120.671668</c:v>
                </c:pt>
                <c:pt idx="1530">
                  <c:v>120.65674799999999</c:v>
                </c:pt>
                <c:pt idx="1531">
                  <c:v>120.64797900000001</c:v>
                </c:pt>
                <c:pt idx="1532">
                  <c:v>120.62611200000001</c:v>
                </c:pt>
                <c:pt idx="1533">
                  <c:v>120.62839</c:v>
                </c:pt>
                <c:pt idx="1534">
                  <c:v>120.60584</c:v>
                </c:pt>
                <c:pt idx="1535">
                  <c:v>120.619507</c:v>
                </c:pt>
                <c:pt idx="1536">
                  <c:v>120.619051</c:v>
                </c:pt>
                <c:pt idx="1537">
                  <c:v>120.65094000000001</c:v>
                </c:pt>
                <c:pt idx="1538">
                  <c:v>120.656361</c:v>
                </c:pt>
                <c:pt idx="1539">
                  <c:v>120.666201</c:v>
                </c:pt>
                <c:pt idx="1540">
                  <c:v>120.66506200000001</c:v>
                </c:pt>
                <c:pt idx="1541">
                  <c:v>120.699685</c:v>
                </c:pt>
                <c:pt idx="1542">
                  <c:v>120.682602</c:v>
                </c:pt>
                <c:pt idx="1543">
                  <c:v>120.682602</c:v>
                </c:pt>
                <c:pt idx="1544">
                  <c:v>120.663923</c:v>
                </c:pt>
                <c:pt idx="1545">
                  <c:v>120.67420799999999</c:v>
                </c:pt>
                <c:pt idx="1546">
                  <c:v>120.655951</c:v>
                </c:pt>
                <c:pt idx="1547">
                  <c:v>120.653445</c:v>
                </c:pt>
                <c:pt idx="1548">
                  <c:v>120.66301199999999</c:v>
                </c:pt>
                <c:pt idx="1549">
                  <c:v>120.676907</c:v>
                </c:pt>
                <c:pt idx="1550">
                  <c:v>120.672579</c:v>
                </c:pt>
                <c:pt idx="1551">
                  <c:v>120.65230699999999</c:v>
                </c:pt>
                <c:pt idx="1552">
                  <c:v>120.664607</c:v>
                </c:pt>
                <c:pt idx="1553">
                  <c:v>120.697225</c:v>
                </c:pt>
                <c:pt idx="1554">
                  <c:v>120.71449200000001</c:v>
                </c:pt>
                <c:pt idx="1555">
                  <c:v>120.723375</c:v>
                </c:pt>
                <c:pt idx="1556">
                  <c:v>120.68692900000001</c:v>
                </c:pt>
                <c:pt idx="1557">
                  <c:v>120.68738500000001</c:v>
                </c:pt>
                <c:pt idx="1558">
                  <c:v>120.664379</c:v>
                </c:pt>
                <c:pt idx="1559">
                  <c:v>120.649801</c:v>
                </c:pt>
                <c:pt idx="1560">
                  <c:v>120.64843399999999</c:v>
                </c:pt>
                <c:pt idx="1561">
                  <c:v>120.620588</c:v>
                </c:pt>
                <c:pt idx="1562">
                  <c:v>120.624973</c:v>
                </c:pt>
                <c:pt idx="1563">
                  <c:v>120.639551</c:v>
                </c:pt>
                <c:pt idx="1564">
                  <c:v>120.654584</c:v>
                </c:pt>
                <c:pt idx="1565">
                  <c:v>120.653901</c:v>
                </c:pt>
                <c:pt idx="1566">
                  <c:v>120.656407</c:v>
                </c:pt>
                <c:pt idx="1567">
                  <c:v>120.67030099999999</c:v>
                </c:pt>
                <c:pt idx="1568">
                  <c:v>120.68396799999999</c:v>
                </c:pt>
                <c:pt idx="1569">
                  <c:v>120.686474</c:v>
                </c:pt>
                <c:pt idx="1570">
                  <c:v>120.694219</c:v>
                </c:pt>
                <c:pt idx="1571">
                  <c:v>120.66255700000001</c:v>
                </c:pt>
                <c:pt idx="1572">
                  <c:v>120.656407</c:v>
                </c:pt>
                <c:pt idx="1573">
                  <c:v>120.62269499999999</c:v>
                </c:pt>
                <c:pt idx="1574">
                  <c:v>120.61153400000001</c:v>
                </c:pt>
                <c:pt idx="1575">
                  <c:v>120.592857</c:v>
                </c:pt>
                <c:pt idx="1576">
                  <c:v>120.58998699999999</c:v>
                </c:pt>
                <c:pt idx="1577">
                  <c:v>120.626795</c:v>
                </c:pt>
                <c:pt idx="1578">
                  <c:v>120.632718</c:v>
                </c:pt>
                <c:pt idx="1579">
                  <c:v>120.646612</c:v>
                </c:pt>
                <c:pt idx="1580">
                  <c:v>120.639779</c:v>
                </c:pt>
                <c:pt idx="1581">
                  <c:v>120.631579</c:v>
                </c:pt>
                <c:pt idx="1582">
                  <c:v>120.62702299999999</c:v>
                </c:pt>
                <c:pt idx="1583">
                  <c:v>120.66210100000001</c:v>
                </c:pt>
                <c:pt idx="1584">
                  <c:v>120.66597299999999</c:v>
                </c:pt>
                <c:pt idx="1585">
                  <c:v>120.65504</c:v>
                </c:pt>
                <c:pt idx="1586">
                  <c:v>120.65913999999999</c:v>
                </c:pt>
                <c:pt idx="1587">
                  <c:v>120.661418</c:v>
                </c:pt>
                <c:pt idx="1588">
                  <c:v>120.67075699999999</c:v>
                </c:pt>
                <c:pt idx="1589">
                  <c:v>120.678501</c:v>
                </c:pt>
                <c:pt idx="1590">
                  <c:v>120.686474</c:v>
                </c:pt>
                <c:pt idx="1591">
                  <c:v>120.686474</c:v>
                </c:pt>
                <c:pt idx="1592">
                  <c:v>120.707202</c:v>
                </c:pt>
                <c:pt idx="1593">
                  <c:v>120.716314</c:v>
                </c:pt>
                <c:pt idx="1594">
                  <c:v>120.72952600000001</c:v>
                </c:pt>
                <c:pt idx="1595">
                  <c:v>120.72815900000001</c:v>
                </c:pt>
                <c:pt idx="1596">
                  <c:v>120.709936</c:v>
                </c:pt>
                <c:pt idx="1597">
                  <c:v>120.706975</c:v>
                </c:pt>
                <c:pt idx="1598">
                  <c:v>120.68100699999999</c:v>
                </c:pt>
                <c:pt idx="1599">
                  <c:v>120.676132</c:v>
                </c:pt>
                <c:pt idx="1600">
                  <c:v>120.67030099999999</c:v>
                </c:pt>
                <c:pt idx="1601">
                  <c:v>120.693763</c:v>
                </c:pt>
                <c:pt idx="1602">
                  <c:v>120.674629</c:v>
                </c:pt>
                <c:pt idx="1603">
                  <c:v>120.67531200000001</c:v>
                </c:pt>
                <c:pt idx="1604">
                  <c:v>120.68396799999999</c:v>
                </c:pt>
                <c:pt idx="1605">
                  <c:v>120.68396799999999</c:v>
                </c:pt>
                <c:pt idx="1606">
                  <c:v>120.67030099999999</c:v>
                </c:pt>
                <c:pt idx="1607">
                  <c:v>120.69024400000001</c:v>
                </c:pt>
                <c:pt idx="1608">
                  <c:v>120.68100699999999</c:v>
                </c:pt>
                <c:pt idx="1609">
                  <c:v>120.661418</c:v>
                </c:pt>
                <c:pt idx="1610">
                  <c:v>120.67417399999999</c:v>
                </c:pt>
                <c:pt idx="1611">
                  <c:v>120.642512</c:v>
                </c:pt>
                <c:pt idx="1612">
                  <c:v>120.635223</c:v>
                </c:pt>
                <c:pt idx="1613">
                  <c:v>120.617457</c:v>
                </c:pt>
                <c:pt idx="1614">
                  <c:v>120.61927900000001</c:v>
                </c:pt>
                <c:pt idx="1615">
                  <c:v>120.639073</c:v>
                </c:pt>
                <c:pt idx="1616">
                  <c:v>120.66939000000001</c:v>
                </c:pt>
                <c:pt idx="1617">
                  <c:v>120.692624</c:v>
                </c:pt>
                <c:pt idx="1618">
                  <c:v>120.70036899999999</c:v>
                </c:pt>
                <c:pt idx="1619">
                  <c:v>120.72474200000001</c:v>
                </c:pt>
                <c:pt idx="1620">
                  <c:v>120.687613</c:v>
                </c:pt>
                <c:pt idx="1621">
                  <c:v>120.67804599999999</c:v>
                </c:pt>
                <c:pt idx="1622">
                  <c:v>120.68538100000001</c:v>
                </c:pt>
                <c:pt idx="1623">
                  <c:v>120.661873</c:v>
                </c:pt>
                <c:pt idx="1624">
                  <c:v>120.66939000000001</c:v>
                </c:pt>
                <c:pt idx="1625">
                  <c:v>120.66734</c:v>
                </c:pt>
                <c:pt idx="1626">
                  <c:v>120.658457</c:v>
                </c:pt>
                <c:pt idx="1627">
                  <c:v>120.676224</c:v>
                </c:pt>
                <c:pt idx="1628">
                  <c:v>120.693307</c:v>
                </c:pt>
                <c:pt idx="1629">
                  <c:v>120.681918</c:v>
                </c:pt>
                <c:pt idx="1630">
                  <c:v>120.713421</c:v>
                </c:pt>
                <c:pt idx="1631">
                  <c:v>120.708797</c:v>
                </c:pt>
                <c:pt idx="1632">
                  <c:v>120.712897</c:v>
                </c:pt>
                <c:pt idx="1633">
                  <c:v>120.73339799999999</c:v>
                </c:pt>
                <c:pt idx="1634">
                  <c:v>120.725425</c:v>
                </c:pt>
                <c:pt idx="1635">
                  <c:v>120.73248700000001</c:v>
                </c:pt>
                <c:pt idx="1636">
                  <c:v>120.696496</c:v>
                </c:pt>
                <c:pt idx="1637">
                  <c:v>120.687613</c:v>
                </c:pt>
                <c:pt idx="1638">
                  <c:v>120.652215</c:v>
                </c:pt>
                <c:pt idx="1639">
                  <c:v>120.653673</c:v>
                </c:pt>
                <c:pt idx="1640">
                  <c:v>120.67713500000001</c:v>
                </c:pt>
                <c:pt idx="1641">
                  <c:v>120.664379</c:v>
                </c:pt>
                <c:pt idx="1642">
                  <c:v>120.685563</c:v>
                </c:pt>
                <c:pt idx="1643">
                  <c:v>120.690574</c:v>
                </c:pt>
                <c:pt idx="1644">
                  <c:v>120.701735</c:v>
                </c:pt>
                <c:pt idx="1645">
                  <c:v>120.679868</c:v>
                </c:pt>
                <c:pt idx="1646">
                  <c:v>120.693991</c:v>
                </c:pt>
                <c:pt idx="1647">
                  <c:v>120.697408</c:v>
                </c:pt>
                <c:pt idx="1648">
                  <c:v>120.677818</c:v>
                </c:pt>
                <c:pt idx="1649">
                  <c:v>120.663923</c:v>
                </c:pt>
                <c:pt idx="1650">
                  <c:v>120.653901</c:v>
                </c:pt>
                <c:pt idx="1651">
                  <c:v>120.64684</c:v>
                </c:pt>
                <c:pt idx="1652">
                  <c:v>120.61677299999999</c:v>
                </c:pt>
                <c:pt idx="1653">
                  <c:v>120.61296900000001</c:v>
                </c:pt>
                <c:pt idx="1654">
                  <c:v>120.62634</c:v>
                </c:pt>
                <c:pt idx="1655">
                  <c:v>120.63772899999999</c:v>
                </c:pt>
                <c:pt idx="1656">
                  <c:v>120.65139499999999</c:v>
                </c:pt>
                <c:pt idx="1657">
                  <c:v>120.66210100000001</c:v>
                </c:pt>
                <c:pt idx="1658">
                  <c:v>120.660962</c:v>
                </c:pt>
                <c:pt idx="1659">
                  <c:v>120.668251</c:v>
                </c:pt>
                <c:pt idx="1660">
                  <c:v>120.676451</c:v>
                </c:pt>
                <c:pt idx="1661">
                  <c:v>120.703649</c:v>
                </c:pt>
                <c:pt idx="1662">
                  <c:v>120.704241</c:v>
                </c:pt>
                <c:pt idx="1663">
                  <c:v>120.682374</c:v>
                </c:pt>
                <c:pt idx="1664">
                  <c:v>120.68169</c:v>
                </c:pt>
                <c:pt idx="1665">
                  <c:v>120.666657</c:v>
                </c:pt>
                <c:pt idx="1666">
                  <c:v>120.650712</c:v>
                </c:pt>
                <c:pt idx="1667">
                  <c:v>120.65481200000001</c:v>
                </c:pt>
                <c:pt idx="1668">
                  <c:v>120.660279</c:v>
                </c:pt>
                <c:pt idx="1669">
                  <c:v>120.664151</c:v>
                </c:pt>
                <c:pt idx="1670">
                  <c:v>120.695813</c:v>
                </c:pt>
                <c:pt idx="1671">
                  <c:v>120.71699700000001</c:v>
                </c:pt>
                <c:pt idx="1672">
                  <c:v>120.750255</c:v>
                </c:pt>
                <c:pt idx="1673">
                  <c:v>120.755038</c:v>
                </c:pt>
                <c:pt idx="1674">
                  <c:v>120.74592699999999</c:v>
                </c:pt>
                <c:pt idx="1675">
                  <c:v>120.742054</c:v>
                </c:pt>
                <c:pt idx="1676">
                  <c:v>120.722123</c:v>
                </c:pt>
                <c:pt idx="1677">
                  <c:v>120.707886</c:v>
                </c:pt>
                <c:pt idx="1678">
                  <c:v>120.695357</c:v>
                </c:pt>
                <c:pt idx="1679">
                  <c:v>120.686702</c:v>
                </c:pt>
                <c:pt idx="1680">
                  <c:v>120.64843399999999</c:v>
                </c:pt>
                <c:pt idx="1681">
                  <c:v>120.664834</c:v>
                </c:pt>
                <c:pt idx="1682">
                  <c:v>120.692852</c:v>
                </c:pt>
                <c:pt idx="1683">
                  <c:v>120.668251</c:v>
                </c:pt>
                <c:pt idx="1684">
                  <c:v>120.67526700000001</c:v>
                </c:pt>
                <c:pt idx="1685">
                  <c:v>120.661873</c:v>
                </c:pt>
                <c:pt idx="1686">
                  <c:v>120.68396799999999</c:v>
                </c:pt>
                <c:pt idx="1687">
                  <c:v>120.68533499999999</c:v>
                </c:pt>
                <c:pt idx="1688">
                  <c:v>120.676451</c:v>
                </c:pt>
                <c:pt idx="1689">
                  <c:v>120.67804599999999</c:v>
                </c:pt>
                <c:pt idx="1690">
                  <c:v>120.650712</c:v>
                </c:pt>
                <c:pt idx="1691">
                  <c:v>120.639551</c:v>
                </c:pt>
                <c:pt idx="1692">
                  <c:v>120.619336</c:v>
                </c:pt>
                <c:pt idx="1693">
                  <c:v>120.631351</c:v>
                </c:pt>
                <c:pt idx="1694">
                  <c:v>120.638412</c:v>
                </c:pt>
                <c:pt idx="1695">
                  <c:v>120.67964000000001</c:v>
                </c:pt>
                <c:pt idx="1696">
                  <c:v>120.700141</c:v>
                </c:pt>
                <c:pt idx="1697">
                  <c:v>120.696496</c:v>
                </c:pt>
                <c:pt idx="1698">
                  <c:v>120.71745300000001</c:v>
                </c:pt>
                <c:pt idx="1699">
                  <c:v>120.727988</c:v>
                </c:pt>
                <c:pt idx="1700">
                  <c:v>120.689435</c:v>
                </c:pt>
                <c:pt idx="1701">
                  <c:v>120.705608</c:v>
                </c:pt>
                <c:pt idx="1702">
                  <c:v>120.69307999999999</c:v>
                </c:pt>
                <c:pt idx="1703">
                  <c:v>120.662784</c:v>
                </c:pt>
                <c:pt idx="1704">
                  <c:v>120.656634</c:v>
                </c:pt>
                <c:pt idx="1705">
                  <c:v>120.670529</c:v>
                </c:pt>
                <c:pt idx="1706">
                  <c:v>120.657318</c:v>
                </c:pt>
                <c:pt idx="1707">
                  <c:v>120.667568</c:v>
                </c:pt>
                <c:pt idx="1708">
                  <c:v>120.687157</c:v>
                </c:pt>
                <c:pt idx="1709">
                  <c:v>120.707658</c:v>
                </c:pt>
                <c:pt idx="1710">
                  <c:v>120.72041400000001</c:v>
                </c:pt>
                <c:pt idx="1711">
                  <c:v>120.710847</c:v>
                </c:pt>
                <c:pt idx="1712">
                  <c:v>120.719275</c:v>
                </c:pt>
                <c:pt idx="1713">
                  <c:v>120.719275</c:v>
                </c:pt>
                <c:pt idx="1714">
                  <c:v>120.705608</c:v>
                </c:pt>
                <c:pt idx="1715">
                  <c:v>120.680984</c:v>
                </c:pt>
                <c:pt idx="1716">
                  <c:v>120.681235</c:v>
                </c:pt>
                <c:pt idx="1717">
                  <c:v>120.65299</c:v>
                </c:pt>
                <c:pt idx="1718">
                  <c:v>120.65094000000001</c:v>
                </c:pt>
                <c:pt idx="1719">
                  <c:v>120.65709</c:v>
                </c:pt>
                <c:pt idx="1720">
                  <c:v>120.661873</c:v>
                </c:pt>
                <c:pt idx="1721">
                  <c:v>120.653218</c:v>
                </c:pt>
                <c:pt idx="1722">
                  <c:v>120.658958</c:v>
                </c:pt>
                <c:pt idx="1723">
                  <c:v>120.64456199999999</c:v>
                </c:pt>
                <c:pt idx="1724">
                  <c:v>120.676224</c:v>
                </c:pt>
                <c:pt idx="1725">
                  <c:v>120.678501</c:v>
                </c:pt>
                <c:pt idx="1726">
                  <c:v>120.669618</c:v>
                </c:pt>
                <c:pt idx="1727">
                  <c:v>120.67371799999999</c:v>
                </c:pt>
                <c:pt idx="1728">
                  <c:v>120.657545</c:v>
                </c:pt>
                <c:pt idx="1729">
                  <c:v>120.641829</c:v>
                </c:pt>
                <c:pt idx="1730">
                  <c:v>120.61973399999999</c:v>
                </c:pt>
                <c:pt idx="1731">
                  <c:v>120.594679</c:v>
                </c:pt>
                <c:pt idx="1732">
                  <c:v>120.62269499999999</c:v>
                </c:pt>
                <c:pt idx="1733">
                  <c:v>120.624973</c:v>
                </c:pt>
                <c:pt idx="1734">
                  <c:v>120.627706</c:v>
                </c:pt>
                <c:pt idx="1735">
                  <c:v>120.64160099999999</c:v>
                </c:pt>
                <c:pt idx="1736">
                  <c:v>120.675996</c:v>
                </c:pt>
                <c:pt idx="1737">
                  <c:v>120.672579</c:v>
                </c:pt>
                <c:pt idx="1738">
                  <c:v>120.686189</c:v>
                </c:pt>
                <c:pt idx="1739">
                  <c:v>120.656862</c:v>
                </c:pt>
                <c:pt idx="1740">
                  <c:v>120.678501</c:v>
                </c:pt>
                <c:pt idx="1741">
                  <c:v>120.68738500000001</c:v>
                </c:pt>
                <c:pt idx="1742">
                  <c:v>120.686474</c:v>
                </c:pt>
                <c:pt idx="1743">
                  <c:v>120.667112</c:v>
                </c:pt>
                <c:pt idx="1744">
                  <c:v>120.66506200000001</c:v>
                </c:pt>
                <c:pt idx="1745">
                  <c:v>120.642056</c:v>
                </c:pt>
                <c:pt idx="1746">
                  <c:v>120.653673</c:v>
                </c:pt>
                <c:pt idx="1747">
                  <c:v>120.683285</c:v>
                </c:pt>
                <c:pt idx="1748">
                  <c:v>120.70811399999999</c:v>
                </c:pt>
                <c:pt idx="1749">
                  <c:v>120.715631</c:v>
                </c:pt>
                <c:pt idx="1750">
                  <c:v>120.737043</c:v>
                </c:pt>
                <c:pt idx="1751">
                  <c:v>120.724287</c:v>
                </c:pt>
                <c:pt idx="1752">
                  <c:v>120.715175</c:v>
                </c:pt>
                <c:pt idx="1753">
                  <c:v>120.722123</c:v>
                </c:pt>
                <c:pt idx="1754">
                  <c:v>120.705608</c:v>
                </c:pt>
                <c:pt idx="1755">
                  <c:v>120.686702</c:v>
                </c:pt>
                <c:pt idx="1756">
                  <c:v>120.696724</c:v>
                </c:pt>
                <c:pt idx="1757">
                  <c:v>120.68692900000001</c:v>
                </c:pt>
                <c:pt idx="1758">
                  <c:v>120.704013</c:v>
                </c:pt>
                <c:pt idx="1759">
                  <c:v>120.69923</c:v>
                </c:pt>
                <c:pt idx="1760">
                  <c:v>120.694446</c:v>
                </c:pt>
                <c:pt idx="1761">
                  <c:v>120.69257899999999</c:v>
                </c:pt>
                <c:pt idx="1762">
                  <c:v>120.675085</c:v>
                </c:pt>
                <c:pt idx="1763">
                  <c:v>120.69854599999999</c:v>
                </c:pt>
                <c:pt idx="1764">
                  <c:v>120.675996</c:v>
                </c:pt>
                <c:pt idx="1765">
                  <c:v>120.649118</c:v>
                </c:pt>
                <c:pt idx="1766">
                  <c:v>120.65868399999999</c:v>
                </c:pt>
                <c:pt idx="1767">
                  <c:v>120.644334</c:v>
                </c:pt>
                <c:pt idx="1768">
                  <c:v>120.648662</c:v>
                </c:pt>
                <c:pt idx="1769">
                  <c:v>120.656407</c:v>
                </c:pt>
                <c:pt idx="1770">
                  <c:v>120.618595</c:v>
                </c:pt>
                <c:pt idx="1771">
                  <c:v>120.62952900000001</c:v>
                </c:pt>
                <c:pt idx="1772">
                  <c:v>120.608118</c:v>
                </c:pt>
                <c:pt idx="1773">
                  <c:v>120.639551</c:v>
                </c:pt>
                <c:pt idx="1774">
                  <c:v>120.653673</c:v>
                </c:pt>
                <c:pt idx="1775">
                  <c:v>120.65299</c:v>
                </c:pt>
                <c:pt idx="1776">
                  <c:v>120.654584</c:v>
                </c:pt>
                <c:pt idx="1777">
                  <c:v>120.66301199999999</c:v>
                </c:pt>
                <c:pt idx="1778">
                  <c:v>120.658001</c:v>
                </c:pt>
                <c:pt idx="1779">
                  <c:v>120.649118</c:v>
                </c:pt>
                <c:pt idx="1780">
                  <c:v>120.631123</c:v>
                </c:pt>
                <c:pt idx="1781">
                  <c:v>120.617912</c:v>
                </c:pt>
                <c:pt idx="1782">
                  <c:v>120.637045</c:v>
                </c:pt>
                <c:pt idx="1783">
                  <c:v>120.629301</c:v>
                </c:pt>
                <c:pt idx="1784">
                  <c:v>120.63692</c:v>
                </c:pt>
                <c:pt idx="1785">
                  <c:v>120.65139499999999</c:v>
                </c:pt>
                <c:pt idx="1786">
                  <c:v>120.650029</c:v>
                </c:pt>
                <c:pt idx="1787">
                  <c:v>120.664607</c:v>
                </c:pt>
                <c:pt idx="1788">
                  <c:v>120.679413</c:v>
                </c:pt>
                <c:pt idx="1789">
                  <c:v>120.721097</c:v>
                </c:pt>
                <c:pt idx="1790">
                  <c:v>120.729298</c:v>
                </c:pt>
                <c:pt idx="1791">
                  <c:v>120.713808</c:v>
                </c:pt>
                <c:pt idx="1792">
                  <c:v>120.705448</c:v>
                </c:pt>
                <c:pt idx="1793">
                  <c:v>120.693991</c:v>
                </c:pt>
                <c:pt idx="1794">
                  <c:v>120.668935</c:v>
                </c:pt>
                <c:pt idx="1795">
                  <c:v>120.654584</c:v>
                </c:pt>
                <c:pt idx="1796">
                  <c:v>120.634084</c:v>
                </c:pt>
                <c:pt idx="1797">
                  <c:v>120.654357</c:v>
                </c:pt>
                <c:pt idx="1798">
                  <c:v>120.631351</c:v>
                </c:pt>
                <c:pt idx="1799">
                  <c:v>120.62797999999999</c:v>
                </c:pt>
                <c:pt idx="1800">
                  <c:v>120.646612</c:v>
                </c:pt>
                <c:pt idx="1801">
                  <c:v>120.66939000000001</c:v>
                </c:pt>
                <c:pt idx="1802">
                  <c:v>120.641373</c:v>
                </c:pt>
                <c:pt idx="1803">
                  <c:v>120.664379</c:v>
                </c:pt>
                <c:pt idx="1804">
                  <c:v>120.623379</c:v>
                </c:pt>
                <c:pt idx="1805">
                  <c:v>120.652079</c:v>
                </c:pt>
                <c:pt idx="1806">
                  <c:v>120.637501</c:v>
                </c:pt>
                <c:pt idx="1807">
                  <c:v>120.624392</c:v>
                </c:pt>
                <c:pt idx="1808">
                  <c:v>120.601057</c:v>
                </c:pt>
                <c:pt idx="1809">
                  <c:v>120.60584</c:v>
                </c:pt>
                <c:pt idx="1810">
                  <c:v>120.604246</c:v>
                </c:pt>
                <c:pt idx="1811">
                  <c:v>120.613129</c:v>
                </c:pt>
                <c:pt idx="1812">
                  <c:v>120.649573</c:v>
                </c:pt>
                <c:pt idx="1813">
                  <c:v>120.63864</c:v>
                </c:pt>
                <c:pt idx="1814">
                  <c:v>120.647295</c:v>
                </c:pt>
                <c:pt idx="1815">
                  <c:v>120.65053</c:v>
                </c:pt>
                <c:pt idx="1816">
                  <c:v>120.663923</c:v>
                </c:pt>
                <c:pt idx="1817">
                  <c:v>120.66642899999999</c:v>
                </c:pt>
                <c:pt idx="1818">
                  <c:v>120.63431199999999</c:v>
                </c:pt>
                <c:pt idx="1819">
                  <c:v>120.63590600000001</c:v>
                </c:pt>
                <c:pt idx="1820">
                  <c:v>120.65139499999999</c:v>
                </c:pt>
                <c:pt idx="1821">
                  <c:v>120.653901</c:v>
                </c:pt>
                <c:pt idx="1822">
                  <c:v>120.642056</c:v>
                </c:pt>
                <c:pt idx="1823">
                  <c:v>120.654357</c:v>
                </c:pt>
                <c:pt idx="1824">
                  <c:v>120.66073400000001</c:v>
                </c:pt>
                <c:pt idx="1825">
                  <c:v>120.656634</c:v>
                </c:pt>
                <c:pt idx="1826">
                  <c:v>120.649801</c:v>
                </c:pt>
                <c:pt idx="1827">
                  <c:v>120.669162</c:v>
                </c:pt>
                <c:pt idx="1828">
                  <c:v>120.688524</c:v>
                </c:pt>
                <c:pt idx="1829">
                  <c:v>120.688524</c:v>
                </c:pt>
                <c:pt idx="1830">
                  <c:v>120.68444700000001</c:v>
                </c:pt>
                <c:pt idx="1831">
                  <c:v>120.692168</c:v>
                </c:pt>
                <c:pt idx="1832">
                  <c:v>120.667796</c:v>
                </c:pt>
                <c:pt idx="1833">
                  <c:v>120.660962</c:v>
                </c:pt>
                <c:pt idx="1834">
                  <c:v>120.625429</c:v>
                </c:pt>
                <c:pt idx="1835">
                  <c:v>120.63864</c:v>
                </c:pt>
                <c:pt idx="1836">
                  <c:v>120.626795</c:v>
                </c:pt>
                <c:pt idx="1837">
                  <c:v>120.674857</c:v>
                </c:pt>
                <c:pt idx="1838">
                  <c:v>120.652489</c:v>
                </c:pt>
                <c:pt idx="1839">
                  <c:v>120.64752300000001</c:v>
                </c:pt>
                <c:pt idx="1840">
                  <c:v>120.65299</c:v>
                </c:pt>
                <c:pt idx="1841">
                  <c:v>120.68784100000001</c:v>
                </c:pt>
                <c:pt idx="1842">
                  <c:v>120.65868399999999</c:v>
                </c:pt>
                <c:pt idx="1843">
                  <c:v>120.65230699999999</c:v>
                </c:pt>
                <c:pt idx="1844">
                  <c:v>120.680324</c:v>
                </c:pt>
                <c:pt idx="1845">
                  <c:v>120.64797900000001</c:v>
                </c:pt>
                <c:pt idx="1846">
                  <c:v>120.61973399999999</c:v>
                </c:pt>
                <c:pt idx="1847">
                  <c:v>120.63043999999999</c:v>
                </c:pt>
                <c:pt idx="1848">
                  <c:v>120.598551</c:v>
                </c:pt>
                <c:pt idx="1849">
                  <c:v>120.59877899999999</c:v>
                </c:pt>
                <c:pt idx="1850">
                  <c:v>120.580102</c:v>
                </c:pt>
                <c:pt idx="1851">
                  <c:v>120.586707</c:v>
                </c:pt>
                <c:pt idx="1852">
                  <c:v>120.58807400000001</c:v>
                </c:pt>
                <c:pt idx="1853">
                  <c:v>120.604018</c:v>
                </c:pt>
                <c:pt idx="1854">
                  <c:v>120.625429</c:v>
                </c:pt>
                <c:pt idx="1855">
                  <c:v>120.64069000000001</c:v>
                </c:pt>
                <c:pt idx="1856">
                  <c:v>120.632718</c:v>
                </c:pt>
                <c:pt idx="1857">
                  <c:v>120.67030099999999</c:v>
                </c:pt>
                <c:pt idx="1858">
                  <c:v>120.696952</c:v>
                </c:pt>
                <c:pt idx="1859">
                  <c:v>120.691485</c:v>
                </c:pt>
                <c:pt idx="1860">
                  <c:v>120.70196300000001</c:v>
                </c:pt>
                <c:pt idx="1861">
                  <c:v>120.679185</c:v>
                </c:pt>
                <c:pt idx="1862">
                  <c:v>120.653218</c:v>
                </c:pt>
                <c:pt idx="1863">
                  <c:v>120.63727299999999</c:v>
                </c:pt>
                <c:pt idx="1864">
                  <c:v>120.638412</c:v>
                </c:pt>
                <c:pt idx="1865">
                  <c:v>120.641829</c:v>
                </c:pt>
                <c:pt idx="1866">
                  <c:v>120.65572299999999</c:v>
                </c:pt>
                <c:pt idx="1867">
                  <c:v>120.650257</c:v>
                </c:pt>
                <c:pt idx="1868">
                  <c:v>120.637501</c:v>
                </c:pt>
                <c:pt idx="1869">
                  <c:v>120.668263</c:v>
                </c:pt>
                <c:pt idx="1870">
                  <c:v>120.66255700000001</c:v>
                </c:pt>
                <c:pt idx="1871">
                  <c:v>120.669162</c:v>
                </c:pt>
                <c:pt idx="1872">
                  <c:v>120.657318</c:v>
                </c:pt>
                <c:pt idx="1873">
                  <c:v>120.624745</c:v>
                </c:pt>
                <c:pt idx="1874">
                  <c:v>120.655951</c:v>
                </c:pt>
                <c:pt idx="1875">
                  <c:v>120.622923</c:v>
                </c:pt>
                <c:pt idx="1876">
                  <c:v>120.637934</c:v>
                </c:pt>
                <c:pt idx="1877">
                  <c:v>120.66688499999999</c:v>
                </c:pt>
                <c:pt idx="1878">
                  <c:v>120.634084</c:v>
                </c:pt>
                <c:pt idx="1879">
                  <c:v>120.64274</c:v>
                </c:pt>
                <c:pt idx="1880">
                  <c:v>120.63476799999999</c:v>
                </c:pt>
                <c:pt idx="1881">
                  <c:v>120.660962</c:v>
                </c:pt>
                <c:pt idx="1882">
                  <c:v>120.653218</c:v>
                </c:pt>
                <c:pt idx="1883">
                  <c:v>120.66346799999999</c:v>
                </c:pt>
                <c:pt idx="1884">
                  <c:v>120.652648</c:v>
                </c:pt>
                <c:pt idx="1885">
                  <c:v>120.63249</c:v>
                </c:pt>
                <c:pt idx="1886">
                  <c:v>120.631351</c:v>
                </c:pt>
                <c:pt idx="1887">
                  <c:v>120.625429</c:v>
                </c:pt>
                <c:pt idx="1888">
                  <c:v>120.58898499999999</c:v>
                </c:pt>
                <c:pt idx="1889">
                  <c:v>120.56802999999999</c:v>
                </c:pt>
                <c:pt idx="1890">
                  <c:v>120.606523</c:v>
                </c:pt>
                <c:pt idx="1891">
                  <c:v>120.611307</c:v>
                </c:pt>
                <c:pt idx="1892">
                  <c:v>120.645336</c:v>
                </c:pt>
                <c:pt idx="1893">
                  <c:v>120.643879</c:v>
                </c:pt>
                <c:pt idx="1894">
                  <c:v>120.669162</c:v>
                </c:pt>
                <c:pt idx="1895">
                  <c:v>120.66073400000001</c:v>
                </c:pt>
                <c:pt idx="1896">
                  <c:v>120.69900199999999</c:v>
                </c:pt>
                <c:pt idx="1897">
                  <c:v>120.68169</c:v>
                </c:pt>
                <c:pt idx="1898">
                  <c:v>120.710847</c:v>
                </c:pt>
                <c:pt idx="1899">
                  <c:v>120.69032300000001</c:v>
                </c:pt>
                <c:pt idx="1900">
                  <c:v>120.679185</c:v>
                </c:pt>
                <c:pt idx="1901">
                  <c:v>120.664834</c:v>
                </c:pt>
                <c:pt idx="1902">
                  <c:v>120.653901</c:v>
                </c:pt>
                <c:pt idx="1903">
                  <c:v>120.64365100000001</c:v>
                </c:pt>
                <c:pt idx="1904">
                  <c:v>120.67576800000001</c:v>
                </c:pt>
                <c:pt idx="1905">
                  <c:v>120.67531200000001</c:v>
                </c:pt>
                <c:pt idx="1906">
                  <c:v>120.678957</c:v>
                </c:pt>
                <c:pt idx="1907">
                  <c:v>120.706428</c:v>
                </c:pt>
                <c:pt idx="1908">
                  <c:v>120.71107499999999</c:v>
                </c:pt>
                <c:pt idx="1909">
                  <c:v>120.689207</c:v>
                </c:pt>
                <c:pt idx="1910">
                  <c:v>120.683285</c:v>
                </c:pt>
                <c:pt idx="1911">
                  <c:v>120.64274</c:v>
                </c:pt>
                <c:pt idx="1912">
                  <c:v>120.66210100000001</c:v>
                </c:pt>
                <c:pt idx="1913">
                  <c:v>120.634084</c:v>
                </c:pt>
                <c:pt idx="1914">
                  <c:v>120.630668</c:v>
                </c:pt>
                <c:pt idx="1915">
                  <c:v>120.662728</c:v>
                </c:pt>
                <c:pt idx="1916">
                  <c:v>120.67371799999999</c:v>
                </c:pt>
                <c:pt idx="1917">
                  <c:v>120.66734</c:v>
                </c:pt>
                <c:pt idx="1918">
                  <c:v>120.665746</c:v>
                </c:pt>
                <c:pt idx="1919">
                  <c:v>120.64023400000001</c:v>
                </c:pt>
                <c:pt idx="1920">
                  <c:v>120.668707</c:v>
                </c:pt>
                <c:pt idx="1921">
                  <c:v>120.656634</c:v>
                </c:pt>
                <c:pt idx="1922">
                  <c:v>120.665746</c:v>
                </c:pt>
                <c:pt idx="1923">
                  <c:v>120.64114499999999</c:v>
                </c:pt>
                <c:pt idx="1924">
                  <c:v>120.623606</c:v>
                </c:pt>
                <c:pt idx="1925">
                  <c:v>120.651623</c:v>
                </c:pt>
                <c:pt idx="1926">
                  <c:v>120.637956</c:v>
                </c:pt>
                <c:pt idx="1927">
                  <c:v>120.62018999999999</c:v>
                </c:pt>
                <c:pt idx="1928">
                  <c:v>120.629301</c:v>
                </c:pt>
                <c:pt idx="1929">
                  <c:v>120.645701</c:v>
                </c:pt>
                <c:pt idx="1930">
                  <c:v>120.663217</c:v>
                </c:pt>
                <c:pt idx="1931">
                  <c:v>120.66119</c:v>
                </c:pt>
                <c:pt idx="1932">
                  <c:v>120.63636200000001</c:v>
                </c:pt>
                <c:pt idx="1933">
                  <c:v>120.664379</c:v>
                </c:pt>
                <c:pt idx="1934">
                  <c:v>120.63590600000001</c:v>
                </c:pt>
                <c:pt idx="1935">
                  <c:v>120.66073400000001</c:v>
                </c:pt>
                <c:pt idx="1936">
                  <c:v>120.612218</c:v>
                </c:pt>
                <c:pt idx="1937">
                  <c:v>120.610623</c:v>
                </c:pt>
                <c:pt idx="1938">
                  <c:v>120.649197</c:v>
                </c:pt>
                <c:pt idx="1939">
                  <c:v>120.661418</c:v>
                </c:pt>
                <c:pt idx="1940">
                  <c:v>120.666657</c:v>
                </c:pt>
                <c:pt idx="1941">
                  <c:v>120.668935</c:v>
                </c:pt>
                <c:pt idx="1942">
                  <c:v>120.676224</c:v>
                </c:pt>
                <c:pt idx="1943">
                  <c:v>120.711303</c:v>
                </c:pt>
                <c:pt idx="1944">
                  <c:v>120.70287399999999</c:v>
                </c:pt>
                <c:pt idx="1945">
                  <c:v>120.68100699999999</c:v>
                </c:pt>
                <c:pt idx="1946">
                  <c:v>120.70811399999999</c:v>
                </c:pt>
                <c:pt idx="1947">
                  <c:v>120.724514</c:v>
                </c:pt>
                <c:pt idx="1948">
                  <c:v>120.72610899999999</c:v>
                </c:pt>
                <c:pt idx="1949">
                  <c:v>120.69034600000001</c:v>
                </c:pt>
                <c:pt idx="1950">
                  <c:v>120.65504</c:v>
                </c:pt>
                <c:pt idx="1951">
                  <c:v>120.664151</c:v>
                </c:pt>
                <c:pt idx="1952">
                  <c:v>120.670529</c:v>
                </c:pt>
                <c:pt idx="1953">
                  <c:v>120.684287</c:v>
                </c:pt>
                <c:pt idx="1954">
                  <c:v>120.67371799999999</c:v>
                </c:pt>
                <c:pt idx="1955">
                  <c:v>120.69854599999999</c:v>
                </c:pt>
                <c:pt idx="1956">
                  <c:v>120.658001</c:v>
                </c:pt>
                <c:pt idx="1957">
                  <c:v>120.665746</c:v>
                </c:pt>
                <c:pt idx="1958">
                  <c:v>120.656862</c:v>
                </c:pt>
                <c:pt idx="1959">
                  <c:v>120.657545</c:v>
                </c:pt>
                <c:pt idx="1960">
                  <c:v>120.653901</c:v>
                </c:pt>
                <c:pt idx="1961">
                  <c:v>120.66305800000001</c:v>
                </c:pt>
                <c:pt idx="1962">
                  <c:v>120.649573</c:v>
                </c:pt>
                <c:pt idx="1963">
                  <c:v>120.660962</c:v>
                </c:pt>
                <c:pt idx="1964">
                  <c:v>120.67280700000001</c:v>
                </c:pt>
                <c:pt idx="1965">
                  <c:v>120.637501</c:v>
                </c:pt>
                <c:pt idx="1966">
                  <c:v>120.622923</c:v>
                </c:pt>
                <c:pt idx="1967">
                  <c:v>120.616545</c:v>
                </c:pt>
                <c:pt idx="1968">
                  <c:v>120.63340100000001</c:v>
                </c:pt>
                <c:pt idx="1969">
                  <c:v>120.653673</c:v>
                </c:pt>
                <c:pt idx="1970">
                  <c:v>120.647295</c:v>
                </c:pt>
                <c:pt idx="1971">
                  <c:v>120.680324</c:v>
                </c:pt>
                <c:pt idx="1972">
                  <c:v>120.664379</c:v>
                </c:pt>
                <c:pt idx="1973">
                  <c:v>120.68146299999999</c:v>
                </c:pt>
                <c:pt idx="1974">
                  <c:v>120.65504</c:v>
                </c:pt>
                <c:pt idx="1975">
                  <c:v>120.658912</c:v>
                </c:pt>
                <c:pt idx="1976">
                  <c:v>120.67652</c:v>
                </c:pt>
                <c:pt idx="1977">
                  <c:v>120.674401</c:v>
                </c:pt>
                <c:pt idx="1978">
                  <c:v>120.69467400000001</c:v>
                </c:pt>
                <c:pt idx="1979">
                  <c:v>120.675996</c:v>
                </c:pt>
                <c:pt idx="1980">
                  <c:v>120.678957</c:v>
                </c:pt>
                <c:pt idx="1981">
                  <c:v>120.64797900000001</c:v>
                </c:pt>
                <c:pt idx="1982">
                  <c:v>120.660279</c:v>
                </c:pt>
                <c:pt idx="1983">
                  <c:v>120.668479</c:v>
                </c:pt>
                <c:pt idx="1984">
                  <c:v>120.68590399999999</c:v>
                </c:pt>
                <c:pt idx="1985">
                  <c:v>120.73203100000001</c:v>
                </c:pt>
                <c:pt idx="1986">
                  <c:v>120.73339799999999</c:v>
                </c:pt>
                <c:pt idx="1987">
                  <c:v>120.721097</c:v>
                </c:pt>
                <c:pt idx="1988">
                  <c:v>120.719959</c:v>
                </c:pt>
                <c:pt idx="1989">
                  <c:v>120.71540299999999</c:v>
                </c:pt>
                <c:pt idx="1990">
                  <c:v>120.71540299999999</c:v>
                </c:pt>
                <c:pt idx="1991">
                  <c:v>120.678501</c:v>
                </c:pt>
                <c:pt idx="1992">
                  <c:v>120.66360400000001</c:v>
                </c:pt>
                <c:pt idx="1993">
                  <c:v>120.66255700000001</c:v>
                </c:pt>
                <c:pt idx="1994">
                  <c:v>120.65868399999999</c:v>
                </c:pt>
                <c:pt idx="1995">
                  <c:v>120.645245</c:v>
                </c:pt>
                <c:pt idx="1996">
                  <c:v>120.652079</c:v>
                </c:pt>
                <c:pt idx="1997">
                  <c:v>120.64797900000001</c:v>
                </c:pt>
                <c:pt idx="1998">
                  <c:v>120.68396799999999</c:v>
                </c:pt>
                <c:pt idx="1999">
                  <c:v>120.69467400000001</c:v>
                </c:pt>
                <c:pt idx="2000">
                  <c:v>120.681235</c:v>
                </c:pt>
                <c:pt idx="2001">
                  <c:v>120.66324</c:v>
                </c:pt>
                <c:pt idx="2002">
                  <c:v>120.654584</c:v>
                </c:pt>
                <c:pt idx="2003">
                  <c:v>120.676451</c:v>
                </c:pt>
                <c:pt idx="2004">
                  <c:v>120.67326199999999</c:v>
                </c:pt>
                <c:pt idx="2005">
                  <c:v>120.647751</c:v>
                </c:pt>
                <c:pt idx="2006">
                  <c:v>120.629301</c:v>
                </c:pt>
                <c:pt idx="2007">
                  <c:v>120.648275</c:v>
                </c:pt>
                <c:pt idx="2008">
                  <c:v>120.679413</c:v>
                </c:pt>
                <c:pt idx="2009">
                  <c:v>120.693763</c:v>
                </c:pt>
                <c:pt idx="2010">
                  <c:v>120.70287399999999</c:v>
                </c:pt>
                <c:pt idx="2011">
                  <c:v>120.71153</c:v>
                </c:pt>
                <c:pt idx="2012">
                  <c:v>120.678274</c:v>
                </c:pt>
                <c:pt idx="2013">
                  <c:v>120.673035</c:v>
                </c:pt>
                <c:pt idx="2014">
                  <c:v>120.697863</c:v>
                </c:pt>
                <c:pt idx="2015">
                  <c:v>120.67134900000001</c:v>
                </c:pt>
                <c:pt idx="2016">
                  <c:v>120.70538000000001</c:v>
                </c:pt>
                <c:pt idx="2017">
                  <c:v>120.650712</c:v>
                </c:pt>
                <c:pt idx="2018">
                  <c:v>120.682829</c:v>
                </c:pt>
                <c:pt idx="2019">
                  <c:v>120.67144</c:v>
                </c:pt>
                <c:pt idx="2020">
                  <c:v>120.67964000000001</c:v>
                </c:pt>
                <c:pt idx="2021">
                  <c:v>120.713808</c:v>
                </c:pt>
                <c:pt idx="2022">
                  <c:v>120.66642899999999</c:v>
                </c:pt>
                <c:pt idx="2023">
                  <c:v>120.734993</c:v>
                </c:pt>
                <c:pt idx="2024">
                  <c:v>120.726792</c:v>
                </c:pt>
                <c:pt idx="2025">
                  <c:v>120.756405</c:v>
                </c:pt>
                <c:pt idx="2026">
                  <c:v>120.76916199999999</c:v>
                </c:pt>
                <c:pt idx="2027">
                  <c:v>120.705152</c:v>
                </c:pt>
                <c:pt idx="2028">
                  <c:v>120.702647</c:v>
                </c:pt>
                <c:pt idx="2029">
                  <c:v>120.678501</c:v>
                </c:pt>
                <c:pt idx="2030">
                  <c:v>120.651054</c:v>
                </c:pt>
                <c:pt idx="2031">
                  <c:v>120.656862</c:v>
                </c:pt>
                <c:pt idx="2032">
                  <c:v>120.66551800000001</c:v>
                </c:pt>
                <c:pt idx="2033">
                  <c:v>120.685563</c:v>
                </c:pt>
                <c:pt idx="2034">
                  <c:v>120.690118</c:v>
                </c:pt>
                <c:pt idx="2035">
                  <c:v>120.695357</c:v>
                </c:pt>
                <c:pt idx="2036">
                  <c:v>120.67804599999999</c:v>
                </c:pt>
                <c:pt idx="2037">
                  <c:v>120.699913</c:v>
                </c:pt>
                <c:pt idx="2038">
                  <c:v>120.693809</c:v>
                </c:pt>
                <c:pt idx="2039">
                  <c:v>120.71357999999999</c:v>
                </c:pt>
                <c:pt idx="2040">
                  <c:v>120.694902</c:v>
                </c:pt>
                <c:pt idx="2041">
                  <c:v>120.678274</c:v>
                </c:pt>
                <c:pt idx="2042">
                  <c:v>120.68100699999999</c:v>
                </c:pt>
                <c:pt idx="2043">
                  <c:v>120.67326199999999</c:v>
                </c:pt>
                <c:pt idx="2044">
                  <c:v>120.645245</c:v>
                </c:pt>
                <c:pt idx="2045">
                  <c:v>120.65094000000001</c:v>
                </c:pt>
                <c:pt idx="2046">
                  <c:v>120.635758</c:v>
                </c:pt>
                <c:pt idx="2047">
                  <c:v>120.66324</c:v>
                </c:pt>
                <c:pt idx="2048">
                  <c:v>120.62952900000001</c:v>
                </c:pt>
                <c:pt idx="2049">
                  <c:v>120.673035</c:v>
                </c:pt>
                <c:pt idx="2050">
                  <c:v>120.678501</c:v>
                </c:pt>
                <c:pt idx="2051">
                  <c:v>120.65617899999999</c:v>
                </c:pt>
                <c:pt idx="2052">
                  <c:v>120.67326199999999</c:v>
                </c:pt>
                <c:pt idx="2053">
                  <c:v>120.672556</c:v>
                </c:pt>
                <c:pt idx="2054">
                  <c:v>120.649345</c:v>
                </c:pt>
                <c:pt idx="2055">
                  <c:v>120.66984600000001</c:v>
                </c:pt>
                <c:pt idx="2056">
                  <c:v>120.68829599999999</c:v>
                </c:pt>
                <c:pt idx="2057">
                  <c:v>120.66301199999999</c:v>
                </c:pt>
                <c:pt idx="2058">
                  <c:v>120.67759</c:v>
                </c:pt>
                <c:pt idx="2059">
                  <c:v>120.66529</c:v>
                </c:pt>
                <c:pt idx="2060">
                  <c:v>120.669618</c:v>
                </c:pt>
                <c:pt idx="2061">
                  <c:v>120.671896</c:v>
                </c:pt>
                <c:pt idx="2062">
                  <c:v>120.667112</c:v>
                </c:pt>
                <c:pt idx="2063">
                  <c:v>120.70287399999999</c:v>
                </c:pt>
                <c:pt idx="2064">
                  <c:v>120.726337</c:v>
                </c:pt>
                <c:pt idx="2065">
                  <c:v>120.75367199999999</c:v>
                </c:pt>
                <c:pt idx="2066">
                  <c:v>120.744788</c:v>
                </c:pt>
                <c:pt idx="2067">
                  <c:v>120.742282</c:v>
                </c:pt>
                <c:pt idx="2068">
                  <c:v>120.706519</c:v>
                </c:pt>
                <c:pt idx="2069">
                  <c:v>120.68718</c:v>
                </c:pt>
                <c:pt idx="2070">
                  <c:v>120.689663</c:v>
                </c:pt>
                <c:pt idx="2071">
                  <c:v>120.659823</c:v>
                </c:pt>
                <c:pt idx="2072">
                  <c:v>120.65913999999999</c:v>
                </c:pt>
                <c:pt idx="2073">
                  <c:v>120.66255700000001</c:v>
                </c:pt>
                <c:pt idx="2074">
                  <c:v>120.634995</c:v>
                </c:pt>
                <c:pt idx="2075">
                  <c:v>120.648662</c:v>
                </c:pt>
                <c:pt idx="2076">
                  <c:v>120.61969999999999</c:v>
                </c:pt>
                <c:pt idx="2077">
                  <c:v>120.64410599999999</c:v>
                </c:pt>
                <c:pt idx="2078">
                  <c:v>120.65185099999999</c:v>
                </c:pt>
                <c:pt idx="2079">
                  <c:v>120.659595</c:v>
                </c:pt>
                <c:pt idx="2080">
                  <c:v>120.664834</c:v>
                </c:pt>
                <c:pt idx="2081">
                  <c:v>120.64797900000001</c:v>
                </c:pt>
                <c:pt idx="2082">
                  <c:v>120.62018999999999</c:v>
                </c:pt>
                <c:pt idx="2083">
                  <c:v>120.618595</c:v>
                </c:pt>
                <c:pt idx="2084">
                  <c:v>120.625793</c:v>
                </c:pt>
                <c:pt idx="2085">
                  <c:v>120.612673</c:v>
                </c:pt>
                <c:pt idx="2086">
                  <c:v>120.645245</c:v>
                </c:pt>
                <c:pt idx="2087">
                  <c:v>120.65709</c:v>
                </c:pt>
                <c:pt idx="2088">
                  <c:v>120.65048400000001</c:v>
                </c:pt>
                <c:pt idx="2089">
                  <c:v>120.643879</c:v>
                </c:pt>
                <c:pt idx="2090">
                  <c:v>120.654357</c:v>
                </c:pt>
                <c:pt idx="2091">
                  <c:v>120.668707</c:v>
                </c:pt>
                <c:pt idx="2092">
                  <c:v>120.643252</c:v>
                </c:pt>
                <c:pt idx="2093">
                  <c:v>120.644334</c:v>
                </c:pt>
                <c:pt idx="2094">
                  <c:v>120.682146</c:v>
                </c:pt>
                <c:pt idx="2095">
                  <c:v>120.660279</c:v>
                </c:pt>
                <c:pt idx="2096">
                  <c:v>120.66324</c:v>
                </c:pt>
                <c:pt idx="2097">
                  <c:v>120.671896</c:v>
                </c:pt>
                <c:pt idx="2098">
                  <c:v>120.65139499999999</c:v>
                </c:pt>
                <c:pt idx="2099">
                  <c:v>120.67576800000001</c:v>
                </c:pt>
                <c:pt idx="2100">
                  <c:v>120.661873</c:v>
                </c:pt>
                <c:pt idx="2101">
                  <c:v>120.653901</c:v>
                </c:pt>
                <c:pt idx="2102">
                  <c:v>120.668935</c:v>
                </c:pt>
                <c:pt idx="2103">
                  <c:v>120.681918</c:v>
                </c:pt>
                <c:pt idx="2104">
                  <c:v>120.700597</c:v>
                </c:pt>
                <c:pt idx="2105">
                  <c:v>120.69103</c:v>
                </c:pt>
                <c:pt idx="2106">
                  <c:v>120.70970800000001</c:v>
                </c:pt>
                <c:pt idx="2107">
                  <c:v>120.689002</c:v>
                </c:pt>
                <c:pt idx="2108">
                  <c:v>120.676224</c:v>
                </c:pt>
                <c:pt idx="2109">
                  <c:v>120.67144</c:v>
                </c:pt>
                <c:pt idx="2110">
                  <c:v>120.67554</c:v>
                </c:pt>
                <c:pt idx="2111">
                  <c:v>120.679868</c:v>
                </c:pt>
                <c:pt idx="2112">
                  <c:v>120.680324</c:v>
                </c:pt>
                <c:pt idx="2113">
                  <c:v>120.666657</c:v>
                </c:pt>
                <c:pt idx="2114">
                  <c:v>120.669162</c:v>
                </c:pt>
                <c:pt idx="2115">
                  <c:v>120.655074</c:v>
                </c:pt>
                <c:pt idx="2116">
                  <c:v>120.70036899999999</c:v>
                </c:pt>
                <c:pt idx="2117">
                  <c:v>120.694902</c:v>
                </c:pt>
                <c:pt idx="2118">
                  <c:v>120.689663</c:v>
                </c:pt>
                <c:pt idx="2119">
                  <c:v>120.689435</c:v>
                </c:pt>
                <c:pt idx="2120">
                  <c:v>120.668707</c:v>
                </c:pt>
                <c:pt idx="2121">
                  <c:v>120.664151</c:v>
                </c:pt>
                <c:pt idx="2122">
                  <c:v>120.635679</c:v>
                </c:pt>
                <c:pt idx="2123">
                  <c:v>120.596957</c:v>
                </c:pt>
                <c:pt idx="2124">
                  <c:v>120.603562</c:v>
                </c:pt>
                <c:pt idx="2125">
                  <c:v>120.61153400000001</c:v>
                </c:pt>
                <c:pt idx="2126">
                  <c:v>120.638868</c:v>
                </c:pt>
                <c:pt idx="2127">
                  <c:v>120.68374</c:v>
                </c:pt>
                <c:pt idx="2128">
                  <c:v>120.679868</c:v>
                </c:pt>
                <c:pt idx="2129">
                  <c:v>120.682374</c:v>
                </c:pt>
                <c:pt idx="2130">
                  <c:v>120.661919</c:v>
                </c:pt>
                <c:pt idx="2131">
                  <c:v>120.678274</c:v>
                </c:pt>
                <c:pt idx="2132">
                  <c:v>120.70036899999999</c:v>
                </c:pt>
                <c:pt idx="2133">
                  <c:v>120.66301199999999</c:v>
                </c:pt>
                <c:pt idx="2134">
                  <c:v>120.650257</c:v>
                </c:pt>
                <c:pt idx="2135">
                  <c:v>120.66802300000001</c:v>
                </c:pt>
                <c:pt idx="2136">
                  <c:v>120.649801</c:v>
                </c:pt>
                <c:pt idx="2137">
                  <c:v>120.665746</c:v>
                </c:pt>
                <c:pt idx="2138">
                  <c:v>120.659766</c:v>
                </c:pt>
                <c:pt idx="2139">
                  <c:v>120.705152</c:v>
                </c:pt>
                <c:pt idx="2140">
                  <c:v>120.675085</c:v>
                </c:pt>
                <c:pt idx="2141">
                  <c:v>120.69307999999999</c:v>
                </c:pt>
                <c:pt idx="2142">
                  <c:v>120.69923</c:v>
                </c:pt>
                <c:pt idx="2143">
                  <c:v>120.708341</c:v>
                </c:pt>
                <c:pt idx="2144">
                  <c:v>120.764606</c:v>
                </c:pt>
                <c:pt idx="2145">
                  <c:v>120.706519</c:v>
                </c:pt>
                <c:pt idx="2146">
                  <c:v>120.69269199999999</c:v>
                </c:pt>
                <c:pt idx="2147">
                  <c:v>120.70378599999999</c:v>
                </c:pt>
                <c:pt idx="2148">
                  <c:v>120.68784100000001</c:v>
                </c:pt>
                <c:pt idx="2149">
                  <c:v>120.68169</c:v>
                </c:pt>
                <c:pt idx="2150">
                  <c:v>120.695357</c:v>
                </c:pt>
                <c:pt idx="2151">
                  <c:v>120.682374</c:v>
                </c:pt>
                <c:pt idx="2152">
                  <c:v>120.675996</c:v>
                </c:pt>
                <c:pt idx="2153">
                  <c:v>120.647728</c:v>
                </c:pt>
                <c:pt idx="2154">
                  <c:v>120.650029</c:v>
                </c:pt>
                <c:pt idx="2155">
                  <c:v>120.68305700000001</c:v>
                </c:pt>
                <c:pt idx="2156">
                  <c:v>120.67326199999999</c:v>
                </c:pt>
                <c:pt idx="2157">
                  <c:v>120.686702</c:v>
                </c:pt>
                <c:pt idx="2158">
                  <c:v>120.719731</c:v>
                </c:pt>
                <c:pt idx="2159">
                  <c:v>120.66597299999999</c:v>
                </c:pt>
                <c:pt idx="2160">
                  <c:v>120.691941</c:v>
                </c:pt>
                <c:pt idx="2161">
                  <c:v>120.63831</c:v>
                </c:pt>
                <c:pt idx="2162">
                  <c:v>120.590807</c:v>
                </c:pt>
                <c:pt idx="2163">
                  <c:v>120.62269499999999</c:v>
                </c:pt>
                <c:pt idx="2164">
                  <c:v>120.61882300000001</c:v>
                </c:pt>
                <c:pt idx="2165">
                  <c:v>120.638412</c:v>
                </c:pt>
                <c:pt idx="2166">
                  <c:v>120.68305700000001</c:v>
                </c:pt>
                <c:pt idx="2167">
                  <c:v>120.67349</c:v>
                </c:pt>
                <c:pt idx="2168">
                  <c:v>120.706975</c:v>
                </c:pt>
                <c:pt idx="2169">
                  <c:v>120.68633699999999</c:v>
                </c:pt>
                <c:pt idx="2170">
                  <c:v>120.663923</c:v>
                </c:pt>
                <c:pt idx="2171">
                  <c:v>120.65913999999999</c:v>
                </c:pt>
                <c:pt idx="2172">
                  <c:v>120.667568</c:v>
                </c:pt>
                <c:pt idx="2173">
                  <c:v>120.658912</c:v>
                </c:pt>
                <c:pt idx="2174">
                  <c:v>120.65868399999999</c:v>
                </c:pt>
                <c:pt idx="2175">
                  <c:v>120.67326199999999</c:v>
                </c:pt>
                <c:pt idx="2176">
                  <c:v>120.67030099999999</c:v>
                </c:pt>
                <c:pt idx="2177">
                  <c:v>120.66939000000001</c:v>
                </c:pt>
                <c:pt idx="2178">
                  <c:v>120.661646</c:v>
                </c:pt>
                <c:pt idx="2179">
                  <c:v>120.671668</c:v>
                </c:pt>
                <c:pt idx="2180">
                  <c:v>120.689891</c:v>
                </c:pt>
                <c:pt idx="2181">
                  <c:v>120.70332999999999</c:v>
                </c:pt>
                <c:pt idx="2182">
                  <c:v>120.72474200000001</c:v>
                </c:pt>
                <c:pt idx="2183">
                  <c:v>120.732259</c:v>
                </c:pt>
                <c:pt idx="2184">
                  <c:v>120.730858</c:v>
                </c:pt>
                <c:pt idx="2185">
                  <c:v>120.697863</c:v>
                </c:pt>
                <c:pt idx="2186">
                  <c:v>120.694902</c:v>
                </c:pt>
                <c:pt idx="2187">
                  <c:v>120.67326199999999</c:v>
                </c:pt>
                <c:pt idx="2188">
                  <c:v>120.681235</c:v>
                </c:pt>
                <c:pt idx="2189">
                  <c:v>120.68533499999999</c:v>
                </c:pt>
                <c:pt idx="2190">
                  <c:v>120.70948</c:v>
                </c:pt>
                <c:pt idx="2191">
                  <c:v>120.69467400000001</c:v>
                </c:pt>
                <c:pt idx="2192">
                  <c:v>120.678365</c:v>
                </c:pt>
                <c:pt idx="2193">
                  <c:v>120.640006</c:v>
                </c:pt>
                <c:pt idx="2194">
                  <c:v>120.640918</c:v>
                </c:pt>
                <c:pt idx="2195">
                  <c:v>120.64274</c:v>
                </c:pt>
                <c:pt idx="2196">
                  <c:v>120.65481200000001</c:v>
                </c:pt>
                <c:pt idx="2197">
                  <c:v>120.660279</c:v>
                </c:pt>
                <c:pt idx="2198">
                  <c:v>120.660051</c:v>
                </c:pt>
                <c:pt idx="2199">
                  <c:v>120.649573</c:v>
                </c:pt>
                <c:pt idx="2200">
                  <c:v>120.649573</c:v>
                </c:pt>
                <c:pt idx="2201">
                  <c:v>120.629301</c:v>
                </c:pt>
                <c:pt idx="2202">
                  <c:v>120.648662</c:v>
                </c:pt>
                <c:pt idx="2203">
                  <c:v>120.650712</c:v>
                </c:pt>
                <c:pt idx="2204">
                  <c:v>120.65777300000001</c:v>
                </c:pt>
                <c:pt idx="2205">
                  <c:v>120.659368</c:v>
                </c:pt>
                <c:pt idx="2206">
                  <c:v>120.653673</c:v>
                </c:pt>
                <c:pt idx="2207">
                  <c:v>120.63385599999999</c:v>
                </c:pt>
                <c:pt idx="2208">
                  <c:v>120.64797900000001</c:v>
                </c:pt>
                <c:pt idx="2209">
                  <c:v>120.63340100000001</c:v>
                </c:pt>
                <c:pt idx="2210">
                  <c:v>120.637956</c:v>
                </c:pt>
                <c:pt idx="2211">
                  <c:v>120.624973</c:v>
                </c:pt>
                <c:pt idx="2212">
                  <c:v>120.676907</c:v>
                </c:pt>
                <c:pt idx="2213">
                  <c:v>120.66506200000001</c:v>
                </c:pt>
                <c:pt idx="2214">
                  <c:v>120.68533499999999</c:v>
                </c:pt>
                <c:pt idx="2215">
                  <c:v>120.70578999999999</c:v>
                </c:pt>
                <c:pt idx="2216">
                  <c:v>120.693763</c:v>
                </c:pt>
                <c:pt idx="2217">
                  <c:v>120.689663</c:v>
                </c:pt>
                <c:pt idx="2218">
                  <c:v>120.69718</c:v>
                </c:pt>
                <c:pt idx="2219">
                  <c:v>120.673946</c:v>
                </c:pt>
                <c:pt idx="2220">
                  <c:v>120.695357</c:v>
                </c:pt>
                <c:pt idx="2221">
                  <c:v>120.689207</c:v>
                </c:pt>
                <c:pt idx="2222">
                  <c:v>120.706975</c:v>
                </c:pt>
                <c:pt idx="2223">
                  <c:v>120.697146</c:v>
                </c:pt>
                <c:pt idx="2224">
                  <c:v>120.68579099999999</c:v>
                </c:pt>
                <c:pt idx="2225">
                  <c:v>120.69513000000001</c:v>
                </c:pt>
                <c:pt idx="2226">
                  <c:v>120.68169</c:v>
                </c:pt>
                <c:pt idx="2227">
                  <c:v>120.69171299999999</c:v>
                </c:pt>
                <c:pt idx="2228">
                  <c:v>120.687613</c:v>
                </c:pt>
                <c:pt idx="2229">
                  <c:v>120.682146</c:v>
                </c:pt>
                <c:pt idx="2230">
                  <c:v>120.685153</c:v>
                </c:pt>
                <c:pt idx="2231">
                  <c:v>120.667568</c:v>
                </c:pt>
                <c:pt idx="2232">
                  <c:v>120.656634</c:v>
                </c:pt>
                <c:pt idx="2233">
                  <c:v>120.662784</c:v>
                </c:pt>
                <c:pt idx="2234">
                  <c:v>120.625429</c:v>
                </c:pt>
                <c:pt idx="2235">
                  <c:v>120.64319500000001</c:v>
                </c:pt>
                <c:pt idx="2236">
                  <c:v>120.642968</c:v>
                </c:pt>
                <c:pt idx="2237">
                  <c:v>120.62018999999999</c:v>
                </c:pt>
                <c:pt idx="2238">
                  <c:v>120.624973</c:v>
                </c:pt>
                <c:pt idx="2239">
                  <c:v>120.597185</c:v>
                </c:pt>
                <c:pt idx="2240">
                  <c:v>120.573724</c:v>
                </c:pt>
                <c:pt idx="2241">
                  <c:v>120.573269</c:v>
                </c:pt>
                <c:pt idx="2242">
                  <c:v>120.607207</c:v>
                </c:pt>
                <c:pt idx="2243">
                  <c:v>120.625201</c:v>
                </c:pt>
                <c:pt idx="2244">
                  <c:v>120.621329</c:v>
                </c:pt>
                <c:pt idx="2245">
                  <c:v>120.64501799999999</c:v>
                </c:pt>
                <c:pt idx="2246">
                  <c:v>120.653058</c:v>
                </c:pt>
                <c:pt idx="2247">
                  <c:v>120.63659</c:v>
                </c:pt>
                <c:pt idx="2248">
                  <c:v>120.640918</c:v>
                </c:pt>
                <c:pt idx="2249">
                  <c:v>120.674857</c:v>
                </c:pt>
                <c:pt idx="2250">
                  <c:v>120.674401</c:v>
                </c:pt>
                <c:pt idx="2251">
                  <c:v>120.69125699999999</c:v>
                </c:pt>
                <c:pt idx="2252">
                  <c:v>120.68169</c:v>
                </c:pt>
                <c:pt idx="2253">
                  <c:v>120.65714699999999</c:v>
                </c:pt>
                <c:pt idx="2254">
                  <c:v>120.69604099999999</c:v>
                </c:pt>
                <c:pt idx="2255">
                  <c:v>120.674401</c:v>
                </c:pt>
                <c:pt idx="2256">
                  <c:v>120.686018</c:v>
                </c:pt>
                <c:pt idx="2257">
                  <c:v>120.676907</c:v>
                </c:pt>
                <c:pt idx="2258">
                  <c:v>120.67804599999999</c:v>
                </c:pt>
                <c:pt idx="2259">
                  <c:v>120.690574</c:v>
                </c:pt>
                <c:pt idx="2260">
                  <c:v>120.676224</c:v>
                </c:pt>
                <c:pt idx="2261">
                  <c:v>120.688478</c:v>
                </c:pt>
                <c:pt idx="2262">
                  <c:v>120.670529</c:v>
                </c:pt>
                <c:pt idx="2263">
                  <c:v>120.67554</c:v>
                </c:pt>
                <c:pt idx="2264">
                  <c:v>120.66301199999999</c:v>
                </c:pt>
                <c:pt idx="2265">
                  <c:v>120.66073400000001</c:v>
                </c:pt>
                <c:pt idx="2266">
                  <c:v>120.68374</c:v>
                </c:pt>
                <c:pt idx="2267">
                  <c:v>120.688524</c:v>
                </c:pt>
                <c:pt idx="2268">
                  <c:v>120.690574</c:v>
                </c:pt>
                <c:pt idx="2269">
                  <c:v>120.696781</c:v>
                </c:pt>
                <c:pt idx="2270">
                  <c:v>120.682374</c:v>
                </c:pt>
                <c:pt idx="2271">
                  <c:v>120.686018</c:v>
                </c:pt>
                <c:pt idx="2272">
                  <c:v>120.66597299999999</c:v>
                </c:pt>
                <c:pt idx="2273">
                  <c:v>120.63864</c:v>
                </c:pt>
                <c:pt idx="2274">
                  <c:v>120.642512</c:v>
                </c:pt>
                <c:pt idx="2275">
                  <c:v>120.61290099999999</c:v>
                </c:pt>
                <c:pt idx="2276">
                  <c:v>120.625884</c:v>
                </c:pt>
                <c:pt idx="2277">
                  <c:v>120.625201</c:v>
                </c:pt>
                <c:pt idx="2278">
                  <c:v>120.62451799999999</c:v>
                </c:pt>
                <c:pt idx="2279">
                  <c:v>120.621556</c:v>
                </c:pt>
                <c:pt idx="2280">
                  <c:v>120.622468</c:v>
                </c:pt>
                <c:pt idx="2281">
                  <c:v>120.61814</c:v>
                </c:pt>
                <c:pt idx="2282">
                  <c:v>120.611307</c:v>
                </c:pt>
                <c:pt idx="2283">
                  <c:v>120.650257</c:v>
                </c:pt>
                <c:pt idx="2284">
                  <c:v>120.63624799999999</c:v>
                </c:pt>
                <c:pt idx="2285">
                  <c:v>120.647068</c:v>
                </c:pt>
                <c:pt idx="2286">
                  <c:v>120.629301</c:v>
                </c:pt>
                <c:pt idx="2287">
                  <c:v>120.634995</c:v>
                </c:pt>
                <c:pt idx="2288">
                  <c:v>120.621556</c:v>
                </c:pt>
                <c:pt idx="2289">
                  <c:v>120.634995</c:v>
                </c:pt>
                <c:pt idx="2290">
                  <c:v>120.61814</c:v>
                </c:pt>
                <c:pt idx="2291">
                  <c:v>120.635451</c:v>
                </c:pt>
                <c:pt idx="2292">
                  <c:v>120.63239900000001</c:v>
                </c:pt>
                <c:pt idx="2293">
                  <c:v>120.628845</c:v>
                </c:pt>
                <c:pt idx="2294">
                  <c:v>120.63249</c:v>
                </c:pt>
                <c:pt idx="2295">
                  <c:v>120.656862</c:v>
                </c:pt>
                <c:pt idx="2296">
                  <c:v>120.674857</c:v>
                </c:pt>
                <c:pt idx="2297">
                  <c:v>120.67531200000001</c:v>
                </c:pt>
                <c:pt idx="2298">
                  <c:v>120.682829</c:v>
                </c:pt>
                <c:pt idx="2299">
                  <c:v>120.689435</c:v>
                </c:pt>
                <c:pt idx="2300">
                  <c:v>120.69513000000001</c:v>
                </c:pt>
                <c:pt idx="2301">
                  <c:v>120.688979</c:v>
                </c:pt>
                <c:pt idx="2302">
                  <c:v>120.682602</c:v>
                </c:pt>
                <c:pt idx="2303">
                  <c:v>120.661418</c:v>
                </c:pt>
                <c:pt idx="2304">
                  <c:v>120.681918</c:v>
                </c:pt>
                <c:pt idx="2305">
                  <c:v>120.65572299999999</c:v>
                </c:pt>
                <c:pt idx="2306">
                  <c:v>120.634084</c:v>
                </c:pt>
                <c:pt idx="2307">
                  <c:v>120.483941</c:v>
                </c:pt>
                <c:pt idx="2308">
                  <c:v>120.186787</c:v>
                </c:pt>
                <c:pt idx="2309">
                  <c:v>119.981853</c:v>
                </c:pt>
                <c:pt idx="2310">
                  <c:v>119.764878</c:v>
                </c:pt>
                <c:pt idx="2311">
                  <c:v>119.51037100000001</c:v>
                </c:pt>
                <c:pt idx="2312">
                  <c:v>119.262046</c:v>
                </c:pt>
                <c:pt idx="2313">
                  <c:v>118.985086</c:v>
                </c:pt>
                <c:pt idx="2314">
                  <c:v>118.696793</c:v>
                </c:pt>
                <c:pt idx="2315">
                  <c:v>118.246028</c:v>
                </c:pt>
                <c:pt idx="2316">
                  <c:v>117.809468</c:v>
                </c:pt>
                <c:pt idx="2317">
                  <c:v>117.492953</c:v>
                </c:pt>
                <c:pt idx="2318">
                  <c:v>117.167404</c:v>
                </c:pt>
                <c:pt idx="2319">
                  <c:v>116.85168899999999</c:v>
                </c:pt>
                <c:pt idx="2320">
                  <c:v>116.536259</c:v>
                </c:pt>
                <c:pt idx="2321">
                  <c:v>116.239744</c:v>
                </c:pt>
                <c:pt idx="2322">
                  <c:v>115.97917200000001</c:v>
                </c:pt>
                <c:pt idx="2323">
                  <c:v>115.414137</c:v>
                </c:pt>
                <c:pt idx="2324">
                  <c:v>115.085072</c:v>
                </c:pt>
                <c:pt idx="2325">
                  <c:v>114.794709</c:v>
                </c:pt>
                <c:pt idx="2326">
                  <c:v>114.49735800000001</c:v>
                </c:pt>
                <c:pt idx="2327">
                  <c:v>114.19915</c:v>
                </c:pt>
                <c:pt idx="2328">
                  <c:v>113.918237</c:v>
                </c:pt>
                <c:pt idx="2329">
                  <c:v>113.60629</c:v>
                </c:pt>
                <c:pt idx="2330">
                  <c:v>113.294084</c:v>
                </c:pt>
                <c:pt idx="2331">
                  <c:v>112.73563</c:v>
                </c:pt>
                <c:pt idx="2332">
                  <c:v>112.45926</c:v>
                </c:pt>
                <c:pt idx="2333">
                  <c:v>112.184292</c:v>
                </c:pt>
                <c:pt idx="2334">
                  <c:v>111.905742</c:v>
                </c:pt>
                <c:pt idx="2335">
                  <c:v>111.618398</c:v>
                </c:pt>
                <c:pt idx="2336">
                  <c:v>111.327929</c:v>
                </c:pt>
                <c:pt idx="2337">
                  <c:v>111.07239199999999</c:v>
                </c:pt>
                <c:pt idx="2338">
                  <c:v>110.691979</c:v>
                </c:pt>
                <c:pt idx="2339">
                  <c:v>110.27724499999999</c:v>
                </c:pt>
                <c:pt idx="2340">
                  <c:v>109.98722100000001</c:v>
                </c:pt>
                <c:pt idx="2341">
                  <c:v>109.712862</c:v>
                </c:pt>
                <c:pt idx="2342">
                  <c:v>109.451671</c:v>
                </c:pt>
                <c:pt idx="2343">
                  <c:v>109.152728</c:v>
                </c:pt>
                <c:pt idx="2344">
                  <c:v>108.876007</c:v>
                </c:pt>
                <c:pt idx="2345">
                  <c:v>108.60996</c:v>
                </c:pt>
                <c:pt idx="2346">
                  <c:v>108.126698</c:v>
                </c:pt>
                <c:pt idx="2347">
                  <c:v>107.815217</c:v>
                </c:pt>
                <c:pt idx="2348">
                  <c:v>107.573289</c:v>
                </c:pt>
                <c:pt idx="2349">
                  <c:v>107.307205</c:v>
                </c:pt>
                <c:pt idx="2350">
                  <c:v>107.04409699999999</c:v>
                </c:pt>
                <c:pt idx="2351">
                  <c:v>106.79051800000001</c:v>
                </c:pt>
                <c:pt idx="2352">
                  <c:v>106.54578600000001</c:v>
                </c:pt>
                <c:pt idx="2353">
                  <c:v>106.279623</c:v>
                </c:pt>
                <c:pt idx="2354">
                  <c:v>105.79077599999999</c:v>
                </c:pt>
                <c:pt idx="2355">
                  <c:v>105.55159399999999</c:v>
                </c:pt>
                <c:pt idx="2356">
                  <c:v>105.272474</c:v>
                </c:pt>
                <c:pt idx="2357">
                  <c:v>105.038324</c:v>
                </c:pt>
                <c:pt idx="2358">
                  <c:v>104.78840099999999</c:v>
                </c:pt>
                <c:pt idx="2359">
                  <c:v>104.517517</c:v>
                </c:pt>
                <c:pt idx="2360">
                  <c:v>104.27872000000001</c:v>
                </c:pt>
                <c:pt idx="2361">
                  <c:v>103.99060299999999</c:v>
                </c:pt>
                <c:pt idx="2362">
                  <c:v>103.623194</c:v>
                </c:pt>
                <c:pt idx="2363">
                  <c:v>103.393304</c:v>
                </c:pt>
                <c:pt idx="2364">
                  <c:v>103.163892</c:v>
                </c:pt>
                <c:pt idx="2365">
                  <c:v>102.936988</c:v>
                </c:pt>
                <c:pt idx="2366">
                  <c:v>102.70514799999999</c:v>
                </c:pt>
                <c:pt idx="2367">
                  <c:v>102.471982</c:v>
                </c:pt>
                <c:pt idx="2368">
                  <c:v>102.248538</c:v>
                </c:pt>
                <c:pt idx="2369">
                  <c:v>101.853573</c:v>
                </c:pt>
                <c:pt idx="2370">
                  <c:v>101.586468</c:v>
                </c:pt>
                <c:pt idx="2371">
                  <c:v>101.33900800000001</c:v>
                </c:pt>
                <c:pt idx="2372">
                  <c:v>101.138447</c:v>
                </c:pt>
                <c:pt idx="2373">
                  <c:v>100.910192</c:v>
                </c:pt>
                <c:pt idx="2374">
                  <c:v>100.679259</c:v>
                </c:pt>
                <c:pt idx="2375">
                  <c:v>100.499487</c:v>
                </c:pt>
                <c:pt idx="2376">
                  <c:v>100.28436600000001</c:v>
                </c:pt>
                <c:pt idx="2377">
                  <c:v>99.888194999999996</c:v>
                </c:pt>
                <c:pt idx="2378">
                  <c:v>99.680342999999993</c:v>
                </c:pt>
                <c:pt idx="2379">
                  <c:v>99.466881000000001</c:v>
                </c:pt>
                <c:pt idx="2380">
                  <c:v>99.250512999999998</c:v>
                </c:pt>
                <c:pt idx="2381">
                  <c:v>99.026064000000005</c:v>
                </c:pt>
                <c:pt idx="2382">
                  <c:v>98.814241999999993</c:v>
                </c:pt>
                <c:pt idx="2383">
                  <c:v>98.591413000000003</c:v>
                </c:pt>
                <c:pt idx="2384">
                  <c:v>98.350379000000004</c:v>
                </c:pt>
                <c:pt idx="2385">
                  <c:v>97.985384999999994</c:v>
                </c:pt>
                <c:pt idx="2386">
                  <c:v>97.790312</c:v>
                </c:pt>
                <c:pt idx="2387">
                  <c:v>97.577708999999999</c:v>
                </c:pt>
                <c:pt idx="2388">
                  <c:v>97.385819999999995</c:v>
                </c:pt>
                <c:pt idx="2389">
                  <c:v>97.208118999999996</c:v>
                </c:pt>
                <c:pt idx="2390">
                  <c:v>97.003440999999995</c:v>
                </c:pt>
                <c:pt idx="2391">
                  <c:v>96.794959000000006</c:v>
                </c:pt>
                <c:pt idx="2392">
                  <c:v>96.496370999999996</c:v>
                </c:pt>
                <c:pt idx="2393">
                  <c:v>96.240221000000005</c:v>
                </c:pt>
                <c:pt idx="2394">
                  <c:v>96.032706000000005</c:v>
                </c:pt>
                <c:pt idx="2395">
                  <c:v>95.827231999999995</c:v>
                </c:pt>
                <c:pt idx="2396">
                  <c:v>95.662460999999993</c:v>
                </c:pt>
                <c:pt idx="2397">
                  <c:v>95.463087000000002</c:v>
                </c:pt>
                <c:pt idx="2398">
                  <c:v>95.250020000000006</c:v>
                </c:pt>
                <c:pt idx="2399">
                  <c:v>95.084164999999999</c:v>
                </c:pt>
                <c:pt idx="2400">
                  <c:v>94.744241000000002</c:v>
                </c:pt>
                <c:pt idx="2401">
                  <c:v>94.549592000000004</c:v>
                </c:pt>
                <c:pt idx="2402">
                  <c:v>94.386703999999995</c:v>
                </c:pt>
                <c:pt idx="2403">
                  <c:v>94.213942000000003</c:v>
                </c:pt>
                <c:pt idx="2404">
                  <c:v>94.052198000000004</c:v>
                </c:pt>
                <c:pt idx="2405">
                  <c:v>93.867778000000001</c:v>
                </c:pt>
                <c:pt idx="2406">
                  <c:v>93.694377000000003</c:v>
                </c:pt>
                <c:pt idx="2407">
                  <c:v>93.500337000000002</c:v>
                </c:pt>
                <c:pt idx="2408">
                  <c:v>93.152236000000002</c:v>
                </c:pt>
                <c:pt idx="2409">
                  <c:v>93.002908000000005</c:v>
                </c:pt>
                <c:pt idx="2410">
                  <c:v>92.861447999999996</c:v>
                </c:pt>
                <c:pt idx="2411">
                  <c:v>92.666110000000003</c:v>
                </c:pt>
                <c:pt idx="2412">
                  <c:v>92.506033000000002</c:v>
                </c:pt>
                <c:pt idx="2413">
                  <c:v>92.343046999999999</c:v>
                </c:pt>
                <c:pt idx="2414">
                  <c:v>92.165929000000006</c:v>
                </c:pt>
                <c:pt idx="2415">
                  <c:v>91.936187000000004</c:v>
                </c:pt>
                <c:pt idx="2416">
                  <c:v>91.725314999999995</c:v>
                </c:pt>
                <c:pt idx="2417">
                  <c:v>91.563721000000001</c:v>
                </c:pt>
                <c:pt idx="2418">
                  <c:v>91.388221999999999</c:v>
                </c:pt>
                <c:pt idx="2419">
                  <c:v>91.239439000000004</c:v>
                </c:pt>
                <c:pt idx="2420">
                  <c:v>91.065082000000004</c:v>
                </c:pt>
                <c:pt idx="2421">
                  <c:v>90.894326000000007</c:v>
                </c:pt>
                <c:pt idx="2422">
                  <c:v>90.709444000000005</c:v>
                </c:pt>
                <c:pt idx="2423">
                  <c:v>90.427982999999998</c:v>
                </c:pt>
                <c:pt idx="2424">
                  <c:v>90.248412999999999</c:v>
                </c:pt>
                <c:pt idx="2425">
                  <c:v>90.088020999999998</c:v>
                </c:pt>
                <c:pt idx="2426">
                  <c:v>89.926293000000001</c:v>
                </c:pt>
                <c:pt idx="2427">
                  <c:v>89.792384999999996</c:v>
                </c:pt>
                <c:pt idx="2428">
                  <c:v>89.614971999999995</c:v>
                </c:pt>
                <c:pt idx="2429">
                  <c:v>89.456406999999999</c:v>
                </c:pt>
                <c:pt idx="2430">
                  <c:v>89.302066999999994</c:v>
                </c:pt>
                <c:pt idx="2431">
                  <c:v>89.013499999999993</c:v>
                </c:pt>
                <c:pt idx="2432">
                  <c:v>88.856086000000005</c:v>
                </c:pt>
                <c:pt idx="2433">
                  <c:v>88.729173000000003</c:v>
                </c:pt>
                <c:pt idx="2434">
                  <c:v>88.565270999999996</c:v>
                </c:pt>
                <c:pt idx="2435">
                  <c:v>88.398236999999995</c:v>
                </c:pt>
                <c:pt idx="2436">
                  <c:v>88.267754999999994</c:v>
                </c:pt>
                <c:pt idx="2437">
                  <c:v>88.085492000000002</c:v>
                </c:pt>
                <c:pt idx="2438">
                  <c:v>87.886022999999994</c:v>
                </c:pt>
                <c:pt idx="2439">
                  <c:v>87.679077000000007</c:v>
                </c:pt>
                <c:pt idx="2440">
                  <c:v>87.541449</c:v>
                </c:pt>
                <c:pt idx="2441">
                  <c:v>87.428482000000002</c:v>
                </c:pt>
                <c:pt idx="2442">
                  <c:v>87.296018000000004</c:v>
                </c:pt>
                <c:pt idx="2443">
                  <c:v>87.152129000000002</c:v>
                </c:pt>
                <c:pt idx="2444">
                  <c:v>87.022141000000005</c:v>
                </c:pt>
                <c:pt idx="2445">
                  <c:v>86.886105999999998</c:v>
                </c:pt>
                <c:pt idx="2446">
                  <c:v>86.638366000000005</c:v>
                </c:pt>
                <c:pt idx="2447">
                  <c:v>86.493044999999995</c:v>
                </c:pt>
                <c:pt idx="2448">
                  <c:v>86.340447999999995</c:v>
                </c:pt>
                <c:pt idx="2449">
                  <c:v>86.204661000000002</c:v>
                </c:pt>
                <c:pt idx="2450">
                  <c:v>86.073136000000005</c:v>
                </c:pt>
                <c:pt idx="2451">
                  <c:v>85.931757000000005</c:v>
                </c:pt>
                <c:pt idx="2452">
                  <c:v>85.798000999999999</c:v>
                </c:pt>
                <c:pt idx="2453">
                  <c:v>85.685084000000003</c:v>
                </c:pt>
                <c:pt idx="2454">
                  <c:v>85.433273</c:v>
                </c:pt>
                <c:pt idx="2455">
                  <c:v>85.318126000000007</c:v>
                </c:pt>
                <c:pt idx="2456">
                  <c:v>85.189989999999995</c:v>
                </c:pt>
                <c:pt idx="2457">
                  <c:v>85.064321000000007</c:v>
                </c:pt>
                <c:pt idx="2458">
                  <c:v>84.951199000000003</c:v>
                </c:pt>
                <c:pt idx="2459">
                  <c:v>84.828449000000006</c:v>
                </c:pt>
                <c:pt idx="2460">
                  <c:v>84.678376</c:v>
                </c:pt>
                <c:pt idx="2461">
                  <c:v>84.493278000000004</c:v>
                </c:pt>
                <c:pt idx="2462">
                  <c:v>84.296496000000005</c:v>
                </c:pt>
                <c:pt idx="2463">
                  <c:v>84.148679000000001</c:v>
                </c:pt>
                <c:pt idx="2464">
                  <c:v>84.042074999999997</c:v>
                </c:pt>
                <c:pt idx="2465">
                  <c:v>83.904343999999995</c:v>
                </c:pt>
                <c:pt idx="2466">
                  <c:v>83.779381999999998</c:v>
                </c:pt>
                <c:pt idx="2467">
                  <c:v>83.675248999999994</c:v>
                </c:pt>
                <c:pt idx="2468">
                  <c:v>83.540216000000001</c:v>
                </c:pt>
                <c:pt idx="2469">
                  <c:v>83.345219</c:v>
                </c:pt>
                <c:pt idx="2470">
                  <c:v>83.199177000000006</c:v>
                </c:pt>
                <c:pt idx="2471">
                  <c:v>83.059229000000002</c:v>
                </c:pt>
                <c:pt idx="2472">
                  <c:v>82.960932</c:v>
                </c:pt>
                <c:pt idx="2473">
                  <c:v>82.824798000000001</c:v>
                </c:pt>
                <c:pt idx="2474">
                  <c:v>82.713295000000002</c:v>
                </c:pt>
                <c:pt idx="2475">
                  <c:v>82.578062000000003</c:v>
                </c:pt>
                <c:pt idx="2476">
                  <c:v>82.456935999999999</c:v>
                </c:pt>
                <c:pt idx="2477">
                  <c:v>82.206857999999997</c:v>
                </c:pt>
                <c:pt idx="2478">
                  <c:v>82.118874000000005</c:v>
                </c:pt>
                <c:pt idx="2479">
                  <c:v>81.997309999999999</c:v>
                </c:pt>
                <c:pt idx="2480">
                  <c:v>81.926790999999994</c:v>
                </c:pt>
                <c:pt idx="2481">
                  <c:v>81.815753000000001</c:v>
                </c:pt>
                <c:pt idx="2482">
                  <c:v>81.705163999999996</c:v>
                </c:pt>
                <c:pt idx="2483">
                  <c:v>81.599278999999996</c:v>
                </c:pt>
                <c:pt idx="2484">
                  <c:v>81.466263999999995</c:v>
                </c:pt>
                <c:pt idx="2485">
                  <c:v>81.276707000000002</c:v>
                </c:pt>
                <c:pt idx="2486">
                  <c:v>81.181124999999994</c:v>
                </c:pt>
                <c:pt idx="2487">
                  <c:v>81.073009999999996</c:v>
                </c:pt>
                <c:pt idx="2488">
                  <c:v>80.954823000000005</c:v>
                </c:pt>
                <c:pt idx="2489">
                  <c:v>80.840442999999993</c:v>
                </c:pt>
                <c:pt idx="2490">
                  <c:v>80.739941999999999</c:v>
                </c:pt>
                <c:pt idx="2491">
                  <c:v>80.627803999999998</c:v>
                </c:pt>
                <c:pt idx="2492">
                  <c:v>80.476073</c:v>
                </c:pt>
                <c:pt idx="2493">
                  <c:v>80.338177000000002</c:v>
                </c:pt>
                <c:pt idx="2494">
                  <c:v>80.259169</c:v>
                </c:pt>
                <c:pt idx="2495">
                  <c:v>80.169195000000002</c:v>
                </c:pt>
                <c:pt idx="2496">
                  <c:v>80.079669999999993</c:v>
                </c:pt>
                <c:pt idx="2497">
                  <c:v>79.968435999999997</c:v>
                </c:pt>
                <c:pt idx="2498">
                  <c:v>79.871975000000006</c:v>
                </c:pt>
                <c:pt idx="2499">
                  <c:v>79.762981999999994</c:v>
                </c:pt>
                <c:pt idx="2500">
                  <c:v>79.536897999999994</c:v>
                </c:pt>
                <c:pt idx="2501">
                  <c:v>79.427728999999999</c:v>
                </c:pt>
                <c:pt idx="2502">
                  <c:v>79.338882999999996</c:v>
                </c:pt>
                <c:pt idx="2503">
                  <c:v>79.223629000000003</c:v>
                </c:pt>
                <c:pt idx="2504">
                  <c:v>79.140154999999993</c:v>
                </c:pt>
                <c:pt idx="2505">
                  <c:v>79.042360000000002</c:v>
                </c:pt>
                <c:pt idx="2506">
                  <c:v>78.928228000000004</c:v>
                </c:pt>
                <c:pt idx="2507">
                  <c:v>78.834866000000005</c:v>
                </c:pt>
                <c:pt idx="2508">
                  <c:v>78.672220999999993</c:v>
                </c:pt>
                <c:pt idx="2509">
                  <c:v>78.568387000000001</c:v>
                </c:pt>
                <c:pt idx="2510">
                  <c:v>78.481114000000005</c:v>
                </c:pt>
                <c:pt idx="2511">
                  <c:v>78.372135</c:v>
                </c:pt>
                <c:pt idx="2512">
                  <c:v>78.278597000000005</c:v>
                </c:pt>
                <c:pt idx="2513">
                  <c:v>78.179688999999996</c:v>
                </c:pt>
                <c:pt idx="2514">
                  <c:v>78.083020000000005</c:v>
                </c:pt>
                <c:pt idx="2515">
                  <c:v>77.931203999999994</c:v>
                </c:pt>
                <c:pt idx="2516">
                  <c:v>77.775786999999994</c:v>
                </c:pt>
                <c:pt idx="2517">
                  <c:v>77.696349999999995</c:v>
                </c:pt>
                <c:pt idx="2518">
                  <c:v>77.607067999999998</c:v>
                </c:pt>
                <c:pt idx="2519">
                  <c:v>77.536581999999996</c:v>
                </c:pt>
                <c:pt idx="2520">
                  <c:v>77.454684999999998</c:v>
                </c:pt>
                <c:pt idx="2521">
                  <c:v>77.370551000000006</c:v>
                </c:pt>
                <c:pt idx="2522">
                  <c:v>77.290221000000003</c:v>
                </c:pt>
                <c:pt idx="2523">
                  <c:v>77.128801999999993</c:v>
                </c:pt>
                <c:pt idx="2524">
                  <c:v>77.023949000000002</c:v>
                </c:pt>
                <c:pt idx="2525">
                  <c:v>76.943619999999996</c:v>
                </c:pt>
                <c:pt idx="2526">
                  <c:v>76.845167000000004</c:v>
                </c:pt>
                <c:pt idx="2527">
                  <c:v>76.766852999999998</c:v>
                </c:pt>
                <c:pt idx="2528">
                  <c:v>76.680931000000001</c:v>
                </c:pt>
                <c:pt idx="2529">
                  <c:v>76.602840999999998</c:v>
                </c:pt>
                <c:pt idx="2530">
                  <c:v>76.516695999999996</c:v>
                </c:pt>
                <c:pt idx="2531">
                  <c:v>76.342168999999998</c:v>
                </c:pt>
                <c:pt idx="2532">
                  <c:v>76.276610000000005</c:v>
                </c:pt>
                <c:pt idx="2533">
                  <c:v>76.204561999999996</c:v>
                </c:pt>
                <c:pt idx="2534">
                  <c:v>76.139898000000002</c:v>
                </c:pt>
                <c:pt idx="2535">
                  <c:v>76.064717999999999</c:v>
                </c:pt>
                <c:pt idx="2536">
                  <c:v>75.979022000000001</c:v>
                </c:pt>
                <c:pt idx="2537">
                  <c:v>75.901380000000003</c:v>
                </c:pt>
                <c:pt idx="2538">
                  <c:v>75.763271000000003</c:v>
                </c:pt>
                <c:pt idx="2539">
                  <c:v>75.621470000000002</c:v>
                </c:pt>
                <c:pt idx="2540">
                  <c:v>75.526376999999997</c:v>
                </c:pt>
                <c:pt idx="2541">
                  <c:v>75.459475999999995</c:v>
                </c:pt>
                <c:pt idx="2542">
                  <c:v>75.382506000000006</c:v>
                </c:pt>
                <c:pt idx="2543">
                  <c:v>75.295243999999997</c:v>
                </c:pt>
                <c:pt idx="2544">
                  <c:v>75.208652999999998</c:v>
                </c:pt>
                <c:pt idx="2545">
                  <c:v>75.153163000000006</c:v>
                </c:pt>
                <c:pt idx="2546">
                  <c:v>75.004326000000006</c:v>
                </c:pt>
                <c:pt idx="2547">
                  <c:v>74.911291000000006</c:v>
                </c:pt>
                <c:pt idx="2548">
                  <c:v>74.825595000000007</c:v>
                </c:pt>
                <c:pt idx="2549">
                  <c:v>74.742360000000005</c:v>
                </c:pt>
                <c:pt idx="2550">
                  <c:v>74.672996999999995</c:v>
                </c:pt>
                <c:pt idx="2551">
                  <c:v>74.594909000000001</c:v>
                </c:pt>
                <c:pt idx="2552">
                  <c:v>74.515924999999996</c:v>
                </c:pt>
                <c:pt idx="2553">
                  <c:v>74.432688999999996</c:v>
                </c:pt>
                <c:pt idx="2554">
                  <c:v>74.246752000000001</c:v>
                </c:pt>
                <c:pt idx="2555">
                  <c:v>74.168439000000006</c:v>
                </c:pt>
                <c:pt idx="2556">
                  <c:v>74.100864999999999</c:v>
                </c:pt>
                <c:pt idx="2557">
                  <c:v>74.051640000000006</c:v>
                </c:pt>
                <c:pt idx="2558">
                  <c:v>74.002860999999996</c:v>
                </c:pt>
                <c:pt idx="2559">
                  <c:v>73.930813000000001</c:v>
                </c:pt>
                <c:pt idx="2560">
                  <c:v>73.858316000000002</c:v>
                </c:pt>
                <c:pt idx="2561">
                  <c:v>73.773680999999996</c:v>
                </c:pt>
                <c:pt idx="2562">
                  <c:v>73.659172999999996</c:v>
                </c:pt>
                <c:pt idx="2563">
                  <c:v>73.560272999999995</c:v>
                </c:pt>
                <c:pt idx="2564">
                  <c:v>73.505228000000002</c:v>
                </c:pt>
                <c:pt idx="2565">
                  <c:v>73.446826999999999</c:v>
                </c:pt>
                <c:pt idx="2566">
                  <c:v>73.370525000000001</c:v>
                </c:pt>
                <c:pt idx="2567">
                  <c:v>73.309663</c:v>
                </c:pt>
                <c:pt idx="2568">
                  <c:v>73.229556000000002</c:v>
                </c:pt>
                <c:pt idx="2569">
                  <c:v>73.121211000000002</c:v>
                </c:pt>
                <c:pt idx="2570">
                  <c:v>73.017876999999999</c:v>
                </c:pt>
                <c:pt idx="2571">
                  <c:v>72.970438999999999</c:v>
                </c:pt>
                <c:pt idx="2572">
                  <c:v>72.900401000000002</c:v>
                </c:pt>
                <c:pt idx="2573">
                  <c:v>72.854528999999999</c:v>
                </c:pt>
                <c:pt idx="2574">
                  <c:v>72.812907999999993</c:v>
                </c:pt>
                <c:pt idx="2575">
                  <c:v>72.734589</c:v>
                </c:pt>
                <c:pt idx="2576">
                  <c:v>72.685136999999997</c:v>
                </c:pt>
                <c:pt idx="2577">
                  <c:v>72.519659000000004</c:v>
                </c:pt>
                <c:pt idx="2578">
                  <c:v>72.436080000000004</c:v>
                </c:pt>
                <c:pt idx="2579">
                  <c:v>72.347689000000003</c:v>
                </c:pt>
                <c:pt idx="2580">
                  <c:v>72.290627000000001</c:v>
                </c:pt>
                <c:pt idx="2581">
                  <c:v>72.241619999999998</c:v>
                </c:pt>
                <c:pt idx="2582">
                  <c:v>72.149871000000005</c:v>
                </c:pt>
                <c:pt idx="2583">
                  <c:v>72.121003999999999</c:v>
                </c:pt>
                <c:pt idx="2584">
                  <c:v>72.018165999999994</c:v>
                </c:pt>
                <c:pt idx="2585">
                  <c:v>71.911321999999998</c:v>
                </c:pt>
                <c:pt idx="2586">
                  <c:v>71.829640999999995</c:v>
                </c:pt>
                <c:pt idx="2587">
                  <c:v>71.779066</c:v>
                </c:pt>
                <c:pt idx="2588">
                  <c:v>71.720658</c:v>
                </c:pt>
                <c:pt idx="2589">
                  <c:v>71.661354000000003</c:v>
                </c:pt>
                <c:pt idx="2590">
                  <c:v>71.576762000000002</c:v>
                </c:pt>
                <c:pt idx="2591">
                  <c:v>71.521261999999993</c:v>
                </c:pt>
                <c:pt idx="2592">
                  <c:v>71.412388000000007</c:v>
                </c:pt>
                <c:pt idx="2593">
                  <c:v>71.296126999999998</c:v>
                </c:pt>
                <c:pt idx="2594">
                  <c:v>71.234134999999995</c:v>
                </c:pt>
                <c:pt idx="2595">
                  <c:v>71.160505999999998</c:v>
                </c:pt>
                <c:pt idx="2596">
                  <c:v>71.117760000000004</c:v>
                </c:pt>
                <c:pt idx="2597">
                  <c:v>71.075237999999999</c:v>
                </c:pt>
                <c:pt idx="2598">
                  <c:v>71.034729999999996</c:v>
                </c:pt>
                <c:pt idx="2599">
                  <c:v>70.966021999999995</c:v>
                </c:pt>
                <c:pt idx="2600">
                  <c:v>70.852306999999996</c:v>
                </c:pt>
                <c:pt idx="2601">
                  <c:v>70.787424999999999</c:v>
                </c:pt>
                <c:pt idx="2602">
                  <c:v>70.723191999999997</c:v>
                </c:pt>
                <c:pt idx="2603">
                  <c:v>70.671492000000001</c:v>
                </c:pt>
                <c:pt idx="2604">
                  <c:v>70.624043999999998</c:v>
                </c:pt>
                <c:pt idx="2605">
                  <c:v>70.562047000000007</c:v>
                </c:pt>
                <c:pt idx="2606">
                  <c:v>70.481474000000006</c:v>
                </c:pt>
                <c:pt idx="2607">
                  <c:v>70.414809000000005</c:v>
                </c:pt>
                <c:pt idx="2608">
                  <c:v>70.305552000000006</c:v>
                </c:pt>
                <c:pt idx="2609">
                  <c:v>70.256758000000005</c:v>
                </c:pt>
                <c:pt idx="2610">
                  <c:v>70.206621999999996</c:v>
                </c:pt>
                <c:pt idx="2611">
                  <c:v>70.164990000000003</c:v>
                </c:pt>
                <c:pt idx="2612">
                  <c:v>70.129177999999996</c:v>
                </c:pt>
                <c:pt idx="2613">
                  <c:v>70.082173999999995</c:v>
                </c:pt>
                <c:pt idx="2614">
                  <c:v>70.032259999999994</c:v>
                </c:pt>
                <c:pt idx="2615">
                  <c:v>69.934087000000005</c:v>
                </c:pt>
                <c:pt idx="2616">
                  <c:v>69.835735</c:v>
                </c:pt>
                <c:pt idx="2617">
                  <c:v>69.762315999999998</c:v>
                </c:pt>
                <c:pt idx="2618">
                  <c:v>69.701430999999999</c:v>
                </c:pt>
                <c:pt idx="2619">
                  <c:v>69.635846000000001</c:v>
                </c:pt>
                <c:pt idx="2620">
                  <c:v>69.577198999999993</c:v>
                </c:pt>
                <c:pt idx="2621">
                  <c:v>69.531533999999994</c:v>
                </c:pt>
                <c:pt idx="2622">
                  <c:v>69.467066000000003</c:v>
                </c:pt>
                <c:pt idx="2623">
                  <c:v>69.375567000000004</c:v>
                </c:pt>
                <c:pt idx="2624">
                  <c:v>69.300967999999997</c:v>
                </c:pt>
                <c:pt idx="2625">
                  <c:v>69.248137999999997</c:v>
                </c:pt>
                <c:pt idx="2626">
                  <c:v>69.197098999999994</c:v>
                </c:pt>
                <c:pt idx="2627">
                  <c:v>69.152551000000003</c:v>
                </c:pt>
                <c:pt idx="2628">
                  <c:v>69.086511999999999</c:v>
                </c:pt>
                <c:pt idx="2629">
                  <c:v>69.033231999999998</c:v>
                </c:pt>
                <c:pt idx="2630">
                  <c:v>68.970326</c:v>
                </c:pt>
                <c:pt idx="2631">
                  <c:v>68.855481999999995</c:v>
                </c:pt>
                <c:pt idx="2632">
                  <c:v>68.772873000000004</c:v>
                </c:pt>
                <c:pt idx="2633">
                  <c:v>68.715113000000002</c:v>
                </c:pt>
                <c:pt idx="2634">
                  <c:v>68.659367000000003</c:v>
                </c:pt>
                <c:pt idx="2635">
                  <c:v>68.617053999999996</c:v>
                </c:pt>
                <c:pt idx="2636">
                  <c:v>68.587726000000004</c:v>
                </c:pt>
                <c:pt idx="2637">
                  <c:v>68.561755000000005</c:v>
                </c:pt>
                <c:pt idx="2638">
                  <c:v>68.491007999999994</c:v>
                </c:pt>
                <c:pt idx="2639">
                  <c:v>68.406154999999998</c:v>
                </c:pt>
                <c:pt idx="2640">
                  <c:v>68.368540999999993</c:v>
                </c:pt>
                <c:pt idx="2641">
                  <c:v>68.298462999999998</c:v>
                </c:pt>
                <c:pt idx="2642">
                  <c:v>68.251669000000007</c:v>
                </c:pt>
                <c:pt idx="2643">
                  <c:v>68.199278000000007</c:v>
                </c:pt>
                <c:pt idx="2644">
                  <c:v>68.144199</c:v>
                </c:pt>
                <c:pt idx="2645">
                  <c:v>68.095612000000003</c:v>
                </c:pt>
                <c:pt idx="2646">
                  <c:v>68.017369000000002</c:v>
                </c:pt>
                <c:pt idx="2647">
                  <c:v>67.960374000000002</c:v>
                </c:pt>
                <c:pt idx="2648">
                  <c:v>67.907978999999997</c:v>
                </c:pt>
                <c:pt idx="2649">
                  <c:v>67.866778999999994</c:v>
                </c:pt>
                <c:pt idx="2650">
                  <c:v>67.834536</c:v>
                </c:pt>
                <c:pt idx="2651">
                  <c:v>67.789304999999999</c:v>
                </c:pt>
                <c:pt idx="2652">
                  <c:v>67.765794</c:v>
                </c:pt>
                <c:pt idx="2653">
                  <c:v>67.724368999999996</c:v>
                </c:pt>
                <c:pt idx="2654">
                  <c:v>67.611064999999996</c:v>
                </c:pt>
                <c:pt idx="2655">
                  <c:v>67.548366000000001</c:v>
                </c:pt>
                <c:pt idx="2656">
                  <c:v>67.498879000000002</c:v>
                </c:pt>
                <c:pt idx="2657">
                  <c:v>67.441999999999993</c:v>
                </c:pt>
                <c:pt idx="2658">
                  <c:v>67.377955999999998</c:v>
                </c:pt>
                <c:pt idx="2659">
                  <c:v>67.333616000000006</c:v>
                </c:pt>
                <c:pt idx="2660">
                  <c:v>67.273376999999996</c:v>
                </c:pt>
                <c:pt idx="2661">
                  <c:v>67.227783000000002</c:v>
                </c:pt>
                <c:pt idx="2662">
                  <c:v>67.150209000000004</c:v>
                </c:pt>
                <c:pt idx="2663">
                  <c:v>67.104299999999995</c:v>
                </c:pt>
                <c:pt idx="2664">
                  <c:v>67.050104000000005</c:v>
                </c:pt>
                <c:pt idx="2665">
                  <c:v>67.007777000000004</c:v>
                </c:pt>
                <c:pt idx="2666">
                  <c:v>66.957611999999997</c:v>
                </c:pt>
                <c:pt idx="2667">
                  <c:v>66.909237000000005</c:v>
                </c:pt>
                <c:pt idx="2668">
                  <c:v>66.858399000000006</c:v>
                </c:pt>
                <c:pt idx="2669">
                  <c:v>66.783270999999999</c:v>
                </c:pt>
                <c:pt idx="2670">
                  <c:v>66.691993999999994</c:v>
                </c:pt>
                <c:pt idx="2671">
                  <c:v>66.633984999999996</c:v>
                </c:pt>
                <c:pt idx="2672">
                  <c:v>66.586055000000002</c:v>
                </c:pt>
                <c:pt idx="2673">
                  <c:v>66.532525000000007</c:v>
                </c:pt>
                <c:pt idx="2674">
                  <c:v>66.483922000000007</c:v>
                </c:pt>
                <c:pt idx="2675">
                  <c:v>66.463539999999995</c:v>
                </c:pt>
                <c:pt idx="2676">
                  <c:v>66.422999000000004</c:v>
                </c:pt>
                <c:pt idx="2677">
                  <c:v>66.351145000000002</c:v>
                </c:pt>
                <c:pt idx="2678">
                  <c:v>66.312349999999995</c:v>
                </c:pt>
                <c:pt idx="2679">
                  <c:v>66.278751999999997</c:v>
                </c:pt>
                <c:pt idx="2680">
                  <c:v>66.226562000000001</c:v>
                </c:pt>
                <c:pt idx="2681">
                  <c:v>66.175939</c:v>
                </c:pt>
                <c:pt idx="2682">
                  <c:v>66.129124000000004</c:v>
                </c:pt>
                <c:pt idx="2683">
                  <c:v>66.084772000000001</c:v>
                </c:pt>
                <c:pt idx="2684">
                  <c:v>66.043085000000005</c:v>
                </c:pt>
                <c:pt idx="2685">
                  <c:v>65.970082000000005</c:v>
                </c:pt>
                <c:pt idx="2686">
                  <c:v>65.928640000000001</c:v>
                </c:pt>
                <c:pt idx="2687">
                  <c:v>65.866140999999999</c:v>
                </c:pt>
                <c:pt idx="2688">
                  <c:v>65.845308000000003</c:v>
                </c:pt>
                <c:pt idx="2689">
                  <c:v>65.800280999999998</c:v>
                </c:pt>
                <c:pt idx="2690">
                  <c:v>65.782583000000002</c:v>
                </c:pt>
                <c:pt idx="2691">
                  <c:v>65.743604000000005</c:v>
                </c:pt>
                <c:pt idx="2692">
                  <c:v>65.694823</c:v>
                </c:pt>
                <c:pt idx="2693">
                  <c:v>65.641450000000006</c:v>
                </c:pt>
                <c:pt idx="2694">
                  <c:v>65.588578999999996</c:v>
                </c:pt>
                <c:pt idx="2695">
                  <c:v>65.506808000000007</c:v>
                </c:pt>
                <c:pt idx="2696">
                  <c:v>65.474771000000004</c:v>
                </c:pt>
                <c:pt idx="2697">
                  <c:v>65.422346000000005</c:v>
                </c:pt>
                <c:pt idx="2698">
                  <c:v>65.394565</c:v>
                </c:pt>
                <c:pt idx="2699">
                  <c:v>65.323543999999998</c:v>
                </c:pt>
                <c:pt idx="2700">
                  <c:v>65.265426000000005</c:v>
                </c:pt>
                <c:pt idx="2701">
                  <c:v>65.218913000000001</c:v>
                </c:pt>
                <c:pt idx="2702">
                  <c:v>65.176119</c:v>
                </c:pt>
                <c:pt idx="2703">
                  <c:v>65.121225999999993</c:v>
                </c:pt>
                <c:pt idx="2704">
                  <c:v>65.091874000000004</c:v>
                </c:pt>
                <c:pt idx="2705">
                  <c:v>65.054680000000005</c:v>
                </c:pt>
                <c:pt idx="2706">
                  <c:v>65.009867</c:v>
                </c:pt>
                <c:pt idx="2707">
                  <c:v>64.983875999999995</c:v>
                </c:pt>
                <c:pt idx="2708">
                  <c:v>64.885062000000005</c:v>
                </c:pt>
                <c:pt idx="2709">
                  <c:v>64.823890000000006</c:v>
                </c:pt>
                <c:pt idx="2710">
                  <c:v>64.767645999999999</c:v>
                </c:pt>
                <c:pt idx="2711">
                  <c:v>64.720813000000007</c:v>
                </c:pt>
                <c:pt idx="2712">
                  <c:v>64.663672000000005</c:v>
                </c:pt>
                <c:pt idx="2713">
                  <c:v>64.635660999999999</c:v>
                </c:pt>
                <c:pt idx="2714">
                  <c:v>64.619750999999994</c:v>
                </c:pt>
                <c:pt idx="2715">
                  <c:v>64.582384000000005</c:v>
                </c:pt>
                <c:pt idx="2716">
                  <c:v>64.509720999999999</c:v>
                </c:pt>
                <c:pt idx="2717">
                  <c:v>64.485742999999999</c:v>
                </c:pt>
                <c:pt idx="2718">
                  <c:v>64.437113999999994</c:v>
                </c:pt>
                <c:pt idx="2719">
                  <c:v>64.412910999999994</c:v>
                </c:pt>
                <c:pt idx="2720">
                  <c:v>64.353075000000004</c:v>
                </c:pt>
                <c:pt idx="2721">
                  <c:v>64.331560999999994</c:v>
                </c:pt>
                <c:pt idx="2722">
                  <c:v>64.297048000000004</c:v>
                </c:pt>
                <c:pt idx="2723">
                  <c:v>64.230710999999999</c:v>
                </c:pt>
                <c:pt idx="2724">
                  <c:v>64.183869999999999</c:v>
                </c:pt>
                <c:pt idx="2725">
                  <c:v>64.148684000000003</c:v>
                </c:pt>
                <c:pt idx="2726">
                  <c:v>64.114393000000007</c:v>
                </c:pt>
                <c:pt idx="2727">
                  <c:v>64.067550999999995</c:v>
                </c:pt>
                <c:pt idx="2728">
                  <c:v>64.045811</c:v>
                </c:pt>
                <c:pt idx="2729">
                  <c:v>64.030794999999998</c:v>
                </c:pt>
                <c:pt idx="2730">
                  <c:v>64.008157999999995</c:v>
                </c:pt>
                <c:pt idx="2731">
                  <c:v>63.927245999999997</c:v>
                </c:pt>
                <c:pt idx="2732">
                  <c:v>63.908419000000002</c:v>
                </c:pt>
                <c:pt idx="2733">
                  <c:v>63.873677000000001</c:v>
                </c:pt>
                <c:pt idx="2734">
                  <c:v>63.821677000000001</c:v>
                </c:pt>
                <c:pt idx="2735">
                  <c:v>63.748829999999998</c:v>
                </c:pt>
                <c:pt idx="2736">
                  <c:v>63.719914000000003</c:v>
                </c:pt>
                <c:pt idx="2737">
                  <c:v>63.675308000000001</c:v>
                </c:pt>
                <c:pt idx="2738">
                  <c:v>63.623584999999999</c:v>
                </c:pt>
                <c:pt idx="2739">
                  <c:v>63.562109</c:v>
                </c:pt>
                <c:pt idx="2740">
                  <c:v>63.519967000000001</c:v>
                </c:pt>
                <c:pt idx="2741">
                  <c:v>63.478721</c:v>
                </c:pt>
                <c:pt idx="2742">
                  <c:v>63.461683999999998</c:v>
                </c:pt>
                <c:pt idx="2743">
                  <c:v>63.406314000000002</c:v>
                </c:pt>
                <c:pt idx="2744">
                  <c:v>63.380085999999999</c:v>
                </c:pt>
                <c:pt idx="2745">
                  <c:v>63.348925000000001</c:v>
                </c:pt>
                <c:pt idx="2746">
                  <c:v>63.285752000000002</c:v>
                </c:pt>
                <c:pt idx="2747">
                  <c:v>63.234817999999997</c:v>
                </c:pt>
                <c:pt idx="2748">
                  <c:v>63.185721000000001</c:v>
                </c:pt>
                <c:pt idx="2749">
                  <c:v>63.131691000000004</c:v>
                </c:pt>
                <c:pt idx="2750">
                  <c:v>63.094251</c:v>
                </c:pt>
                <c:pt idx="2751">
                  <c:v>63.047393999999997</c:v>
                </c:pt>
                <c:pt idx="2752">
                  <c:v>62.995156000000001</c:v>
                </c:pt>
                <c:pt idx="2753">
                  <c:v>62.989550000000001</c:v>
                </c:pt>
                <c:pt idx="2754">
                  <c:v>62.940112999999997</c:v>
                </c:pt>
                <c:pt idx="2755">
                  <c:v>62.908163999999999</c:v>
                </c:pt>
                <c:pt idx="2756">
                  <c:v>62.887087999999999</c:v>
                </c:pt>
                <c:pt idx="2757">
                  <c:v>62.854129</c:v>
                </c:pt>
                <c:pt idx="2758">
                  <c:v>62.823636</c:v>
                </c:pt>
                <c:pt idx="2759">
                  <c:v>62.786192</c:v>
                </c:pt>
                <c:pt idx="2760">
                  <c:v>62.748075</c:v>
                </c:pt>
                <c:pt idx="2761">
                  <c:v>62.688645000000001</c:v>
                </c:pt>
                <c:pt idx="2762">
                  <c:v>62.633271999999998</c:v>
                </c:pt>
                <c:pt idx="2763">
                  <c:v>62.603000000000002</c:v>
                </c:pt>
                <c:pt idx="2764">
                  <c:v>62.554341999999998</c:v>
                </c:pt>
                <c:pt idx="2765">
                  <c:v>62.535505999999998</c:v>
                </c:pt>
                <c:pt idx="2766">
                  <c:v>62.527881999999998</c:v>
                </c:pt>
                <c:pt idx="2767">
                  <c:v>62.479446000000003</c:v>
                </c:pt>
                <c:pt idx="2768">
                  <c:v>62.447378999999998</c:v>
                </c:pt>
                <c:pt idx="2769">
                  <c:v>62.415649000000002</c:v>
                </c:pt>
                <c:pt idx="2770">
                  <c:v>62.364407999999997</c:v>
                </c:pt>
                <c:pt idx="2771">
                  <c:v>62.352074000000002</c:v>
                </c:pt>
                <c:pt idx="2772">
                  <c:v>62.317090999999998</c:v>
                </c:pt>
                <c:pt idx="2773">
                  <c:v>62.270893999999998</c:v>
                </c:pt>
                <c:pt idx="2774">
                  <c:v>62.233891</c:v>
                </c:pt>
                <c:pt idx="2775">
                  <c:v>62.176031999999999</c:v>
                </c:pt>
                <c:pt idx="2776">
                  <c:v>62.130280999999997</c:v>
                </c:pt>
                <c:pt idx="2777">
                  <c:v>62.068483000000001</c:v>
                </c:pt>
                <c:pt idx="2778">
                  <c:v>62.034517000000001</c:v>
                </c:pt>
                <c:pt idx="2779">
                  <c:v>62.020162999999997</c:v>
                </c:pt>
                <c:pt idx="2780">
                  <c:v>61.984951000000002</c:v>
                </c:pt>
                <c:pt idx="2781">
                  <c:v>61.942785999999998</c:v>
                </c:pt>
                <c:pt idx="2782">
                  <c:v>61.906227000000001</c:v>
                </c:pt>
                <c:pt idx="2783">
                  <c:v>61.880434000000001</c:v>
                </c:pt>
                <c:pt idx="2784">
                  <c:v>61.838670999999998</c:v>
                </c:pt>
                <c:pt idx="2785">
                  <c:v>61.771203</c:v>
                </c:pt>
                <c:pt idx="2786">
                  <c:v>61.742941999999999</c:v>
                </c:pt>
                <c:pt idx="2787">
                  <c:v>61.694043999999998</c:v>
                </c:pt>
                <c:pt idx="2788">
                  <c:v>61.660398000000001</c:v>
                </c:pt>
                <c:pt idx="2789">
                  <c:v>61.625180999999998</c:v>
                </c:pt>
                <c:pt idx="2790">
                  <c:v>61.575833000000003</c:v>
                </c:pt>
                <c:pt idx="2791">
                  <c:v>61.528053</c:v>
                </c:pt>
                <c:pt idx="2792">
                  <c:v>61.502481000000003</c:v>
                </c:pt>
                <c:pt idx="2793">
                  <c:v>61.490816000000002</c:v>
                </c:pt>
                <c:pt idx="2794">
                  <c:v>61.457168000000003</c:v>
                </c:pt>
                <c:pt idx="2795">
                  <c:v>61.436754000000001</c:v>
                </c:pt>
                <c:pt idx="2796">
                  <c:v>61.401983000000001</c:v>
                </c:pt>
                <c:pt idx="2797">
                  <c:v>61.345227000000001</c:v>
                </c:pt>
                <c:pt idx="2798">
                  <c:v>61.338496999999997</c:v>
                </c:pt>
                <c:pt idx="2799">
                  <c:v>61.302154999999999</c:v>
                </c:pt>
                <c:pt idx="2800">
                  <c:v>61.246518999999999</c:v>
                </c:pt>
                <c:pt idx="2801">
                  <c:v>61.224533000000001</c:v>
                </c:pt>
                <c:pt idx="2802">
                  <c:v>61.189534999999999</c:v>
                </c:pt>
                <c:pt idx="2803">
                  <c:v>61.166876000000002</c:v>
                </c:pt>
                <c:pt idx="2804">
                  <c:v>61.133448000000001</c:v>
                </c:pt>
                <c:pt idx="2805">
                  <c:v>61.099122000000001</c:v>
                </c:pt>
                <c:pt idx="2806">
                  <c:v>61.083193000000001</c:v>
                </c:pt>
                <c:pt idx="2807">
                  <c:v>61.052007000000003</c:v>
                </c:pt>
                <c:pt idx="2808">
                  <c:v>61.013416999999997</c:v>
                </c:pt>
                <c:pt idx="2809">
                  <c:v>61.003768999999998</c:v>
                </c:pt>
                <c:pt idx="2810">
                  <c:v>60.975724</c:v>
                </c:pt>
                <c:pt idx="2811">
                  <c:v>60.934663999999998</c:v>
                </c:pt>
                <c:pt idx="2812">
                  <c:v>60.887994999999997</c:v>
                </c:pt>
                <c:pt idx="2813">
                  <c:v>60.823149999999998</c:v>
                </c:pt>
                <c:pt idx="2814">
                  <c:v>60.805424000000002</c:v>
                </c:pt>
                <c:pt idx="2815">
                  <c:v>60.762276</c:v>
                </c:pt>
                <c:pt idx="2816">
                  <c:v>60.700861000000003</c:v>
                </c:pt>
                <c:pt idx="2817">
                  <c:v>60.679993000000003</c:v>
                </c:pt>
                <c:pt idx="2818">
                  <c:v>60.666753</c:v>
                </c:pt>
                <c:pt idx="2819">
                  <c:v>60.623444999999997</c:v>
                </c:pt>
                <c:pt idx="2820">
                  <c:v>60.570487</c:v>
                </c:pt>
                <c:pt idx="2821">
                  <c:v>60.557246999999997</c:v>
                </c:pt>
                <c:pt idx="2822">
                  <c:v>60.519995999999999</c:v>
                </c:pt>
                <c:pt idx="2823">
                  <c:v>60.482598000000003</c:v>
                </c:pt>
                <c:pt idx="2824">
                  <c:v>60.427987999999999</c:v>
                </c:pt>
                <c:pt idx="2825">
                  <c:v>60.401282000000002</c:v>
                </c:pt>
                <c:pt idx="2826">
                  <c:v>60.375698999999997</c:v>
                </c:pt>
                <c:pt idx="2827">
                  <c:v>60.326549999999997</c:v>
                </c:pt>
                <c:pt idx="2828">
                  <c:v>60.310841000000003</c:v>
                </c:pt>
                <c:pt idx="2829">
                  <c:v>60.229596999999998</c:v>
                </c:pt>
                <c:pt idx="2830">
                  <c:v>60.221293000000003</c:v>
                </c:pt>
                <c:pt idx="2831">
                  <c:v>60.161144999999998</c:v>
                </c:pt>
                <c:pt idx="2832">
                  <c:v>60.156430999999998</c:v>
                </c:pt>
                <c:pt idx="2833">
                  <c:v>60.139373999999997</c:v>
                </c:pt>
                <c:pt idx="2834">
                  <c:v>60.119399000000001</c:v>
                </c:pt>
                <c:pt idx="2835">
                  <c:v>60.113339000000003</c:v>
                </c:pt>
                <c:pt idx="2836">
                  <c:v>60.067326999999999</c:v>
                </c:pt>
                <c:pt idx="2837">
                  <c:v>60.045780000000001</c:v>
                </c:pt>
                <c:pt idx="2838">
                  <c:v>59.998958999999999</c:v>
                </c:pt>
                <c:pt idx="2839">
                  <c:v>59.954875999999999</c:v>
                </c:pt>
                <c:pt idx="2840">
                  <c:v>59.941633000000003</c:v>
                </c:pt>
                <c:pt idx="2841">
                  <c:v>59.894720999999997</c:v>
                </c:pt>
                <c:pt idx="2842">
                  <c:v>59.863070999999998</c:v>
                </c:pt>
                <c:pt idx="2843">
                  <c:v>59.851622999999996</c:v>
                </c:pt>
                <c:pt idx="2844">
                  <c:v>59.827604999999998</c:v>
                </c:pt>
                <c:pt idx="2845">
                  <c:v>59.78922</c:v>
                </c:pt>
                <c:pt idx="2846">
                  <c:v>59.751486</c:v>
                </c:pt>
                <c:pt idx="2847">
                  <c:v>59.742080000000001</c:v>
                </c:pt>
                <c:pt idx="2848">
                  <c:v>59.723897999999998</c:v>
                </c:pt>
                <c:pt idx="2849">
                  <c:v>59.697857999999997</c:v>
                </c:pt>
                <c:pt idx="2850">
                  <c:v>59.652512000000002</c:v>
                </c:pt>
                <c:pt idx="2851">
                  <c:v>59.622205999999998</c:v>
                </c:pt>
                <c:pt idx="2852">
                  <c:v>59.583368999999998</c:v>
                </c:pt>
                <c:pt idx="2853">
                  <c:v>59.580450999999996</c:v>
                </c:pt>
                <c:pt idx="2854">
                  <c:v>59.500709000000001</c:v>
                </c:pt>
                <c:pt idx="2855">
                  <c:v>59.485711999999999</c:v>
                </c:pt>
                <c:pt idx="2856">
                  <c:v>59.432279999999999</c:v>
                </c:pt>
                <c:pt idx="2857">
                  <c:v>59.401747</c:v>
                </c:pt>
                <c:pt idx="2858">
                  <c:v>59.405563000000001</c:v>
                </c:pt>
                <c:pt idx="2859">
                  <c:v>59.362906000000002</c:v>
                </c:pt>
                <c:pt idx="2860">
                  <c:v>59.342923999999996</c:v>
                </c:pt>
                <c:pt idx="2861">
                  <c:v>59.289735999999998</c:v>
                </c:pt>
                <c:pt idx="2862">
                  <c:v>59.261871999999997</c:v>
                </c:pt>
                <c:pt idx="2863">
                  <c:v>59.226846000000002</c:v>
                </c:pt>
                <c:pt idx="2864">
                  <c:v>59.210680000000004</c:v>
                </c:pt>
                <c:pt idx="2865">
                  <c:v>59.179245999999999</c:v>
                </c:pt>
                <c:pt idx="2866">
                  <c:v>59.124907999999998</c:v>
                </c:pt>
                <c:pt idx="2867">
                  <c:v>59.080224999999999</c:v>
                </c:pt>
                <c:pt idx="2868">
                  <c:v>59.055300000000003</c:v>
                </c:pt>
                <c:pt idx="2869">
                  <c:v>59.01679</c:v>
                </c:pt>
                <c:pt idx="2870">
                  <c:v>58.975135999999999</c:v>
                </c:pt>
                <c:pt idx="2871">
                  <c:v>58.968400000000003</c:v>
                </c:pt>
                <c:pt idx="2872">
                  <c:v>58.945045999999998</c:v>
                </c:pt>
                <c:pt idx="2873">
                  <c:v>58.932022000000003</c:v>
                </c:pt>
                <c:pt idx="2874">
                  <c:v>58.918548000000001</c:v>
                </c:pt>
                <c:pt idx="2875">
                  <c:v>58.894969000000003</c:v>
                </c:pt>
                <c:pt idx="2876">
                  <c:v>58.863754999999998</c:v>
                </c:pt>
                <c:pt idx="2877">
                  <c:v>58.806624999999997</c:v>
                </c:pt>
                <c:pt idx="2878">
                  <c:v>58.779316999999999</c:v>
                </c:pt>
                <c:pt idx="2879">
                  <c:v>58.750346999999998</c:v>
                </c:pt>
                <c:pt idx="2880">
                  <c:v>58.745407</c:v>
                </c:pt>
                <c:pt idx="2881">
                  <c:v>58.720703</c:v>
                </c:pt>
                <c:pt idx="2882">
                  <c:v>58.688139</c:v>
                </c:pt>
                <c:pt idx="2883">
                  <c:v>58.665230999999999</c:v>
                </c:pt>
                <c:pt idx="2884">
                  <c:v>58.627276000000002</c:v>
                </c:pt>
                <c:pt idx="2885">
                  <c:v>58.596283</c:v>
                </c:pt>
                <c:pt idx="2886">
                  <c:v>58.602122000000001</c:v>
                </c:pt>
                <c:pt idx="2887">
                  <c:v>58.583480999999999</c:v>
                </c:pt>
                <c:pt idx="2888">
                  <c:v>58.552936000000003</c:v>
                </c:pt>
                <c:pt idx="2889">
                  <c:v>58.560347999999998</c:v>
                </c:pt>
                <c:pt idx="2890">
                  <c:v>58.507342999999999</c:v>
                </c:pt>
                <c:pt idx="2891">
                  <c:v>58.460850000000001</c:v>
                </c:pt>
                <c:pt idx="2892">
                  <c:v>58.428406000000003</c:v>
                </c:pt>
                <c:pt idx="2893">
                  <c:v>58.372129000000001</c:v>
                </c:pt>
                <c:pt idx="2894">
                  <c:v>58.348095999999998</c:v>
                </c:pt>
                <c:pt idx="2895">
                  <c:v>58.311033000000002</c:v>
                </c:pt>
                <c:pt idx="2896">
                  <c:v>58.304295000000003</c:v>
                </c:pt>
                <c:pt idx="2897">
                  <c:v>58.261392000000001</c:v>
                </c:pt>
                <c:pt idx="2898">
                  <c:v>58.26229</c:v>
                </c:pt>
                <c:pt idx="2899">
                  <c:v>58.216017000000001</c:v>
                </c:pt>
                <c:pt idx="2900">
                  <c:v>58.168551999999998</c:v>
                </c:pt>
                <c:pt idx="2901">
                  <c:v>58.141663000000001</c:v>
                </c:pt>
                <c:pt idx="2902">
                  <c:v>58.128858000000001</c:v>
                </c:pt>
                <c:pt idx="2903">
                  <c:v>58.108415999999998</c:v>
                </c:pt>
                <c:pt idx="2904">
                  <c:v>58.086401000000002</c:v>
                </c:pt>
                <c:pt idx="2905">
                  <c:v>58.043717999999998</c:v>
                </c:pt>
                <c:pt idx="2906">
                  <c:v>57.989353000000001</c:v>
                </c:pt>
                <c:pt idx="2907">
                  <c:v>57.957227000000003</c:v>
                </c:pt>
                <c:pt idx="2908">
                  <c:v>57.901510999999999</c:v>
                </c:pt>
                <c:pt idx="2909">
                  <c:v>57.875</c:v>
                </c:pt>
                <c:pt idx="2910">
                  <c:v>57.886009000000001</c:v>
                </c:pt>
                <c:pt idx="2911">
                  <c:v>57.862644000000003</c:v>
                </c:pt>
                <c:pt idx="2912">
                  <c:v>57.838379000000003</c:v>
                </c:pt>
                <c:pt idx="2913">
                  <c:v>57.830741000000003</c:v>
                </c:pt>
                <c:pt idx="2914">
                  <c:v>57.801532999999999</c:v>
                </c:pt>
                <c:pt idx="2915">
                  <c:v>57.771033000000003</c:v>
                </c:pt>
                <c:pt idx="2916">
                  <c:v>57.744016000000002</c:v>
                </c:pt>
                <c:pt idx="2917">
                  <c:v>57.713009</c:v>
                </c:pt>
                <c:pt idx="2918">
                  <c:v>57.700651999999998</c:v>
                </c:pt>
                <c:pt idx="2919">
                  <c:v>57.674363</c:v>
                </c:pt>
                <c:pt idx="2920">
                  <c:v>57.644703999999997</c:v>
                </c:pt>
                <c:pt idx="2921">
                  <c:v>57.633918999999999</c:v>
                </c:pt>
                <c:pt idx="2922">
                  <c:v>57.617966000000003</c:v>
                </c:pt>
                <c:pt idx="2923">
                  <c:v>57.565297000000001</c:v>
                </c:pt>
                <c:pt idx="2924">
                  <c:v>57.542467000000002</c:v>
                </c:pt>
                <c:pt idx="2925">
                  <c:v>57.517524999999999</c:v>
                </c:pt>
                <c:pt idx="2926">
                  <c:v>57.510784000000001</c:v>
                </c:pt>
                <c:pt idx="2927">
                  <c:v>57.505391000000003</c:v>
                </c:pt>
                <c:pt idx="2928">
                  <c:v>57.480449</c:v>
                </c:pt>
                <c:pt idx="2929">
                  <c:v>57.457528000000003</c:v>
                </c:pt>
                <c:pt idx="2930">
                  <c:v>57.427641000000001</c:v>
                </c:pt>
                <c:pt idx="2931">
                  <c:v>57.324719000000002</c:v>
                </c:pt>
                <c:pt idx="2932">
                  <c:v>57.318652</c:v>
                </c:pt>
                <c:pt idx="2933">
                  <c:v>57.293031999999997</c:v>
                </c:pt>
                <c:pt idx="2934">
                  <c:v>57.291235</c:v>
                </c:pt>
                <c:pt idx="2935">
                  <c:v>57.243591000000002</c:v>
                </c:pt>
                <c:pt idx="2936">
                  <c:v>57.228085</c:v>
                </c:pt>
                <c:pt idx="2937">
                  <c:v>57.184485000000002</c:v>
                </c:pt>
                <c:pt idx="2938">
                  <c:v>57.164651999999997</c:v>
                </c:pt>
                <c:pt idx="2939">
                  <c:v>57.134366999999997</c:v>
                </c:pt>
                <c:pt idx="2940">
                  <c:v>57.100205000000003</c:v>
                </c:pt>
                <c:pt idx="2941">
                  <c:v>57.088068999999997</c:v>
                </c:pt>
                <c:pt idx="2942">
                  <c:v>57.049410999999999</c:v>
                </c:pt>
                <c:pt idx="2943">
                  <c:v>57.030306000000003</c:v>
                </c:pt>
                <c:pt idx="2944">
                  <c:v>57.010976999999997</c:v>
                </c:pt>
                <c:pt idx="2945">
                  <c:v>56.972766999999997</c:v>
                </c:pt>
                <c:pt idx="2946">
                  <c:v>56.916912000000004</c:v>
                </c:pt>
                <c:pt idx="2947">
                  <c:v>56.891401000000002</c:v>
                </c:pt>
                <c:pt idx="2948">
                  <c:v>56.875216999999999</c:v>
                </c:pt>
                <c:pt idx="2949">
                  <c:v>56.853189</c:v>
                </c:pt>
                <c:pt idx="2950">
                  <c:v>56.839702000000003</c:v>
                </c:pt>
                <c:pt idx="2951">
                  <c:v>56.853862999999997</c:v>
                </c:pt>
                <c:pt idx="2952">
                  <c:v>56.834082000000002</c:v>
                </c:pt>
                <c:pt idx="2953">
                  <c:v>56.802613000000001</c:v>
                </c:pt>
                <c:pt idx="2954">
                  <c:v>56.763657000000002</c:v>
                </c:pt>
                <c:pt idx="2955">
                  <c:v>56.749113000000001</c:v>
                </c:pt>
                <c:pt idx="2956">
                  <c:v>56.730006000000003</c:v>
                </c:pt>
                <c:pt idx="2957">
                  <c:v>56.705278999999997</c:v>
                </c:pt>
                <c:pt idx="2958">
                  <c:v>56.675156000000001</c:v>
                </c:pt>
                <c:pt idx="2959">
                  <c:v>56.669311</c:v>
                </c:pt>
                <c:pt idx="2960">
                  <c:v>56.638962999999997</c:v>
                </c:pt>
                <c:pt idx="2961">
                  <c:v>56.613132999999998</c:v>
                </c:pt>
                <c:pt idx="2962">
                  <c:v>56.587707000000002</c:v>
                </c:pt>
                <c:pt idx="2963">
                  <c:v>56.567698999999998</c:v>
                </c:pt>
                <c:pt idx="2964">
                  <c:v>56.552411999999997</c:v>
                </c:pt>
                <c:pt idx="2965">
                  <c:v>56.541620999999999</c:v>
                </c:pt>
                <c:pt idx="2966">
                  <c:v>56.533977</c:v>
                </c:pt>
                <c:pt idx="2967">
                  <c:v>56.509922000000003</c:v>
                </c:pt>
                <c:pt idx="2968">
                  <c:v>56.478895999999999</c:v>
                </c:pt>
                <c:pt idx="2969">
                  <c:v>56.451872999999999</c:v>
                </c:pt>
                <c:pt idx="2970">
                  <c:v>56.381096999999997</c:v>
                </c:pt>
                <c:pt idx="2971">
                  <c:v>56.362659999999998</c:v>
                </c:pt>
                <c:pt idx="2972">
                  <c:v>56.330958000000003</c:v>
                </c:pt>
                <c:pt idx="2973">
                  <c:v>56.321064999999997</c:v>
                </c:pt>
                <c:pt idx="2974">
                  <c:v>56.295883000000003</c:v>
                </c:pt>
                <c:pt idx="2975">
                  <c:v>56.266427999999998</c:v>
                </c:pt>
                <c:pt idx="2976">
                  <c:v>56.257435000000001</c:v>
                </c:pt>
                <c:pt idx="2977">
                  <c:v>56.203919999999997</c:v>
                </c:pt>
                <c:pt idx="2978">
                  <c:v>56.169068000000003</c:v>
                </c:pt>
                <c:pt idx="2979">
                  <c:v>56.156250999999997</c:v>
                </c:pt>
                <c:pt idx="2980">
                  <c:v>56.126793999999997</c:v>
                </c:pt>
                <c:pt idx="2981">
                  <c:v>56.116225</c:v>
                </c:pt>
                <c:pt idx="2982">
                  <c:v>56.087443</c:v>
                </c:pt>
                <c:pt idx="2983">
                  <c:v>56.074849999999998</c:v>
                </c:pt>
                <c:pt idx="2984">
                  <c:v>56.042468999999997</c:v>
                </c:pt>
                <c:pt idx="2985">
                  <c:v>55.970058000000002</c:v>
                </c:pt>
                <c:pt idx="2986">
                  <c:v>55.939025000000001</c:v>
                </c:pt>
                <c:pt idx="2987">
                  <c:v>55.921258999999999</c:v>
                </c:pt>
                <c:pt idx="2988">
                  <c:v>55.907541000000002</c:v>
                </c:pt>
                <c:pt idx="2989">
                  <c:v>55.903717</c:v>
                </c:pt>
                <c:pt idx="2990">
                  <c:v>55.900118999999997</c:v>
                </c:pt>
                <c:pt idx="2991">
                  <c:v>55.874707000000001</c:v>
                </c:pt>
                <c:pt idx="2992">
                  <c:v>55.850261000000003</c:v>
                </c:pt>
                <c:pt idx="2993">
                  <c:v>55.825904000000001</c:v>
                </c:pt>
                <c:pt idx="2994">
                  <c:v>55.819831999999998</c:v>
                </c:pt>
                <c:pt idx="2995">
                  <c:v>55.775077000000003</c:v>
                </c:pt>
                <c:pt idx="2996">
                  <c:v>55.763831000000003</c:v>
                </c:pt>
                <c:pt idx="2997">
                  <c:v>55.747638000000002</c:v>
                </c:pt>
                <c:pt idx="2998">
                  <c:v>55.728971000000001</c:v>
                </c:pt>
                <c:pt idx="2999">
                  <c:v>55.721324000000003</c:v>
                </c:pt>
                <c:pt idx="3000">
                  <c:v>55.659596000000001</c:v>
                </c:pt>
                <c:pt idx="3001">
                  <c:v>55.639679999999998</c:v>
                </c:pt>
                <c:pt idx="3002">
                  <c:v>55.635181000000003</c:v>
                </c:pt>
                <c:pt idx="3003">
                  <c:v>55.619886000000001</c:v>
                </c:pt>
                <c:pt idx="3004">
                  <c:v>55.616287999999997</c:v>
                </c:pt>
                <c:pt idx="3005">
                  <c:v>55.601443000000003</c:v>
                </c:pt>
                <c:pt idx="3006">
                  <c:v>55.596944000000001</c:v>
                </c:pt>
                <c:pt idx="3007">
                  <c:v>55.580973999999998</c:v>
                </c:pt>
                <c:pt idx="3008">
                  <c:v>55.516643999999999</c:v>
                </c:pt>
                <c:pt idx="3009">
                  <c:v>55.488301999999997</c:v>
                </c:pt>
                <c:pt idx="3010">
                  <c:v>55.455235999999999</c:v>
                </c:pt>
                <c:pt idx="3011">
                  <c:v>55.428466999999998</c:v>
                </c:pt>
                <c:pt idx="3012">
                  <c:v>55.415869999999998</c:v>
                </c:pt>
                <c:pt idx="3013">
                  <c:v>55.410021999999998</c:v>
                </c:pt>
                <c:pt idx="3014">
                  <c:v>55.378529</c:v>
                </c:pt>
                <c:pt idx="3015">
                  <c:v>55.343255999999997</c:v>
                </c:pt>
                <c:pt idx="3016">
                  <c:v>55.325439000000003</c:v>
                </c:pt>
                <c:pt idx="3017">
                  <c:v>55.318016</c:v>
                </c:pt>
                <c:pt idx="3018">
                  <c:v>55.295520000000003</c:v>
                </c:pt>
                <c:pt idx="3019">
                  <c:v>55.274822999999998</c:v>
                </c:pt>
                <c:pt idx="3020">
                  <c:v>55.256601000000003</c:v>
                </c:pt>
                <c:pt idx="3021">
                  <c:v>55.226005000000001</c:v>
                </c:pt>
                <c:pt idx="3022">
                  <c:v>55.215656000000003</c:v>
                </c:pt>
                <c:pt idx="3023">
                  <c:v>55.167017000000001</c:v>
                </c:pt>
                <c:pt idx="3024">
                  <c:v>55.12679</c:v>
                </c:pt>
                <c:pt idx="3025">
                  <c:v>55.094617</c:v>
                </c:pt>
                <c:pt idx="3026">
                  <c:v>55.072569000000001</c:v>
                </c:pt>
                <c:pt idx="3027">
                  <c:v>55.044445000000003</c:v>
                </c:pt>
                <c:pt idx="3028">
                  <c:v>55.053218999999999</c:v>
                </c:pt>
                <c:pt idx="3029">
                  <c:v>55.037694999999999</c:v>
                </c:pt>
                <c:pt idx="3030">
                  <c:v>55.030495000000002</c:v>
                </c:pt>
                <c:pt idx="3031">
                  <c:v>54.990625999999999</c:v>
                </c:pt>
                <c:pt idx="3032">
                  <c:v>54.990895999999999</c:v>
                </c:pt>
                <c:pt idx="3033">
                  <c:v>54.956470000000003</c:v>
                </c:pt>
                <c:pt idx="3034">
                  <c:v>54.935094999999997</c:v>
                </c:pt>
                <c:pt idx="3035">
                  <c:v>54.919344000000002</c:v>
                </c:pt>
                <c:pt idx="3036">
                  <c:v>54.896168000000003</c:v>
                </c:pt>
                <c:pt idx="3037">
                  <c:v>54.882443000000002</c:v>
                </c:pt>
                <c:pt idx="3038">
                  <c:v>54.860976000000001</c:v>
                </c:pt>
                <c:pt idx="3039">
                  <c:v>54.820563</c:v>
                </c:pt>
                <c:pt idx="3040">
                  <c:v>54.797611000000003</c:v>
                </c:pt>
                <c:pt idx="3041">
                  <c:v>54.791535000000003</c:v>
                </c:pt>
                <c:pt idx="3042">
                  <c:v>54.779609000000001</c:v>
                </c:pt>
                <c:pt idx="3043">
                  <c:v>54.762957</c:v>
                </c:pt>
                <c:pt idx="3044">
                  <c:v>54.777808</c:v>
                </c:pt>
                <c:pt idx="3045">
                  <c:v>54.753504999999997</c:v>
                </c:pt>
                <c:pt idx="3046">
                  <c:v>54.732802999999997</c:v>
                </c:pt>
                <c:pt idx="3047">
                  <c:v>54.684869999999997</c:v>
                </c:pt>
                <c:pt idx="3048">
                  <c:v>54.662365999999999</c:v>
                </c:pt>
                <c:pt idx="3049">
                  <c:v>54.629734999999997</c:v>
                </c:pt>
                <c:pt idx="3050">
                  <c:v>54.602054000000003</c:v>
                </c:pt>
                <c:pt idx="3051">
                  <c:v>54.594853000000001</c:v>
                </c:pt>
                <c:pt idx="3052">
                  <c:v>54.55997</c:v>
                </c:pt>
                <c:pt idx="3053">
                  <c:v>54.553668000000002</c:v>
                </c:pt>
                <c:pt idx="3054">
                  <c:v>54.496639000000002</c:v>
                </c:pt>
                <c:pt idx="3055">
                  <c:v>54.490426999999997</c:v>
                </c:pt>
                <c:pt idx="3056">
                  <c:v>54.479399000000001</c:v>
                </c:pt>
                <c:pt idx="3057">
                  <c:v>54.431458999999997</c:v>
                </c:pt>
                <c:pt idx="3058">
                  <c:v>54.429659000000001</c:v>
                </c:pt>
                <c:pt idx="3059">
                  <c:v>54.404451000000002</c:v>
                </c:pt>
                <c:pt idx="3060">
                  <c:v>54.393647000000001</c:v>
                </c:pt>
                <c:pt idx="3061">
                  <c:v>54.369338999999997</c:v>
                </c:pt>
                <c:pt idx="3062">
                  <c:v>54.310367999999997</c:v>
                </c:pt>
                <c:pt idx="3063">
                  <c:v>54.278855</c:v>
                </c:pt>
                <c:pt idx="3064">
                  <c:v>54.236763000000003</c:v>
                </c:pt>
                <c:pt idx="3065">
                  <c:v>54.222807000000003</c:v>
                </c:pt>
                <c:pt idx="3066">
                  <c:v>54.205249999999999</c:v>
                </c:pt>
                <c:pt idx="3067">
                  <c:v>54.189943</c:v>
                </c:pt>
                <c:pt idx="3068">
                  <c:v>54.182965000000003</c:v>
                </c:pt>
                <c:pt idx="3069">
                  <c:v>54.166611000000003</c:v>
                </c:pt>
                <c:pt idx="3070">
                  <c:v>54.147623000000003</c:v>
                </c:pt>
                <c:pt idx="3071">
                  <c:v>54.125563</c:v>
                </c:pt>
                <c:pt idx="3072">
                  <c:v>54.108905</c:v>
                </c:pt>
                <c:pt idx="3073">
                  <c:v>54.075138000000003</c:v>
                </c:pt>
                <c:pt idx="3074">
                  <c:v>54.068609000000002</c:v>
                </c:pt>
                <c:pt idx="3075">
                  <c:v>54.055776999999999</c:v>
                </c:pt>
                <c:pt idx="3076">
                  <c:v>54.028987999999998</c:v>
                </c:pt>
                <c:pt idx="3077">
                  <c:v>54.00517</c:v>
                </c:pt>
                <c:pt idx="3078">
                  <c:v>53.975633000000002</c:v>
                </c:pt>
                <c:pt idx="3079">
                  <c:v>53.959873999999999</c:v>
                </c:pt>
                <c:pt idx="3080">
                  <c:v>53.941864000000002</c:v>
                </c:pt>
                <c:pt idx="3081">
                  <c:v>53.926104000000002</c:v>
                </c:pt>
                <c:pt idx="3082">
                  <c:v>53.902464999999999</c:v>
                </c:pt>
                <c:pt idx="3083">
                  <c:v>53.903365999999998</c:v>
                </c:pt>
                <c:pt idx="3084">
                  <c:v>53.899312999999999</c:v>
                </c:pt>
                <c:pt idx="3085">
                  <c:v>53.864415999999999</c:v>
                </c:pt>
                <c:pt idx="3086">
                  <c:v>53.842576999999999</c:v>
                </c:pt>
                <c:pt idx="3087">
                  <c:v>53.800024000000001</c:v>
                </c:pt>
                <c:pt idx="3088">
                  <c:v>53.777734000000002</c:v>
                </c:pt>
                <c:pt idx="3089">
                  <c:v>53.755668999999997</c:v>
                </c:pt>
                <c:pt idx="3090">
                  <c:v>53.740583000000001</c:v>
                </c:pt>
                <c:pt idx="3091">
                  <c:v>53.703206000000002</c:v>
                </c:pt>
                <c:pt idx="3092">
                  <c:v>53.688569999999999</c:v>
                </c:pt>
                <c:pt idx="3093">
                  <c:v>53.634529999999998</c:v>
                </c:pt>
                <c:pt idx="3094">
                  <c:v>53.635429999999999</c:v>
                </c:pt>
                <c:pt idx="3095">
                  <c:v>53.620569000000003</c:v>
                </c:pt>
                <c:pt idx="3096">
                  <c:v>53.597375999999997</c:v>
                </c:pt>
                <c:pt idx="3097">
                  <c:v>53.576433999999999</c:v>
                </c:pt>
                <c:pt idx="3098">
                  <c:v>53.551664000000002</c:v>
                </c:pt>
                <c:pt idx="3099">
                  <c:v>53.549411999999997</c:v>
                </c:pt>
                <c:pt idx="3100">
                  <c:v>53.503788999999998</c:v>
                </c:pt>
                <c:pt idx="3101">
                  <c:v>53.478251999999998</c:v>
                </c:pt>
                <c:pt idx="3102">
                  <c:v>53.451228999999998</c:v>
                </c:pt>
                <c:pt idx="3103">
                  <c:v>53.410918000000002</c:v>
                </c:pt>
                <c:pt idx="3104">
                  <c:v>53.380065000000002</c:v>
                </c:pt>
                <c:pt idx="3105">
                  <c:v>53.359344999999998</c:v>
                </c:pt>
                <c:pt idx="3106">
                  <c:v>53.358445000000003</c:v>
                </c:pt>
                <c:pt idx="3107">
                  <c:v>53.344481000000002</c:v>
                </c:pt>
                <c:pt idx="3108">
                  <c:v>53.328355999999999</c:v>
                </c:pt>
                <c:pt idx="3109">
                  <c:v>53.302365999999999</c:v>
                </c:pt>
                <c:pt idx="3110">
                  <c:v>53.270384999999997</c:v>
                </c:pt>
                <c:pt idx="3111">
                  <c:v>53.274889000000002</c:v>
                </c:pt>
                <c:pt idx="3112">
                  <c:v>53.243358000000001</c:v>
                </c:pt>
                <c:pt idx="3113">
                  <c:v>53.246510999999998</c:v>
                </c:pt>
                <c:pt idx="3114">
                  <c:v>53.210250000000002</c:v>
                </c:pt>
                <c:pt idx="3115">
                  <c:v>53.188491999999997</c:v>
                </c:pt>
                <c:pt idx="3116">
                  <c:v>53.162725000000002</c:v>
                </c:pt>
                <c:pt idx="3117">
                  <c:v>53.154165999999996</c:v>
                </c:pt>
                <c:pt idx="3118">
                  <c:v>53.133218999999997</c:v>
                </c:pt>
                <c:pt idx="3119">
                  <c:v>53.107767000000003</c:v>
                </c:pt>
                <c:pt idx="3120">
                  <c:v>53.090423000000001</c:v>
                </c:pt>
                <c:pt idx="3121">
                  <c:v>53.085692999999999</c:v>
                </c:pt>
                <c:pt idx="3122">
                  <c:v>53.075330999999998</c:v>
                </c:pt>
                <c:pt idx="3123">
                  <c:v>53.068460999999999</c:v>
                </c:pt>
                <c:pt idx="3124">
                  <c:v>53.048076000000002</c:v>
                </c:pt>
                <c:pt idx="3125">
                  <c:v>53.020144999999999</c:v>
                </c:pt>
                <c:pt idx="3126">
                  <c:v>52.999420999999998</c:v>
                </c:pt>
                <c:pt idx="3127">
                  <c:v>52.938375000000001</c:v>
                </c:pt>
                <c:pt idx="3128">
                  <c:v>52.928688000000001</c:v>
                </c:pt>
                <c:pt idx="3129">
                  <c:v>52.932293000000001</c:v>
                </c:pt>
                <c:pt idx="3130">
                  <c:v>52.905710999999997</c:v>
                </c:pt>
                <c:pt idx="3131">
                  <c:v>52.857761000000004</c:v>
                </c:pt>
                <c:pt idx="3132">
                  <c:v>52.849167000000001</c:v>
                </c:pt>
                <c:pt idx="3133">
                  <c:v>52.834749000000002</c:v>
                </c:pt>
                <c:pt idx="3134">
                  <c:v>52.812446000000001</c:v>
                </c:pt>
                <c:pt idx="3135">
                  <c:v>52.797125999999999</c:v>
                </c:pt>
                <c:pt idx="3136">
                  <c:v>52.775272999999999</c:v>
                </c:pt>
                <c:pt idx="3137">
                  <c:v>52.752293999999999</c:v>
                </c:pt>
                <c:pt idx="3138">
                  <c:v>52.727094999999998</c:v>
                </c:pt>
                <c:pt idx="3139">
                  <c:v>52.685606</c:v>
                </c:pt>
                <c:pt idx="3140">
                  <c:v>52.666454999999999</c:v>
                </c:pt>
                <c:pt idx="3141">
                  <c:v>52.627251999999999</c:v>
                </c:pt>
                <c:pt idx="3142">
                  <c:v>52.615985999999999</c:v>
                </c:pt>
                <c:pt idx="3143">
                  <c:v>52.580160999999997</c:v>
                </c:pt>
                <c:pt idx="3144">
                  <c:v>52.562361000000003</c:v>
                </c:pt>
                <c:pt idx="3145">
                  <c:v>52.537125000000003</c:v>
                </c:pt>
                <c:pt idx="3146">
                  <c:v>52.539693999999997</c:v>
                </c:pt>
                <c:pt idx="3147">
                  <c:v>52.515945000000002</c:v>
                </c:pt>
                <c:pt idx="3148">
                  <c:v>52.518197999999998</c:v>
                </c:pt>
                <c:pt idx="3149">
                  <c:v>52.503776999999999</c:v>
                </c:pt>
                <c:pt idx="3150">
                  <c:v>52.481921</c:v>
                </c:pt>
                <c:pt idx="3151">
                  <c:v>52.484850000000002</c:v>
                </c:pt>
                <c:pt idx="3152">
                  <c:v>52.458936999999999</c:v>
                </c:pt>
                <c:pt idx="3153">
                  <c:v>52.441361000000001</c:v>
                </c:pt>
                <c:pt idx="3154">
                  <c:v>52.413249999999998</c:v>
                </c:pt>
                <c:pt idx="3155">
                  <c:v>52.389307000000002</c:v>
                </c:pt>
                <c:pt idx="3156">
                  <c:v>52.387053999999999</c:v>
                </c:pt>
                <c:pt idx="3157">
                  <c:v>52.345815999999999</c:v>
                </c:pt>
                <c:pt idx="3158">
                  <c:v>52.344689000000002</c:v>
                </c:pt>
                <c:pt idx="3159">
                  <c:v>52.330717</c:v>
                </c:pt>
                <c:pt idx="3160">
                  <c:v>52.332745000000003</c:v>
                </c:pt>
                <c:pt idx="3161">
                  <c:v>52.295112000000003</c:v>
                </c:pt>
                <c:pt idx="3162">
                  <c:v>52.307505999999997</c:v>
                </c:pt>
                <c:pt idx="3163">
                  <c:v>52.288575999999999</c:v>
                </c:pt>
                <c:pt idx="3164">
                  <c:v>52.268518999999998</c:v>
                </c:pt>
                <c:pt idx="3165">
                  <c:v>52.229756999999999</c:v>
                </c:pt>
                <c:pt idx="3166">
                  <c:v>52.218038</c:v>
                </c:pt>
                <c:pt idx="3167">
                  <c:v>52.181753999999998</c:v>
                </c:pt>
                <c:pt idx="3168">
                  <c:v>52.179048999999999</c:v>
                </c:pt>
                <c:pt idx="3169">
                  <c:v>52.142290000000003</c:v>
                </c:pt>
                <c:pt idx="3170">
                  <c:v>52.123156000000002</c:v>
                </c:pt>
                <c:pt idx="3171">
                  <c:v>52.135776999999997</c:v>
                </c:pt>
                <c:pt idx="3172">
                  <c:v>52.089798999999999</c:v>
                </c:pt>
                <c:pt idx="3173">
                  <c:v>52.088447000000002</c:v>
                </c:pt>
                <c:pt idx="3174">
                  <c:v>52.052835999999999</c:v>
                </c:pt>
                <c:pt idx="3175">
                  <c:v>52.036382000000003</c:v>
                </c:pt>
                <c:pt idx="3176">
                  <c:v>52.031424000000001</c:v>
                </c:pt>
                <c:pt idx="3177">
                  <c:v>51.997760999999997</c:v>
                </c:pt>
                <c:pt idx="3178">
                  <c:v>51.993332000000002</c:v>
                </c:pt>
                <c:pt idx="3179">
                  <c:v>51.979357</c:v>
                </c:pt>
                <c:pt idx="3180">
                  <c:v>51.931797000000003</c:v>
                </c:pt>
                <c:pt idx="3181">
                  <c:v>51.904071999999999</c:v>
                </c:pt>
                <c:pt idx="3182">
                  <c:v>51.869582999999999</c:v>
                </c:pt>
                <c:pt idx="3183">
                  <c:v>51.871161000000001</c:v>
                </c:pt>
                <c:pt idx="3184">
                  <c:v>51.855832999999997</c:v>
                </c:pt>
                <c:pt idx="3185">
                  <c:v>51.847492000000003</c:v>
                </c:pt>
                <c:pt idx="3186">
                  <c:v>51.845013000000002</c:v>
                </c:pt>
                <c:pt idx="3187">
                  <c:v>51.835771000000001</c:v>
                </c:pt>
                <c:pt idx="3188">
                  <c:v>51.810071999999998</c:v>
                </c:pt>
                <c:pt idx="3189">
                  <c:v>51.809846999999998</c:v>
                </c:pt>
                <c:pt idx="3190">
                  <c:v>51.785500999999996</c:v>
                </c:pt>
                <c:pt idx="3191">
                  <c:v>51.776935000000002</c:v>
                </c:pt>
                <c:pt idx="3192">
                  <c:v>51.757503</c:v>
                </c:pt>
                <c:pt idx="3193">
                  <c:v>51.743119999999998</c:v>
                </c:pt>
                <c:pt idx="3194">
                  <c:v>51.734779000000003</c:v>
                </c:pt>
                <c:pt idx="3195">
                  <c:v>51.718772999999999</c:v>
                </c:pt>
                <c:pt idx="3196">
                  <c:v>51.704118999999999</c:v>
                </c:pt>
                <c:pt idx="3197">
                  <c:v>51.683604000000003</c:v>
                </c:pt>
                <c:pt idx="3198">
                  <c:v>51.678193999999998</c:v>
                </c:pt>
                <c:pt idx="3199">
                  <c:v>51.652042000000002</c:v>
                </c:pt>
                <c:pt idx="3200">
                  <c:v>51.660282000000002</c:v>
                </c:pt>
                <c:pt idx="3201">
                  <c:v>51.654522</c:v>
                </c:pt>
                <c:pt idx="3202">
                  <c:v>51.644151000000001</c:v>
                </c:pt>
                <c:pt idx="3203">
                  <c:v>51.644601999999999</c:v>
                </c:pt>
                <c:pt idx="3204">
                  <c:v>51.598835999999999</c:v>
                </c:pt>
                <c:pt idx="3205">
                  <c:v>51.577191999999997</c:v>
                </c:pt>
                <c:pt idx="3206">
                  <c:v>51.545177000000002</c:v>
                </c:pt>
                <c:pt idx="3207">
                  <c:v>51.530296</c:v>
                </c:pt>
                <c:pt idx="3208">
                  <c:v>51.497062</c:v>
                </c:pt>
                <c:pt idx="3209">
                  <c:v>51.477986999999999</c:v>
                </c:pt>
                <c:pt idx="3210">
                  <c:v>51.469194000000002</c:v>
                </c:pt>
                <c:pt idx="3211">
                  <c:v>51.462654999999998</c:v>
                </c:pt>
                <c:pt idx="3212">
                  <c:v>51.430186999999997</c:v>
                </c:pt>
                <c:pt idx="3213">
                  <c:v>51.415981000000002</c:v>
                </c:pt>
                <c:pt idx="3214">
                  <c:v>51.397266000000002</c:v>
                </c:pt>
                <c:pt idx="3215">
                  <c:v>51.372801000000003</c:v>
                </c:pt>
                <c:pt idx="3216">
                  <c:v>51.357581000000003</c:v>
                </c:pt>
                <c:pt idx="3217">
                  <c:v>51.341344999999997</c:v>
                </c:pt>
                <c:pt idx="3218">
                  <c:v>51.336159000000002</c:v>
                </c:pt>
                <c:pt idx="3219">
                  <c:v>51.301433000000003</c:v>
                </c:pt>
                <c:pt idx="3220">
                  <c:v>51.263323</c:v>
                </c:pt>
                <c:pt idx="3221">
                  <c:v>51.230398999999998</c:v>
                </c:pt>
                <c:pt idx="3222">
                  <c:v>51.218673000000003</c:v>
                </c:pt>
                <c:pt idx="3223">
                  <c:v>51.198929</c:v>
                </c:pt>
                <c:pt idx="3224">
                  <c:v>51.200406999999998</c:v>
                </c:pt>
                <c:pt idx="3225">
                  <c:v>51.187327000000003</c:v>
                </c:pt>
                <c:pt idx="3226">
                  <c:v>51.187327000000003</c:v>
                </c:pt>
                <c:pt idx="3227">
                  <c:v>51.171992000000003</c:v>
                </c:pt>
                <c:pt idx="3228">
                  <c:v>51.149439999999998</c:v>
                </c:pt>
                <c:pt idx="3229">
                  <c:v>51.157783999999999</c:v>
                </c:pt>
                <c:pt idx="3230">
                  <c:v>51.129593999999997</c:v>
                </c:pt>
                <c:pt idx="3231">
                  <c:v>51.112093000000002</c:v>
                </c:pt>
                <c:pt idx="3232">
                  <c:v>51.091479999999997</c:v>
                </c:pt>
                <c:pt idx="3233">
                  <c:v>51.078851</c:v>
                </c:pt>
                <c:pt idx="3234">
                  <c:v>51.057200000000002</c:v>
                </c:pt>
                <c:pt idx="3235">
                  <c:v>51.048178</c:v>
                </c:pt>
                <c:pt idx="3236">
                  <c:v>51.020437000000001</c:v>
                </c:pt>
                <c:pt idx="3237">
                  <c:v>51.013671000000002</c:v>
                </c:pt>
                <c:pt idx="3238">
                  <c:v>51.012768999999999</c:v>
                </c:pt>
                <c:pt idx="3239">
                  <c:v>50.986379999999997</c:v>
                </c:pt>
                <c:pt idx="3240">
                  <c:v>50.995852999999997</c:v>
                </c:pt>
                <c:pt idx="3241">
                  <c:v>50.980741999999999</c:v>
                </c:pt>
                <c:pt idx="3242">
                  <c:v>50.970367000000003</c:v>
                </c:pt>
                <c:pt idx="3243">
                  <c:v>50.934730000000002</c:v>
                </c:pt>
                <c:pt idx="3244">
                  <c:v>50.923226999999997</c:v>
                </c:pt>
                <c:pt idx="3245">
                  <c:v>50.905859</c:v>
                </c:pt>
                <c:pt idx="3246">
                  <c:v>50.847743999999999</c:v>
                </c:pt>
                <c:pt idx="3247">
                  <c:v>50.833454000000003</c:v>
                </c:pt>
                <c:pt idx="3248">
                  <c:v>50.820146000000001</c:v>
                </c:pt>
                <c:pt idx="3249">
                  <c:v>50.801423</c:v>
                </c:pt>
                <c:pt idx="3250">
                  <c:v>50.790145000000003</c:v>
                </c:pt>
                <c:pt idx="3251">
                  <c:v>50.752699</c:v>
                </c:pt>
                <c:pt idx="3252">
                  <c:v>50.771647999999999</c:v>
                </c:pt>
                <c:pt idx="3253">
                  <c:v>50.753602000000001</c:v>
                </c:pt>
                <c:pt idx="3254">
                  <c:v>50.726081000000001</c:v>
                </c:pt>
                <c:pt idx="3255">
                  <c:v>50.705326999999997</c:v>
                </c:pt>
                <c:pt idx="3256">
                  <c:v>50.670586</c:v>
                </c:pt>
                <c:pt idx="3257">
                  <c:v>50.657051000000003</c:v>
                </c:pt>
                <c:pt idx="3258">
                  <c:v>50.642612999999997</c:v>
                </c:pt>
                <c:pt idx="3259">
                  <c:v>50.620505000000001</c:v>
                </c:pt>
                <c:pt idx="3260">
                  <c:v>50.598846999999999</c:v>
                </c:pt>
                <c:pt idx="3261">
                  <c:v>50.576962999999999</c:v>
                </c:pt>
                <c:pt idx="3262">
                  <c:v>50.554403000000001</c:v>
                </c:pt>
                <c:pt idx="3263">
                  <c:v>50.548763000000001</c:v>
                </c:pt>
                <c:pt idx="3264">
                  <c:v>50.544024999999998</c:v>
                </c:pt>
                <c:pt idx="3265">
                  <c:v>50.535226000000002</c:v>
                </c:pt>
                <c:pt idx="3266">
                  <c:v>50.546281</c:v>
                </c:pt>
                <c:pt idx="3267">
                  <c:v>50.516950999999999</c:v>
                </c:pt>
                <c:pt idx="3268">
                  <c:v>50.516950999999999</c:v>
                </c:pt>
                <c:pt idx="3269">
                  <c:v>50.490893</c:v>
                </c:pt>
                <c:pt idx="3270">
                  <c:v>50.466639000000001</c:v>
                </c:pt>
                <c:pt idx="3271">
                  <c:v>50.468443999999998</c:v>
                </c:pt>
                <c:pt idx="3272">
                  <c:v>50.433923</c:v>
                </c:pt>
                <c:pt idx="3273">
                  <c:v>50.439563999999997</c:v>
                </c:pt>
                <c:pt idx="3274">
                  <c:v>50.413165999999997</c:v>
                </c:pt>
                <c:pt idx="3275">
                  <c:v>50.397823000000002</c:v>
                </c:pt>
                <c:pt idx="3276">
                  <c:v>50.400756000000001</c:v>
                </c:pt>
                <c:pt idx="3277">
                  <c:v>50.369166999999997</c:v>
                </c:pt>
                <c:pt idx="3278">
                  <c:v>50.357433999999998</c:v>
                </c:pt>
                <c:pt idx="3279">
                  <c:v>50.367362</c:v>
                </c:pt>
                <c:pt idx="3280">
                  <c:v>50.371875000000003</c:v>
                </c:pt>
                <c:pt idx="3281">
                  <c:v>50.344797999999997</c:v>
                </c:pt>
                <c:pt idx="3282">
                  <c:v>50.341864999999999</c:v>
                </c:pt>
                <c:pt idx="3283">
                  <c:v>50.297412999999999</c:v>
                </c:pt>
                <c:pt idx="3284">
                  <c:v>50.278008</c:v>
                </c:pt>
                <c:pt idx="3285">
                  <c:v>50.240470000000002</c:v>
                </c:pt>
                <c:pt idx="3286">
                  <c:v>50.212794000000002</c:v>
                </c:pt>
                <c:pt idx="3287">
                  <c:v>50.208731999999998</c:v>
                </c:pt>
                <c:pt idx="3288">
                  <c:v>50.194741</c:v>
                </c:pt>
                <c:pt idx="3289">
                  <c:v>50.162244999999999</c:v>
                </c:pt>
                <c:pt idx="3290">
                  <c:v>50.163148</c:v>
                </c:pt>
                <c:pt idx="3291">
                  <c:v>50.154572000000002</c:v>
                </c:pt>
                <c:pt idx="3292">
                  <c:v>50.133077</c:v>
                </c:pt>
                <c:pt idx="3293">
                  <c:v>50.103569999999998</c:v>
                </c:pt>
                <c:pt idx="3294">
                  <c:v>50.078972</c:v>
                </c:pt>
                <c:pt idx="3295">
                  <c:v>50.057757000000002</c:v>
                </c:pt>
                <c:pt idx="3296">
                  <c:v>50.059562999999997</c:v>
                </c:pt>
                <c:pt idx="3297">
                  <c:v>50.030901</c:v>
                </c:pt>
                <c:pt idx="3298">
                  <c:v>50.011491999999997</c:v>
                </c:pt>
                <c:pt idx="3299">
                  <c:v>49.965676000000002</c:v>
                </c:pt>
                <c:pt idx="3300">
                  <c:v>49.939155999999997</c:v>
                </c:pt>
                <c:pt idx="3301">
                  <c:v>49.924599000000001</c:v>
                </c:pt>
                <c:pt idx="3302">
                  <c:v>49.926403999999998</c:v>
                </c:pt>
                <c:pt idx="3303">
                  <c:v>49.925953</c:v>
                </c:pt>
                <c:pt idx="3304">
                  <c:v>49.907445000000003</c:v>
                </c:pt>
                <c:pt idx="3305">
                  <c:v>49.902479</c:v>
                </c:pt>
                <c:pt idx="3306">
                  <c:v>49.897061999999998</c:v>
                </c:pt>
                <c:pt idx="3307">
                  <c:v>49.887808</c:v>
                </c:pt>
                <c:pt idx="3308">
                  <c:v>49.856886000000003</c:v>
                </c:pt>
                <c:pt idx="3309">
                  <c:v>49.848083000000003</c:v>
                </c:pt>
                <c:pt idx="3310">
                  <c:v>49.820546</c:v>
                </c:pt>
                <c:pt idx="3311">
                  <c:v>49.807679999999998</c:v>
                </c:pt>
                <c:pt idx="3312">
                  <c:v>49.810839999999999</c:v>
                </c:pt>
                <c:pt idx="3313">
                  <c:v>49.796168000000002</c:v>
                </c:pt>
                <c:pt idx="3314">
                  <c:v>49.789847000000002</c:v>
                </c:pt>
                <c:pt idx="3315">
                  <c:v>49.777059999999999</c:v>
                </c:pt>
                <c:pt idx="3316">
                  <c:v>49.7517</c:v>
                </c:pt>
                <c:pt idx="3317">
                  <c:v>49.752828000000001</c:v>
                </c:pt>
                <c:pt idx="3318">
                  <c:v>49.753504999999997</c:v>
                </c:pt>
                <c:pt idx="3319">
                  <c:v>49.748088000000003</c:v>
                </c:pt>
                <c:pt idx="3320">
                  <c:v>49.737026999999998</c:v>
                </c:pt>
                <c:pt idx="3321">
                  <c:v>49.731610000000003</c:v>
                </c:pt>
                <c:pt idx="3322">
                  <c:v>49.704746999999998</c:v>
                </c:pt>
                <c:pt idx="3323">
                  <c:v>49.667409999999997</c:v>
                </c:pt>
                <c:pt idx="3324">
                  <c:v>49.638829999999999</c:v>
                </c:pt>
                <c:pt idx="3325">
                  <c:v>49.622124999999997</c:v>
                </c:pt>
                <c:pt idx="3326">
                  <c:v>49.607225</c:v>
                </c:pt>
                <c:pt idx="3327">
                  <c:v>49.588036000000002</c:v>
                </c:pt>
                <c:pt idx="3328">
                  <c:v>49.574942</c:v>
                </c:pt>
                <c:pt idx="3329">
                  <c:v>49.566589</c:v>
                </c:pt>
                <c:pt idx="3330">
                  <c:v>49.535885999999998</c:v>
                </c:pt>
                <c:pt idx="3331">
                  <c:v>49.527928000000003</c:v>
                </c:pt>
                <c:pt idx="3332">
                  <c:v>49.503149999999998</c:v>
                </c:pt>
                <c:pt idx="3333">
                  <c:v>49.507438999999998</c:v>
                </c:pt>
                <c:pt idx="3334">
                  <c:v>49.502473000000002</c:v>
                </c:pt>
                <c:pt idx="3335">
                  <c:v>49.470638999999998</c:v>
                </c:pt>
                <c:pt idx="3336">
                  <c:v>49.450319</c:v>
                </c:pt>
                <c:pt idx="3337">
                  <c:v>49.430450999999998</c:v>
                </c:pt>
                <c:pt idx="3338">
                  <c:v>49.392744999999998</c:v>
                </c:pt>
                <c:pt idx="3339">
                  <c:v>49.365876</c:v>
                </c:pt>
                <c:pt idx="3340">
                  <c:v>49.351877000000002</c:v>
                </c:pt>
                <c:pt idx="3341">
                  <c:v>49.336975000000002</c:v>
                </c:pt>
                <c:pt idx="3342">
                  <c:v>49.350748000000003</c:v>
                </c:pt>
                <c:pt idx="3343">
                  <c:v>49.348489999999998</c:v>
                </c:pt>
                <c:pt idx="3344">
                  <c:v>49.348039</c:v>
                </c:pt>
                <c:pt idx="3345">
                  <c:v>49.325007999999997</c:v>
                </c:pt>
                <c:pt idx="3346">
                  <c:v>49.318210999999998</c:v>
                </c:pt>
                <c:pt idx="3347">
                  <c:v>49.292718000000001</c:v>
                </c:pt>
                <c:pt idx="3348">
                  <c:v>49.283912000000001</c:v>
                </c:pt>
                <c:pt idx="3349">
                  <c:v>49.261105999999998</c:v>
                </c:pt>
                <c:pt idx="3350">
                  <c:v>49.263815999999998</c:v>
                </c:pt>
                <c:pt idx="3351">
                  <c:v>49.262687</c:v>
                </c:pt>
                <c:pt idx="3352">
                  <c:v>49.234461000000003</c:v>
                </c:pt>
                <c:pt idx="3353">
                  <c:v>49.219783</c:v>
                </c:pt>
                <c:pt idx="3354">
                  <c:v>49.200600000000001</c:v>
                </c:pt>
                <c:pt idx="3355">
                  <c:v>49.186135999999998</c:v>
                </c:pt>
                <c:pt idx="3356">
                  <c:v>49.189748999999999</c:v>
                </c:pt>
                <c:pt idx="3357">
                  <c:v>49.197201</c:v>
                </c:pt>
                <c:pt idx="3358">
                  <c:v>49.168748000000001</c:v>
                </c:pt>
                <c:pt idx="3359">
                  <c:v>49.192458999999999</c:v>
                </c:pt>
                <c:pt idx="3360">
                  <c:v>49.165813</c:v>
                </c:pt>
                <c:pt idx="3361">
                  <c:v>49.158586</c:v>
                </c:pt>
                <c:pt idx="3362">
                  <c:v>49.096710000000002</c:v>
                </c:pt>
                <c:pt idx="3363">
                  <c:v>49.083610999999998</c:v>
                </c:pt>
                <c:pt idx="3364">
                  <c:v>49.055607999999999</c:v>
                </c:pt>
                <c:pt idx="3365">
                  <c:v>49.063285999999998</c:v>
                </c:pt>
                <c:pt idx="3366">
                  <c:v>49.044089999999997</c:v>
                </c:pt>
                <c:pt idx="3367">
                  <c:v>49.005696</c:v>
                </c:pt>
                <c:pt idx="3368">
                  <c:v>49.024216000000003</c:v>
                </c:pt>
                <c:pt idx="3369">
                  <c:v>49.002263999999997</c:v>
                </c:pt>
                <c:pt idx="3370">
                  <c:v>48.972496999999997</c:v>
                </c:pt>
                <c:pt idx="3371">
                  <c:v>48.960075000000003</c:v>
                </c:pt>
                <c:pt idx="3372">
                  <c:v>48.937488999999999</c:v>
                </c:pt>
                <c:pt idx="3373">
                  <c:v>48.942005999999999</c:v>
                </c:pt>
                <c:pt idx="3374">
                  <c:v>48.917614</c:v>
                </c:pt>
                <c:pt idx="3375">
                  <c:v>48.913322000000001</c:v>
                </c:pt>
                <c:pt idx="3376">
                  <c:v>48.885767000000001</c:v>
                </c:pt>
                <c:pt idx="3377">
                  <c:v>48.854686999999998</c:v>
                </c:pt>
                <c:pt idx="3378">
                  <c:v>48.805582999999999</c:v>
                </c:pt>
                <c:pt idx="3379">
                  <c:v>48.809648000000003</c:v>
                </c:pt>
                <c:pt idx="3380">
                  <c:v>48.799936000000002</c:v>
                </c:pt>
                <c:pt idx="3381">
                  <c:v>48.806486</c:v>
                </c:pt>
                <c:pt idx="3382">
                  <c:v>48.797451000000002</c:v>
                </c:pt>
                <c:pt idx="3383">
                  <c:v>48.794288999999999</c:v>
                </c:pt>
                <c:pt idx="3384">
                  <c:v>48.791125999999998</c:v>
                </c:pt>
                <c:pt idx="3385">
                  <c:v>48.771383999999998</c:v>
                </c:pt>
                <c:pt idx="3386">
                  <c:v>48.768763999999997</c:v>
                </c:pt>
                <c:pt idx="3387">
                  <c:v>48.746400999999999</c:v>
                </c:pt>
                <c:pt idx="3388">
                  <c:v>48.743690999999998</c:v>
                </c:pt>
                <c:pt idx="3389">
                  <c:v>48.727201000000001</c:v>
                </c:pt>
                <c:pt idx="3390">
                  <c:v>48.710935999999997</c:v>
                </c:pt>
                <c:pt idx="3391">
                  <c:v>48.676147999999998</c:v>
                </c:pt>
                <c:pt idx="3392">
                  <c:v>48.672443999999999</c:v>
                </c:pt>
                <c:pt idx="3393">
                  <c:v>48.657398999999998</c:v>
                </c:pt>
                <c:pt idx="3394">
                  <c:v>48.645200000000003</c:v>
                </c:pt>
                <c:pt idx="3395">
                  <c:v>48.654462000000002</c:v>
                </c:pt>
                <c:pt idx="3396">
                  <c:v>48.646329999999999</c:v>
                </c:pt>
                <c:pt idx="3397">
                  <c:v>48.640908000000003</c:v>
                </c:pt>
                <c:pt idx="3398">
                  <c:v>48.650170000000003</c:v>
                </c:pt>
                <c:pt idx="3399">
                  <c:v>48.621706000000003</c:v>
                </c:pt>
                <c:pt idx="3400">
                  <c:v>48.595635999999999</c:v>
                </c:pt>
                <c:pt idx="3401">
                  <c:v>48.544443000000001</c:v>
                </c:pt>
                <c:pt idx="3402">
                  <c:v>48.542636000000002</c:v>
                </c:pt>
                <c:pt idx="3403">
                  <c:v>48.517107000000003</c:v>
                </c:pt>
                <c:pt idx="3404">
                  <c:v>48.487735999999998</c:v>
                </c:pt>
                <c:pt idx="3405">
                  <c:v>48.492933000000001</c:v>
                </c:pt>
                <c:pt idx="3406">
                  <c:v>48.463562000000003</c:v>
                </c:pt>
                <c:pt idx="3407">
                  <c:v>48.462206000000002</c:v>
                </c:pt>
                <c:pt idx="3408">
                  <c:v>48.434686999999997</c:v>
                </c:pt>
                <c:pt idx="3409">
                  <c:v>48.416341000000003</c:v>
                </c:pt>
                <c:pt idx="3410">
                  <c:v>48.409337000000001</c:v>
                </c:pt>
                <c:pt idx="3411">
                  <c:v>48.388776</c:v>
                </c:pt>
                <c:pt idx="3412">
                  <c:v>48.390582999999999</c:v>
                </c:pt>
                <c:pt idx="3413">
                  <c:v>48.372508000000003</c:v>
                </c:pt>
                <c:pt idx="3414">
                  <c:v>48.359628999999998</c:v>
                </c:pt>
                <c:pt idx="3415">
                  <c:v>48.323701999999997</c:v>
                </c:pt>
                <c:pt idx="3416">
                  <c:v>48.292068</c:v>
                </c:pt>
                <c:pt idx="3417">
                  <c:v>48.264274999999998</c:v>
                </c:pt>
                <c:pt idx="3418">
                  <c:v>48.249586999999998</c:v>
                </c:pt>
                <c:pt idx="3419">
                  <c:v>48.225181999999997</c:v>
                </c:pt>
                <c:pt idx="3420">
                  <c:v>48.243259999999999</c:v>
                </c:pt>
                <c:pt idx="3421">
                  <c:v>48.244841999999998</c:v>
                </c:pt>
                <c:pt idx="3422">
                  <c:v>48.238514000000002</c:v>
                </c:pt>
                <c:pt idx="3423">
                  <c:v>48.242311000000001</c:v>
                </c:pt>
                <c:pt idx="3424">
                  <c:v>48.222696999999997</c:v>
                </c:pt>
                <c:pt idx="3425">
                  <c:v>48.216594999999998</c:v>
                </c:pt>
                <c:pt idx="3426">
                  <c:v>48.226764000000003</c:v>
                </c:pt>
                <c:pt idx="3427">
                  <c:v>48.203488999999998</c:v>
                </c:pt>
                <c:pt idx="3428">
                  <c:v>48.187896000000002</c:v>
                </c:pt>
                <c:pt idx="3429">
                  <c:v>48.174790000000002</c:v>
                </c:pt>
                <c:pt idx="3430">
                  <c:v>48.157840999999998</c:v>
                </c:pt>
                <c:pt idx="3431">
                  <c:v>48.133344000000001</c:v>
                </c:pt>
                <c:pt idx="3432">
                  <c:v>48.132078999999997</c:v>
                </c:pt>
                <c:pt idx="3433">
                  <c:v>48.113321999999997</c:v>
                </c:pt>
                <c:pt idx="3434">
                  <c:v>48.097051</c:v>
                </c:pt>
                <c:pt idx="3435">
                  <c:v>48.098858</c:v>
                </c:pt>
                <c:pt idx="3436">
                  <c:v>48.096147000000002</c:v>
                </c:pt>
                <c:pt idx="3437">
                  <c:v>48.111966000000002</c:v>
                </c:pt>
                <c:pt idx="3438">
                  <c:v>48.090722999999997</c:v>
                </c:pt>
                <c:pt idx="3439">
                  <c:v>48.065863</c:v>
                </c:pt>
                <c:pt idx="3440">
                  <c:v>48.045296999999998</c:v>
                </c:pt>
                <c:pt idx="3441">
                  <c:v>48.008006999999999</c:v>
                </c:pt>
                <c:pt idx="3442">
                  <c:v>47.990378</c:v>
                </c:pt>
                <c:pt idx="3443">
                  <c:v>47.976590999999999</c:v>
                </c:pt>
                <c:pt idx="3444">
                  <c:v>47.977269</c:v>
                </c:pt>
                <c:pt idx="3445">
                  <c:v>47.966873</c:v>
                </c:pt>
                <c:pt idx="3446">
                  <c:v>47.948056999999999</c:v>
                </c:pt>
                <c:pt idx="3447">
                  <c:v>47.928902000000001</c:v>
                </c:pt>
                <c:pt idx="3448">
                  <c:v>47.905396000000003</c:v>
                </c:pt>
                <c:pt idx="3449">
                  <c:v>47.890929999999997</c:v>
                </c:pt>
                <c:pt idx="3450">
                  <c:v>47.869005999999999</c:v>
                </c:pt>
                <c:pt idx="3451">
                  <c:v>47.875107999999997</c:v>
                </c:pt>
                <c:pt idx="3452">
                  <c:v>47.863354999999999</c:v>
                </c:pt>
                <c:pt idx="3453">
                  <c:v>47.843463999999997</c:v>
                </c:pt>
                <c:pt idx="3454">
                  <c:v>47.826014000000001</c:v>
                </c:pt>
                <c:pt idx="3455">
                  <c:v>47.788763000000003</c:v>
                </c:pt>
                <c:pt idx="3456">
                  <c:v>47.753500000000003</c:v>
                </c:pt>
                <c:pt idx="3457">
                  <c:v>47.715975</c:v>
                </c:pt>
                <c:pt idx="3458">
                  <c:v>47.727955999999999</c:v>
                </c:pt>
                <c:pt idx="3459">
                  <c:v>47.729990000000001</c:v>
                </c:pt>
                <c:pt idx="3460">
                  <c:v>47.729312</c:v>
                </c:pt>
                <c:pt idx="3461">
                  <c:v>47.722304999999999</c:v>
                </c:pt>
                <c:pt idx="3462">
                  <c:v>47.726193000000002</c:v>
                </c:pt>
                <c:pt idx="3463">
                  <c:v>47.701281000000002</c:v>
                </c:pt>
                <c:pt idx="3464">
                  <c:v>47.70196</c:v>
                </c:pt>
                <c:pt idx="3465">
                  <c:v>47.684100999999998</c:v>
                </c:pt>
                <c:pt idx="3466">
                  <c:v>47.679805999999999</c:v>
                </c:pt>
                <c:pt idx="3467">
                  <c:v>47.661268999999997</c:v>
                </c:pt>
                <c:pt idx="3468">
                  <c:v>47.646121999999998</c:v>
                </c:pt>
                <c:pt idx="3469">
                  <c:v>47.622430000000001</c:v>
                </c:pt>
                <c:pt idx="3470">
                  <c:v>47.597968999999999</c:v>
                </c:pt>
                <c:pt idx="3471">
                  <c:v>47.595256999999997</c:v>
                </c:pt>
                <c:pt idx="3472">
                  <c:v>47.576039999999999</c:v>
                </c:pt>
                <c:pt idx="3473">
                  <c:v>47.567222999999998</c:v>
                </c:pt>
                <c:pt idx="3474">
                  <c:v>47.570839999999997</c:v>
                </c:pt>
                <c:pt idx="3475">
                  <c:v>47.571066000000002</c:v>
                </c:pt>
                <c:pt idx="3476">
                  <c:v>47.569257999999998</c:v>
                </c:pt>
                <c:pt idx="3477">
                  <c:v>47.568240000000003</c:v>
                </c:pt>
                <c:pt idx="3478">
                  <c:v>47.538963000000003</c:v>
                </c:pt>
                <c:pt idx="3479">
                  <c:v>47.500528000000003</c:v>
                </c:pt>
                <c:pt idx="3480">
                  <c:v>47.479275000000001</c:v>
                </c:pt>
                <c:pt idx="3481">
                  <c:v>47.459378999999998</c:v>
                </c:pt>
                <c:pt idx="3482">
                  <c:v>47.449430999999997</c:v>
                </c:pt>
                <c:pt idx="3483">
                  <c:v>47.424785999999997</c:v>
                </c:pt>
                <c:pt idx="3484">
                  <c:v>47.436090999999998</c:v>
                </c:pt>
                <c:pt idx="3485">
                  <c:v>47.396093</c:v>
                </c:pt>
                <c:pt idx="3486">
                  <c:v>47.399236000000002</c:v>
                </c:pt>
                <c:pt idx="3487">
                  <c:v>47.366675999999998</c:v>
                </c:pt>
                <c:pt idx="3488">
                  <c:v>47.377077</c:v>
                </c:pt>
                <c:pt idx="3489">
                  <c:v>47.365093000000002</c:v>
                </c:pt>
                <c:pt idx="3490">
                  <c:v>47.321905000000001</c:v>
                </c:pt>
                <c:pt idx="3491">
                  <c:v>47.321452999999998</c:v>
                </c:pt>
                <c:pt idx="3492">
                  <c:v>47.315629999999999</c:v>
                </c:pt>
                <c:pt idx="3493">
                  <c:v>47.287759999999999</c:v>
                </c:pt>
                <c:pt idx="3494">
                  <c:v>47.259042000000001</c:v>
                </c:pt>
                <c:pt idx="3495">
                  <c:v>47.233714999999997</c:v>
                </c:pt>
                <c:pt idx="3496">
                  <c:v>47.219016000000003</c:v>
                </c:pt>
                <c:pt idx="3497">
                  <c:v>47.213814999999997</c:v>
                </c:pt>
                <c:pt idx="3498">
                  <c:v>47.216529000000001</c:v>
                </c:pt>
                <c:pt idx="3499">
                  <c:v>47.204543999999999</c:v>
                </c:pt>
                <c:pt idx="3500">
                  <c:v>47.200744</c:v>
                </c:pt>
                <c:pt idx="3501">
                  <c:v>47.222861000000002</c:v>
                </c:pt>
                <c:pt idx="3502">
                  <c:v>47.203412999999998</c:v>
                </c:pt>
                <c:pt idx="3503">
                  <c:v>47.202281999999997</c:v>
                </c:pt>
                <c:pt idx="3504">
                  <c:v>47.187131000000001</c:v>
                </c:pt>
                <c:pt idx="3505">
                  <c:v>47.176501999999999</c:v>
                </c:pt>
                <c:pt idx="3506">
                  <c:v>47.162028999999997</c:v>
                </c:pt>
                <c:pt idx="3507">
                  <c:v>47.141449000000001</c:v>
                </c:pt>
                <c:pt idx="3508">
                  <c:v>47.132854999999999</c:v>
                </c:pt>
                <c:pt idx="3509">
                  <c:v>47.107300000000002</c:v>
                </c:pt>
                <c:pt idx="3510">
                  <c:v>47.097800999999997</c:v>
                </c:pt>
                <c:pt idx="3511">
                  <c:v>47.081744</c:v>
                </c:pt>
                <c:pt idx="3512">
                  <c:v>47.108882999999999</c:v>
                </c:pt>
                <c:pt idx="3513">
                  <c:v>47.074733000000002</c:v>
                </c:pt>
                <c:pt idx="3514">
                  <c:v>47.076315999999998</c:v>
                </c:pt>
                <c:pt idx="3515">
                  <c:v>47.078352000000002</c:v>
                </c:pt>
                <c:pt idx="3516">
                  <c:v>47.080160999999997</c:v>
                </c:pt>
                <c:pt idx="3517">
                  <c:v>47.055509000000001</c:v>
                </c:pt>
                <c:pt idx="3518">
                  <c:v>47.027917000000002</c:v>
                </c:pt>
                <c:pt idx="3519">
                  <c:v>46.996704999999999</c:v>
                </c:pt>
                <c:pt idx="3520">
                  <c:v>46.977254000000002</c:v>
                </c:pt>
                <c:pt idx="3521">
                  <c:v>46.979289999999999</c:v>
                </c:pt>
                <c:pt idx="3522">
                  <c:v>46.955540999999997</c:v>
                </c:pt>
                <c:pt idx="3523">
                  <c:v>46.945022999999999</c:v>
                </c:pt>
                <c:pt idx="3524">
                  <c:v>46.934731999999997</c:v>
                </c:pt>
                <c:pt idx="3525">
                  <c:v>46.907589000000002</c:v>
                </c:pt>
                <c:pt idx="3526">
                  <c:v>46.918899000000003</c:v>
                </c:pt>
                <c:pt idx="3527">
                  <c:v>46.893791999999998</c:v>
                </c:pt>
                <c:pt idx="3528">
                  <c:v>46.905101000000002</c:v>
                </c:pt>
                <c:pt idx="3529">
                  <c:v>46.872982</c:v>
                </c:pt>
                <c:pt idx="3530">
                  <c:v>46.860540999999998</c:v>
                </c:pt>
                <c:pt idx="3531">
                  <c:v>46.858561999999999</c:v>
                </c:pt>
                <c:pt idx="3532">
                  <c:v>46.822766000000001</c:v>
                </c:pt>
                <c:pt idx="3533">
                  <c:v>46.829552</c:v>
                </c:pt>
                <c:pt idx="3534">
                  <c:v>46.783405999999999</c:v>
                </c:pt>
                <c:pt idx="3535">
                  <c:v>46.750152</c:v>
                </c:pt>
                <c:pt idx="3536">
                  <c:v>46.753771999999998</c:v>
                </c:pt>
                <c:pt idx="3537">
                  <c:v>46.731828999999998</c:v>
                </c:pt>
                <c:pt idx="3538">
                  <c:v>46.746985000000002</c:v>
                </c:pt>
                <c:pt idx="3539">
                  <c:v>46.736127000000003</c:v>
                </c:pt>
                <c:pt idx="3540">
                  <c:v>46.729793000000001</c:v>
                </c:pt>
                <c:pt idx="3541">
                  <c:v>46.743366000000002</c:v>
                </c:pt>
                <c:pt idx="3542">
                  <c:v>46.72278</c:v>
                </c:pt>
                <c:pt idx="3543">
                  <c:v>46.711920999999997</c:v>
                </c:pt>
                <c:pt idx="3544">
                  <c:v>46.692692000000001</c:v>
                </c:pt>
                <c:pt idx="3545">
                  <c:v>46.687488999999999</c:v>
                </c:pt>
                <c:pt idx="3546">
                  <c:v>46.690564999999999</c:v>
                </c:pt>
                <c:pt idx="3547">
                  <c:v>46.655816999999999</c:v>
                </c:pt>
                <c:pt idx="3548">
                  <c:v>46.647219999999997</c:v>
                </c:pt>
                <c:pt idx="3549">
                  <c:v>46.646089000000003</c:v>
                </c:pt>
                <c:pt idx="3550">
                  <c:v>46.612606</c:v>
                </c:pt>
                <c:pt idx="3551">
                  <c:v>46.627763999999999</c:v>
                </c:pt>
                <c:pt idx="3552">
                  <c:v>46.610117000000002</c:v>
                </c:pt>
                <c:pt idx="3553">
                  <c:v>46.604235000000003</c:v>
                </c:pt>
                <c:pt idx="3554">
                  <c:v>46.620353999999999</c:v>
                </c:pt>
                <c:pt idx="3555">
                  <c:v>46.617356999999998</c:v>
                </c:pt>
                <c:pt idx="3556">
                  <c:v>46.601067</c:v>
                </c:pt>
                <c:pt idx="3557">
                  <c:v>46.564188999999999</c:v>
                </c:pt>
                <c:pt idx="3558">
                  <c:v>46.559891</c:v>
                </c:pt>
                <c:pt idx="3559">
                  <c:v>46.525953000000001</c:v>
                </c:pt>
                <c:pt idx="3560">
                  <c:v>46.527988999999998</c:v>
                </c:pt>
                <c:pt idx="3561">
                  <c:v>46.504005999999997</c:v>
                </c:pt>
                <c:pt idx="3562">
                  <c:v>46.495860999999998</c:v>
                </c:pt>
                <c:pt idx="3563">
                  <c:v>46.474366000000003</c:v>
                </c:pt>
                <c:pt idx="3564">
                  <c:v>46.466898999999998</c:v>
                </c:pt>
                <c:pt idx="3565">
                  <c:v>46.476402</c:v>
                </c:pt>
                <c:pt idx="3566">
                  <c:v>46.442914999999999</c:v>
                </c:pt>
                <c:pt idx="3567">
                  <c:v>46.455132999999996</c:v>
                </c:pt>
                <c:pt idx="3568">
                  <c:v>46.412595000000003</c:v>
                </c:pt>
                <c:pt idx="3569">
                  <c:v>46.420582000000003</c:v>
                </c:pt>
                <c:pt idx="3570">
                  <c:v>46.390419999999999</c:v>
                </c:pt>
                <c:pt idx="3571">
                  <c:v>46.395170999999998</c:v>
                </c:pt>
                <c:pt idx="3572">
                  <c:v>46.346294999999998</c:v>
                </c:pt>
                <c:pt idx="3573">
                  <c:v>46.330907000000003</c:v>
                </c:pt>
                <c:pt idx="3574">
                  <c:v>46.316425000000002</c:v>
                </c:pt>
                <c:pt idx="3575">
                  <c:v>46.297415999999998</c:v>
                </c:pt>
                <c:pt idx="3576">
                  <c:v>46.303752000000003</c:v>
                </c:pt>
                <c:pt idx="3577">
                  <c:v>46.29392</c:v>
                </c:pt>
                <c:pt idx="3578">
                  <c:v>46.299453</c:v>
                </c:pt>
                <c:pt idx="3579">
                  <c:v>46.298095000000004</c:v>
                </c:pt>
                <c:pt idx="3580">
                  <c:v>46.279086</c:v>
                </c:pt>
                <c:pt idx="3581">
                  <c:v>46.275917999999997</c:v>
                </c:pt>
                <c:pt idx="3582">
                  <c:v>46.250573000000003</c:v>
                </c:pt>
                <c:pt idx="3583">
                  <c:v>46.261887999999999</c:v>
                </c:pt>
                <c:pt idx="3584">
                  <c:v>46.263697999999998</c:v>
                </c:pt>
                <c:pt idx="3585">
                  <c:v>46.244824999999999</c:v>
                </c:pt>
                <c:pt idx="3586">
                  <c:v>46.216627000000003</c:v>
                </c:pt>
                <c:pt idx="3587">
                  <c:v>46.231788999999999</c:v>
                </c:pt>
                <c:pt idx="3588">
                  <c:v>46.213459</c:v>
                </c:pt>
                <c:pt idx="3589">
                  <c:v>46.202821999999998</c:v>
                </c:pt>
                <c:pt idx="3590">
                  <c:v>46.180869999999999</c:v>
                </c:pt>
                <c:pt idx="3591">
                  <c:v>46.162086000000002</c:v>
                </c:pt>
                <c:pt idx="3592">
                  <c:v>46.179059000000002</c:v>
                </c:pt>
                <c:pt idx="3593">
                  <c:v>46.173175000000001</c:v>
                </c:pt>
                <c:pt idx="3594">
                  <c:v>46.170233000000003</c:v>
                </c:pt>
                <c:pt idx="3595">
                  <c:v>46.167969999999997</c:v>
                </c:pt>
                <c:pt idx="3596">
                  <c:v>46.161859</c:v>
                </c:pt>
                <c:pt idx="3597">
                  <c:v>46.135154</c:v>
                </c:pt>
                <c:pt idx="3598">
                  <c:v>46.087173</c:v>
                </c:pt>
                <c:pt idx="3599">
                  <c:v>46.090114999999997</c:v>
                </c:pt>
                <c:pt idx="3600">
                  <c:v>46.074033999999997</c:v>
                </c:pt>
                <c:pt idx="3601">
                  <c:v>46.055939000000002</c:v>
                </c:pt>
                <c:pt idx="3602">
                  <c:v>46.029910000000001</c:v>
                </c:pt>
                <c:pt idx="3603">
                  <c:v>46.033079000000001</c:v>
                </c:pt>
                <c:pt idx="3604">
                  <c:v>46.005690999999999</c:v>
                </c:pt>
                <c:pt idx="3605">
                  <c:v>46.037379000000001</c:v>
                </c:pt>
                <c:pt idx="3606">
                  <c:v>46.024929999999998</c:v>
                </c:pt>
                <c:pt idx="3607">
                  <c:v>45.994599999999998</c:v>
                </c:pt>
                <c:pt idx="3608">
                  <c:v>45.977873000000002</c:v>
                </c:pt>
                <c:pt idx="3609">
                  <c:v>45.960422000000001</c:v>
                </c:pt>
                <c:pt idx="3610">
                  <c:v>45.951594</c:v>
                </c:pt>
                <c:pt idx="3611">
                  <c:v>45.924658000000001</c:v>
                </c:pt>
                <c:pt idx="3612">
                  <c:v>45.913339999999998</c:v>
                </c:pt>
                <c:pt idx="3613">
                  <c:v>45.870556999999998</c:v>
                </c:pt>
                <c:pt idx="3614">
                  <c:v>45.864671000000001</c:v>
                </c:pt>
                <c:pt idx="3615">
                  <c:v>45.863992000000003</c:v>
                </c:pt>
                <c:pt idx="3616">
                  <c:v>45.821434000000004</c:v>
                </c:pt>
                <c:pt idx="3617">
                  <c:v>45.835017000000001</c:v>
                </c:pt>
                <c:pt idx="3618">
                  <c:v>45.850862999999997</c:v>
                </c:pt>
                <c:pt idx="3619">
                  <c:v>45.843165999999997</c:v>
                </c:pt>
                <c:pt idx="3620">
                  <c:v>45.843165999999997</c:v>
                </c:pt>
                <c:pt idx="3621">
                  <c:v>45.845204000000003</c:v>
                </c:pt>
                <c:pt idx="3622">
                  <c:v>45.809663</c:v>
                </c:pt>
                <c:pt idx="3623">
                  <c:v>45.816170999999997</c:v>
                </c:pt>
                <c:pt idx="3624">
                  <c:v>45.798344</c:v>
                </c:pt>
                <c:pt idx="3625">
                  <c:v>45.803097999999999</c:v>
                </c:pt>
                <c:pt idx="3626">
                  <c:v>45.794494999999998</c:v>
                </c:pt>
                <c:pt idx="3627">
                  <c:v>45.782722999999997</c:v>
                </c:pt>
                <c:pt idx="3628">
                  <c:v>45.767781999999997</c:v>
                </c:pt>
                <c:pt idx="3629">
                  <c:v>45.763254000000003</c:v>
                </c:pt>
                <c:pt idx="3630">
                  <c:v>45.741295000000001</c:v>
                </c:pt>
                <c:pt idx="3631">
                  <c:v>45.767328999999997</c:v>
                </c:pt>
                <c:pt idx="3632">
                  <c:v>45.753520000000002</c:v>
                </c:pt>
                <c:pt idx="3633">
                  <c:v>45.765518</c:v>
                </c:pt>
                <c:pt idx="3634">
                  <c:v>45.753067000000001</c:v>
                </c:pt>
                <c:pt idx="3635">
                  <c:v>45.731786</c:v>
                </c:pt>
                <c:pt idx="3636">
                  <c:v>45.720013999999999</c:v>
                </c:pt>
                <c:pt idx="3637">
                  <c:v>45.684243000000002</c:v>
                </c:pt>
                <c:pt idx="3638">
                  <c:v>45.671790999999999</c:v>
                </c:pt>
                <c:pt idx="3639">
                  <c:v>45.638644999999997</c:v>
                </c:pt>
                <c:pt idx="3640">
                  <c:v>45.628774</c:v>
                </c:pt>
                <c:pt idx="3641">
                  <c:v>45.620170000000002</c:v>
                </c:pt>
                <c:pt idx="3642">
                  <c:v>45.598661</c:v>
                </c:pt>
                <c:pt idx="3643">
                  <c:v>45.597755999999997</c:v>
                </c:pt>
                <c:pt idx="3644">
                  <c:v>45.591416000000002</c:v>
                </c:pt>
                <c:pt idx="3645">
                  <c:v>45.582585999999999</c:v>
                </c:pt>
                <c:pt idx="3646">
                  <c:v>45.556072</c:v>
                </c:pt>
                <c:pt idx="3647">
                  <c:v>45.543188000000001</c:v>
                </c:pt>
                <c:pt idx="3648">
                  <c:v>45.532094000000001</c:v>
                </c:pt>
                <c:pt idx="3649">
                  <c:v>45.537754</c:v>
                </c:pt>
                <c:pt idx="3650">
                  <c:v>45.505600999999999</c:v>
                </c:pt>
                <c:pt idx="3651">
                  <c:v>45.497222999999998</c:v>
                </c:pt>
                <c:pt idx="3652">
                  <c:v>45.465296000000002</c:v>
                </c:pt>
                <c:pt idx="3653">
                  <c:v>45.445822</c:v>
                </c:pt>
                <c:pt idx="3654">
                  <c:v>45.426461000000003</c:v>
                </c:pt>
                <c:pt idx="3655">
                  <c:v>45.431103</c:v>
                </c:pt>
                <c:pt idx="3656">
                  <c:v>45.427253999999998</c:v>
                </c:pt>
                <c:pt idx="3657">
                  <c:v>45.450803999999998</c:v>
                </c:pt>
                <c:pt idx="3658">
                  <c:v>45.426347999999997</c:v>
                </c:pt>
                <c:pt idx="3659">
                  <c:v>45.416384000000001</c:v>
                </c:pt>
                <c:pt idx="3660">
                  <c:v>45.410043999999999</c:v>
                </c:pt>
                <c:pt idx="3661">
                  <c:v>45.427933000000003</c:v>
                </c:pt>
                <c:pt idx="3662">
                  <c:v>45.389856000000002</c:v>
                </c:pt>
                <c:pt idx="3663">
                  <c:v>45.400533000000003</c:v>
                </c:pt>
                <c:pt idx="3664">
                  <c:v>45.370187999999999</c:v>
                </c:pt>
                <c:pt idx="3665">
                  <c:v>45.347315999999999</c:v>
                </c:pt>
                <c:pt idx="3666">
                  <c:v>45.355922</c:v>
                </c:pt>
                <c:pt idx="3667">
                  <c:v>45.336899000000003</c:v>
                </c:pt>
                <c:pt idx="3668">
                  <c:v>45.335540000000002</c:v>
                </c:pt>
                <c:pt idx="3669">
                  <c:v>45.302748000000001</c:v>
                </c:pt>
                <c:pt idx="3670">
                  <c:v>45.320366999999997</c:v>
                </c:pt>
                <c:pt idx="3671">
                  <c:v>45.336672999999998</c:v>
                </c:pt>
                <c:pt idx="3672">
                  <c:v>45.321725999999998</c:v>
                </c:pt>
                <c:pt idx="3673">
                  <c:v>45.321725999999998</c:v>
                </c:pt>
                <c:pt idx="3674">
                  <c:v>45.304741</c:v>
                </c:pt>
                <c:pt idx="3675">
                  <c:v>45.268959000000002</c:v>
                </c:pt>
                <c:pt idx="3676">
                  <c:v>45.242913999999999</c:v>
                </c:pt>
                <c:pt idx="3677">
                  <c:v>45.2209</c:v>
                </c:pt>
                <c:pt idx="3678">
                  <c:v>45.201920999999999</c:v>
                </c:pt>
                <c:pt idx="3679">
                  <c:v>45.207810000000002</c:v>
                </c:pt>
                <c:pt idx="3680">
                  <c:v>45.173836999999999</c:v>
                </c:pt>
                <c:pt idx="3681">
                  <c:v>45.190596999999997</c:v>
                </c:pt>
                <c:pt idx="3682">
                  <c:v>45.146658000000002</c:v>
                </c:pt>
                <c:pt idx="3683">
                  <c:v>45.148923000000003</c:v>
                </c:pt>
                <c:pt idx="3684">
                  <c:v>45.139183000000003</c:v>
                </c:pt>
                <c:pt idx="3685">
                  <c:v>45.116137000000002</c:v>
                </c:pt>
                <c:pt idx="3686">
                  <c:v>45.109285</c:v>
                </c:pt>
                <c:pt idx="3687">
                  <c:v>45.090938999999999</c:v>
                </c:pt>
                <c:pt idx="3688">
                  <c:v>45.083691000000002</c:v>
                </c:pt>
                <c:pt idx="3689">
                  <c:v>45.063305</c:v>
                </c:pt>
                <c:pt idx="3690">
                  <c:v>45.061718999999997</c:v>
                </c:pt>
                <c:pt idx="3691">
                  <c:v>45.020719999999997</c:v>
                </c:pt>
                <c:pt idx="3692">
                  <c:v>44.998975000000002</c:v>
                </c:pt>
                <c:pt idx="3693">
                  <c:v>44.975416000000003</c:v>
                </c:pt>
                <c:pt idx="3694">
                  <c:v>44.976095999999998</c:v>
                </c:pt>
                <c:pt idx="3695">
                  <c:v>44.973151000000001</c:v>
                </c:pt>
                <c:pt idx="3696">
                  <c:v>44.968394000000004</c:v>
                </c:pt>
                <c:pt idx="3697">
                  <c:v>44.959105999999998</c:v>
                </c:pt>
                <c:pt idx="3698">
                  <c:v>44.954123000000003</c:v>
                </c:pt>
                <c:pt idx="3699">
                  <c:v>44.938718999999999</c:v>
                </c:pt>
                <c:pt idx="3700">
                  <c:v>44.933712</c:v>
                </c:pt>
                <c:pt idx="3701">
                  <c:v>44.925127000000003</c:v>
                </c:pt>
                <c:pt idx="3702">
                  <c:v>44.922407999999997</c:v>
                </c:pt>
                <c:pt idx="3703">
                  <c:v>44.911988000000001</c:v>
                </c:pt>
                <c:pt idx="3704">
                  <c:v>44.903832000000001</c:v>
                </c:pt>
                <c:pt idx="3705">
                  <c:v>44.872343000000001</c:v>
                </c:pt>
                <c:pt idx="3706">
                  <c:v>44.864413999999996</c:v>
                </c:pt>
                <c:pt idx="3707">
                  <c:v>44.869624999999999</c:v>
                </c:pt>
                <c:pt idx="3708">
                  <c:v>44.851365000000001</c:v>
                </c:pt>
                <c:pt idx="3709">
                  <c:v>44.826127</c:v>
                </c:pt>
                <c:pt idx="3710">
                  <c:v>44.820236999999999</c:v>
                </c:pt>
                <c:pt idx="3711">
                  <c:v>44.834510000000002</c:v>
                </c:pt>
                <c:pt idx="3712">
                  <c:v>44.837454999999999</c:v>
                </c:pt>
                <c:pt idx="3713">
                  <c:v>44.807322999999997</c:v>
                </c:pt>
                <c:pt idx="3714">
                  <c:v>44.794409999999999</c:v>
                </c:pt>
                <c:pt idx="3715">
                  <c:v>44.783082</c:v>
                </c:pt>
                <c:pt idx="3716">
                  <c:v>44.737316</c:v>
                </c:pt>
                <c:pt idx="3717">
                  <c:v>44.745699000000002</c:v>
                </c:pt>
                <c:pt idx="3718">
                  <c:v>44.699705000000002</c:v>
                </c:pt>
                <c:pt idx="3719">
                  <c:v>44.683844999999998</c:v>
                </c:pt>
                <c:pt idx="3720">
                  <c:v>44.710127999999997</c:v>
                </c:pt>
                <c:pt idx="3721">
                  <c:v>44.685203999999999</c:v>
                </c:pt>
                <c:pt idx="3722">
                  <c:v>44.668210999999999</c:v>
                </c:pt>
                <c:pt idx="3723">
                  <c:v>44.661413000000003</c:v>
                </c:pt>
                <c:pt idx="3724">
                  <c:v>44.648497999999996</c:v>
                </c:pt>
                <c:pt idx="3725">
                  <c:v>44.634677000000003</c:v>
                </c:pt>
                <c:pt idx="3726">
                  <c:v>44.601368000000001</c:v>
                </c:pt>
                <c:pt idx="3727">
                  <c:v>44.601821000000001</c:v>
                </c:pt>
                <c:pt idx="3728">
                  <c:v>44.574629999999999</c:v>
                </c:pt>
                <c:pt idx="3729">
                  <c:v>44.581428000000002</c:v>
                </c:pt>
                <c:pt idx="3730">
                  <c:v>44.541319999999999</c:v>
                </c:pt>
                <c:pt idx="3731">
                  <c:v>44.519634000000003</c:v>
                </c:pt>
                <c:pt idx="3732">
                  <c:v>44.509594999999997</c:v>
                </c:pt>
                <c:pt idx="3733">
                  <c:v>44.474922999999997</c:v>
                </c:pt>
                <c:pt idx="3734">
                  <c:v>44.501437000000003</c:v>
                </c:pt>
                <c:pt idx="3735">
                  <c:v>44.478549000000001</c:v>
                </c:pt>
                <c:pt idx="3736">
                  <c:v>44.500529999999998</c:v>
                </c:pt>
                <c:pt idx="3737">
                  <c:v>44.480134999999997</c:v>
                </c:pt>
                <c:pt idx="3738">
                  <c:v>44.466085</c:v>
                </c:pt>
                <c:pt idx="3739">
                  <c:v>44.459831000000001</c:v>
                </c:pt>
                <c:pt idx="3740">
                  <c:v>44.451582000000002</c:v>
                </c:pt>
                <c:pt idx="3741">
                  <c:v>44.438664000000003</c:v>
                </c:pt>
                <c:pt idx="3742">
                  <c:v>44.426200000000001</c:v>
                </c:pt>
                <c:pt idx="3743">
                  <c:v>44.417814999999997</c:v>
                </c:pt>
                <c:pt idx="3744">
                  <c:v>44.414416000000003</c:v>
                </c:pt>
                <c:pt idx="3745">
                  <c:v>44.405124000000001</c:v>
                </c:pt>
                <c:pt idx="3746">
                  <c:v>44.402132000000002</c:v>
                </c:pt>
                <c:pt idx="3747">
                  <c:v>44.376114999999999</c:v>
                </c:pt>
                <c:pt idx="3748">
                  <c:v>44.378835000000002</c:v>
                </c:pt>
                <c:pt idx="3749">
                  <c:v>44.377474999999997</c:v>
                </c:pt>
                <c:pt idx="3750">
                  <c:v>44.384501</c:v>
                </c:pt>
                <c:pt idx="3751">
                  <c:v>44.399231999999998</c:v>
                </c:pt>
                <c:pt idx="3752">
                  <c:v>44.381328000000003</c:v>
                </c:pt>
                <c:pt idx="3753">
                  <c:v>44.367956</c:v>
                </c:pt>
                <c:pt idx="3754">
                  <c:v>44.325983000000001</c:v>
                </c:pt>
                <c:pt idx="3755">
                  <c:v>44.291125000000001</c:v>
                </c:pt>
                <c:pt idx="3756">
                  <c:v>44.282738999999999</c:v>
                </c:pt>
                <c:pt idx="3757">
                  <c:v>44.268459999999997</c:v>
                </c:pt>
                <c:pt idx="3758">
                  <c:v>44.254407999999998</c:v>
                </c:pt>
                <c:pt idx="3759">
                  <c:v>44.258713999999998</c:v>
                </c:pt>
                <c:pt idx="3760">
                  <c:v>44.241942000000002</c:v>
                </c:pt>
                <c:pt idx="3761">
                  <c:v>44.218142</c:v>
                </c:pt>
                <c:pt idx="3762">
                  <c:v>44.223038000000003</c:v>
                </c:pt>
                <c:pt idx="3763">
                  <c:v>44.203183000000003</c:v>
                </c:pt>
                <c:pt idx="3764">
                  <c:v>44.196609000000002</c:v>
                </c:pt>
                <c:pt idx="3765">
                  <c:v>44.168728999999999</c:v>
                </c:pt>
                <c:pt idx="3766">
                  <c:v>44.169181999999999</c:v>
                </c:pt>
                <c:pt idx="3767">
                  <c:v>44.142434999999999</c:v>
                </c:pt>
                <c:pt idx="3768">
                  <c:v>44.149915</c:v>
                </c:pt>
                <c:pt idx="3769">
                  <c:v>44.141755000000003</c:v>
                </c:pt>
                <c:pt idx="3770">
                  <c:v>44.064003</c:v>
                </c:pt>
                <c:pt idx="3771">
                  <c:v>44.063322999999997</c:v>
                </c:pt>
                <c:pt idx="3772">
                  <c:v>44.056296000000003</c:v>
                </c:pt>
                <c:pt idx="3773">
                  <c:v>44.071483999999998</c:v>
                </c:pt>
                <c:pt idx="3774">
                  <c:v>44.078963999999999</c:v>
                </c:pt>
                <c:pt idx="3775">
                  <c:v>44.058788999999997</c:v>
                </c:pt>
                <c:pt idx="3776">
                  <c:v>44.066723000000003</c:v>
                </c:pt>
                <c:pt idx="3777">
                  <c:v>44.050345</c:v>
                </c:pt>
                <c:pt idx="3778">
                  <c:v>44.031132999999997</c:v>
                </c:pt>
                <c:pt idx="3779">
                  <c:v>44.043146999999998</c:v>
                </c:pt>
                <c:pt idx="3780">
                  <c:v>44.021838000000002</c:v>
                </c:pt>
                <c:pt idx="3781">
                  <c:v>44.008915999999999</c:v>
                </c:pt>
                <c:pt idx="3782">
                  <c:v>44.010275999999998</c:v>
                </c:pt>
                <c:pt idx="3783">
                  <c:v>43.985339000000003</c:v>
                </c:pt>
                <c:pt idx="3784">
                  <c:v>43.986246000000001</c:v>
                </c:pt>
                <c:pt idx="3785">
                  <c:v>43.957590000000003</c:v>
                </c:pt>
                <c:pt idx="3786">
                  <c:v>43.939543999999998</c:v>
                </c:pt>
                <c:pt idx="3787">
                  <c:v>43.950200000000002</c:v>
                </c:pt>
                <c:pt idx="3788">
                  <c:v>43.941130999999999</c:v>
                </c:pt>
                <c:pt idx="3789">
                  <c:v>43.942945000000002</c:v>
                </c:pt>
                <c:pt idx="3790">
                  <c:v>43.946572000000003</c:v>
                </c:pt>
                <c:pt idx="3791">
                  <c:v>43.940905000000001</c:v>
                </c:pt>
                <c:pt idx="3792">
                  <c:v>43.903950000000002</c:v>
                </c:pt>
                <c:pt idx="3793">
                  <c:v>43.886718999999999</c:v>
                </c:pt>
                <c:pt idx="3794">
                  <c:v>43.875155999999997</c:v>
                </c:pt>
                <c:pt idx="3795">
                  <c:v>43.848629000000003</c:v>
                </c:pt>
                <c:pt idx="3796">
                  <c:v>43.837293000000003</c:v>
                </c:pt>
                <c:pt idx="3797">
                  <c:v>43.834798999999997</c:v>
                </c:pt>
                <c:pt idx="3798">
                  <c:v>43.808044000000002</c:v>
                </c:pt>
                <c:pt idx="3799">
                  <c:v>43.811898999999997</c:v>
                </c:pt>
                <c:pt idx="3800">
                  <c:v>43.783160000000002</c:v>
                </c:pt>
                <c:pt idx="3801">
                  <c:v>43.766323999999997</c:v>
                </c:pt>
                <c:pt idx="3802">
                  <c:v>43.770859000000002</c:v>
                </c:pt>
                <c:pt idx="3803">
                  <c:v>43.763603000000003</c:v>
                </c:pt>
                <c:pt idx="3804">
                  <c:v>43.745916999999999</c:v>
                </c:pt>
                <c:pt idx="3805">
                  <c:v>43.734126000000003</c:v>
                </c:pt>
                <c:pt idx="3806">
                  <c:v>43.734352999999999</c:v>
                </c:pt>
                <c:pt idx="3807">
                  <c:v>43.713718</c:v>
                </c:pt>
                <c:pt idx="3808">
                  <c:v>43.672176</c:v>
                </c:pt>
                <c:pt idx="3809">
                  <c:v>43.639341000000002</c:v>
                </c:pt>
                <c:pt idx="3810">
                  <c:v>43.618478000000003</c:v>
                </c:pt>
                <c:pt idx="3811">
                  <c:v>43.618932000000001</c:v>
                </c:pt>
                <c:pt idx="3812">
                  <c:v>43.628228999999997</c:v>
                </c:pt>
                <c:pt idx="3813">
                  <c:v>43.618932000000001</c:v>
                </c:pt>
                <c:pt idx="3814">
                  <c:v>43.626868999999999</c:v>
                </c:pt>
                <c:pt idx="3815">
                  <c:v>43.614849999999997</c:v>
                </c:pt>
                <c:pt idx="3816">
                  <c:v>43.594588000000002</c:v>
                </c:pt>
                <c:pt idx="3817">
                  <c:v>43.609181</c:v>
                </c:pt>
                <c:pt idx="3818">
                  <c:v>43.602831000000002</c:v>
                </c:pt>
                <c:pt idx="3819">
                  <c:v>43.578566000000002</c:v>
                </c:pt>
                <c:pt idx="3820">
                  <c:v>43.577432000000002</c:v>
                </c:pt>
                <c:pt idx="3821">
                  <c:v>43.555661000000001</c:v>
                </c:pt>
                <c:pt idx="3822">
                  <c:v>43.567453999999998</c:v>
                </c:pt>
                <c:pt idx="3823">
                  <c:v>43.554969</c:v>
                </c:pt>
                <c:pt idx="3824">
                  <c:v>43.539332999999999</c:v>
                </c:pt>
                <c:pt idx="3825">
                  <c:v>43.502366000000002</c:v>
                </c:pt>
                <c:pt idx="3826">
                  <c:v>43.486263999999998</c:v>
                </c:pt>
                <c:pt idx="3827">
                  <c:v>43.523457000000001</c:v>
                </c:pt>
                <c:pt idx="3828">
                  <c:v>43.514158999999999</c:v>
                </c:pt>
                <c:pt idx="3829">
                  <c:v>43.537291000000003</c:v>
                </c:pt>
                <c:pt idx="3830">
                  <c:v>43.508262999999999</c:v>
                </c:pt>
                <c:pt idx="3831">
                  <c:v>43.494881999999997</c:v>
                </c:pt>
                <c:pt idx="3832">
                  <c:v>43.467438999999999</c:v>
                </c:pt>
                <c:pt idx="3833">
                  <c:v>43.452471000000003</c:v>
                </c:pt>
                <c:pt idx="3834">
                  <c:v>43.418222999999998</c:v>
                </c:pt>
                <c:pt idx="3835">
                  <c:v>43.396222000000002</c:v>
                </c:pt>
                <c:pt idx="3836">
                  <c:v>43.409376999999999</c:v>
                </c:pt>
                <c:pt idx="3837">
                  <c:v>43.379438</c:v>
                </c:pt>
                <c:pt idx="3838">
                  <c:v>43.396222000000002</c:v>
                </c:pt>
                <c:pt idx="3839">
                  <c:v>43.374561999999997</c:v>
                </c:pt>
                <c:pt idx="3840">
                  <c:v>43.366509999999998</c:v>
                </c:pt>
                <c:pt idx="3841">
                  <c:v>43.340425000000003</c:v>
                </c:pt>
                <c:pt idx="3842">
                  <c:v>43.328631000000001</c:v>
                </c:pt>
                <c:pt idx="3843">
                  <c:v>43.327722999999999</c:v>
                </c:pt>
                <c:pt idx="3844">
                  <c:v>43.313887000000001</c:v>
                </c:pt>
                <c:pt idx="3845">
                  <c:v>43.325682</c:v>
                </c:pt>
                <c:pt idx="3846">
                  <c:v>43.289695000000002</c:v>
                </c:pt>
                <c:pt idx="3847">
                  <c:v>43.26784</c:v>
                </c:pt>
                <c:pt idx="3848">
                  <c:v>43.244703000000001</c:v>
                </c:pt>
                <c:pt idx="3849">
                  <c:v>43.234948000000003</c:v>
                </c:pt>
                <c:pt idx="3850">
                  <c:v>43.201148000000003</c:v>
                </c:pt>
                <c:pt idx="3851">
                  <c:v>43.221338000000003</c:v>
                </c:pt>
                <c:pt idx="3852">
                  <c:v>43.215893000000001</c:v>
                </c:pt>
                <c:pt idx="3853">
                  <c:v>43.232453</c:v>
                </c:pt>
                <c:pt idx="3854">
                  <c:v>43.236491000000001</c:v>
                </c:pt>
                <c:pt idx="3855">
                  <c:v>43.218615999999997</c:v>
                </c:pt>
                <c:pt idx="3856">
                  <c:v>43.212718000000002</c:v>
                </c:pt>
                <c:pt idx="3857">
                  <c:v>43.209088000000001</c:v>
                </c:pt>
                <c:pt idx="3858">
                  <c:v>43.213625</c:v>
                </c:pt>
                <c:pt idx="3859">
                  <c:v>43.197291999999997</c:v>
                </c:pt>
                <c:pt idx="3860">
                  <c:v>43.194116000000001</c:v>
                </c:pt>
                <c:pt idx="3861">
                  <c:v>43.173018999999996</c:v>
                </c:pt>
                <c:pt idx="3862">
                  <c:v>43.183850999999997</c:v>
                </c:pt>
                <c:pt idx="3863">
                  <c:v>43.159407999999999</c:v>
                </c:pt>
                <c:pt idx="3864">
                  <c:v>43.148291999999998</c:v>
                </c:pt>
                <c:pt idx="3865">
                  <c:v>43.152828999999997</c:v>
                </c:pt>
                <c:pt idx="3866">
                  <c:v>43.149425999999998</c:v>
                </c:pt>
                <c:pt idx="3867">
                  <c:v>43.138536999999999</c:v>
                </c:pt>
                <c:pt idx="3868">
                  <c:v>43.148518000000003</c:v>
                </c:pt>
                <c:pt idx="3869">
                  <c:v>43.158726999999999</c:v>
                </c:pt>
                <c:pt idx="3870">
                  <c:v>43.130595999999997</c:v>
                </c:pt>
                <c:pt idx="3871">
                  <c:v>43.096113000000003</c:v>
                </c:pt>
                <c:pt idx="3872">
                  <c:v>43.098382000000001</c:v>
                </c:pt>
                <c:pt idx="3873">
                  <c:v>43.076374999999999</c:v>
                </c:pt>
                <c:pt idx="3874">
                  <c:v>43.050058</c:v>
                </c:pt>
                <c:pt idx="3875">
                  <c:v>43.051873000000001</c:v>
                </c:pt>
                <c:pt idx="3876">
                  <c:v>43.034177</c:v>
                </c:pt>
                <c:pt idx="3877">
                  <c:v>43.027006999999998</c:v>
                </c:pt>
                <c:pt idx="3878">
                  <c:v>43.008766000000001</c:v>
                </c:pt>
                <c:pt idx="3879">
                  <c:v>42.997875000000001</c:v>
                </c:pt>
                <c:pt idx="3880">
                  <c:v>42.992203000000003</c:v>
                </c:pt>
                <c:pt idx="3881">
                  <c:v>42.983353999999999</c:v>
                </c:pt>
                <c:pt idx="3882">
                  <c:v>42.975867000000001</c:v>
                </c:pt>
                <c:pt idx="3883">
                  <c:v>42.950001</c:v>
                </c:pt>
                <c:pt idx="3884">
                  <c:v>42.959758000000001</c:v>
                </c:pt>
                <c:pt idx="3885">
                  <c:v>42.930442999999997</c:v>
                </c:pt>
                <c:pt idx="3886">
                  <c:v>42.893503000000003</c:v>
                </c:pt>
                <c:pt idx="3887">
                  <c:v>42.871265999999999</c:v>
                </c:pt>
                <c:pt idx="3888">
                  <c:v>42.851979</c:v>
                </c:pt>
                <c:pt idx="3889">
                  <c:v>42.852659000000003</c:v>
                </c:pt>
                <c:pt idx="3890">
                  <c:v>42.851525000000002</c:v>
                </c:pt>
                <c:pt idx="3891">
                  <c:v>42.835414</c:v>
                </c:pt>
                <c:pt idx="3892">
                  <c:v>42.865819999999999</c:v>
                </c:pt>
                <c:pt idx="3893">
                  <c:v>42.851979</c:v>
                </c:pt>
                <c:pt idx="3894">
                  <c:v>42.828606000000001</c:v>
                </c:pt>
                <c:pt idx="3895">
                  <c:v>42.816125999999997</c:v>
                </c:pt>
                <c:pt idx="3896">
                  <c:v>42.847439999999999</c:v>
                </c:pt>
                <c:pt idx="3897">
                  <c:v>42.807048999999999</c:v>
                </c:pt>
                <c:pt idx="3898">
                  <c:v>42.816352999999999</c:v>
                </c:pt>
                <c:pt idx="3899">
                  <c:v>42.812722000000001</c:v>
                </c:pt>
                <c:pt idx="3900">
                  <c:v>42.773871999999997</c:v>
                </c:pt>
                <c:pt idx="3901">
                  <c:v>42.776414000000003</c:v>
                </c:pt>
                <c:pt idx="3902">
                  <c:v>42.765067999999999</c:v>
                </c:pt>
                <c:pt idx="3903">
                  <c:v>42.753948000000001</c:v>
                </c:pt>
                <c:pt idx="3904">
                  <c:v>42.776187</c:v>
                </c:pt>
                <c:pt idx="3905">
                  <c:v>42.735793000000001</c:v>
                </c:pt>
                <c:pt idx="3906">
                  <c:v>42.736700999999996</c:v>
                </c:pt>
                <c:pt idx="3907">
                  <c:v>42.771422000000001</c:v>
                </c:pt>
                <c:pt idx="3908">
                  <c:v>42.757409000000003</c:v>
                </c:pt>
                <c:pt idx="3909">
                  <c:v>42.762797999999997</c:v>
                </c:pt>
                <c:pt idx="3910">
                  <c:v>42.733297</c:v>
                </c:pt>
                <c:pt idx="3911">
                  <c:v>42.699255999999998</c:v>
                </c:pt>
                <c:pt idx="3912">
                  <c:v>42.679966</c:v>
                </c:pt>
                <c:pt idx="3913">
                  <c:v>42.667029999999997</c:v>
                </c:pt>
                <c:pt idx="3914">
                  <c:v>42.633440999999998</c:v>
                </c:pt>
                <c:pt idx="3915">
                  <c:v>42.664306000000003</c:v>
                </c:pt>
                <c:pt idx="3916">
                  <c:v>42.639840999999997</c:v>
                </c:pt>
                <c:pt idx="3917">
                  <c:v>42.624136</c:v>
                </c:pt>
                <c:pt idx="3918">
                  <c:v>42.610745000000001</c:v>
                </c:pt>
                <c:pt idx="3919">
                  <c:v>42.619370000000004</c:v>
                </c:pt>
                <c:pt idx="3920">
                  <c:v>42.600304999999999</c:v>
                </c:pt>
                <c:pt idx="3921">
                  <c:v>42.602575000000002</c:v>
                </c:pt>
                <c:pt idx="3922">
                  <c:v>42.583736999999999</c:v>
                </c:pt>
                <c:pt idx="3923">
                  <c:v>42.575021</c:v>
                </c:pt>
                <c:pt idx="3924">
                  <c:v>42.544924999999999</c:v>
                </c:pt>
                <c:pt idx="3925">
                  <c:v>42.531306999999998</c:v>
                </c:pt>
                <c:pt idx="3926">
                  <c:v>42.494083000000003</c:v>
                </c:pt>
                <c:pt idx="3927">
                  <c:v>42.479782999999998</c:v>
                </c:pt>
                <c:pt idx="3928">
                  <c:v>42.455948999999997</c:v>
                </c:pt>
                <c:pt idx="3929">
                  <c:v>42.458672999999997</c:v>
                </c:pt>
                <c:pt idx="3930">
                  <c:v>42.463439999999999</c:v>
                </c:pt>
                <c:pt idx="3931">
                  <c:v>42.473630999999997</c:v>
                </c:pt>
                <c:pt idx="3932">
                  <c:v>42.453225000000003</c:v>
                </c:pt>
                <c:pt idx="3933">
                  <c:v>42.459581</c:v>
                </c:pt>
                <c:pt idx="3934">
                  <c:v>42.457310999999997</c:v>
                </c:pt>
                <c:pt idx="3935">
                  <c:v>42.459353999999998</c:v>
                </c:pt>
                <c:pt idx="3936">
                  <c:v>42.425758999999999</c:v>
                </c:pt>
                <c:pt idx="3937">
                  <c:v>42.424624000000001</c:v>
                </c:pt>
                <c:pt idx="3938">
                  <c:v>42.436427999999999</c:v>
                </c:pt>
                <c:pt idx="3939">
                  <c:v>42.405147999999997</c:v>
                </c:pt>
                <c:pt idx="3940">
                  <c:v>42.395569000000002</c:v>
                </c:pt>
                <c:pt idx="3941">
                  <c:v>42.391029000000003</c:v>
                </c:pt>
                <c:pt idx="3942">
                  <c:v>42.356070000000003</c:v>
                </c:pt>
                <c:pt idx="3943">
                  <c:v>42.370372000000003</c:v>
                </c:pt>
                <c:pt idx="3944">
                  <c:v>42.371279999999999</c:v>
                </c:pt>
                <c:pt idx="3945">
                  <c:v>42.371507000000001</c:v>
                </c:pt>
                <c:pt idx="3946">
                  <c:v>42.369464000000001</c:v>
                </c:pt>
                <c:pt idx="3947">
                  <c:v>42.364924000000002</c:v>
                </c:pt>
                <c:pt idx="3948">
                  <c:v>42.360610000000001</c:v>
                </c:pt>
                <c:pt idx="3949">
                  <c:v>42.344265999999998</c:v>
                </c:pt>
                <c:pt idx="3950">
                  <c:v>42.329282999999997</c:v>
                </c:pt>
                <c:pt idx="3951">
                  <c:v>42.300679000000002</c:v>
                </c:pt>
                <c:pt idx="3952">
                  <c:v>42.304993000000003</c:v>
                </c:pt>
                <c:pt idx="3953">
                  <c:v>42.283199000000003</c:v>
                </c:pt>
                <c:pt idx="3954">
                  <c:v>42.266626000000002</c:v>
                </c:pt>
                <c:pt idx="3955">
                  <c:v>42.236885999999998</c:v>
                </c:pt>
                <c:pt idx="3956">
                  <c:v>42.232799</c:v>
                </c:pt>
                <c:pt idx="3957">
                  <c:v>42.241652999999999</c:v>
                </c:pt>
                <c:pt idx="3958">
                  <c:v>42.232118</c:v>
                </c:pt>
                <c:pt idx="3959">
                  <c:v>42.213273999999998</c:v>
                </c:pt>
              </c:numCache>
            </c:numRef>
          </c:yVal>
          <c:smooth val="0"/>
          <c:extLst>
            <c:ext xmlns:c16="http://schemas.microsoft.com/office/drawing/2014/chart" uri="{C3380CC4-5D6E-409C-BE32-E72D297353CC}">
              <c16:uniqueId val="{00000000-7774-4157-B663-536B65596DBE}"/>
            </c:ext>
          </c:extLst>
        </c:ser>
        <c:dLbls>
          <c:showLegendKey val="0"/>
          <c:showVal val="0"/>
          <c:showCatName val="0"/>
          <c:showSerName val="0"/>
          <c:showPercent val="0"/>
          <c:showBubbleSize val="0"/>
        </c:dLbls>
        <c:axId val="960754720"/>
        <c:axId val="960769696"/>
      </c:scatterChart>
      <c:valAx>
        <c:axId val="96075472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Time (seconds)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0769696"/>
        <c:crosses val="autoZero"/>
        <c:crossBetween val="midCat"/>
      </c:valAx>
      <c:valAx>
        <c:axId val="960769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Temperature (C)</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075472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pPr>
              <a:defRPr/>
            </a:pPr>
            <a:endParaRPr lang="en-US" dirty="0"/>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pPr>
              <a:defRPr/>
            </a:pPr>
            <a:fld id="{F277E75D-796E-544A-918E-932386311232}" type="datetimeFigureOut">
              <a:rPr lang="en-US"/>
              <a:pPr>
                <a:defRPr/>
              </a:pPr>
              <a:t>5/31/2024</a:t>
            </a:fld>
            <a:endParaRPr lang="en-US" dirty="0"/>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pPr>
              <a:defRPr/>
            </a:pPr>
            <a:endParaRPr lang="en-US" dirty="0"/>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eaLnBrk="1" fontAlgn="auto" hangingPunct="1">
              <a:spcBef>
                <a:spcPts val="0"/>
              </a:spcBef>
              <a:spcAft>
                <a:spcPts val="0"/>
              </a:spcAft>
              <a:defRPr sz="13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wrap="square" lIns="96661" tIns="48331" rIns="96661" bIns="48331" numCol="1" anchor="t" anchorCtr="0" compatLnSpc="1">
            <a:prstTxWarp prst="textNoShape">
              <a:avLst/>
            </a:prstTxWarp>
          </a:bodyPr>
          <a:lstStyle>
            <a:lvl1pPr algn="r" eaLnBrk="1" hangingPunct="1">
              <a:defRPr sz="1300">
                <a:latin typeface="Calibri" charset="0"/>
              </a:defRPr>
            </a:lvl1pPr>
          </a:lstStyle>
          <a:p>
            <a:pPr>
              <a:defRPr/>
            </a:pPr>
            <a:fld id="{4DFE72E3-EEB0-5E49-804D-DD1262D95E69}" type="datetimeFigureOut">
              <a:rPr lang="en-US" altLang="x-none"/>
              <a:pPr>
                <a:defRPr/>
              </a:pPr>
              <a:t>5/31/2024</a:t>
            </a:fld>
            <a:endParaRPr lang="en-US" altLang="x-none" dirty="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pPr lvl="0"/>
            <a:endParaRPr lang="en-US" noProof="0"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eaLnBrk="1" fontAlgn="auto" hangingPunct="1">
              <a:spcBef>
                <a:spcPts val="0"/>
              </a:spcBef>
              <a:spcAft>
                <a:spcPts val="0"/>
              </a:spcAft>
              <a:defRPr sz="13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eaLnBrk="1" hangingPunct="1">
              <a:defRPr sz="13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a:t>
            </a:fld>
            <a:endParaRPr lang="en-US" altLang="x-none" dirty="0"/>
          </a:p>
        </p:txBody>
      </p:sp>
    </p:spTree>
    <p:extLst>
      <p:ext uri="{BB962C8B-B14F-4D97-AF65-F5344CB8AC3E}">
        <p14:creationId xmlns:p14="http://schemas.microsoft.com/office/powerpoint/2010/main" val="220892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Apollo 17 Harrison Jack Schmitt  coated with dust</a:t>
            </a:r>
          </a:p>
          <a:p>
            <a:r>
              <a:rPr lang="en-US" dirty="0"/>
              <a:t>Apollo 17 Eugene Cernan in lunar module after an EVA </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2</a:t>
            </a:fld>
            <a:endParaRPr lang="en-US" altLang="x-none" dirty="0"/>
          </a:p>
        </p:txBody>
      </p:sp>
    </p:spTree>
    <p:extLst>
      <p:ext uri="{BB962C8B-B14F-4D97-AF65-F5344CB8AC3E}">
        <p14:creationId xmlns:p14="http://schemas.microsoft.com/office/powerpoint/2010/main" val="1527763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extLst>
      <p:ext uri="{BB962C8B-B14F-4D97-AF65-F5344CB8AC3E}">
        <p14:creationId xmlns:p14="http://schemas.microsoft.com/office/powerpoint/2010/main" val="954403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875257430"/>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855036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967918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Tree>
    <p:extLst>
      <p:ext uri="{BB962C8B-B14F-4D97-AF65-F5344CB8AC3E}">
        <p14:creationId xmlns:p14="http://schemas.microsoft.com/office/powerpoint/2010/main" val="32576333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225827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1033194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7744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55713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jpeg"/><Relationship Id="rId5" Type="http://schemas.openxmlformats.org/officeDocument/2006/relationships/slideLayout" Target="../slideLayouts/slideLayout14.xml"/><Relationship Id="rId10" Type="http://schemas.openxmlformats.org/officeDocument/2006/relationships/theme" Target="../theme/theme3.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E42AD8-8928-4F84-9938-4C43482AA7DC}" type="slidenum">
              <a:rPr lang="en-US" smtClean="0"/>
              <a:t>‹#›</a:t>
            </a:fld>
            <a:endParaRPr lang="en-US"/>
          </a:p>
        </p:txBody>
      </p:sp>
    </p:spTree>
    <p:extLst>
      <p:ext uri="{BB962C8B-B14F-4D97-AF65-F5344CB8AC3E}">
        <p14:creationId xmlns:p14="http://schemas.microsoft.com/office/powerpoint/2010/main" val="2151005"/>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a:effectLst/>
        </p:spPr>
      </p:pic>
    </p:spTree>
    <p:extLst>
      <p:ext uri="{BB962C8B-B14F-4D97-AF65-F5344CB8AC3E}">
        <p14:creationId xmlns:p14="http://schemas.microsoft.com/office/powerpoint/2010/main" val="2448594159"/>
      </p:ext>
    </p:extLst>
  </p:cSld>
  <p:clrMap bg1="dk1" tx1="lt1" bg2="dk2" tx2="lt2" accent1="accent1" accent2="accent2" accent3="accent3" accent4="accent4" accent5="accent5" accent6="accent6" hlink="hlink" folHlink="folHlink"/>
  <p:sldLayoutIdLst>
    <p:sldLayoutId id="2147484437" r:id="rId1"/>
    <p:sldLayoutId id="2147484438" r:id="rId2"/>
    <p:sldLayoutId id="2147484439" r:id="rId3"/>
    <p:sldLayoutId id="2147484440" r:id="rId4"/>
    <p:sldLayoutId id="2147484441" r:id="rId5"/>
    <p:sldLayoutId id="2147484442" r:id="rId6"/>
    <p:sldLayoutId id="2147484443" r:id="rId7"/>
    <p:sldLayoutId id="2147484444" r:id="rId8"/>
    <p:sldLayoutId id="2147484445"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hyperlink" Target="https://www.universetoday.com/84361/plasm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universetoday.com/84361/plasma/" TargetMode="External"/><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8.jpg"/><Relationship Id="rId7"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hyperlink" Target="https://www.universetoday.com/84361/plasma/" TargetMode="External"/><Relationship Id="rId9"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 Id="rId6" Type="http://schemas.openxmlformats.org/officeDocument/2006/relationships/image" Target="../media/image21.jpg"/><Relationship Id="rId5" Type="http://schemas.openxmlformats.org/officeDocument/2006/relationships/image" Target="../media/image20.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png"/><Relationship Id="rId1" Type="http://schemas.openxmlformats.org/officeDocument/2006/relationships/slideLayout" Target="../slideLayouts/slideLayout11.xml"/><Relationship Id="rId6" Type="http://schemas.openxmlformats.org/officeDocument/2006/relationships/image" Target="../media/image34.jpeg"/><Relationship Id="rId5" Type="http://schemas.openxmlformats.org/officeDocument/2006/relationships/image" Target="../media/image33.jpg"/><Relationship Id="rId10" Type="http://schemas.openxmlformats.org/officeDocument/2006/relationships/image" Target="../media/image37.jpeg"/><Relationship Id="rId4" Type="http://schemas.openxmlformats.org/officeDocument/2006/relationships/image" Target="../media/image32.jpeg"/><Relationship Id="rId9" Type="http://schemas.openxmlformats.org/officeDocument/2006/relationships/image" Target="../media/image36.jpe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41.png"/><Relationship Id="rId11" Type="http://schemas.openxmlformats.org/officeDocument/2006/relationships/chart" Target="../charts/chart2.xml"/><Relationship Id="rId5" Type="http://schemas.openxmlformats.org/officeDocument/2006/relationships/image" Target="../media/image40.png"/><Relationship Id="rId10" Type="http://schemas.openxmlformats.org/officeDocument/2006/relationships/chart" Target="../charts/chart1.xml"/><Relationship Id="rId4" Type="http://schemas.openxmlformats.org/officeDocument/2006/relationships/image" Target="../media/image39.png"/><Relationship Id="rId9" Type="http://schemas.openxmlformats.org/officeDocument/2006/relationships/image" Target="../media/image44.jpe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49.jpeg"/><Relationship Id="rId3" Type="http://schemas.microsoft.com/office/2007/relationships/media" Target="../media/media2.mp4"/><Relationship Id="rId7" Type="http://schemas.openxmlformats.org/officeDocument/2006/relationships/slideLayout" Target="../slideLayouts/slideLayout14.xml"/><Relationship Id="rId12" Type="http://schemas.openxmlformats.org/officeDocument/2006/relationships/image" Target="../media/image48.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47.png"/><Relationship Id="rId5" Type="http://schemas.microsoft.com/office/2007/relationships/media" Target="../media/media3.mp4"/><Relationship Id="rId10" Type="http://schemas.openxmlformats.org/officeDocument/2006/relationships/image" Target="../media/image46.png"/><Relationship Id="rId4" Type="http://schemas.openxmlformats.org/officeDocument/2006/relationships/video" Target="../media/media2.mp4"/><Relationship Id="rId9" Type="http://schemas.openxmlformats.org/officeDocument/2006/relationships/image" Target="../media/image45.png"/><Relationship Id="rId14" Type="http://schemas.openxmlformats.org/officeDocument/2006/relationships/image" Target="../media/image50.jpe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54.jpe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png"/><Relationship Id="rId1" Type="http://schemas.openxmlformats.org/officeDocument/2006/relationships/slideLayout" Target="../slideLayouts/slideLayout14.xml"/><Relationship Id="rId5" Type="http://schemas.openxmlformats.org/officeDocument/2006/relationships/chart" Target="../charts/chart5.xml"/><Relationship Id="rId4" Type="http://schemas.openxmlformats.org/officeDocument/2006/relationships/image" Target="../media/image56.jpeg"/></Relationships>
</file>

<file path=ppt/slides/_rels/slide1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58.jpeg"/></Relationships>
</file>

<file path=ppt/slides/_rels/slide1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91.png"/><Relationship Id="rId2" Type="http://schemas.openxmlformats.org/officeDocument/2006/relationships/image" Target="../media/image381.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8" Type="http://schemas.openxmlformats.org/officeDocument/2006/relationships/image" Target="../media/image600.png"/><Relationship Id="rId13" Type="http://schemas.openxmlformats.org/officeDocument/2006/relationships/image" Target="../media/image67.png"/><Relationship Id="rId3" Type="http://schemas.openxmlformats.org/officeDocument/2006/relationships/image" Target="../media/image60.png"/><Relationship Id="rId7" Type="http://schemas.openxmlformats.org/officeDocument/2006/relationships/image" Target="../media/image50.png"/><Relationship Id="rId12" Type="http://schemas.openxmlformats.org/officeDocument/2006/relationships/image" Target="../media/image66.pn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63.jpg"/><Relationship Id="rId11" Type="http://schemas.openxmlformats.org/officeDocument/2006/relationships/image" Target="../media/image65.png"/><Relationship Id="rId5" Type="http://schemas.openxmlformats.org/officeDocument/2006/relationships/image" Target="../media/image62.jpg"/><Relationship Id="rId10" Type="http://schemas.openxmlformats.org/officeDocument/2006/relationships/image" Target="../media/image64.png"/><Relationship Id="rId4" Type="http://schemas.openxmlformats.org/officeDocument/2006/relationships/image" Target="../media/image61.jpg"/><Relationship Id="rId9"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indoor, table, sitting, bowl&#10;&#10;Description automatically generated">
            <a:extLst>
              <a:ext uri="{FF2B5EF4-FFF2-40B4-BE49-F238E27FC236}">
                <a16:creationId xmlns:a16="http://schemas.microsoft.com/office/drawing/2014/main" id="{AC569CC2-2AAB-ED4E-9C1A-91BEDB698C2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950" y="-36332"/>
            <a:ext cx="12192000" cy="6930663"/>
          </a:xfrm>
          <a:prstGeom prst="rect">
            <a:avLst/>
          </a:prstGeom>
        </p:spPr>
      </p:pic>
      <p:sp>
        <p:nvSpPr>
          <p:cNvPr id="5" name="TextBox 4"/>
          <p:cNvSpPr txBox="1"/>
          <p:nvPr/>
        </p:nvSpPr>
        <p:spPr>
          <a:xfrm>
            <a:off x="1744480" y="751437"/>
            <a:ext cx="8468436" cy="4863383"/>
          </a:xfrm>
          <a:prstGeom prst="rect">
            <a:avLst/>
          </a:prstGeom>
          <a:noFill/>
        </p:spPr>
        <p:txBody>
          <a:bodyPr wrap="square" rtlCol="0" anchor="ctr" anchorCtr="0">
            <a:spAutoFit/>
          </a:bodyPr>
          <a:lstStyle/>
          <a:p>
            <a:pPr algn="ctr"/>
            <a:r>
              <a:rPr lang="en-US" sz="3600" b="1" dirty="0">
                <a:solidFill>
                  <a:schemeClr val="bg1"/>
                </a:solidFill>
                <a:latin typeface="Helvetica Neue" charset="0"/>
                <a:ea typeface="Helvetica Neue" charset="0"/>
                <a:cs typeface="Helvetica Neue" charset="0"/>
              </a:rPr>
              <a:t>Thermal Radiator Electrodynamic Dust Shield </a:t>
            </a:r>
          </a:p>
          <a:p>
            <a:pPr>
              <a:lnSpc>
                <a:spcPts val="2400"/>
              </a:lnSpc>
            </a:pPr>
            <a:endParaRPr lang="en-US" sz="2400" b="1" dirty="0">
              <a:solidFill>
                <a:schemeClr val="bg1"/>
              </a:solidFill>
              <a:latin typeface="Helvetica Neue" charset="0"/>
              <a:ea typeface="Helvetica Neue" charset="0"/>
              <a:cs typeface="Helvetica Neue" charset="0"/>
            </a:endParaRPr>
          </a:p>
          <a:p>
            <a:pPr algn="ctr">
              <a:lnSpc>
                <a:spcPts val="2400"/>
              </a:lnSpc>
            </a:pPr>
            <a:r>
              <a:rPr lang="en-US" sz="2400" dirty="0">
                <a:solidFill>
                  <a:schemeClr val="bg1"/>
                </a:solidFill>
                <a:latin typeface="Helvetica Neue" charset="0"/>
                <a:ea typeface="Helvetica Neue" charset="0"/>
                <a:cs typeface="Helvetica Neue" charset="0"/>
              </a:rPr>
              <a:t>PI: Dr. Krystal Acosta</a:t>
            </a:r>
          </a:p>
          <a:p>
            <a:pPr algn="ctr">
              <a:lnSpc>
                <a:spcPts val="2400"/>
              </a:lnSpc>
            </a:pPr>
            <a:endParaRPr lang="en-US" sz="2400" dirty="0">
              <a:solidFill>
                <a:schemeClr val="bg1"/>
              </a:solidFill>
              <a:latin typeface="Helvetica Neue" charset="0"/>
              <a:ea typeface="Helvetica Neue" charset="0"/>
              <a:cs typeface="Helvetica Neue" charset="0"/>
            </a:endParaRPr>
          </a:p>
          <a:p>
            <a:pPr algn="ctr">
              <a:lnSpc>
                <a:spcPts val="2400"/>
              </a:lnSpc>
            </a:pPr>
            <a:endParaRPr lang="en-US" sz="2400" dirty="0">
              <a:solidFill>
                <a:schemeClr val="bg1"/>
              </a:solidFill>
              <a:latin typeface="Helvetica Neue" charset="0"/>
              <a:ea typeface="Helvetica Neue" charset="0"/>
              <a:cs typeface="Helvetica Neue" charset="0"/>
            </a:endParaRPr>
          </a:p>
          <a:p>
            <a:pPr algn="ctr">
              <a:lnSpc>
                <a:spcPts val="2400"/>
              </a:lnSpc>
            </a:pPr>
            <a:r>
              <a:rPr lang="en-US" sz="2400" dirty="0">
                <a:solidFill>
                  <a:schemeClr val="bg1"/>
                </a:solidFill>
                <a:latin typeface="Helvetica Neue" charset="0"/>
                <a:ea typeface="Helvetica Neue" charset="0"/>
                <a:cs typeface="Helvetica Neue" charset="0"/>
              </a:rPr>
              <a:t>Electrostatics and Surface Physics Laboratory</a:t>
            </a:r>
          </a:p>
          <a:p>
            <a:pPr algn="ctr">
              <a:lnSpc>
                <a:spcPts val="2400"/>
              </a:lnSpc>
            </a:pPr>
            <a:r>
              <a:rPr lang="en-US" sz="2400" dirty="0">
                <a:solidFill>
                  <a:schemeClr val="bg1"/>
                </a:solidFill>
                <a:latin typeface="Helvetica Neue" charset="0"/>
                <a:ea typeface="Helvetica Neue" charset="0"/>
                <a:cs typeface="Helvetica Neue" charset="0"/>
              </a:rPr>
              <a:t>NASA Kennedy Space Center, FL 32899</a:t>
            </a:r>
          </a:p>
          <a:p>
            <a:pPr algn="ctr">
              <a:lnSpc>
                <a:spcPts val="2400"/>
              </a:lnSpc>
            </a:pPr>
            <a:r>
              <a:rPr lang="en-US" sz="1600" dirty="0">
                <a:solidFill>
                  <a:schemeClr val="bg1">
                    <a:lumMod val="50000"/>
                  </a:schemeClr>
                </a:solidFill>
                <a:latin typeface="Helvetica Neue" charset="0"/>
                <a:ea typeface="Helvetica Neue" charset="0"/>
                <a:cs typeface="Helvetica Neue" charset="0"/>
              </a:rPr>
              <a:t>Dr. Joseph Toth</a:t>
            </a:r>
          </a:p>
          <a:p>
            <a:pPr algn="ctr">
              <a:lnSpc>
                <a:spcPts val="2400"/>
              </a:lnSpc>
            </a:pPr>
            <a:r>
              <a:rPr lang="en-US" sz="1600" dirty="0">
                <a:solidFill>
                  <a:schemeClr val="bg1">
                    <a:lumMod val="50000"/>
                  </a:schemeClr>
                </a:solidFill>
                <a:latin typeface="Helvetica Neue" charset="0"/>
                <a:ea typeface="Helvetica Neue" charset="0"/>
                <a:cs typeface="Helvetica Neue" charset="0"/>
              </a:rPr>
              <a:t>Dr. Tracy Gibson</a:t>
            </a:r>
          </a:p>
          <a:p>
            <a:pPr algn="ctr">
              <a:lnSpc>
                <a:spcPts val="2400"/>
              </a:lnSpc>
            </a:pPr>
            <a:r>
              <a:rPr lang="en-US" sz="1600" dirty="0">
                <a:solidFill>
                  <a:schemeClr val="bg1">
                    <a:lumMod val="50000"/>
                  </a:schemeClr>
                </a:solidFill>
                <a:latin typeface="Helvetica Neue" charset="0"/>
                <a:ea typeface="Helvetica Neue" charset="0"/>
                <a:cs typeface="Helvetica Neue" charset="0"/>
              </a:rPr>
              <a:t>Dr. Charles Buhler</a:t>
            </a:r>
          </a:p>
          <a:p>
            <a:pPr algn="ctr">
              <a:lnSpc>
                <a:spcPts val="2400"/>
              </a:lnSpc>
            </a:pPr>
            <a:r>
              <a:rPr lang="en-US" sz="1600" dirty="0">
                <a:solidFill>
                  <a:schemeClr val="bg1">
                    <a:lumMod val="50000"/>
                  </a:schemeClr>
                </a:solidFill>
                <a:latin typeface="Helvetica Neue" charset="0"/>
                <a:ea typeface="Helvetica Neue" charset="0"/>
                <a:cs typeface="Helvetica Neue" charset="0"/>
              </a:rPr>
              <a:t>Jerry Wang</a:t>
            </a:r>
          </a:p>
          <a:p>
            <a:pPr algn="ctr">
              <a:lnSpc>
                <a:spcPts val="2400"/>
              </a:lnSpc>
            </a:pPr>
            <a:r>
              <a:rPr lang="en-US" sz="1600" dirty="0">
                <a:solidFill>
                  <a:schemeClr val="bg1">
                    <a:lumMod val="50000"/>
                  </a:schemeClr>
                </a:solidFill>
                <a:latin typeface="Helvetica Neue" charset="0"/>
                <a:ea typeface="Helvetica Neue" charset="0"/>
                <a:cs typeface="Helvetica Neue" charset="0"/>
              </a:rPr>
              <a:t>James Phillips</a:t>
            </a:r>
          </a:p>
          <a:p>
            <a:pPr algn="ctr">
              <a:lnSpc>
                <a:spcPts val="2400"/>
              </a:lnSpc>
            </a:pPr>
            <a:r>
              <a:rPr lang="en-US" sz="1600" dirty="0">
                <a:solidFill>
                  <a:schemeClr val="bg1">
                    <a:lumMod val="50000"/>
                  </a:schemeClr>
                </a:solidFill>
                <a:latin typeface="Helvetica Neue" charset="0"/>
                <a:ea typeface="Helvetica Neue" charset="0"/>
                <a:cs typeface="Helvetica Neue" charset="0"/>
              </a:rPr>
              <a:t>Dr. Aaron Olson</a:t>
            </a:r>
          </a:p>
        </p:txBody>
      </p:sp>
      <p:sp>
        <p:nvSpPr>
          <p:cNvPr id="7" name="Slide Number Placeholder 6">
            <a:extLst>
              <a:ext uri="{FF2B5EF4-FFF2-40B4-BE49-F238E27FC236}">
                <a16:creationId xmlns:a16="http://schemas.microsoft.com/office/drawing/2014/main" id="{4C053426-5E00-9841-9936-32770F022362}"/>
              </a:ext>
            </a:extLst>
          </p:cNvPr>
          <p:cNvSpPr>
            <a:spLocks noGrp="1"/>
          </p:cNvSpPr>
          <p:nvPr>
            <p:ph type="sldNum" sz="quarter" idx="10"/>
          </p:nvPr>
        </p:nvSpPr>
        <p:spPr/>
        <p:txBody>
          <a:bodyPr/>
          <a:lstStyle/>
          <a:p>
            <a:pPr>
              <a:defRPr/>
            </a:pPr>
            <a:fld id="{75D13D49-2B6F-174C-9E1E-1013A06E5C50}" type="slidenum">
              <a:rPr lang="uk-UA" smtClean="0"/>
              <a:pPr>
                <a:defRPr/>
              </a:pPr>
              <a:t>1</a:t>
            </a:fld>
            <a:endParaRPr lang="uk-UA" dirty="0"/>
          </a:p>
        </p:txBody>
      </p:sp>
      <p:sp>
        <p:nvSpPr>
          <p:cNvPr id="8" name="AutoShape 2" descr="Image result for nasa meatball"/>
          <p:cNvSpPr>
            <a:spLocks noChangeAspect="1" noChangeArrowheads="1"/>
          </p:cNvSpPr>
          <p:nvPr/>
        </p:nvSpPr>
        <p:spPr bwMode="auto">
          <a:xfrm>
            <a:off x="155575" y="-846138"/>
            <a:ext cx="1847850" cy="17716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4" descr="Image result for nasa meatball"/>
          <p:cNvSpPr>
            <a:spLocks noChangeAspect="1" noChangeArrowheads="1"/>
          </p:cNvSpPr>
          <p:nvPr/>
        </p:nvSpPr>
        <p:spPr bwMode="auto">
          <a:xfrm>
            <a:off x="307975" y="-693738"/>
            <a:ext cx="1847850" cy="17716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06722" y="101337"/>
            <a:ext cx="990306" cy="824176"/>
          </a:xfrm>
          <a:prstGeom prst="rect">
            <a:avLst/>
          </a:prstGeom>
        </p:spPr>
      </p:pic>
      <p:sp>
        <p:nvSpPr>
          <p:cNvPr id="2" name="TextBox 1">
            <a:extLst>
              <a:ext uri="{FF2B5EF4-FFF2-40B4-BE49-F238E27FC236}">
                <a16:creationId xmlns:a16="http://schemas.microsoft.com/office/drawing/2014/main" id="{63F774D3-D819-3E49-A58E-21027243899A}"/>
              </a:ext>
            </a:extLst>
          </p:cNvPr>
          <p:cNvSpPr txBox="1"/>
          <p:nvPr/>
        </p:nvSpPr>
        <p:spPr>
          <a:xfrm>
            <a:off x="2434644" y="6233316"/>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p:spTree>
    <p:extLst>
      <p:ext uri="{BB962C8B-B14F-4D97-AF65-F5344CB8AC3E}">
        <p14:creationId xmlns:p14="http://schemas.microsoft.com/office/powerpoint/2010/main" val="1726764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1DEE1D-247A-4DBB-9B3E-46C2E0A57FD1}"/>
              </a:ext>
            </a:extLst>
          </p:cNvPr>
          <p:cNvSpPr>
            <a:spLocks noGrp="1"/>
          </p:cNvSpPr>
          <p:nvPr>
            <p:ph type="sldNum" sz="quarter" idx="10"/>
          </p:nvPr>
        </p:nvSpPr>
        <p:spPr/>
        <p:txBody>
          <a:bodyPr/>
          <a:lstStyle/>
          <a:p>
            <a:pPr>
              <a:defRPr/>
            </a:pPr>
            <a:fld id="{75D13D49-2B6F-174C-9E1E-1013A06E5C50}" type="slidenum">
              <a:rPr lang="uk-UA" smtClean="0"/>
              <a:pPr>
                <a:defRPr/>
              </a:pPr>
              <a:t>2</a:t>
            </a:fld>
            <a:endParaRPr lang="uk-UA" dirty="0"/>
          </a:p>
        </p:txBody>
      </p:sp>
      <p:sp>
        <p:nvSpPr>
          <p:cNvPr id="3" name="Title 2">
            <a:extLst>
              <a:ext uri="{FF2B5EF4-FFF2-40B4-BE49-F238E27FC236}">
                <a16:creationId xmlns:a16="http://schemas.microsoft.com/office/drawing/2014/main" id="{5F2456BC-2B4B-4204-9B22-8CE488A6F3FF}"/>
              </a:ext>
            </a:extLst>
          </p:cNvPr>
          <p:cNvSpPr>
            <a:spLocks noGrp="1"/>
          </p:cNvSpPr>
          <p:nvPr>
            <p:ph type="title"/>
          </p:nvPr>
        </p:nvSpPr>
        <p:spPr/>
        <p:txBody>
          <a:bodyPr/>
          <a:lstStyle/>
          <a:p>
            <a:r>
              <a:rPr lang="en-US" sz="3600" dirty="0"/>
              <a:t>Electrostatic forces dominate at smaller particle sizes</a:t>
            </a:r>
          </a:p>
        </p:txBody>
      </p:sp>
      <p:pic>
        <p:nvPicPr>
          <p:cNvPr id="1026" name="Picture 2" descr="image">
            <a:extLst>
              <a:ext uri="{FF2B5EF4-FFF2-40B4-BE49-F238E27FC236}">
                <a16:creationId xmlns:a16="http://schemas.microsoft.com/office/drawing/2014/main" id="{E92A50C9-43AA-4A03-B250-AB2D72973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3691" y="1886123"/>
            <a:ext cx="4912360" cy="38517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a:extLst>
              <a:ext uri="{FF2B5EF4-FFF2-40B4-BE49-F238E27FC236}">
                <a16:creationId xmlns:a16="http://schemas.microsoft.com/office/drawing/2014/main" id="{0EAE78E5-C7B5-4858-9375-273CEBAA82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484" y="1378527"/>
            <a:ext cx="2963190" cy="37952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a:extLst>
              <a:ext uri="{FF2B5EF4-FFF2-40B4-BE49-F238E27FC236}">
                <a16:creationId xmlns:a16="http://schemas.microsoft.com/office/drawing/2014/main" id="{BB59DF2E-E9CE-4DF9-B493-4FBBB3F827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7069" y="1988127"/>
            <a:ext cx="3092595" cy="3092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394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a:xfrm>
            <a:off x="11745521" y="7449207"/>
            <a:ext cx="402336" cy="228600"/>
          </a:xfrm>
        </p:spPr>
        <p:txBody>
          <a:bodyPr/>
          <a:lstStyle/>
          <a:p>
            <a:pPr>
              <a:defRPr/>
            </a:pPr>
            <a:fld id="{75D13D49-2B6F-174C-9E1E-1013A06E5C50}" type="slidenum">
              <a:rPr lang="uk-UA" smtClean="0"/>
              <a:pPr>
                <a:defRPr/>
              </a:pPr>
              <a:t>3</a:t>
            </a:fld>
            <a:endParaRPr lang="uk-UA" dirty="0"/>
          </a:p>
        </p:txBody>
      </p:sp>
      <p:sp>
        <p:nvSpPr>
          <p:cNvPr id="3" name="Title 2">
            <a:extLst>
              <a:ext uri="{FF2B5EF4-FFF2-40B4-BE49-F238E27FC236}">
                <a16:creationId xmlns:a16="http://schemas.microsoft.com/office/drawing/2014/main" id="{8711C870-EC32-3745-A27F-B7BF99F10B36}"/>
              </a:ext>
            </a:extLst>
          </p:cNvPr>
          <p:cNvSpPr>
            <a:spLocks noGrp="1"/>
          </p:cNvSpPr>
          <p:nvPr>
            <p:ph type="title"/>
          </p:nvPr>
        </p:nvSpPr>
        <p:spPr/>
        <p:txBody>
          <a:bodyPr/>
          <a:lstStyle/>
          <a:p>
            <a:r>
              <a:rPr lang="en-US" b="0" i="0" dirty="0">
                <a:solidFill>
                  <a:srgbClr val="000000"/>
                </a:solidFill>
                <a:effectLst/>
                <a:latin typeface="Times New Roman" panose="02020603050405020304" pitchFamily="18" charset="0"/>
              </a:rPr>
              <a:t>  wo</a:t>
            </a:r>
            <a:endParaRPr lang="en-US"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FE6B0415-BCB2-481C-B32C-206CA89BB47C}"/>
              </a:ext>
            </a:extLst>
          </p:cNvPr>
          <p:cNvSpPr txBox="1"/>
          <p:nvPr/>
        </p:nvSpPr>
        <p:spPr>
          <a:xfrm>
            <a:off x="2577517" y="390728"/>
            <a:ext cx="6094602"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solidFill>
                <a:schemeClr val="bg1"/>
              </a:solidFill>
            </a:endParaRPr>
          </a:p>
        </p:txBody>
      </p:sp>
      <p:sp>
        <p:nvSpPr>
          <p:cNvPr id="19" name="Title 1">
            <a:extLst>
              <a:ext uri="{FF2B5EF4-FFF2-40B4-BE49-F238E27FC236}">
                <a16:creationId xmlns:a16="http://schemas.microsoft.com/office/drawing/2014/main" id="{84A98649-CD1C-426A-B8F8-E41B6AC653D1}"/>
              </a:ext>
            </a:extLst>
          </p:cNvPr>
          <p:cNvSpPr txBox="1">
            <a:spLocks/>
          </p:cNvSpPr>
          <p:nvPr/>
        </p:nvSpPr>
        <p:spPr>
          <a:xfrm>
            <a:off x="1707160" y="138989"/>
            <a:ext cx="8859240" cy="835082"/>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defRPr/>
            </a:pPr>
            <a:r>
              <a:rPr lang="en-US" sz="3600" dirty="0">
                <a:solidFill>
                  <a:sysClr val="window" lastClr="FFFFFF">
                    <a:lumMod val="85000"/>
                  </a:sysClr>
                </a:solidFill>
              </a:rPr>
              <a:t>There are two main types of radiators: reject heat or absorb heat</a:t>
            </a:r>
          </a:p>
        </p:txBody>
      </p:sp>
      <p:sp>
        <p:nvSpPr>
          <p:cNvPr id="16" name="Slide Number Placeholder 1">
            <a:extLst>
              <a:ext uri="{FF2B5EF4-FFF2-40B4-BE49-F238E27FC236}">
                <a16:creationId xmlns:a16="http://schemas.microsoft.com/office/drawing/2014/main" id="{711AC9B0-E000-4945-B913-AF89B520DCB1}"/>
              </a:ext>
            </a:extLst>
          </p:cNvPr>
          <p:cNvSpPr txBox="1">
            <a:spLocks/>
          </p:cNvSpPr>
          <p:nvPr/>
        </p:nvSpPr>
        <p:spPr>
          <a:xfrm>
            <a:off x="11745521" y="7449207"/>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75D13D49-2B6F-174C-9E1E-1013A06E5C50}" type="slidenum">
              <a:rPr lang="uk-UA" smtClean="0"/>
              <a:pPr>
                <a:defRPr/>
              </a:pPr>
              <a:t>3</a:t>
            </a:fld>
            <a:endParaRPr lang="uk-UA" dirty="0"/>
          </a:p>
        </p:txBody>
      </p:sp>
      <p:sp>
        <p:nvSpPr>
          <p:cNvPr id="26" name="Rectangle 25">
            <a:extLst>
              <a:ext uri="{FF2B5EF4-FFF2-40B4-BE49-F238E27FC236}">
                <a16:creationId xmlns:a16="http://schemas.microsoft.com/office/drawing/2014/main" id="{D1B89992-1297-4562-B2C1-B389E4C1FFC0}"/>
              </a:ext>
            </a:extLst>
          </p:cNvPr>
          <p:cNvSpPr/>
          <p:nvPr/>
        </p:nvSpPr>
        <p:spPr bwMode="auto">
          <a:xfrm>
            <a:off x="2240506" y="5958717"/>
            <a:ext cx="2035668" cy="169712"/>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12" charset="-128"/>
            </a:endParaRPr>
          </a:p>
        </p:txBody>
      </p:sp>
      <p:sp>
        <p:nvSpPr>
          <p:cNvPr id="27" name="Rectangle 26">
            <a:extLst>
              <a:ext uri="{FF2B5EF4-FFF2-40B4-BE49-F238E27FC236}">
                <a16:creationId xmlns:a16="http://schemas.microsoft.com/office/drawing/2014/main" id="{F028A5E7-13C4-49D3-AA4C-A428E0957945}"/>
              </a:ext>
            </a:extLst>
          </p:cNvPr>
          <p:cNvSpPr/>
          <p:nvPr/>
        </p:nvSpPr>
        <p:spPr bwMode="auto">
          <a:xfrm>
            <a:off x="2240506" y="6135814"/>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pic>
        <p:nvPicPr>
          <p:cNvPr id="28" name="Picture 27" descr="A picture containing orange, star, outdoor object, dark&#10;&#10;Description automatically generated">
            <a:extLst>
              <a:ext uri="{FF2B5EF4-FFF2-40B4-BE49-F238E27FC236}">
                <a16:creationId xmlns:a16="http://schemas.microsoft.com/office/drawing/2014/main" id="{53ABC522-06A5-40E6-929E-CF8797401F3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12911" y="4655443"/>
            <a:ext cx="1261828" cy="1009463"/>
          </a:xfrm>
          <a:prstGeom prst="rect">
            <a:avLst/>
          </a:prstGeom>
        </p:spPr>
      </p:pic>
      <p:cxnSp>
        <p:nvCxnSpPr>
          <p:cNvPr id="29" name="Straight Arrow Connector 28">
            <a:extLst>
              <a:ext uri="{FF2B5EF4-FFF2-40B4-BE49-F238E27FC236}">
                <a16:creationId xmlns:a16="http://schemas.microsoft.com/office/drawing/2014/main" id="{0955B69F-DEF7-4D75-9FE6-C7A21DF6933F}"/>
              </a:ext>
            </a:extLst>
          </p:cNvPr>
          <p:cNvCxnSpPr>
            <a:cxnSpLocks/>
            <a:stCxn id="26" idx="0"/>
          </p:cNvCxnSpPr>
          <p:nvPr/>
        </p:nvCxnSpPr>
        <p:spPr bwMode="auto">
          <a:xfrm flipV="1">
            <a:off x="3258340" y="5242081"/>
            <a:ext cx="1207512" cy="71663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85001942-AF9F-4EF2-88C1-BB7843674AB1}"/>
              </a:ext>
            </a:extLst>
          </p:cNvPr>
          <p:cNvCxnSpPr>
            <a:cxnSpLocks/>
            <a:stCxn id="26" idx="0"/>
          </p:cNvCxnSpPr>
          <p:nvPr/>
        </p:nvCxnSpPr>
        <p:spPr bwMode="auto">
          <a:xfrm flipV="1">
            <a:off x="3258340" y="5160175"/>
            <a:ext cx="1720" cy="798542"/>
          </a:xfrm>
          <a:prstGeom prst="straightConnector1">
            <a:avLst/>
          </a:prstGeom>
          <a:solidFill>
            <a:schemeClr val="accent1"/>
          </a:solidFill>
          <a:ln w="38100" cap="flat" cmpd="sng" algn="ctr">
            <a:solidFill>
              <a:srgbClr val="C00000"/>
            </a:solidFill>
            <a:prstDash val="solid"/>
            <a:round/>
            <a:headEnd type="none" w="med" len="med"/>
            <a:tailEnd type="triangle"/>
          </a:ln>
          <a:effectLst/>
        </p:spPr>
      </p:cxnSp>
      <p:cxnSp>
        <p:nvCxnSpPr>
          <p:cNvPr id="31" name="Straight Connector 30">
            <a:extLst>
              <a:ext uri="{FF2B5EF4-FFF2-40B4-BE49-F238E27FC236}">
                <a16:creationId xmlns:a16="http://schemas.microsoft.com/office/drawing/2014/main" id="{2ED7A2D3-5209-45F2-8CB3-414096E0FF46}"/>
              </a:ext>
            </a:extLst>
          </p:cNvPr>
          <p:cNvCxnSpPr>
            <a:cxnSpLocks/>
            <a:stCxn id="28" idx="3"/>
            <a:endCxn id="26" idx="0"/>
          </p:cNvCxnSpPr>
          <p:nvPr/>
        </p:nvCxnSpPr>
        <p:spPr bwMode="auto">
          <a:xfrm>
            <a:off x="1774739" y="5160175"/>
            <a:ext cx="1483601" cy="79854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Straight Arrow Connector 34">
            <a:extLst>
              <a:ext uri="{FF2B5EF4-FFF2-40B4-BE49-F238E27FC236}">
                <a16:creationId xmlns:a16="http://schemas.microsoft.com/office/drawing/2014/main" id="{4314139A-EAA2-4CA2-8866-70F0D1384104}"/>
              </a:ext>
            </a:extLst>
          </p:cNvPr>
          <p:cNvCxnSpPr>
            <a:cxnSpLocks/>
          </p:cNvCxnSpPr>
          <p:nvPr/>
        </p:nvCxnSpPr>
        <p:spPr bwMode="auto">
          <a:xfrm flipV="1">
            <a:off x="9454097" y="5732854"/>
            <a:ext cx="418735" cy="22114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6" name="Straight Connector 35">
            <a:extLst>
              <a:ext uri="{FF2B5EF4-FFF2-40B4-BE49-F238E27FC236}">
                <a16:creationId xmlns:a16="http://schemas.microsoft.com/office/drawing/2014/main" id="{2853D386-131A-4F50-83D4-9E0AA6881B54}"/>
              </a:ext>
            </a:extLst>
          </p:cNvPr>
          <p:cNvCxnSpPr>
            <a:cxnSpLocks/>
            <a:stCxn id="37" idx="3"/>
          </p:cNvCxnSpPr>
          <p:nvPr/>
        </p:nvCxnSpPr>
        <p:spPr bwMode="auto">
          <a:xfrm>
            <a:off x="7855127" y="5171963"/>
            <a:ext cx="1598970" cy="782033"/>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37" name="Picture 36" descr="A picture containing orange, star, outdoor object, dark&#10;&#10;Description automatically generated">
            <a:extLst>
              <a:ext uri="{FF2B5EF4-FFF2-40B4-BE49-F238E27FC236}">
                <a16:creationId xmlns:a16="http://schemas.microsoft.com/office/drawing/2014/main" id="{7A4A9573-4181-4F34-BC53-DD62A0C41F9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599776" y="4667231"/>
            <a:ext cx="1255351" cy="1009463"/>
          </a:xfrm>
          <a:prstGeom prst="rect">
            <a:avLst/>
          </a:prstGeom>
        </p:spPr>
      </p:pic>
      <p:sp>
        <p:nvSpPr>
          <p:cNvPr id="41" name="TextBox 40">
            <a:extLst>
              <a:ext uri="{FF2B5EF4-FFF2-40B4-BE49-F238E27FC236}">
                <a16:creationId xmlns:a16="http://schemas.microsoft.com/office/drawing/2014/main" id="{F15A45E2-1007-4323-B990-1FC5C7F45256}"/>
              </a:ext>
            </a:extLst>
          </p:cNvPr>
          <p:cNvSpPr txBox="1"/>
          <p:nvPr/>
        </p:nvSpPr>
        <p:spPr>
          <a:xfrm rot="19790391">
            <a:off x="4174663" y="5188778"/>
            <a:ext cx="1214853" cy="646331"/>
          </a:xfrm>
          <a:prstGeom prst="rect">
            <a:avLst/>
          </a:prstGeom>
          <a:noFill/>
        </p:spPr>
        <p:txBody>
          <a:bodyPr wrap="square" rtlCol="0">
            <a:spAutoFit/>
          </a:bodyPr>
          <a:lstStyle/>
          <a:p>
            <a:r>
              <a:rPr lang="en-US" dirty="0"/>
              <a:t>Light Reflected</a:t>
            </a:r>
          </a:p>
        </p:txBody>
      </p:sp>
      <p:sp>
        <p:nvSpPr>
          <p:cNvPr id="42" name="TextBox 41">
            <a:extLst>
              <a:ext uri="{FF2B5EF4-FFF2-40B4-BE49-F238E27FC236}">
                <a16:creationId xmlns:a16="http://schemas.microsoft.com/office/drawing/2014/main" id="{1B3250CF-E4BC-4A99-8D69-F170B4B536FE}"/>
              </a:ext>
            </a:extLst>
          </p:cNvPr>
          <p:cNvSpPr txBox="1"/>
          <p:nvPr/>
        </p:nvSpPr>
        <p:spPr>
          <a:xfrm>
            <a:off x="2049424" y="4819285"/>
            <a:ext cx="1214853" cy="646331"/>
          </a:xfrm>
          <a:prstGeom prst="rect">
            <a:avLst/>
          </a:prstGeom>
          <a:noFill/>
        </p:spPr>
        <p:txBody>
          <a:bodyPr wrap="square" rtlCol="0">
            <a:spAutoFit/>
          </a:bodyPr>
          <a:lstStyle/>
          <a:p>
            <a:r>
              <a:rPr lang="en-US" dirty="0"/>
              <a:t>Heat Emitted</a:t>
            </a:r>
          </a:p>
        </p:txBody>
      </p:sp>
      <p:cxnSp>
        <p:nvCxnSpPr>
          <p:cNvPr id="43" name="Straight Arrow Connector 42">
            <a:extLst>
              <a:ext uri="{FF2B5EF4-FFF2-40B4-BE49-F238E27FC236}">
                <a16:creationId xmlns:a16="http://schemas.microsoft.com/office/drawing/2014/main" id="{76EBFB0C-93A7-47EC-81F6-5F2B76A216DB}"/>
              </a:ext>
            </a:extLst>
          </p:cNvPr>
          <p:cNvCxnSpPr>
            <a:cxnSpLocks/>
          </p:cNvCxnSpPr>
          <p:nvPr/>
        </p:nvCxnSpPr>
        <p:spPr bwMode="auto">
          <a:xfrm>
            <a:off x="9461717" y="5131483"/>
            <a:ext cx="0" cy="826323"/>
          </a:xfrm>
          <a:prstGeom prst="straightConnector1">
            <a:avLst/>
          </a:prstGeom>
          <a:solidFill>
            <a:schemeClr val="accent1"/>
          </a:solidFill>
          <a:ln w="38100" cap="flat" cmpd="sng" algn="ctr">
            <a:solidFill>
              <a:srgbClr val="C00000"/>
            </a:solidFill>
            <a:prstDash val="solid"/>
            <a:round/>
            <a:headEnd type="triangle" w="med" len="med"/>
            <a:tailEnd type="triangle" w="med" len="med"/>
          </a:ln>
          <a:effectLst/>
        </p:spPr>
      </p:cxnSp>
      <p:sp>
        <p:nvSpPr>
          <p:cNvPr id="44" name="TextBox 43">
            <a:extLst>
              <a:ext uri="{FF2B5EF4-FFF2-40B4-BE49-F238E27FC236}">
                <a16:creationId xmlns:a16="http://schemas.microsoft.com/office/drawing/2014/main" id="{8C09785B-E80D-4E75-9402-D576C4B2A94D}"/>
              </a:ext>
            </a:extLst>
          </p:cNvPr>
          <p:cNvSpPr txBox="1"/>
          <p:nvPr/>
        </p:nvSpPr>
        <p:spPr>
          <a:xfrm>
            <a:off x="8093876" y="4457932"/>
            <a:ext cx="1410904" cy="923330"/>
          </a:xfrm>
          <a:prstGeom prst="rect">
            <a:avLst/>
          </a:prstGeom>
          <a:noFill/>
        </p:spPr>
        <p:txBody>
          <a:bodyPr wrap="square" rtlCol="0">
            <a:spAutoFit/>
          </a:bodyPr>
          <a:lstStyle/>
          <a:p>
            <a:r>
              <a:rPr lang="en-US" dirty="0"/>
              <a:t>Heat Absorbed and emitted</a:t>
            </a:r>
          </a:p>
        </p:txBody>
      </p:sp>
      <p:sp>
        <p:nvSpPr>
          <p:cNvPr id="45" name="TextBox 44">
            <a:extLst>
              <a:ext uri="{FF2B5EF4-FFF2-40B4-BE49-F238E27FC236}">
                <a16:creationId xmlns:a16="http://schemas.microsoft.com/office/drawing/2014/main" id="{02C1BD5B-B29D-4D4C-B9B8-31477BEA7F25}"/>
              </a:ext>
            </a:extLst>
          </p:cNvPr>
          <p:cNvSpPr txBox="1"/>
          <p:nvPr/>
        </p:nvSpPr>
        <p:spPr>
          <a:xfrm rot="19790391">
            <a:off x="9935833" y="4666008"/>
            <a:ext cx="1214853" cy="923330"/>
          </a:xfrm>
          <a:prstGeom prst="rect">
            <a:avLst/>
          </a:prstGeom>
          <a:noFill/>
        </p:spPr>
        <p:txBody>
          <a:bodyPr wrap="square" rtlCol="0">
            <a:spAutoFit/>
          </a:bodyPr>
          <a:lstStyle/>
          <a:p>
            <a:r>
              <a:rPr lang="en-US" dirty="0"/>
              <a:t>Limited Light Reflected</a:t>
            </a:r>
          </a:p>
        </p:txBody>
      </p:sp>
      <p:sp>
        <p:nvSpPr>
          <p:cNvPr id="68" name="Rectangle 67">
            <a:extLst>
              <a:ext uri="{FF2B5EF4-FFF2-40B4-BE49-F238E27FC236}">
                <a16:creationId xmlns:a16="http://schemas.microsoft.com/office/drawing/2014/main" id="{534C5ED8-450C-4C97-AA65-58DBFB4220AB}"/>
              </a:ext>
            </a:extLst>
          </p:cNvPr>
          <p:cNvSpPr/>
          <p:nvPr/>
        </p:nvSpPr>
        <p:spPr bwMode="auto">
          <a:xfrm>
            <a:off x="8425936" y="6133150"/>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70" name="Rectangle 69">
            <a:extLst>
              <a:ext uri="{FF2B5EF4-FFF2-40B4-BE49-F238E27FC236}">
                <a16:creationId xmlns:a16="http://schemas.microsoft.com/office/drawing/2014/main" id="{9A9A5A13-C306-423B-B66B-8C8987352BE5}"/>
              </a:ext>
            </a:extLst>
          </p:cNvPr>
          <p:cNvSpPr/>
          <p:nvPr/>
        </p:nvSpPr>
        <p:spPr bwMode="auto">
          <a:xfrm>
            <a:off x="8425901" y="5958717"/>
            <a:ext cx="2035668" cy="16971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12" charset="-128"/>
            </a:endParaRPr>
          </a:p>
        </p:txBody>
      </p:sp>
      <p:pic>
        <p:nvPicPr>
          <p:cNvPr id="50" name="Picture 6">
            <a:extLst>
              <a:ext uri="{FF2B5EF4-FFF2-40B4-BE49-F238E27FC236}">
                <a16:creationId xmlns:a16="http://schemas.microsoft.com/office/drawing/2014/main" id="{9D22A2D7-5559-42F2-8286-D18D89C4A6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167" y="1585942"/>
            <a:ext cx="3343365" cy="250752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he Solar Orbiter spacecraft is prepared for encapsulation in the United Launch Alliance Atlas V payload fairing inside the Astrotech Space Operations facility in Titusville, Florida, on Jan. 20, 2020. The fairing provides a protective, aerodynamic cover to the payload inside during the early minutes of ascent. Solar Orbiter is an international cooperative mission between ESA (European Space Agency) and NASA. The mission aims to study the Sun, its outer atmosphere and solar wind. The spacecraft will provide the first images of the Sun’s poles. NASA’s Launch Services Program based at Kennedy Space Center in Florida is managing the launch. The spacecraft has been developed by Airbus Defence and Space. Solar Orbiter will launch aboard an Atlas V rocket from Space Launch Complex 41 at Cape Canaveral Air Force Station in Florida. Liftoff is scheduled for Feb. 5, 2020.">
            <a:extLst>
              <a:ext uri="{FF2B5EF4-FFF2-40B4-BE49-F238E27FC236}">
                <a16:creationId xmlns:a16="http://schemas.microsoft.com/office/drawing/2014/main" id="{9A22351F-5E2D-83F8-42D4-441D0E81FDB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045" t="16230" r="17649" b="16406"/>
          <a:stretch/>
        </p:blipFill>
        <p:spPr bwMode="auto">
          <a:xfrm>
            <a:off x="8177349" y="1210871"/>
            <a:ext cx="2161649" cy="319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66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68" grpId="0" animBg="1"/>
      <p:bldP spid="7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FAD9B6-2EA5-CA23-69E7-F77A858E152E}"/>
              </a:ext>
            </a:extLst>
          </p:cNvPr>
          <p:cNvSpPr>
            <a:spLocks noGrp="1"/>
          </p:cNvSpPr>
          <p:nvPr>
            <p:ph type="sldNum" sz="quarter" idx="10"/>
          </p:nvPr>
        </p:nvSpPr>
        <p:spPr/>
        <p:txBody>
          <a:bodyPr/>
          <a:lstStyle/>
          <a:p>
            <a:pPr>
              <a:defRPr/>
            </a:pPr>
            <a:fld id="{75D13D49-2B6F-174C-9E1E-1013A06E5C50}" type="slidenum">
              <a:rPr lang="uk-UA" smtClean="0"/>
              <a:pPr>
                <a:defRPr/>
              </a:pPr>
              <a:t>4</a:t>
            </a:fld>
            <a:endParaRPr lang="uk-UA" dirty="0"/>
          </a:p>
        </p:txBody>
      </p:sp>
      <p:sp>
        <p:nvSpPr>
          <p:cNvPr id="4" name="Slide Number Placeholder 1">
            <a:extLst>
              <a:ext uri="{FF2B5EF4-FFF2-40B4-BE49-F238E27FC236}">
                <a16:creationId xmlns:a16="http://schemas.microsoft.com/office/drawing/2014/main" id="{CA8C8A60-05A4-A684-BAE5-9B7F85466C11}"/>
              </a:ext>
            </a:extLst>
          </p:cNvPr>
          <p:cNvSpPr txBox="1">
            <a:spLocks/>
          </p:cNvSpPr>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75D13D49-2B6F-174C-9E1E-1013A06E5C50}" type="slidenum">
              <a:rPr lang="uk-UA" smtClean="0"/>
              <a:pPr>
                <a:defRPr/>
              </a:pPr>
              <a:t>4</a:t>
            </a:fld>
            <a:endParaRPr lang="uk-UA" dirty="0"/>
          </a:p>
        </p:txBody>
      </p:sp>
      <p:sp>
        <p:nvSpPr>
          <p:cNvPr id="5" name="Slide Number Placeholder 1">
            <a:extLst>
              <a:ext uri="{FF2B5EF4-FFF2-40B4-BE49-F238E27FC236}">
                <a16:creationId xmlns:a16="http://schemas.microsoft.com/office/drawing/2014/main" id="{A80A4068-44F1-C250-52A4-E4F39A7D767F}"/>
              </a:ext>
            </a:extLst>
          </p:cNvPr>
          <p:cNvSpPr txBox="1">
            <a:spLocks/>
          </p:cNvSpPr>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75D13D49-2B6F-174C-9E1E-1013A06E5C50}" type="slidenum">
              <a:rPr lang="uk-UA" smtClean="0"/>
              <a:pPr>
                <a:defRPr/>
              </a:pPr>
              <a:t>4</a:t>
            </a:fld>
            <a:endParaRPr lang="uk-UA" dirty="0"/>
          </a:p>
        </p:txBody>
      </p:sp>
      <p:sp>
        <p:nvSpPr>
          <p:cNvPr id="6" name="Rectangle 5">
            <a:extLst>
              <a:ext uri="{FF2B5EF4-FFF2-40B4-BE49-F238E27FC236}">
                <a16:creationId xmlns:a16="http://schemas.microsoft.com/office/drawing/2014/main" id="{217B000A-8935-A69B-B928-A24CB75DE371}"/>
              </a:ext>
            </a:extLst>
          </p:cNvPr>
          <p:cNvSpPr/>
          <p:nvPr/>
        </p:nvSpPr>
        <p:spPr bwMode="auto">
          <a:xfrm>
            <a:off x="2234200" y="2793918"/>
            <a:ext cx="2035668" cy="169712"/>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12" charset="-128"/>
            </a:endParaRPr>
          </a:p>
        </p:txBody>
      </p:sp>
      <p:sp>
        <p:nvSpPr>
          <p:cNvPr id="7" name="Rectangle 6">
            <a:extLst>
              <a:ext uri="{FF2B5EF4-FFF2-40B4-BE49-F238E27FC236}">
                <a16:creationId xmlns:a16="http://schemas.microsoft.com/office/drawing/2014/main" id="{AAA790BC-2358-F6EC-140D-77C50BC77964}"/>
              </a:ext>
            </a:extLst>
          </p:cNvPr>
          <p:cNvSpPr/>
          <p:nvPr/>
        </p:nvSpPr>
        <p:spPr bwMode="auto">
          <a:xfrm>
            <a:off x="2234200" y="2971015"/>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pic>
        <p:nvPicPr>
          <p:cNvPr id="8" name="Picture 7" descr="A picture containing orange, star, outdoor object, dark&#10;&#10;Description automatically generated">
            <a:extLst>
              <a:ext uri="{FF2B5EF4-FFF2-40B4-BE49-F238E27FC236}">
                <a16:creationId xmlns:a16="http://schemas.microsoft.com/office/drawing/2014/main" id="{DCEF0837-3BEC-15C0-49A1-35E3DFB7AFF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06605" y="1490644"/>
            <a:ext cx="1261828" cy="1009463"/>
          </a:xfrm>
          <a:prstGeom prst="rect">
            <a:avLst/>
          </a:prstGeom>
        </p:spPr>
      </p:pic>
      <p:cxnSp>
        <p:nvCxnSpPr>
          <p:cNvPr id="9" name="Straight Arrow Connector 8">
            <a:extLst>
              <a:ext uri="{FF2B5EF4-FFF2-40B4-BE49-F238E27FC236}">
                <a16:creationId xmlns:a16="http://schemas.microsoft.com/office/drawing/2014/main" id="{92C6140A-1420-2D61-B724-B95453EDC00A}"/>
              </a:ext>
            </a:extLst>
          </p:cNvPr>
          <p:cNvCxnSpPr>
            <a:cxnSpLocks/>
            <a:stCxn id="6" idx="0"/>
          </p:cNvCxnSpPr>
          <p:nvPr/>
        </p:nvCxnSpPr>
        <p:spPr bwMode="auto">
          <a:xfrm flipV="1">
            <a:off x="3252034" y="2077282"/>
            <a:ext cx="1207512" cy="71663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FD4526D8-C888-548A-A92C-67B9327FE694}"/>
              </a:ext>
            </a:extLst>
          </p:cNvPr>
          <p:cNvCxnSpPr>
            <a:cxnSpLocks/>
            <a:stCxn id="6" idx="0"/>
          </p:cNvCxnSpPr>
          <p:nvPr/>
        </p:nvCxnSpPr>
        <p:spPr bwMode="auto">
          <a:xfrm flipV="1">
            <a:off x="3252034" y="1995376"/>
            <a:ext cx="1720" cy="798542"/>
          </a:xfrm>
          <a:prstGeom prst="straightConnector1">
            <a:avLst/>
          </a:prstGeom>
          <a:solidFill>
            <a:schemeClr val="accent1"/>
          </a:solidFill>
          <a:ln w="38100" cap="flat" cmpd="sng" algn="ctr">
            <a:solidFill>
              <a:srgbClr val="C00000"/>
            </a:solidFill>
            <a:prstDash val="solid"/>
            <a:round/>
            <a:headEnd type="none" w="med" len="med"/>
            <a:tailEnd type="triangle"/>
          </a:ln>
          <a:effectLst/>
        </p:spPr>
      </p:cxnSp>
      <p:cxnSp>
        <p:nvCxnSpPr>
          <p:cNvPr id="11" name="Straight Connector 10">
            <a:extLst>
              <a:ext uri="{FF2B5EF4-FFF2-40B4-BE49-F238E27FC236}">
                <a16:creationId xmlns:a16="http://schemas.microsoft.com/office/drawing/2014/main" id="{B628F381-6C69-0CA5-6C6F-58F72527F096}"/>
              </a:ext>
            </a:extLst>
          </p:cNvPr>
          <p:cNvCxnSpPr>
            <a:cxnSpLocks/>
            <a:stCxn id="8" idx="3"/>
            <a:endCxn id="6" idx="0"/>
          </p:cNvCxnSpPr>
          <p:nvPr/>
        </p:nvCxnSpPr>
        <p:spPr bwMode="auto">
          <a:xfrm>
            <a:off x="1768433" y="1995376"/>
            <a:ext cx="1483601" cy="79854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Arrow Connector 11">
            <a:extLst>
              <a:ext uri="{FF2B5EF4-FFF2-40B4-BE49-F238E27FC236}">
                <a16:creationId xmlns:a16="http://schemas.microsoft.com/office/drawing/2014/main" id="{79C10DA7-DDF0-7825-CB2A-A5D1CA1D2876}"/>
              </a:ext>
            </a:extLst>
          </p:cNvPr>
          <p:cNvCxnSpPr>
            <a:cxnSpLocks/>
            <a:stCxn id="15" idx="0"/>
          </p:cNvCxnSpPr>
          <p:nvPr/>
        </p:nvCxnSpPr>
        <p:spPr bwMode="auto">
          <a:xfrm flipV="1">
            <a:off x="3238061" y="2538066"/>
            <a:ext cx="418735" cy="22114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3" name="Straight Connector 12">
            <a:extLst>
              <a:ext uri="{FF2B5EF4-FFF2-40B4-BE49-F238E27FC236}">
                <a16:creationId xmlns:a16="http://schemas.microsoft.com/office/drawing/2014/main" id="{64F994DB-FF5E-2FF1-00B8-6AC0D7E55EA1}"/>
              </a:ext>
            </a:extLst>
          </p:cNvPr>
          <p:cNvCxnSpPr>
            <a:cxnSpLocks/>
            <a:stCxn id="14" idx="3"/>
            <a:endCxn id="15" idx="0"/>
          </p:cNvCxnSpPr>
          <p:nvPr/>
        </p:nvCxnSpPr>
        <p:spPr bwMode="auto">
          <a:xfrm>
            <a:off x="1639091" y="1969555"/>
            <a:ext cx="1598970" cy="789653"/>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4" name="Picture 13" descr="A picture containing orange, star, outdoor object, dark&#10;&#10;Description automatically generated">
            <a:extLst>
              <a:ext uri="{FF2B5EF4-FFF2-40B4-BE49-F238E27FC236}">
                <a16:creationId xmlns:a16="http://schemas.microsoft.com/office/drawing/2014/main" id="{A7A8184F-CCB5-EEF6-7251-18A9C1569B6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83740" y="1464823"/>
            <a:ext cx="1255351" cy="1009463"/>
          </a:xfrm>
          <a:prstGeom prst="rect">
            <a:avLst/>
          </a:prstGeom>
        </p:spPr>
      </p:pic>
      <p:sp>
        <p:nvSpPr>
          <p:cNvPr id="15" name="Rectangle 14">
            <a:extLst>
              <a:ext uri="{FF2B5EF4-FFF2-40B4-BE49-F238E27FC236}">
                <a16:creationId xmlns:a16="http://schemas.microsoft.com/office/drawing/2014/main" id="{856BEE40-DC78-FA0F-240D-AFFBF69B13FE}"/>
              </a:ext>
            </a:extLst>
          </p:cNvPr>
          <p:cNvSpPr/>
          <p:nvPr/>
        </p:nvSpPr>
        <p:spPr bwMode="auto">
          <a:xfrm>
            <a:off x="2220230" y="2759208"/>
            <a:ext cx="2035662" cy="87933"/>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cxnSp>
        <p:nvCxnSpPr>
          <p:cNvPr id="16" name="Straight Arrow Connector 15">
            <a:extLst>
              <a:ext uri="{FF2B5EF4-FFF2-40B4-BE49-F238E27FC236}">
                <a16:creationId xmlns:a16="http://schemas.microsoft.com/office/drawing/2014/main" id="{0EF79CDC-E71B-F2D0-7EAC-C1F9871227AA}"/>
              </a:ext>
            </a:extLst>
          </p:cNvPr>
          <p:cNvCxnSpPr>
            <a:cxnSpLocks/>
            <a:stCxn id="17" idx="3"/>
            <a:endCxn id="15" idx="1"/>
          </p:cNvCxnSpPr>
          <p:nvPr/>
        </p:nvCxnSpPr>
        <p:spPr bwMode="auto">
          <a:xfrm>
            <a:off x="1697622" y="2790728"/>
            <a:ext cx="522608" cy="1244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7" name="TextBox 16">
            <a:extLst>
              <a:ext uri="{FF2B5EF4-FFF2-40B4-BE49-F238E27FC236}">
                <a16:creationId xmlns:a16="http://schemas.microsoft.com/office/drawing/2014/main" id="{BFA7A579-BF1A-0F90-5C2B-C8D3B38F9C4F}"/>
              </a:ext>
            </a:extLst>
          </p:cNvPr>
          <p:cNvSpPr txBox="1"/>
          <p:nvPr/>
        </p:nvSpPr>
        <p:spPr>
          <a:xfrm>
            <a:off x="956522" y="2602501"/>
            <a:ext cx="741100" cy="376454"/>
          </a:xfrm>
          <a:prstGeom prst="rect">
            <a:avLst/>
          </a:prstGeom>
          <a:noFill/>
        </p:spPr>
        <p:txBody>
          <a:bodyPr wrap="square" rtlCol="0">
            <a:spAutoFit/>
          </a:bodyPr>
          <a:lstStyle/>
          <a:p>
            <a:r>
              <a:rPr lang="en-US" dirty="0"/>
              <a:t>Dust</a:t>
            </a:r>
          </a:p>
        </p:txBody>
      </p:sp>
      <p:sp>
        <p:nvSpPr>
          <p:cNvPr id="18" name="TextBox 17">
            <a:extLst>
              <a:ext uri="{FF2B5EF4-FFF2-40B4-BE49-F238E27FC236}">
                <a16:creationId xmlns:a16="http://schemas.microsoft.com/office/drawing/2014/main" id="{E21E167F-AA17-C7F7-A4CC-36D71D1C4AC2}"/>
              </a:ext>
            </a:extLst>
          </p:cNvPr>
          <p:cNvSpPr txBox="1"/>
          <p:nvPr/>
        </p:nvSpPr>
        <p:spPr>
          <a:xfrm rot="19790391">
            <a:off x="4168357" y="2023979"/>
            <a:ext cx="1214853" cy="646331"/>
          </a:xfrm>
          <a:prstGeom prst="rect">
            <a:avLst/>
          </a:prstGeom>
          <a:noFill/>
        </p:spPr>
        <p:txBody>
          <a:bodyPr wrap="square" rtlCol="0">
            <a:spAutoFit/>
          </a:bodyPr>
          <a:lstStyle/>
          <a:p>
            <a:r>
              <a:rPr lang="en-US" dirty="0"/>
              <a:t>Light Reflected</a:t>
            </a:r>
          </a:p>
        </p:txBody>
      </p:sp>
      <p:sp>
        <p:nvSpPr>
          <p:cNvPr id="19" name="TextBox 18">
            <a:extLst>
              <a:ext uri="{FF2B5EF4-FFF2-40B4-BE49-F238E27FC236}">
                <a16:creationId xmlns:a16="http://schemas.microsoft.com/office/drawing/2014/main" id="{80B19E8E-B088-6B12-FCD4-0B9FCE6080E7}"/>
              </a:ext>
            </a:extLst>
          </p:cNvPr>
          <p:cNvSpPr txBox="1"/>
          <p:nvPr/>
        </p:nvSpPr>
        <p:spPr>
          <a:xfrm>
            <a:off x="2043118" y="1654486"/>
            <a:ext cx="1214853" cy="646331"/>
          </a:xfrm>
          <a:prstGeom prst="rect">
            <a:avLst/>
          </a:prstGeom>
          <a:noFill/>
        </p:spPr>
        <p:txBody>
          <a:bodyPr wrap="square" rtlCol="0">
            <a:spAutoFit/>
          </a:bodyPr>
          <a:lstStyle/>
          <a:p>
            <a:r>
              <a:rPr lang="en-US" dirty="0"/>
              <a:t>Heat Emitted</a:t>
            </a:r>
          </a:p>
        </p:txBody>
      </p:sp>
      <p:cxnSp>
        <p:nvCxnSpPr>
          <p:cNvPr id="20" name="Straight Arrow Connector 19">
            <a:extLst>
              <a:ext uri="{FF2B5EF4-FFF2-40B4-BE49-F238E27FC236}">
                <a16:creationId xmlns:a16="http://schemas.microsoft.com/office/drawing/2014/main" id="{9C939479-5CAC-3474-9297-F3F581EE9C09}"/>
              </a:ext>
            </a:extLst>
          </p:cNvPr>
          <p:cNvCxnSpPr>
            <a:cxnSpLocks/>
            <a:endCxn id="15" idx="0"/>
          </p:cNvCxnSpPr>
          <p:nvPr/>
        </p:nvCxnSpPr>
        <p:spPr bwMode="auto">
          <a:xfrm>
            <a:off x="3238061" y="2062397"/>
            <a:ext cx="0" cy="696811"/>
          </a:xfrm>
          <a:prstGeom prst="straightConnector1">
            <a:avLst/>
          </a:prstGeom>
          <a:solidFill>
            <a:schemeClr val="accent1"/>
          </a:solidFill>
          <a:ln w="38100" cap="flat" cmpd="sng" algn="ctr">
            <a:solidFill>
              <a:srgbClr val="C00000"/>
            </a:solidFill>
            <a:prstDash val="solid"/>
            <a:round/>
            <a:headEnd type="none" w="med" len="med"/>
            <a:tailEnd type="triangle"/>
          </a:ln>
          <a:effectLst/>
        </p:spPr>
      </p:cxnSp>
      <p:sp>
        <p:nvSpPr>
          <p:cNvPr id="21" name="TextBox 20">
            <a:extLst>
              <a:ext uri="{FF2B5EF4-FFF2-40B4-BE49-F238E27FC236}">
                <a16:creationId xmlns:a16="http://schemas.microsoft.com/office/drawing/2014/main" id="{634BECA2-7A9C-04A2-F255-E835223AC39F}"/>
              </a:ext>
            </a:extLst>
          </p:cNvPr>
          <p:cNvSpPr txBox="1"/>
          <p:nvPr/>
        </p:nvSpPr>
        <p:spPr>
          <a:xfrm>
            <a:off x="2030182" y="1581034"/>
            <a:ext cx="1214853" cy="646331"/>
          </a:xfrm>
          <a:prstGeom prst="rect">
            <a:avLst/>
          </a:prstGeom>
          <a:noFill/>
        </p:spPr>
        <p:txBody>
          <a:bodyPr wrap="square" rtlCol="0">
            <a:spAutoFit/>
          </a:bodyPr>
          <a:lstStyle/>
          <a:p>
            <a:r>
              <a:rPr lang="en-US" dirty="0"/>
              <a:t>Heat Absorbed</a:t>
            </a:r>
          </a:p>
        </p:txBody>
      </p:sp>
      <p:sp>
        <p:nvSpPr>
          <p:cNvPr id="22" name="TextBox 21">
            <a:extLst>
              <a:ext uri="{FF2B5EF4-FFF2-40B4-BE49-F238E27FC236}">
                <a16:creationId xmlns:a16="http://schemas.microsoft.com/office/drawing/2014/main" id="{6B27C45F-79D7-5B01-0EEC-872B697013FF}"/>
              </a:ext>
            </a:extLst>
          </p:cNvPr>
          <p:cNvSpPr txBox="1"/>
          <p:nvPr/>
        </p:nvSpPr>
        <p:spPr>
          <a:xfrm rot="19790391">
            <a:off x="3685507" y="1463600"/>
            <a:ext cx="1214853" cy="923330"/>
          </a:xfrm>
          <a:prstGeom prst="rect">
            <a:avLst/>
          </a:prstGeom>
          <a:noFill/>
        </p:spPr>
        <p:txBody>
          <a:bodyPr wrap="square" rtlCol="0">
            <a:spAutoFit/>
          </a:bodyPr>
          <a:lstStyle/>
          <a:p>
            <a:r>
              <a:rPr lang="en-US" dirty="0"/>
              <a:t>Limited Light Reflected</a:t>
            </a:r>
          </a:p>
        </p:txBody>
      </p:sp>
      <p:sp>
        <p:nvSpPr>
          <p:cNvPr id="23" name="TextBox 22">
            <a:extLst>
              <a:ext uri="{FF2B5EF4-FFF2-40B4-BE49-F238E27FC236}">
                <a16:creationId xmlns:a16="http://schemas.microsoft.com/office/drawing/2014/main" id="{37DA0746-2A67-F060-015D-792D13E1D23E}"/>
              </a:ext>
            </a:extLst>
          </p:cNvPr>
          <p:cNvSpPr txBox="1"/>
          <p:nvPr/>
        </p:nvSpPr>
        <p:spPr>
          <a:xfrm>
            <a:off x="584433" y="3576623"/>
            <a:ext cx="11023133" cy="369332"/>
          </a:xfrm>
          <a:prstGeom prst="rect">
            <a:avLst/>
          </a:prstGeom>
          <a:noFill/>
        </p:spPr>
        <p:txBody>
          <a:bodyPr wrap="square">
            <a:spAutoFit/>
          </a:bodyPr>
          <a:lstStyle/>
          <a:p>
            <a:pPr>
              <a:spcBef>
                <a:spcPts val="600"/>
              </a:spcBef>
              <a:spcAft>
                <a:spcPts val="0"/>
              </a:spcAft>
            </a:pPr>
            <a:r>
              <a:rPr lang="en-US" dirty="0"/>
              <a:t>“As little as 12 percent dust coverage can degrade the α [solar absorptance] by as much as 50 percent.”</a:t>
            </a:r>
            <a:r>
              <a:rPr lang="en-US" baseline="30000" dirty="0"/>
              <a:t>1</a:t>
            </a:r>
            <a:endParaRPr lang="en-US" u="sng" dirty="0"/>
          </a:p>
        </p:txBody>
      </p:sp>
      <p:sp>
        <p:nvSpPr>
          <p:cNvPr id="24" name="Rectangle 23">
            <a:extLst>
              <a:ext uri="{FF2B5EF4-FFF2-40B4-BE49-F238E27FC236}">
                <a16:creationId xmlns:a16="http://schemas.microsoft.com/office/drawing/2014/main" id="{2CEDF7EB-DD1D-C041-5EC4-EE176B0A3557}"/>
              </a:ext>
            </a:extLst>
          </p:cNvPr>
          <p:cNvSpPr/>
          <p:nvPr/>
        </p:nvSpPr>
        <p:spPr bwMode="auto">
          <a:xfrm>
            <a:off x="2220265" y="3021321"/>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25" name="Rectangle 24">
            <a:extLst>
              <a:ext uri="{FF2B5EF4-FFF2-40B4-BE49-F238E27FC236}">
                <a16:creationId xmlns:a16="http://schemas.microsoft.com/office/drawing/2014/main" id="{255A7925-CDD4-CE2D-1152-534F609821E4}"/>
              </a:ext>
            </a:extLst>
          </p:cNvPr>
          <p:cNvSpPr/>
          <p:nvPr/>
        </p:nvSpPr>
        <p:spPr bwMode="auto">
          <a:xfrm>
            <a:off x="2220230" y="2846888"/>
            <a:ext cx="2035668" cy="169712"/>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12" charset="-128"/>
            </a:endParaRPr>
          </a:p>
        </p:txBody>
      </p:sp>
      <p:sp>
        <p:nvSpPr>
          <p:cNvPr id="26" name="Rectangle 25">
            <a:extLst>
              <a:ext uri="{FF2B5EF4-FFF2-40B4-BE49-F238E27FC236}">
                <a16:creationId xmlns:a16="http://schemas.microsoft.com/office/drawing/2014/main" id="{1E8A77DB-B866-2CE7-CFF9-6C4DA3B70243}"/>
              </a:ext>
            </a:extLst>
          </p:cNvPr>
          <p:cNvSpPr/>
          <p:nvPr/>
        </p:nvSpPr>
        <p:spPr bwMode="auto">
          <a:xfrm rot="20607014">
            <a:off x="5172682" y="5088787"/>
            <a:ext cx="2186175" cy="77664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27" name="Rectangle 26">
            <a:extLst>
              <a:ext uri="{FF2B5EF4-FFF2-40B4-BE49-F238E27FC236}">
                <a16:creationId xmlns:a16="http://schemas.microsoft.com/office/drawing/2014/main" id="{B7628A0C-D95C-ACFF-1B39-B66EAC373B1A}"/>
              </a:ext>
            </a:extLst>
          </p:cNvPr>
          <p:cNvSpPr/>
          <p:nvPr/>
        </p:nvSpPr>
        <p:spPr bwMode="auto">
          <a:xfrm rot="20581526">
            <a:off x="5171142" y="4870360"/>
            <a:ext cx="2186175" cy="776646"/>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28" name="Rectangle 27">
            <a:extLst>
              <a:ext uri="{FF2B5EF4-FFF2-40B4-BE49-F238E27FC236}">
                <a16:creationId xmlns:a16="http://schemas.microsoft.com/office/drawing/2014/main" id="{2FEFF082-8586-EC52-09D2-823845CCDDE5}"/>
              </a:ext>
            </a:extLst>
          </p:cNvPr>
          <p:cNvSpPr/>
          <p:nvPr/>
        </p:nvSpPr>
        <p:spPr bwMode="auto">
          <a:xfrm rot="20584541">
            <a:off x="5171324" y="4656785"/>
            <a:ext cx="2186175" cy="77664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29" name="TextBox 28">
            <a:extLst>
              <a:ext uri="{FF2B5EF4-FFF2-40B4-BE49-F238E27FC236}">
                <a16:creationId xmlns:a16="http://schemas.microsoft.com/office/drawing/2014/main" id="{70AECDBC-AC25-A0FA-7259-3996FA991F75}"/>
              </a:ext>
            </a:extLst>
          </p:cNvPr>
          <p:cNvSpPr txBox="1"/>
          <p:nvPr/>
        </p:nvSpPr>
        <p:spPr>
          <a:xfrm>
            <a:off x="3597638" y="5625813"/>
            <a:ext cx="1459945" cy="461665"/>
          </a:xfrm>
          <a:prstGeom prst="rect">
            <a:avLst/>
          </a:prstGeom>
          <a:noFill/>
        </p:spPr>
        <p:txBody>
          <a:bodyPr wrap="square" rtlCol="0">
            <a:spAutoFit/>
          </a:bodyPr>
          <a:lstStyle/>
          <a:p>
            <a:pPr algn="ctr"/>
            <a:r>
              <a:rPr lang="en-US" sz="2400" dirty="0"/>
              <a:t>Radiator</a:t>
            </a:r>
          </a:p>
        </p:txBody>
      </p:sp>
      <p:sp>
        <p:nvSpPr>
          <p:cNvPr id="30" name="TextBox 29">
            <a:extLst>
              <a:ext uri="{FF2B5EF4-FFF2-40B4-BE49-F238E27FC236}">
                <a16:creationId xmlns:a16="http://schemas.microsoft.com/office/drawing/2014/main" id="{E741AF25-ABD6-48BF-4135-1356A819BC46}"/>
              </a:ext>
            </a:extLst>
          </p:cNvPr>
          <p:cNvSpPr txBox="1"/>
          <p:nvPr/>
        </p:nvSpPr>
        <p:spPr>
          <a:xfrm>
            <a:off x="7208567" y="4846180"/>
            <a:ext cx="1459945" cy="461665"/>
          </a:xfrm>
          <a:prstGeom prst="rect">
            <a:avLst/>
          </a:prstGeom>
          <a:noFill/>
        </p:spPr>
        <p:txBody>
          <a:bodyPr wrap="square" rtlCol="0">
            <a:spAutoFit/>
          </a:bodyPr>
          <a:lstStyle/>
          <a:p>
            <a:pPr algn="ctr"/>
            <a:r>
              <a:rPr lang="en-US" sz="2400" dirty="0"/>
              <a:t>EDS</a:t>
            </a:r>
          </a:p>
        </p:txBody>
      </p:sp>
      <p:sp>
        <p:nvSpPr>
          <p:cNvPr id="31" name="TextBox 30">
            <a:extLst>
              <a:ext uri="{FF2B5EF4-FFF2-40B4-BE49-F238E27FC236}">
                <a16:creationId xmlns:a16="http://schemas.microsoft.com/office/drawing/2014/main" id="{D82DAE0A-F455-0AC9-F3B6-2B94C2FAD66A}"/>
              </a:ext>
            </a:extLst>
          </p:cNvPr>
          <p:cNvSpPr txBox="1"/>
          <p:nvPr/>
        </p:nvSpPr>
        <p:spPr>
          <a:xfrm>
            <a:off x="3493048" y="4700709"/>
            <a:ext cx="1459945" cy="461665"/>
          </a:xfrm>
          <a:prstGeom prst="rect">
            <a:avLst/>
          </a:prstGeom>
          <a:noFill/>
        </p:spPr>
        <p:txBody>
          <a:bodyPr wrap="square" rtlCol="0">
            <a:spAutoFit/>
          </a:bodyPr>
          <a:lstStyle/>
          <a:p>
            <a:pPr algn="ctr"/>
            <a:r>
              <a:rPr lang="en-US" sz="2400" dirty="0"/>
              <a:t>Coating</a:t>
            </a:r>
          </a:p>
        </p:txBody>
      </p:sp>
      <p:sp>
        <p:nvSpPr>
          <p:cNvPr id="32" name="Title 1">
            <a:extLst>
              <a:ext uri="{FF2B5EF4-FFF2-40B4-BE49-F238E27FC236}">
                <a16:creationId xmlns:a16="http://schemas.microsoft.com/office/drawing/2014/main" id="{0ED53F45-A94C-51B5-0476-5B63B41CBF54}"/>
              </a:ext>
            </a:extLst>
          </p:cNvPr>
          <p:cNvSpPr txBox="1">
            <a:spLocks noGrp="1"/>
          </p:cNvSpPr>
          <p:nvPr>
            <p:ph type="title"/>
          </p:nvPr>
        </p:nvSpPr>
        <p:spPr>
          <a:xfrm>
            <a:off x="1625600" y="0"/>
            <a:ext cx="9144000"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defRPr/>
            </a:pPr>
            <a:r>
              <a:rPr lang="en-US" sz="3600" dirty="0">
                <a:solidFill>
                  <a:sysClr val="window" lastClr="FFFFFF">
                    <a:lumMod val="85000"/>
                  </a:sysClr>
                </a:solidFill>
              </a:rPr>
              <a:t>Dust hinders the radiator’s ability to reject heat</a:t>
            </a:r>
          </a:p>
        </p:txBody>
      </p:sp>
      <p:sp>
        <p:nvSpPr>
          <p:cNvPr id="33" name="TextBox 32">
            <a:extLst>
              <a:ext uri="{FF2B5EF4-FFF2-40B4-BE49-F238E27FC236}">
                <a16:creationId xmlns:a16="http://schemas.microsoft.com/office/drawing/2014/main" id="{2BC1BA48-700C-34D9-BA71-8AE424B75FEF}"/>
              </a:ext>
            </a:extLst>
          </p:cNvPr>
          <p:cNvSpPr txBox="1"/>
          <p:nvPr/>
        </p:nvSpPr>
        <p:spPr>
          <a:xfrm>
            <a:off x="-454170" y="6465605"/>
            <a:ext cx="12712117" cy="461665"/>
          </a:xfrm>
          <a:prstGeom prst="rect">
            <a:avLst/>
          </a:prstGeom>
          <a:noFill/>
        </p:spPr>
        <p:txBody>
          <a:bodyPr wrap="square">
            <a:spAutoFit/>
          </a:bodyPr>
          <a:lstStyle/>
          <a:p>
            <a:pPr marL="450218" lvl="1" indent="0" defTabSz="405196">
              <a:spcBef>
                <a:spcPts val="600"/>
              </a:spcBef>
              <a:spcAft>
                <a:spcPts val="0"/>
              </a:spcAft>
            </a:pPr>
            <a:r>
              <a:rPr lang="en-US" sz="1200" baseline="30000" dirty="0"/>
              <a:t>1</a:t>
            </a:r>
            <a:r>
              <a:rPr lang="en-US" sz="1200" dirty="0"/>
              <a:t>Gaier et al. NASA Technical Memorandum, “The Effect of Simulated Lunar Dust on Absorptivity, Emissivity, and Operating Temperature on AZ-93 and Ag/FEP Thermal Control Surfaces, 2008</a:t>
            </a:r>
            <a:endParaRPr lang="en-US" sz="1200" dirty="0">
              <a:latin typeface="Arial" pitchFamily="-111" charset="0"/>
              <a:ea typeface="ＭＳ Ｐゴシック"/>
              <a:cs typeface="ＭＳ Ｐゴシック" pitchFamily="-111" charset="-128"/>
            </a:endParaRPr>
          </a:p>
        </p:txBody>
      </p:sp>
      <p:cxnSp>
        <p:nvCxnSpPr>
          <p:cNvPr id="34" name="Straight Arrow Connector 33">
            <a:extLst>
              <a:ext uri="{FF2B5EF4-FFF2-40B4-BE49-F238E27FC236}">
                <a16:creationId xmlns:a16="http://schemas.microsoft.com/office/drawing/2014/main" id="{E5F960D9-5C88-3357-50C2-3571F1A9917B}"/>
              </a:ext>
            </a:extLst>
          </p:cNvPr>
          <p:cNvCxnSpPr>
            <a:cxnSpLocks/>
          </p:cNvCxnSpPr>
          <p:nvPr/>
        </p:nvCxnSpPr>
        <p:spPr bwMode="auto">
          <a:xfrm flipV="1">
            <a:off x="9368568" y="2707198"/>
            <a:ext cx="418735" cy="22114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5" name="Straight Connector 34">
            <a:extLst>
              <a:ext uri="{FF2B5EF4-FFF2-40B4-BE49-F238E27FC236}">
                <a16:creationId xmlns:a16="http://schemas.microsoft.com/office/drawing/2014/main" id="{2BBFA6D8-4E6D-B976-6F89-58ED8B15DD86}"/>
              </a:ext>
            </a:extLst>
          </p:cNvPr>
          <p:cNvCxnSpPr>
            <a:cxnSpLocks/>
            <a:stCxn id="36" idx="3"/>
          </p:cNvCxnSpPr>
          <p:nvPr/>
        </p:nvCxnSpPr>
        <p:spPr bwMode="auto">
          <a:xfrm>
            <a:off x="7769598" y="2146307"/>
            <a:ext cx="1598970" cy="782033"/>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36" name="Picture 35" descr="A picture containing orange, star, outdoor object, dark&#10;&#10;Description automatically generated">
            <a:extLst>
              <a:ext uri="{FF2B5EF4-FFF2-40B4-BE49-F238E27FC236}">
                <a16:creationId xmlns:a16="http://schemas.microsoft.com/office/drawing/2014/main" id="{1BCEBE73-7A99-5863-FAB7-4F601A1E0DF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14247" y="1641575"/>
            <a:ext cx="1255351" cy="1009463"/>
          </a:xfrm>
          <a:prstGeom prst="rect">
            <a:avLst/>
          </a:prstGeom>
        </p:spPr>
      </p:pic>
      <p:sp>
        <p:nvSpPr>
          <p:cNvPr id="39" name="TextBox 38">
            <a:extLst>
              <a:ext uri="{FF2B5EF4-FFF2-40B4-BE49-F238E27FC236}">
                <a16:creationId xmlns:a16="http://schemas.microsoft.com/office/drawing/2014/main" id="{DBC9CA2D-901D-3C67-C8F8-8774C9616385}"/>
              </a:ext>
            </a:extLst>
          </p:cNvPr>
          <p:cNvSpPr txBox="1"/>
          <p:nvPr/>
        </p:nvSpPr>
        <p:spPr>
          <a:xfrm rot="19790391">
            <a:off x="9816014" y="1640352"/>
            <a:ext cx="1214853" cy="923330"/>
          </a:xfrm>
          <a:prstGeom prst="rect">
            <a:avLst/>
          </a:prstGeom>
          <a:noFill/>
        </p:spPr>
        <p:txBody>
          <a:bodyPr wrap="square" rtlCol="0">
            <a:spAutoFit/>
          </a:bodyPr>
          <a:lstStyle/>
          <a:p>
            <a:r>
              <a:rPr lang="en-US" dirty="0"/>
              <a:t>Limited Light Reflected</a:t>
            </a:r>
          </a:p>
        </p:txBody>
      </p:sp>
      <p:sp>
        <p:nvSpPr>
          <p:cNvPr id="40" name="Rectangle 39">
            <a:extLst>
              <a:ext uri="{FF2B5EF4-FFF2-40B4-BE49-F238E27FC236}">
                <a16:creationId xmlns:a16="http://schemas.microsoft.com/office/drawing/2014/main" id="{BFDC3356-7897-214F-7E17-7CE74BD98C2E}"/>
              </a:ext>
            </a:extLst>
          </p:cNvPr>
          <p:cNvSpPr/>
          <p:nvPr/>
        </p:nvSpPr>
        <p:spPr bwMode="auto">
          <a:xfrm>
            <a:off x="8306117" y="3107494"/>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41" name="Rectangle 40">
            <a:extLst>
              <a:ext uri="{FF2B5EF4-FFF2-40B4-BE49-F238E27FC236}">
                <a16:creationId xmlns:a16="http://schemas.microsoft.com/office/drawing/2014/main" id="{DD852BE4-B279-0B31-9C86-7DFDB20E1D1A}"/>
              </a:ext>
            </a:extLst>
          </p:cNvPr>
          <p:cNvSpPr/>
          <p:nvPr/>
        </p:nvSpPr>
        <p:spPr bwMode="auto">
          <a:xfrm>
            <a:off x="8306082" y="2933061"/>
            <a:ext cx="2035668" cy="16971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12" charset="-128"/>
            </a:endParaRPr>
          </a:p>
        </p:txBody>
      </p:sp>
      <p:cxnSp>
        <p:nvCxnSpPr>
          <p:cNvPr id="42" name="Straight Arrow Connector 41">
            <a:extLst>
              <a:ext uri="{FF2B5EF4-FFF2-40B4-BE49-F238E27FC236}">
                <a16:creationId xmlns:a16="http://schemas.microsoft.com/office/drawing/2014/main" id="{338D8477-EDAB-FF49-A2DA-35806E92E9F5}"/>
              </a:ext>
            </a:extLst>
          </p:cNvPr>
          <p:cNvCxnSpPr>
            <a:cxnSpLocks/>
          </p:cNvCxnSpPr>
          <p:nvPr/>
        </p:nvCxnSpPr>
        <p:spPr bwMode="auto">
          <a:xfrm>
            <a:off x="9369169" y="2108128"/>
            <a:ext cx="0" cy="826323"/>
          </a:xfrm>
          <a:prstGeom prst="straightConnector1">
            <a:avLst/>
          </a:prstGeom>
          <a:solidFill>
            <a:schemeClr val="accent1"/>
          </a:solidFill>
          <a:ln w="38100" cap="flat" cmpd="sng" algn="ctr">
            <a:solidFill>
              <a:srgbClr val="C00000"/>
            </a:solidFill>
            <a:prstDash val="solid"/>
            <a:round/>
            <a:headEnd type="triangle" w="med" len="med"/>
            <a:tailEnd type="triangle" w="med" len="med"/>
          </a:ln>
          <a:effectLst/>
        </p:spPr>
      </p:cxnSp>
      <p:sp>
        <p:nvSpPr>
          <p:cNvPr id="43" name="TextBox 42">
            <a:extLst>
              <a:ext uri="{FF2B5EF4-FFF2-40B4-BE49-F238E27FC236}">
                <a16:creationId xmlns:a16="http://schemas.microsoft.com/office/drawing/2014/main" id="{078D603D-23D5-A106-5FE7-D2EB8164DA1A}"/>
              </a:ext>
            </a:extLst>
          </p:cNvPr>
          <p:cNvSpPr txBox="1"/>
          <p:nvPr/>
        </p:nvSpPr>
        <p:spPr>
          <a:xfrm>
            <a:off x="7974658" y="1438387"/>
            <a:ext cx="1410904" cy="923330"/>
          </a:xfrm>
          <a:prstGeom prst="rect">
            <a:avLst/>
          </a:prstGeom>
          <a:noFill/>
        </p:spPr>
        <p:txBody>
          <a:bodyPr wrap="square" rtlCol="0">
            <a:spAutoFit/>
          </a:bodyPr>
          <a:lstStyle/>
          <a:p>
            <a:r>
              <a:rPr lang="en-US" dirty="0"/>
              <a:t>Heat Absorbed and emitted</a:t>
            </a:r>
          </a:p>
        </p:txBody>
      </p:sp>
      <p:cxnSp>
        <p:nvCxnSpPr>
          <p:cNvPr id="44" name="Straight Arrow Connector 43">
            <a:extLst>
              <a:ext uri="{FF2B5EF4-FFF2-40B4-BE49-F238E27FC236}">
                <a16:creationId xmlns:a16="http://schemas.microsoft.com/office/drawing/2014/main" id="{F8628F83-A35F-A4BA-D2C2-90D3EBD67BF0}"/>
              </a:ext>
            </a:extLst>
          </p:cNvPr>
          <p:cNvCxnSpPr>
            <a:cxnSpLocks/>
          </p:cNvCxnSpPr>
          <p:nvPr/>
        </p:nvCxnSpPr>
        <p:spPr bwMode="auto">
          <a:xfrm flipV="1">
            <a:off x="9289974" y="2671788"/>
            <a:ext cx="418735" cy="22114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5" name="Straight Connector 44">
            <a:extLst>
              <a:ext uri="{FF2B5EF4-FFF2-40B4-BE49-F238E27FC236}">
                <a16:creationId xmlns:a16="http://schemas.microsoft.com/office/drawing/2014/main" id="{17FC6F05-DF69-3E19-E916-ECB84EC1BD34}"/>
              </a:ext>
            </a:extLst>
          </p:cNvPr>
          <p:cNvCxnSpPr>
            <a:cxnSpLocks/>
            <a:stCxn id="46" idx="3"/>
          </p:cNvCxnSpPr>
          <p:nvPr/>
        </p:nvCxnSpPr>
        <p:spPr bwMode="auto">
          <a:xfrm>
            <a:off x="7691004" y="2110897"/>
            <a:ext cx="1598970" cy="782033"/>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46" name="Picture 45" descr="A picture containing orange, star, outdoor object, dark&#10;&#10;Description automatically generated">
            <a:extLst>
              <a:ext uri="{FF2B5EF4-FFF2-40B4-BE49-F238E27FC236}">
                <a16:creationId xmlns:a16="http://schemas.microsoft.com/office/drawing/2014/main" id="{38AEE94D-F85D-0F62-4D0A-080A2698A11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435653" y="1606165"/>
            <a:ext cx="1255351" cy="1009463"/>
          </a:xfrm>
          <a:prstGeom prst="rect">
            <a:avLst/>
          </a:prstGeom>
        </p:spPr>
      </p:pic>
      <p:sp>
        <p:nvSpPr>
          <p:cNvPr id="47" name="TextBox 46">
            <a:extLst>
              <a:ext uri="{FF2B5EF4-FFF2-40B4-BE49-F238E27FC236}">
                <a16:creationId xmlns:a16="http://schemas.microsoft.com/office/drawing/2014/main" id="{51CB096E-8E48-978A-37AA-BFA4BFAA79EA}"/>
              </a:ext>
            </a:extLst>
          </p:cNvPr>
          <p:cNvSpPr txBox="1"/>
          <p:nvPr/>
        </p:nvSpPr>
        <p:spPr>
          <a:xfrm rot="19790391">
            <a:off x="9803982" y="1688766"/>
            <a:ext cx="1214853" cy="923330"/>
          </a:xfrm>
          <a:prstGeom prst="rect">
            <a:avLst/>
          </a:prstGeom>
          <a:noFill/>
        </p:spPr>
        <p:txBody>
          <a:bodyPr wrap="square" rtlCol="0">
            <a:spAutoFit/>
          </a:bodyPr>
          <a:lstStyle/>
          <a:p>
            <a:r>
              <a:rPr lang="en-US" dirty="0"/>
              <a:t>Limited Light Reflected</a:t>
            </a:r>
          </a:p>
        </p:txBody>
      </p:sp>
      <p:sp>
        <p:nvSpPr>
          <p:cNvPr id="48" name="Rectangle 47">
            <a:extLst>
              <a:ext uri="{FF2B5EF4-FFF2-40B4-BE49-F238E27FC236}">
                <a16:creationId xmlns:a16="http://schemas.microsoft.com/office/drawing/2014/main" id="{1BF92B4D-4824-8C03-47B5-2227A3F3B212}"/>
              </a:ext>
            </a:extLst>
          </p:cNvPr>
          <p:cNvSpPr/>
          <p:nvPr/>
        </p:nvSpPr>
        <p:spPr bwMode="auto">
          <a:xfrm>
            <a:off x="8294085" y="3155908"/>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49" name="Rectangle 48">
            <a:extLst>
              <a:ext uri="{FF2B5EF4-FFF2-40B4-BE49-F238E27FC236}">
                <a16:creationId xmlns:a16="http://schemas.microsoft.com/office/drawing/2014/main" id="{2382C2C5-357F-25F8-3653-C1ACA3C962B4}"/>
              </a:ext>
            </a:extLst>
          </p:cNvPr>
          <p:cNvSpPr/>
          <p:nvPr/>
        </p:nvSpPr>
        <p:spPr bwMode="auto">
          <a:xfrm>
            <a:off x="8294050" y="2981475"/>
            <a:ext cx="2035668" cy="169712"/>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12" charset="-128"/>
            </a:endParaRPr>
          </a:p>
        </p:txBody>
      </p:sp>
      <p:cxnSp>
        <p:nvCxnSpPr>
          <p:cNvPr id="50" name="Straight Arrow Connector 49">
            <a:extLst>
              <a:ext uri="{FF2B5EF4-FFF2-40B4-BE49-F238E27FC236}">
                <a16:creationId xmlns:a16="http://schemas.microsoft.com/office/drawing/2014/main" id="{E17B7F35-E28A-1035-9503-93C0A6AFC78F}"/>
              </a:ext>
            </a:extLst>
          </p:cNvPr>
          <p:cNvCxnSpPr>
            <a:cxnSpLocks/>
          </p:cNvCxnSpPr>
          <p:nvPr/>
        </p:nvCxnSpPr>
        <p:spPr bwMode="auto">
          <a:xfrm>
            <a:off x="9289974" y="2166376"/>
            <a:ext cx="601" cy="732665"/>
          </a:xfrm>
          <a:prstGeom prst="straightConnector1">
            <a:avLst/>
          </a:prstGeom>
          <a:solidFill>
            <a:schemeClr val="accent1"/>
          </a:solidFill>
          <a:ln w="38100" cap="flat" cmpd="sng" algn="ctr">
            <a:solidFill>
              <a:srgbClr val="C00000"/>
            </a:solidFill>
            <a:prstDash val="solid"/>
            <a:round/>
            <a:headEnd type="none" w="med" len="med"/>
            <a:tailEnd type="triangle" w="med" len="med"/>
          </a:ln>
          <a:effectLst/>
        </p:spPr>
      </p:cxnSp>
      <p:sp>
        <p:nvSpPr>
          <p:cNvPr id="51" name="TextBox 50">
            <a:extLst>
              <a:ext uri="{FF2B5EF4-FFF2-40B4-BE49-F238E27FC236}">
                <a16:creationId xmlns:a16="http://schemas.microsoft.com/office/drawing/2014/main" id="{60E37E88-6BEF-FBA4-C353-D1D5B7DB5214}"/>
              </a:ext>
            </a:extLst>
          </p:cNvPr>
          <p:cNvSpPr txBox="1"/>
          <p:nvPr/>
        </p:nvSpPr>
        <p:spPr>
          <a:xfrm>
            <a:off x="7962626" y="1486801"/>
            <a:ext cx="1410904" cy="646331"/>
          </a:xfrm>
          <a:prstGeom prst="rect">
            <a:avLst/>
          </a:prstGeom>
          <a:noFill/>
        </p:spPr>
        <p:txBody>
          <a:bodyPr wrap="square" rtlCol="0">
            <a:spAutoFit/>
          </a:bodyPr>
          <a:lstStyle/>
          <a:p>
            <a:r>
              <a:rPr lang="en-US" dirty="0"/>
              <a:t>Some Heat Absorbed</a:t>
            </a:r>
          </a:p>
        </p:txBody>
      </p:sp>
      <p:sp>
        <p:nvSpPr>
          <p:cNvPr id="52" name="Rectangle 51">
            <a:extLst>
              <a:ext uri="{FF2B5EF4-FFF2-40B4-BE49-F238E27FC236}">
                <a16:creationId xmlns:a16="http://schemas.microsoft.com/office/drawing/2014/main" id="{68AD25BD-3D32-4D12-BA05-79B014AA945D}"/>
              </a:ext>
            </a:extLst>
          </p:cNvPr>
          <p:cNvSpPr/>
          <p:nvPr/>
        </p:nvSpPr>
        <p:spPr bwMode="auto">
          <a:xfrm>
            <a:off x="8294050" y="2892930"/>
            <a:ext cx="2035668" cy="85965"/>
          </a:xfrm>
          <a:prstGeom prst="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cxnSp>
        <p:nvCxnSpPr>
          <p:cNvPr id="53" name="Straight Arrow Connector 52">
            <a:extLst>
              <a:ext uri="{FF2B5EF4-FFF2-40B4-BE49-F238E27FC236}">
                <a16:creationId xmlns:a16="http://schemas.microsoft.com/office/drawing/2014/main" id="{C5D9E8AD-EFB6-8E7F-3AB1-0385A0DE3A6D}"/>
              </a:ext>
            </a:extLst>
          </p:cNvPr>
          <p:cNvCxnSpPr>
            <a:cxnSpLocks/>
            <a:stCxn id="54" idx="3"/>
          </p:cNvCxnSpPr>
          <p:nvPr/>
        </p:nvCxnSpPr>
        <p:spPr bwMode="auto">
          <a:xfrm>
            <a:off x="7784638" y="2910636"/>
            <a:ext cx="522608" cy="482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54" name="TextBox 53">
            <a:extLst>
              <a:ext uri="{FF2B5EF4-FFF2-40B4-BE49-F238E27FC236}">
                <a16:creationId xmlns:a16="http://schemas.microsoft.com/office/drawing/2014/main" id="{AD131BB6-5853-1545-0FE7-12539D879044}"/>
              </a:ext>
            </a:extLst>
          </p:cNvPr>
          <p:cNvSpPr txBox="1"/>
          <p:nvPr/>
        </p:nvSpPr>
        <p:spPr>
          <a:xfrm>
            <a:off x="7043538" y="2722409"/>
            <a:ext cx="741100" cy="376454"/>
          </a:xfrm>
          <a:prstGeom prst="rect">
            <a:avLst/>
          </a:prstGeom>
          <a:noFill/>
        </p:spPr>
        <p:txBody>
          <a:bodyPr wrap="square" rtlCol="0">
            <a:spAutoFit/>
          </a:bodyPr>
          <a:lstStyle/>
          <a:p>
            <a:r>
              <a:rPr lang="en-US" dirty="0"/>
              <a:t>Dust</a:t>
            </a:r>
          </a:p>
        </p:txBody>
      </p:sp>
    </p:spTree>
    <p:extLst>
      <p:ext uri="{BB962C8B-B14F-4D97-AF65-F5344CB8AC3E}">
        <p14:creationId xmlns:p14="http://schemas.microsoft.com/office/powerpoint/2010/main" val="215484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34"/>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35"/>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36"/>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hidden"/>
                                      </p:to>
                                    </p:set>
                                  </p:childTnLst>
                                </p:cTn>
                              </p:par>
                              <p:par>
                                <p:cTn id="55" presetID="1" presetClass="exit"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41"/>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42"/>
                                        </p:tgtEl>
                                        <p:attrNameLst>
                                          <p:attrName>style.visibility</p:attrName>
                                        </p:attrNameLst>
                                      </p:cBhvr>
                                      <p:to>
                                        <p:strVal val="hidden"/>
                                      </p:to>
                                    </p:set>
                                  </p:childTnLst>
                                </p:cTn>
                              </p:par>
                              <p:par>
                                <p:cTn id="61" presetID="1" presetClass="exit"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5" grpId="0" animBg="1"/>
      <p:bldP spid="17" grpId="0"/>
      <p:bldP spid="18" grpId="0"/>
      <p:bldP spid="19" grpId="0"/>
      <p:bldP spid="21" grpId="0"/>
      <p:bldP spid="22" grpId="0"/>
      <p:bldP spid="23" grpId="0"/>
      <p:bldP spid="24" grpId="0" animBg="1"/>
      <p:bldP spid="25" grpId="0" animBg="1"/>
      <p:bldP spid="39" grpId="0"/>
      <p:bldP spid="40" grpId="0" animBg="1"/>
      <p:bldP spid="41" grpId="0" animBg="1"/>
      <p:bldP spid="43" grpId="0"/>
      <p:bldP spid="47" grpId="0"/>
      <p:bldP spid="48" grpId="0" animBg="1"/>
      <p:bldP spid="49" grpId="0" animBg="1"/>
      <p:bldP spid="51" grpId="0"/>
      <p:bldP spid="52" grpId="0" animBg="1"/>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5</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25600" y="0"/>
            <a:ext cx="10368738"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defRPr/>
            </a:pPr>
            <a:r>
              <a:rPr lang="en-US" sz="3600" dirty="0">
                <a:solidFill>
                  <a:sysClr val="window" lastClr="FFFFFF">
                    <a:lumMod val="85000"/>
                  </a:sysClr>
                </a:solidFill>
              </a:rPr>
              <a:t>The EDS is a technology that uses high alternating electric fields to remove particles</a:t>
            </a:r>
          </a:p>
        </p:txBody>
      </p:sp>
      <p:sp>
        <p:nvSpPr>
          <p:cNvPr id="41" name="TextBox 40">
            <a:extLst>
              <a:ext uri="{FF2B5EF4-FFF2-40B4-BE49-F238E27FC236}">
                <a16:creationId xmlns:a16="http://schemas.microsoft.com/office/drawing/2014/main" id="{C653E3DA-C0D0-4272-8AA5-2773A8D689E1}"/>
              </a:ext>
            </a:extLst>
          </p:cNvPr>
          <p:cNvSpPr txBox="1"/>
          <p:nvPr/>
        </p:nvSpPr>
        <p:spPr>
          <a:xfrm>
            <a:off x="310392" y="1300294"/>
            <a:ext cx="5834195" cy="523220"/>
          </a:xfrm>
          <a:prstGeom prst="rect">
            <a:avLst/>
          </a:prstGeom>
          <a:noFill/>
        </p:spPr>
        <p:txBody>
          <a:bodyPr wrap="square" rtlCol="0">
            <a:spAutoFit/>
          </a:bodyPr>
          <a:lstStyle/>
          <a:p>
            <a:r>
              <a:rPr lang="en-US" sz="2800" dirty="0"/>
              <a:t>Electrodynamic Dust Shield (EDS):</a:t>
            </a:r>
          </a:p>
        </p:txBody>
      </p:sp>
      <p:sp>
        <p:nvSpPr>
          <p:cNvPr id="44" name="Rectangle 43">
            <a:extLst>
              <a:ext uri="{FF2B5EF4-FFF2-40B4-BE49-F238E27FC236}">
                <a16:creationId xmlns:a16="http://schemas.microsoft.com/office/drawing/2014/main" id="{D931339D-D062-460A-B5E8-96C8A2D05B2E}"/>
              </a:ext>
            </a:extLst>
          </p:cNvPr>
          <p:cNvSpPr/>
          <p:nvPr/>
        </p:nvSpPr>
        <p:spPr>
          <a:xfrm>
            <a:off x="1625600" y="4818735"/>
            <a:ext cx="2429077" cy="251670"/>
          </a:xfrm>
          <a:prstGeom prst="rect">
            <a:avLst/>
          </a:prstGeom>
          <a:solidFill>
            <a:srgbClr val="CCECC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9A1927F-C45C-48C9-ACA2-B9650716EFE2}"/>
              </a:ext>
            </a:extLst>
          </p:cNvPr>
          <p:cNvSpPr/>
          <p:nvPr/>
        </p:nvSpPr>
        <p:spPr>
          <a:xfrm>
            <a:off x="1625600" y="5070405"/>
            <a:ext cx="2429077" cy="251670"/>
          </a:xfrm>
          <a:prstGeom prst="rect">
            <a:avLst/>
          </a:prstGeom>
          <a:solidFill>
            <a:srgbClr val="F0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CAB54F3-64B8-4271-9EE1-0EF7F625EABE}"/>
              </a:ext>
            </a:extLst>
          </p:cNvPr>
          <p:cNvSpPr/>
          <p:nvPr/>
        </p:nvSpPr>
        <p:spPr>
          <a:xfrm>
            <a:off x="1625600" y="5318275"/>
            <a:ext cx="2429077" cy="92279"/>
          </a:xfrm>
          <a:prstGeom prst="rect">
            <a:avLst/>
          </a:prstGeom>
          <a:solidFill>
            <a:schemeClr val="bg2">
              <a:lumMod val="9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F8D9924-1D12-4C4C-B83F-FCD8C3A87543}"/>
              </a:ext>
            </a:extLst>
          </p:cNvPr>
          <p:cNvSpPr/>
          <p:nvPr/>
        </p:nvSpPr>
        <p:spPr>
          <a:xfrm>
            <a:off x="1625599" y="5410554"/>
            <a:ext cx="2429077" cy="251670"/>
          </a:xfrm>
          <a:prstGeom prst="rect">
            <a:avLst/>
          </a:prstGeom>
          <a:solidFill>
            <a:schemeClr val="tx1">
              <a:lumMod val="50000"/>
              <a:lumOff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997209E-994A-413A-BD2C-812DB8B52517}"/>
              </a:ext>
            </a:extLst>
          </p:cNvPr>
          <p:cNvSpPr/>
          <p:nvPr/>
        </p:nvSpPr>
        <p:spPr>
          <a:xfrm>
            <a:off x="1673446" y="4978126"/>
            <a:ext cx="192873" cy="92279"/>
          </a:xfrm>
          <a:prstGeom prst="rect">
            <a:avLst/>
          </a:prstGeom>
          <a:solidFill>
            <a:srgbClr val="1F77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C4F4767-480E-43AE-9118-FBA7A5E5B9DA}"/>
              </a:ext>
            </a:extLst>
          </p:cNvPr>
          <p:cNvSpPr/>
          <p:nvPr/>
        </p:nvSpPr>
        <p:spPr>
          <a:xfrm>
            <a:off x="1968458" y="4978126"/>
            <a:ext cx="192873" cy="92279"/>
          </a:xfrm>
          <a:prstGeom prst="rect">
            <a:avLst/>
          </a:prstGeom>
          <a:solidFill>
            <a:srgbClr val="1F77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05ECFB1-D7CA-4BD3-A561-EAF2FE39CC90}"/>
              </a:ext>
            </a:extLst>
          </p:cNvPr>
          <p:cNvSpPr/>
          <p:nvPr/>
        </p:nvSpPr>
        <p:spPr>
          <a:xfrm>
            <a:off x="2263470" y="4978126"/>
            <a:ext cx="192873" cy="92279"/>
          </a:xfrm>
          <a:prstGeom prst="rect">
            <a:avLst/>
          </a:prstGeom>
          <a:solidFill>
            <a:srgbClr val="1F77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3E83290-2972-4ED7-B9BA-49A7ED5BF27E}"/>
              </a:ext>
            </a:extLst>
          </p:cNvPr>
          <p:cNvSpPr/>
          <p:nvPr/>
        </p:nvSpPr>
        <p:spPr>
          <a:xfrm>
            <a:off x="2558482" y="4978126"/>
            <a:ext cx="192873" cy="92279"/>
          </a:xfrm>
          <a:prstGeom prst="rect">
            <a:avLst/>
          </a:prstGeom>
          <a:solidFill>
            <a:srgbClr val="1F77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C344690-0DB4-4AFA-95E6-817E3E9A8D20}"/>
              </a:ext>
            </a:extLst>
          </p:cNvPr>
          <p:cNvSpPr/>
          <p:nvPr/>
        </p:nvSpPr>
        <p:spPr>
          <a:xfrm>
            <a:off x="2853494" y="4978126"/>
            <a:ext cx="192873" cy="92279"/>
          </a:xfrm>
          <a:prstGeom prst="rect">
            <a:avLst/>
          </a:prstGeom>
          <a:solidFill>
            <a:srgbClr val="1F77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309E300-1FEB-4AFF-81D6-ABE2F8241AE4}"/>
              </a:ext>
            </a:extLst>
          </p:cNvPr>
          <p:cNvSpPr/>
          <p:nvPr/>
        </p:nvSpPr>
        <p:spPr>
          <a:xfrm>
            <a:off x="3148506" y="4978126"/>
            <a:ext cx="192873" cy="92279"/>
          </a:xfrm>
          <a:prstGeom prst="rect">
            <a:avLst/>
          </a:prstGeom>
          <a:solidFill>
            <a:srgbClr val="1F77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666B306-16FB-4A73-B363-5BA9E19AD289}"/>
              </a:ext>
            </a:extLst>
          </p:cNvPr>
          <p:cNvSpPr/>
          <p:nvPr/>
        </p:nvSpPr>
        <p:spPr>
          <a:xfrm>
            <a:off x="3443518" y="4978126"/>
            <a:ext cx="192873" cy="92279"/>
          </a:xfrm>
          <a:prstGeom prst="rect">
            <a:avLst/>
          </a:prstGeom>
          <a:solidFill>
            <a:srgbClr val="1F77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1CF078A-A591-4CDB-9295-3B00A67ADC28}"/>
              </a:ext>
            </a:extLst>
          </p:cNvPr>
          <p:cNvSpPr txBox="1"/>
          <p:nvPr/>
        </p:nvSpPr>
        <p:spPr>
          <a:xfrm>
            <a:off x="4106377" y="4697273"/>
            <a:ext cx="1795244" cy="369332"/>
          </a:xfrm>
          <a:prstGeom prst="rect">
            <a:avLst/>
          </a:prstGeom>
          <a:noFill/>
          <a:effectLst/>
        </p:spPr>
        <p:txBody>
          <a:bodyPr wrap="square" rtlCol="0">
            <a:spAutoFit/>
          </a:bodyPr>
          <a:lstStyle/>
          <a:p>
            <a:r>
              <a:rPr lang="en-US" dirty="0">
                <a:solidFill>
                  <a:srgbClr val="07A10E"/>
                </a:solidFill>
              </a:rPr>
              <a:t>Insulating layer</a:t>
            </a:r>
          </a:p>
        </p:txBody>
      </p:sp>
      <p:sp>
        <p:nvSpPr>
          <p:cNvPr id="29" name="TextBox 28">
            <a:extLst>
              <a:ext uri="{FF2B5EF4-FFF2-40B4-BE49-F238E27FC236}">
                <a16:creationId xmlns:a16="http://schemas.microsoft.com/office/drawing/2014/main" id="{B568DAD5-FA05-41BE-B2E4-8841D049B9E2}"/>
              </a:ext>
            </a:extLst>
          </p:cNvPr>
          <p:cNvSpPr txBox="1"/>
          <p:nvPr/>
        </p:nvSpPr>
        <p:spPr>
          <a:xfrm>
            <a:off x="229353" y="4837699"/>
            <a:ext cx="1272652" cy="369332"/>
          </a:xfrm>
          <a:prstGeom prst="rect">
            <a:avLst/>
          </a:prstGeom>
          <a:noFill/>
          <a:effectLst/>
        </p:spPr>
        <p:txBody>
          <a:bodyPr wrap="square" rtlCol="0">
            <a:spAutoFit/>
          </a:bodyPr>
          <a:lstStyle/>
          <a:p>
            <a:r>
              <a:rPr lang="en-US" dirty="0">
                <a:solidFill>
                  <a:srgbClr val="1F77B4"/>
                </a:solidFill>
              </a:rPr>
              <a:t>Electrodes</a:t>
            </a:r>
          </a:p>
        </p:txBody>
      </p:sp>
      <p:sp>
        <p:nvSpPr>
          <p:cNvPr id="30" name="TextBox 29">
            <a:extLst>
              <a:ext uri="{FF2B5EF4-FFF2-40B4-BE49-F238E27FC236}">
                <a16:creationId xmlns:a16="http://schemas.microsoft.com/office/drawing/2014/main" id="{E6D2D893-4815-483D-830D-4F79625159C0}"/>
              </a:ext>
            </a:extLst>
          </p:cNvPr>
          <p:cNvSpPr txBox="1"/>
          <p:nvPr/>
        </p:nvSpPr>
        <p:spPr>
          <a:xfrm>
            <a:off x="4106377" y="5054572"/>
            <a:ext cx="1795244" cy="369332"/>
          </a:xfrm>
          <a:prstGeom prst="rect">
            <a:avLst/>
          </a:prstGeom>
          <a:noFill/>
          <a:effectLst/>
        </p:spPr>
        <p:txBody>
          <a:bodyPr wrap="square" rtlCol="0">
            <a:spAutoFit/>
          </a:bodyPr>
          <a:lstStyle/>
          <a:p>
            <a:r>
              <a:rPr lang="en-US" dirty="0">
                <a:solidFill>
                  <a:schemeClr val="accent5">
                    <a:lumMod val="75000"/>
                  </a:schemeClr>
                </a:solidFill>
              </a:rPr>
              <a:t>Substrate</a:t>
            </a:r>
          </a:p>
        </p:txBody>
      </p:sp>
      <p:sp>
        <p:nvSpPr>
          <p:cNvPr id="31" name="TextBox 30">
            <a:extLst>
              <a:ext uri="{FF2B5EF4-FFF2-40B4-BE49-F238E27FC236}">
                <a16:creationId xmlns:a16="http://schemas.microsoft.com/office/drawing/2014/main" id="{40BB8834-6ACF-4E48-962F-FFED0EF3D829}"/>
              </a:ext>
            </a:extLst>
          </p:cNvPr>
          <p:cNvSpPr txBox="1"/>
          <p:nvPr/>
        </p:nvSpPr>
        <p:spPr>
          <a:xfrm>
            <a:off x="262968" y="5191380"/>
            <a:ext cx="1795244" cy="369332"/>
          </a:xfrm>
          <a:prstGeom prst="rect">
            <a:avLst/>
          </a:prstGeom>
          <a:noFill/>
          <a:effectLst/>
        </p:spPr>
        <p:txBody>
          <a:bodyPr wrap="square" rtlCol="0">
            <a:spAutoFit/>
          </a:bodyPr>
          <a:lstStyle/>
          <a:p>
            <a:r>
              <a:rPr lang="en-US" dirty="0">
                <a:solidFill>
                  <a:schemeClr val="bg2">
                    <a:lumMod val="50000"/>
                  </a:schemeClr>
                </a:solidFill>
              </a:rPr>
              <a:t>Adhesive</a:t>
            </a:r>
          </a:p>
        </p:txBody>
      </p:sp>
      <p:sp>
        <p:nvSpPr>
          <p:cNvPr id="32" name="TextBox 31">
            <a:extLst>
              <a:ext uri="{FF2B5EF4-FFF2-40B4-BE49-F238E27FC236}">
                <a16:creationId xmlns:a16="http://schemas.microsoft.com/office/drawing/2014/main" id="{867B6242-48AC-4DBA-9C28-E3B60C4EAC99}"/>
              </a:ext>
            </a:extLst>
          </p:cNvPr>
          <p:cNvSpPr txBox="1"/>
          <p:nvPr/>
        </p:nvSpPr>
        <p:spPr>
          <a:xfrm>
            <a:off x="4108735" y="5411871"/>
            <a:ext cx="2424420" cy="369332"/>
          </a:xfrm>
          <a:prstGeom prst="rect">
            <a:avLst/>
          </a:prstGeom>
          <a:noFill/>
          <a:effectLst/>
        </p:spPr>
        <p:txBody>
          <a:bodyPr wrap="square" rtlCol="0">
            <a:spAutoFit/>
          </a:bodyPr>
          <a:lstStyle/>
          <a:p>
            <a:r>
              <a:rPr lang="en-US" dirty="0">
                <a:solidFill>
                  <a:schemeClr val="tx1">
                    <a:lumMod val="65000"/>
                    <a:lumOff val="35000"/>
                  </a:schemeClr>
                </a:solidFill>
              </a:rPr>
              <a:t>Ground/ Other Phase</a:t>
            </a:r>
          </a:p>
        </p:txBody>
      </p:sp>
      <p:sp>
        <p:nvSpPr>
          <p:cNvPr id="8" name="TextBox 7">
            <a:extLst>
              <a:ext uri="{FF2B5EF4-FFF2-40B4-BE49-F238E27FC236}">
                <a16:creationId xmlns:a16="http://schemas.microsoft.com/office/drawing/2014/main" id="{12EE8521-C1BB-4EF3-B41B-CE689826BAFF}"/>
              </a:ext>
            </a:extLst>
          </p:cNvPr>
          <p:cNvSpPr txBox="1"/>
          <p:nvPr/>
        </p:nvSpPr>
        <p:spPr>
          <a:xfrm>
            <a:off x="236090" y="1840870"/>
            <a:ext cx="2723354" cy="369332"/>
          </a:xfrm>
          <a:prstGeom prst="rect">
            <a:avLst/>
          </a:prstGeom>
          <a:noFill/>
        </p:spPr>
        <p:txBody>
          <a:bodyPr wrap="square" rtlCol="0">
            <a:spAutoFit/>
          </a:bodyPr>
          <a:lstStyle/>
          <a:p>
            <a:r>
              <a:rPr lang="en-US" dirty="0"/>
              <a:t>Out-of-Plane (3D) EDS:</a:t>
            </a:r>
          </a:p>
        </p:txBody>
      </p:sp>
      <p:sp>
        <p:nvSpPr>
          <p:cNvPr id="34" name="TextBox 33">
            <a:extLst>
              <a:ext uri="{FF2B5EF4-FFF2-40B4-BE49-F238E27FC236}">
                <a16:creationId xmlns:a16="http://schemas.microsoft.com/office/drawing/2014/main" id="{4A16AFBF-7D94-4233-8996-BC913287D07F}"/>
              </a:ext>
            </a:extLst>
          </p:cNvPr>
          <p:cNvSpPr txBox="1"/>
          <p:nvPr/>
        </p:nvSpPr>
        <p:spPr>
          <a:xfrm>
            <a:off x="6350909" y="1820535"/>
            <a:ext cx="2531829" cy="369332"/>
          </a:xfrm>
          <a:prstGeom prst="rect">
            <a:avLst/>
          </a:prstGeom>
          <a:noFill/>
        </p:spPr>
        <p:txBody>
          <a:bodyPr wrap="square" rtlCol="0">
            <a:spAutoFit/>
          </a:bodyPr>
          <a:lstStyle/>
          <a:p>
            <a:r>
              <a:rPr lang="en-US" dirty="0"/>
              <a:t>In-Plane (2D) EDS:</a:t>
            </a:r>
          </a:p>
        </p:txBody>
      </p:sp>
      <p:sp>
        <p:nvSpPr>
          <p:cNvPr id="35" name="Rectangle 34">
            <a:extLst>
              <a:ext uri="{FF2B5EF4-FFF2-40B4-BE49-F238E27FC236}">
                <a16:creationId xmlns:a16="http://schemas.microsoft.com/office/drawing/2014/main" id="{F94AFC20-98D1-483D-8C53-15FCAF53F1C7}"/>
              </a:ext>
            </a:extLst>
          </p:cNvPr>
          <p:cNvSpPr/>
          <p:nvPr/>
        </p:nvSpPr>
        <p:spPr>
          <a:xfrm>
            <a:off x="7713900" y="4780934"/>
            <a:ext cx="2489958" cy="251670"/>
          </a:xfrm>
          <a:prstGeom prst="rect">
            <a:avLst/>
          </a:prstGeom>
          <a:solidFill>
            <a:srgbClr val="CCECCC"/>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41015C5-8396-4C1F-961C-B3A2D61C47AC}"/>
              </a:ext>
            </a:extLst>
          </p:cNvPr>
          <p:cNvSpPr/>
          <p:nvPr/>
        </p:nvSpPr>
        <p:spPr>
          <a:xfrm>
            <a:off x="7713900" y="5032604"/>
            <a:ext cx="2489958" cy="251670"/>
          </a:xfrm>
          <a:prstGeom prst="rect">
            <a:avLst/>
          </a:prstGeom>
          <a:solidFill>
            <a:srgbClr val="F0FF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F3FADA4-0C88-4A33-838D-2C078F45F7A2}"/>
              </a:ext>
            </a:extLst>
          </p:cNvPr>
          <p:cNvSpPr/>
          <p:nvPr/>
        </p:nvSpPr>
        <p:spPr>
          <a:xfrm>
            <a:off x="7956659" y="4940325"/>
            <a:ext cx="197707" cy="92279"/>
          </a:xfrm>
          <a:prstGeom prst="rect">
            <a:avLst/>
          </a:prstGeom>
          <a:solidFill>
            <a:srgbClr val="FF7F0E"/>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4B7DE6F7-8BD9-44F8-BD7D-923CE5D6CD7F}"/>
              </a:ext>
            </a:extLst>
          </p:cNvPr>
          <p:cNvSpPr/>
          <p:nvPr/>
        </p:nvSpPr>
        <p:spPr>
          <a:xfrm>
            <a:off x="8251671" y="4940325"/>
            <a:ext cx="197707" cy="92279"/>
          </a:xfrm>
          <a:prstGeom prst="rect">
            <a:avLst/>
          </a:prstGeom>
          <a:solidFill>
            <a:srgbClr val="1D76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CE176CE-BF80-4B17-BFDD-679E9725957C}"/>
              </a:ext>
            </a:extLst>
          </p:cNvPr>
          <p:cNvSpPr/>
          <p:nvPr/>
        </p:nvSpPr>
        <p:spPr>
          <a:xfrm>
            <a:off x="8546683" y="4940325"/>
            <a:ext cx="197707" cy="92279"/>
          </a:xfrm>
          <a:prstGeom prst="rect">
            <a:avLst/>
          </a:prstGeom>
          <a:solidFill>
            <a:srgbClr val="FF7F0E"/>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710FE888-DF62-497B-8E49-8E89C65C554C}"/>
              </a:ext>
            </a:extLst>
          </p:cNvPr>
          <p:cNvSpPr/>
          <p:nvPr/>
        </p:nvSpPr>
        <p:spPr>
          <a:xfrm>
            <a:off x="8841695" y="4940325"/>
            <a:ext cx="197707" cy="92279"/>
          </a:xfrm>
          <a:prstGeom prst="rect">
            <a:avLst/>
          </a:prstGeom>
          <a:solidFill>
            <a:srgbClr val="1D76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065CAFFE-4DB4-42CE-B86C-731C9EC8E509}"/>
              </a:ext>
            </a:extLst>
          </p:cNvPr>
          <p:cNvSpPr/>
          <p:nvPr/>
        </p:nvSpPr>
        <p:spPr>
          <a:xfrm>
            <a:off x="9136707" y="4940325"/>
            <a:ext cx="197707" cy="92279"/>
          </a:xfrm>
          <a:prstGeom prst="rect">
            <a:avLst/>
          </a:prstGeom>
          <a:solidFill>
            <a:srgbClr val="FF7F0E"/>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4760E321-58DA-407B-9D1A-F2821C114BCA}"/>
              </a:ext>
            </a:extLst>
          </p:cNvPr>
          <p:cNvSpPr/>
          <p:nvPr/>
        </p:nvSpPr>
        <p:spPr>
          <a:xfrm>
            <a:off x="9431719" y="4940325"/>
            <a:ext cx="197707" cy="92279"/>
          </a:xfrm>
          <a:prstGeom prst="rect">
            <a:avLst/>
          </a:prstGeom>
          <a:solidFill>
            <a:srgbClr val="1D76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6AFDBC45-353F-42AE-A031-97FE724B29D5}"/>
              </a:ext>
            </a:extLst>
          </p:cNvPr>
          <p:cNvSpPr/>
          <p:nvPr/>
        </p:nvSpPr>
        <p:spPr>
          <a:xfrm>
            <a:off x="9726731" y="4940325"/>
            <a:ext cx="197707" cy="92279"/>
          </a:xfrm>
          <a:prstGeom prst="rect">
            <a:avLst/>
          </a:prstGeom>
          <a:solidFill>
            <a:srgbClr val="FF7F0E"/>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9285654A-0263-448C-9BD7-6644E308961D}"/>
              </a:ext>
            </a:extLst>
          </p:cNvPr>
          <p:cNvSpPr/>
          <p:nvPr/>
        </p:nvSpPr>
        <p:spPr>
          <a:xfrm>
            <a:off x="10023591" y="4940326"/>
            <a:ext cx="180267" cy="92278"/>
          </a:xfrm>
          <a:prstGeom prst="rect">
            <a:avLst/>
          </a:prstGeom>
          <a:solidFill>
            <a:srgbClr val="1D76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4D1FC0FE-AD46-4F81-BF5C-CA5EAA90EA98}"/>
              </a:ext>
            </a:extLst>
          </p:cNvPr>
          <p:cNvSpPr txBox="1"/>
          <p:nvPr/>
        </p:nvSpPr>
        <p:spPr>
          <a:xfrm>
            <a:off x="10410179" y="4640508"/>
            <a:ext cx="1795244" cy="369332"/>
          </a:xfrm>
          <a:prstGeom prst="rect">
            <a:avLst/>
          </a:prstGeom>
          <a:noFill/>
          <a:effectLst/>
        </p:spPr>
        <p:txBody>
          <a:bodyPr wrap="square" rtlCol="0">
            <a:spAutoFit/>
          </a:bodyPr>
          <a:lstStyle/>
          <a:p>
            <a:r>
              <a:rPr lang="en-US" dirty="0">
                <a:solidFill>
                  <a:srgbClr val="07A10E"/>
                </a:solidFill>
              </a:rPr>
              <a:t>Insulating layer</a:t>
            </a:r>
          </a:p>
        </p:txBody>
      </p:sp>
      <p:sp>
        <p:nvSpPr>
          <p:cNvPr id="53" name="TextBox 52">
            <a:extLst>
              <a:ext uri="{FF2B5EF4-FFF2-40B4-BE49-F238E27FC236}">
                <a16:creationId xmlns:a16="http://schemas.microsoft.com/office/drawing/2014/main" id="{A1AC242D-CE48-4DEF-94FC-6FBA6A1F90DC}"/>
              </a:ext>
            </a:extLst>
          </p:cNvPr>
          <p:cNvSpPr txBox="1"/>
          <p:nvPr/>
        </p:nvSpPr>
        <p:spPr>
          <a:xfrm>
            <a:off x="6348549" y="4801798"/>
            <a:ext cx="1272652" cy="369332"/>
          </a:xfrm>
          <a:prstGeom prst="rect">
            <a:avLst/>
          </a:prstGeom>
          <a:noFill/>
          <a:effectLst/>
        </p:spPr>
        <p:txBody>
          <a:bodyPr wrap="square" rtlCol="0">
            <a:spAutoFit/>
          </a:bodyPr>
          <a:lstStyle/>
          <a:p>
            <a:r>
              <a:rPr lang="en-US" dirty="0">
                <a:solidFill>
                  <a:schemeClr val="accent6">
                    <a:lumMod val="75000"/>
                  </a:schemeClr>
                </a:solidFill>
              </a:rPr>
              <a:t>Electrodes</a:t>
            </a:r>
          </a:p>
        </p:txBody>
      </p:sp>
      <p:sp>
        <p:nvSpPr>
          <p:cNvPr id="54" name="TextBox 53">
            <a:extLst>
              <a:ext uri="{FF2B5EF4-FFF2-40B4-BE49-F238E27FC236}">
                <a16:creationId xmlns:a16="http://schemas.microsoft.com/office/drawing/2014/main" id="{E6E6EB13-F8F9-463F-895D-BE484A78F980}"/>
              </a:ext>
            </a:extLst>
          </p:cNvPr>
          <p:cNvSpPr txBox="1"/>
          <p:nvPr/>
        </p:nvSpPr>
        <p:spPr>
          <a:xfrm>
            <a:off x="10581970" y="4944272"/>
            <a:ext cx="1795244" cy="369332"/>
          </a:xfrm>
          <a:prstGeom prst="rect">
            <a:avLst/>
          </a:prstGeom>
          <a:noFill/>
          <a:effectLst/>
        </p:spPr>
        <p:txBody>
          <a:bodyPr wrap="square" rtlCol="0">
            <a:spAutoFit/>
          </a:bodyPr>
          <a:lstStyle/>
          <a:p>
            <a:r>
              <a:rPr lang="en-US" dirty="0">
                <a:solidFill>
                  <a:srgbClr val="31859C"/>
                </a:solidFill>
              </a:rPr>
              <a:t>Substrate</a:t>
            </a:r>
          </a:p>
        </p:txBody>
      </p:sp>
      <p:pic>
        <p:nvPicPr>
          <p:cNvPr id="10" name="Picture 9" descr="Chart, diagram&#10;&#10;Description automatically generated">
            <a:extLst>
              <a:ext uri="{FF2B5EF4-FFF2-40B4-BE49-F238E27FC236}">
                <a16:creationId xmlns:a16="http://schemas.microsoft.com/office/drawing/2014/main" id="{7EA8C4E3-A85F-4886-A8CC-D6A6160D5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2213" y="2228074"/>
            <a:ext cx="2611645" cy="2470634"/>
          </a:xfrm>
          <a:prstGeom prst="rect">
            <a:avLst/>
          </a:prstGeom>
        </p:spPr>
      </p:pic>
      <p:pic>
        <p:nvPicPr>
          <p:cNvPr id="12" name="Picture 11" descr="Diagram, table, Excel&#10;&#10;Description automatically generated">
            <a:extLst>
              <a:ext uri="{FF2B5EF4-FFF2-40B4-BE49-F238E27FC236}">
                <a16:creationId xmlns:a16="http://schemas.microsoft.com/office/drawing/2014/main" id="{57C169D0-29B2-4ABC-99F8-DA87ADDC0D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7707" y="2348651"/>
            <a:ext cx="2611645" cy="2385192"/>
          </a:xfrm>
          <a:prstGeom prst="rect">
            <a:avLst/>
          </a:prstGeom>
        </p:spPr>
      </p:pic>
      <p:sp>
        <p:nvSpPr>
          <p:cNvPr id="59" name="Rectangle 58">
            <a:extLst>
              <a:ext uri="{FF2B5EF4-FFF2-40B4-BE49-F238E27FC236}">
                <a16:creationId xmlns:a16="http://schemas.microsoft.com/office/drawing/2014/main" id="{8B6BBD71-DBC9-45E0-B858-7419FD35E7DC}"/>
              </a:ext>
            </a:extLst>
          </p:cNvPr>
          <p:cNvSpPr/>
          <p:nvPr/>
        </p:nvSpPr>
        <p:spPr>
          <a:xfrm>
            <a:off x="7727061" y="4941041"/>
            <a:ext cx="130446" cy="91563"/>
          </a:xfrm>
          <a:prstGeom prst="rect">
            <a:avLst/>
          </a:prstGeom>
          <a:solidFill>
            <a:srgbClr val="1D76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8E02125E-FD6F-42B9-96AD-E6A0EFF8DC1D}"/>
              </a:ext>
            </a:extLst>
          </p:cNvPr>
          <p:cNvSpPr/>
          <p:nvPr/>
        </p:nvSpPr>
        <p:spPr>
          <a:xfrm>
            <a:off x="3739227" y="4970578"/>
            <a:ext cx="192873" cy="92279"/>
          </a:xfrm>
          <a:prstGeom prst="rect">
            <a:avLst/>
          </a:prstGeom>
          <a:solidFill>
            <a:srgbClr val="1F77B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3088FF1-1F41-4E76-9CE7-2BAC79693DFE}"/>
              </a:ext>
            </a:extLst>
          </p:cNvPr>
          <p:cNvSpPr txBox="1"/>
          <p:nvPr/>
        </p:nvSpPr>
        <p:spPr>
          <a:xfrm>
            <a:off x="4353886" y="2457974"/>
            <a:ext cx="1742114" cy="923330"/>
          </a:xfrm>
          <a:prstGeom prst="rect">
            <a:avLst/>
          </a:prstGeom>
          <a:noFill/>
        </p:spPr>
        <p:txBody>
          <a:bodyPr wrap="square" rtlCol="0">
            <a:spAutoFit/>
          </a:bodyPr>
          <a:lstStyle/>
          <a:p>
            <a:r>
              <a:rPr lang="en-US" dirty="0"/>
              <a:t>Robust</a:t>
            </a:r>
          </a:p>
          <a:p>
            <a:r>
              <a:rPr lang="en-US" dirty="0"/>
              <a:t>Higher voltage</a:t>
            </a:r>
          </a:p>
          <a:p>
            <a:r>
              <a:rPr lang="en-US" dirty="0"/>
              <a:t>Thicker</a:t>
            </a:r>
          </a:p>
        </p:txBody>
      </p:sp>
      <p:sp>
        <p:nvSpPr>
          <p:cNvPr id="43" name="TextBox 42">
            <a:extLst>
              <a:ext uri="{FF2B5EF4-FFF2-40B4-BE49-F238E27FC236}">
                <a16:creationId xmlns:a16="http://schemas.microsoft.com/office/drawing/2014/main" id="{E4A9A725-C41F-4A96-BF89-908113CA1DFC}"/>
              </a:ext>
            </a:extLst>
          </p:cNvPr>
          <p:cNvSpPr txBox="1"/>
          <p:nvPr/>
        </p:nvSpPr>
        <p:spPr>
          <a:xfrm>
            <a:off x="10410179" y="2348651"/>
            <a:ext cx="1742114" cy="923330"/>
          </a:xfrm>
          <a:prstGeom prst="rect">
            <a:avLst/>
          </a:prstGeom>
          <a:noFill/>
        </p:spPr>
        <p:txBody>
          <a:bodyPr wrap="square" rtlCol="0">
            <a:spAutoFit/>
          </a:bodyPr>
          <a:lstStyle/>
          <a:p>
            <a:r>
              <a:rPr lang="en-US" dirty="0"/>
              <a:t>Fragile</a:t>
            </a:r>
          </a:p>
          <a:p>
            <a:r>
              <a:rPr lang="en-US" dirty="0"/>
              <a:t>Lower voltage</a:t>
            </a:r>
          </a:p>
          <a:p>
            <a:r>
              <a:rPr lang="en-US" dirty="0"/>
              <a:t>Thinner</a:t>
            </a:r>
          </a:p>
        </p:txBody>
      </p:sp>
      <p:sp>
        <p:nvSpPr>
          <p:cNvPr id="11" name="TextBox 10">
            <a:extLst>
              <a:ext uri="{FF2B5EF4-FFF2-40B4-BE49-F238E27FC236}">
                <a16:creationId xmlns:a16="http://schemas.microsoft.com/office/drawing/2014/main" id="{9301F164-C05B-9AF4-02C9-70ED2BC97704}"/>
              </a:ext>
            </a:extLst>
          </p:cNvPr>
          <p:cNvSpPr txBox="1"/>
          <p:nvPr/>
        </p:nvSpPr>
        <p:spPr>
          <a:xfrm>
            <a:off x="2434644" y="6233316"/>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p:spTree>
    <p:extLst>
      <p:ext uri="{BB962C8B-B14F-4D97-AF65-F5344CB8AC3E}">
        <p14:creationId xmlns:p14="http://schemas.microsoft.com/office/powerpoint/2010/main" val="69727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36" grpId="0" animBg="1"/>
      <p:bldP spid="37" grpId="0" animBg="1"/>
      <p:bldP spid="38" grpId="0" animBg="1"/>
      <p:bldP spid="39" grpId="0" animBg="1"/>
      <p:bldP spid="40" grpId="0" animBg="1"/>
      <p:bldP spid="48" grpId="0" animBg="1"/>
      <p:bldP spid="49" grpId="0" animBg="1"/>
      <p:bldP spid="50" grpId="0" animBg="1"/>
      <p:bldP spid="51" grpId="0" animBg="1"/>
      <p:bldP spid="52" grpId="0"/>
      <p:bldP spid="53" grpId="0"/>
      <p:bldP spid="54" grpId="0"/>
      <p:bldP spid="59" grpId="0" animBg="1"/>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6</a:t>
            </a:fld>
            <a:endParaRPr lang="uk-UA" dirty="0"/>
          </a:p>
        </p:txBody>
      </p:sp>
      <p:sp>
        <p:nvSpPr>
          <p:cNvPr id="3" name="Title 2">
            <a:extLst>
              <a:ext uri="{FF2B5EF4-FFF2-40B4-BE49-F238E27FC236}">
                <a16:creationId xmlns:a16="http://schemas.microsoft.com/office/drawing/2014/main" id="{8711C870-EC32-3745-A27F-B7BF99F10B36}"/>
              </a:ext>
            </a:extLst>
          </p:cNvPr>
          <p:cNvSpPr>
            <a:spLocks noGrp="1"/>
          </p:cNvSpPr>
          <p:nvPr>
            <p:ph type="title"/>
          </p:nvPr>
        </p:nvSpPr>
        <p:spPr/>
        <p:txBody>
          <a:bodyPr/>
          <a:lstStyle/>
          <a:p>
            <a:r>
              <a:rPr lang="en-US" sz="3600" dirty="0">
                <a:solidFill>
                  <a:srgbClr val="D9D9D9"/>
                </a:solidFill>
              </a:rPr>
              <a:t>Coating properties need to align with EDS requirements</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7" name="TextBox 6">
            <a:extLst>
              <a:ext uri="{FF2B5EF4-FFF2-40B4-BE49-F238E27FC236}">
                <a16:creationId xmlns:a16="http://schemas.microsoft.com/office/drawing/2014/main" id="{40ABCFEF-DE96-447A-946F-F90DA3766050}"/>
              </a:ext>
            </a:extLst>
          </p:cNvPr>
          <p:cNvSpPr txBox="1"/>
          <p:nvPr/>
        </p:nvSpPr>
        <p:spPr>
          <a:xfrm>
            <a:off x="43597" y="1228046"/>
            <a:ext cx="5449735" cy="369332"/>
          </a:xfrm>
          <a:prstGeom prst="rect">
            <a:avLst/>
          </a:prstGeom>
          <a:noFill/>
        </p:spPr>
        <p:txBody>
          <a:bodyPr wrap="square" rtlCol="0">
            <a:spAutoFit/>
          </a:bodyPr>
          <a:lstStyle/>
          <a:p>
            <a:r>
              <a:rPr lang="en-US" dirty="0"/>
              <a:t>Key coating properties for thermal radiator coatings:</a:t>
            </a:r>
          </a:p>
        </p:txBody>
      </p:sp>
      <p:sp>
        <p:nvSpPr>
          <p:cNvPr id="47" name="TextBox 46">
            <a:extLst>
              <a:ext uri="{FF2B5EF4-FFF2-40B4-BE49-F238E27FC236}">
                <a16:creationId xmlns:a16="http://schemas.microsoft.com/office/drawing/2014/main" id="{30F1A4FC-CBCA-4015-8D66-1DD5CC80B805}"/>
              </a:ext>
            </a:extLst>
          </p:cNvPr>
          <p:cNvSpPr txBox="1"/>
          <p:nvPr/>
        </p:nvSpPr>
        <p:spPr>
          <a:xfrm>
            <a:off x="6712746" y="1272699"/>
            <a:ext cx="4630723" cy="369332"/>
          </a:xfrm>
          <a:prstGeom prst="rect">
            <a:avLst/>
          </a:prstGeom>
          <a:noFill/>
        </p:spPr>
        <p:txBody>
          <a:bodyPr wrap="square" rtlCol="0">
            <a:spAutoFit/>
          </a:bodyPr>
          <a:lstStyle/>
          <a:p>
            <a:r>
              <a:rPr lang="en-US" dirty="0"/>
              <a:t>Key coating properties for EDS:</a:t>
            </a:r>
          </a:p>
        </p:txBody>
      </p:sp>
      <p:sp>
        <p:nvSpPr>
          <p:cNvPr id="48" name="Rectangle 47">
            <a:extLst>
              <a:ext uri="{FF2B5EF4-FFF2-40B4-BE49-F238E27FC236}">
                <a16:creationId xmlns:a16="http://schemas.microsoft.com/office/drawing/2014/main" id="{99CB2B35-23C7-4E55-B1D3-1768A62E6540}"/>
              </a:ext>
            </a:extLst>
          </p:cNvPr>
          <p:cNvSpPr/>
          <p:nvPr/>
        </p:nvSpPr>
        <p:spPr bwMode="auto">
          <a:xfrm>
            <a:off x="867586" y="4076178"/>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pic>
        <p:nvPicPr>
          <p:cNvPr id="49" name="Picture 48" descr="A picture containing orange, star, outdoor object, dark&#10;&#10;Description automatically generated">
            <a:extLst>
              <a:ext uri="{FF2B5EF4-FFF2-40B4-BE49-F238E27FC236}">
                <a16:creationId xmlns:a16="http://schemas.microsoft.com/office/drawing/2014/main" id="{CC102842-7136-4104-A320-A9FD3A2B0C4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6672" y="2236709"/>
            <a:ext cx="1261828" cy="1009463"/>
          </a:xfrm>
          <a:prstGeom prst="rect">
            <a:avLst/>
          </a:prstGeom>
        </p:spPr>
      </p:pic>
      <p:cxnSp>
        <p:nvCxnSpPr>
          <p:cNvPr id="52" name="Straight Arrow Connector 51">
            <a:extLst>
              <a:ext uri="{FF2B5EF4-FFF2-40B4-BE49-F238E27FC236}">
                <a16:creationId xmlns:a16="http://schemas.microsoft.com/office/drawing/2014/main" id="{AD552FEE-06DD-478F-9545-BE0DCC6BBBCA}"/>
              </a:ext>
            </a:extLst>
          </p:cNvPr>
          <p:cNvCxnSpPr>
            <a:cxnSpLocks/>
            <a:stCxn id="49" idx="2"/>
          </p:cNvCxnSpPr>
          <p:nvPr/>
        </p:nvCxnSpPr>
        <p:spPr>
          <a:xfrm>
            <a:off x="867586" y="3246172"/>
            <a:ext cx="689165" cy="8087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6" name="Rectangle 55">
            <a:extLst>
              <a:ext uri="{FF2B5EF4-FFF2-40B4-BE49-F238E27FC236}">
                <a16:creationId xmlns:a16="http://schemas.microsoft.com/office/drawing/2014/main" id="{4B980AE3-4843-471C-AA26-61332AA427E7}"/>
              </a:ext>
            </a:extLst>
          </p:cNvPr>
          <p:cNvSpPr/>
          <p:nvPr/>
        </p:nvSpPr>
        <p:spPr bwMode="auto">
          <a:xfrm>
            <a:off x="3457666" y="3360728"/>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outerShdw blurRad="50800" dist="38100" dir="5400000" algn="t" rotWithShape="0">
              <a:srgbClr val="C00000">
                <a:alpha val="40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69" name="Freeform: Shape 68">
            <a:extLst>
              <a:ext uri="{FF2B5EF4-FFF2-40B4-BE49-F238E27FC236}">
                <a16:creationId xmlns:a16="http://schemas.microsoft.com/office/drawing/2014/main" id="{A4654B84-5224-4C22-9FAD-C7327DE360A0}"/>
              </a:ext>
            </a:extLst>
          </p:cNvPr>
          <p:cNvSpPr/>
          <p:nvPr/>
        </p:nvSpPr>
        <p:spPr>
          <a:xfrm>
            <a:off x="3583177" y="2436084"/>
            <a:ext cx="168366" cy="763398"/>
          </a:xfrm>
          <a:custGeom>
            <a:avLst/>
            <a:gdLst>
              <a:gd name="connsiteX0" fmla="*/ 100668 w 168366"/>
              <a:gd name="connsiteY0" fmla="*/ 0 h 763398"/>
              <a:gd name="connsiteX1" fmla="*/ 33556 w 168366"/>
              <a:gd name="connsiteY1" fmla="*/ 92279 h 763398"/>
              <a:gd name="connsiteX2" fmla="*/ 25167 w 168366"/>
              <a:gd name="connsiteY2" fmla="*/ 117446 h 763398"/>
              <a:gd name="connsiteX3" fmla="*/ 0 w 168366"/>
              <a:gd name="connsiteY3" fmla="*/ 167780 h 763398"/>
              <a:gd name="connsiteX4" fmla="*/ 8389 w 168366"/>
              <a:gd name="connsiteY4" fmla="*/ 276837 h 763398"/>
              <a:gd name="connsiteX5" fmla="*/ 58723 w 168366"/>
              <a:gd name="connsiteY5" fmla="*/ 310393 h 763398"/>
              <a:gd name="connsiteX6" fmla="*/ 83890 w 168366"/>
              <a:gd name="connsiteY6" fmla="*/ 327171 h 763398"/>
              <a:gd name="connsiteX7" fmla="*/ 100668 w 168366"/>
              <a:gd name="connsiteY7" fmla="*/ 352338 h 763398"/>
              <a:gd name="connsiteX8" fmla="*/ 125835 w 168366"/>
              <a:gd name="connsiteY8" fmla="*/ 369116 h 763398"/>
              <a:gd name="connsiteX9" fmla="*/ 134224 w 168366"/>
              <a:gd name="connsiteY9" fmla="*/ 394283 h 763398"/>
              <a:gd name="connsiteX10" fmla="*/ 159391 w 168366"/>
              <a:gd name="connsiteY10" fmla="*/ 444617 h 763398"/>
              <a:gd name="connsiteX11" fmla="*/ 134224 w 168366"/>
              <a:gd name="connsiteY11" fmla="*/ 696287 h 763398"/>
              <a:gd name="connsiteX12" fmla="*/ 109057 w 168366"/>
              <a:gd name="connsiteY12" fmla="*/ 713064 h 763398"/>
              <a:gd name="connsiteX13" fmla="*/ 100668 w 168366"/>
              <a:gd name="connsiteY13" fmla="*/ 738231 h 763398"/>
              <a:gd name="connsiteX14" fmla="*/ 75501 w 168366"/>
              <a:gd name="connsiteY14" fmla="*/ 763398 h 76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8366" h="763398">
                <a:moveTo>
                  <a:pt x="100668" y="0"/>
                </a:moveTo>
                <a:cubicBezTo>
                  <a:pt x="87614" y="16317"/>
                  <a:pt x="39769" y="73641"/>
                  <a:pt x="33556" y="92279"/>
                </a:cubicBezTo>
                <a:cubicBezTo>
                  <a:pt x="30760" y="100668"/>
                  <a:pt x="29122" y="109537"/>
                  <a:pt x="25167" y="117446"/>
                </a:cubicBezTo>
                <a:cubicBezTo>
                  <a:pt x="-7358" y="182495"/>
                  <a:pt x="21086" y="104522"/>
                  <a:pt x="0" y="167780"/>
                </a:cubicBezTo>
                <a:cubicBezTo>
                  <a:pt x="2796" y="204132"/>
                  <a:pt x="-5493" y="243123"/>
                  <a:pt x="8389" y="276837"/>
                </a:cubicBezTo>
                <a:cubicBezTo>
                  <a:pt x="16067" y="295483"/>
                  <a:pt x="41945" y="299208"/>
                  <a:pt x="58723" y="310393"/>
                </a:cubicBezTo>
                <a:lnTo>
                  <a:pt x="83890" y="327171"/>
                </a:lnTo>
                <a:cubicBezTo>
                  <a:pt x="89483" y="335560"/>
                  <a:pt x="93539" y="345209"/>
                  <a:pt x="100668" y="352338"/>
                </a:cubicBezTo>
                <a:cubicBezTo>
                  <a:pt x="107797" y="359467"/>
                  <a:pt x="119537" y="361243"/>
                  <a:pt x="125835" y="369116"/>
                </a:cubicBezTo>
                <a:cubicBezTo>
                  <a:pt x="131359" y="376021"/>
                  <a:pt x="130269" y="386374"/>
                  <a:pt x="134224" y="394283"/>
                </a:cubicBezTo>
                <a:cubicBezTo>
                  <a:pt x="166749" y="459332"/>
                  <a:pt x="138305" y="381359"/>
                  <a:pt x="159391" y="444617"/>
                </a:cubicBezTo>
                <a:cubicBezTo>
                  <a:pt x="159086" y="452839"/>
                  <a:pt x="191782" y="638730"/>
                  <a:pt x="134224" y="696287"/>
                </a:cubicBezTo>
                <a:cubicBezTo>
                  <a:pt x="127095" y="703416"/>
                  <a:pt x="117446" y="707472"/>
                  <a:pt x="109057" y="713064"/>
                </a:cubicBezTo>
                <a:cubicBezTo>
                  <a:pt x="106261" y="721453"/>
                  <a:pt x="106192" y="731326"/>
                  <a:pt x="100668" y="738231"/>
                </a:cubicBezTo>
                <a:cubicBezTo>
                  <a:pt x="73174" y="772598"/>
                  <a:pt x="75501" y="740479"/>
                  <a:pt x="75501" y="763398"/>
                </a:cubicBezTo>
              </a:path>
            </a:pathLst>
          </a:cu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Freeform: Shape 69">
            <a:extLst>
              <a:ext uri="{FF2B5EF4-FFF2-40B4-BE49-F238E27FC236}">
                <a16:creationId xmlns:a16="http://schemas.microsoft.com/office/drawing/2014/main" id="{AE1B8D01-6FAD-4803-9C0C-96C4C2A44014}"/>
              </a:ext>
            </a:extLst>
          </p:cNvPr>
          <p:cNvSpPr/>
          <p:nvPr/>
        </p:nvSpPr>
        <p:spPr>
          <a:xfrm>
            <a:off x="3987247" y="2434597"/>
            <a:ext cx="168366" cy="763398"/>
          </a:xfrm>
          <a:custGeom>
            <a:avLst/>
            <a:gdLst>
              <a:gd name="connsiteX0" fmla="*/ 100668 w 168366"/>
              <a:gd name="connsiteY0" fmla="*/ 0 h 763398"/>
              <a:gd name="connsiteX1" fmla="*/ 33556 w 168366"/>
              <a:gd name="connsiteY1" fmla="*/ 92279 h 763398"/>
              <a:gd name="connsiteX2" fmla="*/ 25167 w 168366"/>
              <a:gd name="connsiteY2" fmla="*/ 117446 h 763398"/>
              <a:gd name="connsiteX3" fmla="*/ 0 w 168366"/>
              <a:gd name="connsiteY3" fmla="*/ 167780 h 763398"/>
              <a:gd name="connsiteX4" fmla="*/ 8389 w 168366"/>
              <a:gd name="connsiteY4" fmla="*/ 276837 h 763398"/>
              <a:gd name="connsiteX5" fmla="*/ 58723 w 168366"/>
              <a:gd name="connsiteY5" fmla="*/ 310393 h 763398"/>
              <a:gd name="connsiteX6" fmla="*/ 83890 w 168366"/>
              <a:gd name="connsiteY6" fmla="*/ 327171 h 763398"/>
              <a:gd name="connsiteX7" fmla="*/ 100668 w 168366"/>
              <a:gd name="connsiteY7" fmla="*/ 352338 h 763398"/>
              <a:gd name="connsiteX8" fmla="*/ 125835 w 168366"/>
              <a:gd name="connsiteY8" fmla="*/ 369116 h 763398"/>
              <a:gd name="connsiteX9" fmla="*/ 134224 w 168366"/>
              <a:gd name="connsiteY9" fmla="*/ 394283 h 763398"/>
              <a:gd name="connsiteX10" fmla="*/ 159391 w 168366"/>
              <a:gd name="connsiteY10" fmla="*/ 444617 h 763398"/>
              <a:gd name="connsiteX11" fmla="*/ 134224 w 168366"/>
              <a:gd name="connsiteY11" fmla="*/ 696287 h 763398"/>
              <a:gd name="connsiteX12" fmla="*/ 109057 w 168366"/>
              <a:gd name="connsiteY12" fmla="*/ 713064 h 763398"/>
              <a:gd name="connsiteX13" fmla="*/ 100668 w 168366"/>
              <a:gd name="connsiteY13" fmla="*/ 738231 h 763398"/>
              <a:gd name="connsiteX14" fmla="*/ 75501 w 168366"/>
              <a:gd name="connsiteY14" fmla="*/ 763398 h 76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8366" h="763398">
                <a:moveTo>
                  <a:pt x="100668" y="0"/>
                </a:moveTo>
                <a:cubicBezTo>
                  <a:pt x="87614" y="16317"/>
                  <a:pt x="39769" y="73641"/>
                  <a:pt x="33556" y="92279"/>
                </a:cubicBezTo>
                <a:cubicBezTo>
                  <a:pt x="30760" y="100668"/>
                  <a:pt x="29122" y="109537"/>
                  <a:pt x="25167" y="117446"/>
                </a:cubicBezTo>
                <a:cubicBezTo>
                  <a:pt x="-7358" y="182495"/>
                  <a:pt x="21086" y="104522"/>
                  <a:pt x="0" y="167780"/>
                </a:cubicBezTo>
                <a:cubicBezTo>
                  <a:pt x="2796" y="204132"/>
                  <a:pt x="-5493" y="243123"/>
                  <a:pt x="8389" y="276837"/>
                </a:cubicBezTo>
                <a:cubicBezTo>
                  <a:pt x="16067" y="295483"/>
                  <a:pt x="41945" y="299208"/>
                  <a:pt x="58723" y="310393"/>
                </a:cubicBezTo>
                <a:lnTo>
                  <a:pt x="83890" y="327171"/>
                </a:lnTo>
                <a:cubicBezTo>
                  <a:pt x="89483" y="335560"/>
                  <a:pt x="93539" y="345209"/>
                  <a:pt x="100668" y="352338"/>
                </a:cubicBezTo>
                <a:cubicBezTo>
                  <a:pt x="107797" y="359467"/>
                  <a:pt x="119537" y="361243"/>
                  <a:pt x="125835" y="369116"/>
                </a:cubicBezTo>
                <a:cubicBezTo>
                  <a:pt x="131359" y="376021"/>
                  <a:pt x="130269" y="386374"/>
                  <a:pt x="134224" y="394283"/>
                </a:cubicBezTo>
                <a:cubicBezTo>
                  <a:pt x="166749" y="459332"/>
                  <a:pt x="138305" y="381359"/>
                  <a:pt x="159391" y="444617"/>
                </a:cubicBezTo>
                <a:cubicBezTo>
                  <a:pt x="159086" y="452839"/>
                  <a:pt x="191782" y="638730"/>
                  <a:pt x="134224" y="696287"/>
                </a:cubicBezTo>
                <a:cubicBezTo>
                  <a:pt x="127095" y="703416"/>
                  <a:pt x="117446" y="707472"/>
                  <a:pt x="109057" y="713064"/>
                </a:cubicBezTo>
                <a:cubicBezTo>
                  <a:pt x="106261" y="721453"/>
                  <a:pt x="106192" y="731326"/>
                  <a:pt x="100668" y="738231"/>
                </a:cubicBezTo>
                <a:cubicBezTo>
                  <a:pt x="73174" y="772598"/>
                  <a:pt x="75501" y="740479"/>
                  <a:pt x="75501" y="763398"/>
                </a:cubicBezTo>
              </a:path>
            </a:pathLst>
          </a:cu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Freeform: Shape 70">
            <a:extLst>
              <a:ext uri="{FF2B5EF4-FFF2-40B4-BE49-F238E27FC236}">
                <a16:creationId xmlns:a16="http://schemas.microsoft.com/office/drawing/2014/main" id="{3EB9534C-6901-4DD0-B6F5-1891D35E6CD3}"/>
              </a:ext>
            </a:extLst>
          </p:cNvPr>
          <p:cNvSpPr/>
          <p:nvPr/>
        </p:nvSpPr>
        <p:spPr>
          <a:xfrm>
            <a:off x="4391317" y="2433110"/>
            <a:ext cx="168366" cy="763398"/>
          </a:xfrm>
          <a:custGeom>
            <a:avLst/>
            <a:gdLst>
              <a:gd name="connsiteX0" fmla="*/ 100668 w 168366"/>
              <a:gd name="connsiteY0" fmla="*/ 0 h 763398"/>
              <a:gd name="connsiteX1" fmla="*/ 33556 w 168366"/>
              <a:gd name="connsiteY1" fmla="*/ 92279 h 763398"/>
              <a:gd name="connsiteX2" fmla="*/ 25167 w 168366"/>
              <a:gd name="connsiteY2" fmla="*/ 117446 h 763398"/>
              <a:gd name="connsiteX3" fmla="*/ 0 w 168366"/>
              <a:gd name="connsiteY3" fmla="*/ 167780 h 763398"/>
              <a:gd name="connsiteX4" fmla="*/ 8389 w 168366"/>
              <a:gd name="connsiteY4" fmla="*/ 276837 h 763398"/>
              <a:gd name="connsiteX5" fmla="*/ 58723 w 168366"/>
              <a:gd name="connsiteY5" fmla="*/ 310393 h 763398"/>
              <a:gd name="connsiteX6" fmla="*/ 83890 w 168366"/>
              <a:gd name="connsiteY6" fmla="*/ 327171 h 763398"/>
              <a:gd name="connsiteX7" fmla="*/ 100668 w 168366"/>
              <a:gd name="connsiteY7" fmla="*/ 352338 h 763398"/>
              <a:gd name="connsiteX8" fmla="*/ 125835 w 168366"/>
              <a:gd name="connsiteY8" fmla="*/ 369116 h 763398"/>
              <a:gd name="connsiteX9" fmla="*/ 134224 w 168366"/>
              <a:gd name="connsiteY9" fmla="*/ 394283 h 763398"/>
              <a:gd name="connsiteX10" fmla="*/ 159391 w 168366"/>
              <a:gd name="connsiteY10" fmla="*/ 444617 h 763398"/>
              <a:gd name="connsiteX11" fmla="*/ 134224 w 168366"/>
              <a:gd name="connsiteY11" fmla="*/ 696287 h 763398"/>
              <a:gd name="connsiteX12" fmla="*/ 109057 w 168366"/>
              <a:gd name="connsiteY12" fmla="*/ 713064 h 763398"/>
              <a:gd name="connsiteX13" fmla="*/ 100668 w 168366"/>
              <a:gd name="connsiteY13" fmla="*/ 738231 h 763398"/>
              <a:gd name="connsiteX14" fmla="*/ 75501 w 168366"/>
              <a:gd name="connsiteY14" fmla="*/ 763398 h 76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8366" h="763398">
                <a:moveTo>
                  <a:pt x="100668" y="0"/>
                </a:moveTo>
                <a:cubicBezTo>
                  <a:pt x="87614" y="16317"/>
                  <a:pt x="39769" y="73641"/>
                  <a:pt x="33556" y="92279"/>
                </a:cubicBezTo>
                <a:cubicBezTo>
                  <a:pt x="30760" y="100668"/>
                  <a:pt x="29122" y="109537"/>
                  <a:pt x="25167" y="117446"/>
                </a:cubicBezTo>
                <a:cubicBezTo>
                  <a:pt x="-7358" y="182495"/>
                  <a:pt x="21086" y="104522"/>
                  <a:pt x="0" y="167780"/>
                </a:cubicBezTo>
                <a:cubicBezTo>
                  <a:pt x="2796" y="204132"/>
                  <a:pt x="-5493" y="243123"/>
                  <a:pt x="8389" y="276837"/>
                </a:cubicBezTo>
                <a:cubicBezTo>
                  <a:pt x="16067" y="295483"/>
                  <a:pt x="41945" y="299208"/>
                  <a:pt x="58723" y="310393"/>
                </a:cubicBezTo>
                <a:lnTo>
                  <a:pt x="83890" y="327171"/>
                </a:lnTo>
                <a:cubicBezTo>
                  <a:pt x="89483" y="335560"/>
                  <a:pt x="93539" y="345209"/>
                  <a:pt x="100668" y="352338"/>
                </a:cubicBezTo>
                <a:cubicBezTo>
                  <a:pt x="107797" y="359467"/>
                  <a:pt x="119537" y="361243"/>
                  <a:pt x="125835" y="369116"/>
                </a:cubicBezTo>
                <a:cubicBezTo>
                  <a:pt x="131359" y="376021"/>
                  <a:pt x="130269" y="386374"/>
                  <a:pt x="134224" y="394283"/>
                </a:cubicBezTo>
                <a:cubicBezTo>
                  <a:pt x="166749" y="459332"/>
                  <a:pt x="138305" y="381359"/>
                  <a:pt x="159391" y="444617"/>
                </a:cubicBezTo>
                <a:cubicBezTo>
                  <a:pt x="159086" y="452839"/>
                  <a:pt x="191782" y="638730"/>
                  <a:pt x="134224" y="696287"/>
                </a:cubicBezTo>
                <a:cubicBezTo>
                  <a:pt x="127095" y="703416"/>
                  <a:pt x="117446" y="707472"/>
                  <a:pt x="109057" y="713064"/>
                </a:cubicBezTo>
                <a:cubicBezTo>
                  <a:pt x="106261" y="721453"/>
                  <a:pt x="106192" y="731326"/>
                  <a:pt x="100668" y="738231"/>
                </a:cubicBezTo>
                <a:cubicBezTo>
                  <a:pt x="73174" y="772598"/>
                  <a:pt x="75501" y="740479"/>
                  <a:pt x="75501" y="763398"/>
                </a:cubicBezTo>
              </a:path>
            </a:pathLst>
          </a:cu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B451B34A-2A40-4446-9D0C-0E11CF079D06}"/>
              </a:ext>
            </a:extLst>
          </p:cNvPr>
          <p:cNvSpPr/>
          <p:nvPr/>
        </p:nvSpPr>
        <p:spPr>
          <a:xfrm>
            <a:off x="4795387" y="2431623"/>
            <a:ext cx="168366" cy="763398"/>
          </a:xfrm>
          <a:custGeom>
            <a:avLst/>
            <a:gdLst>
              <a:gd name="connsiteX0" fmla="*/ 100668 w 168366"/>
              <a:gd name="connsiteY0" fmla="*/ 0 h 763398"/>
              <a:gd name="connsiteX1" fmla="*/ 33556 w 168366"/>
              <a:gd name="connsiteY1" fmla="*/ 92279 h 763398"/>
              <a:gd name="connsiteX2" fmla="*/ 25167 w 168366"/>
              <a:gd name="connsiteY2" fmla="*/ 117446 h 763398"/>
              <a:gd name="connsiteX3" fmla="*/ 0 w 168366"/>
              <a:gd name="connsiteY3" fmla="*/ 167780 h 763398"/>
              <a:gd name="connsiteX4" fmla="*/ 8389 w 168366"/>
              <a:gd name="connsiteY4" fmla="*/ 276837 h 763398"/>
              <a:gd name="connsiteX5" fmla="*/ 58723 w 168366"/>
              <a:gd name="connsiteY5" fmla="*/ 310393 h 763398"/>
              <a:gd name="connsiteX6" fmla="*/ 83890 w 168366"/>
              <a:gd name="connsiteY6" fmla="*/ 327171 h 763398"/>
              <a:gd name="connsiteX7" fmla="*/ 100668 w 168366"/>
              <a:gd name="connsiteY7" fmla="*/ 352338 h 763398"/>
              <a:gd name="connsiteX8" fmla="*/ 125835 w 168366"/>
              <a:gd name="connsiteY8" fmla="*/ 369116 h 763398"/>
              <a:gd name="connsiteX9" fmla="*/ 134224 w 168366"/>
              <a:gd name="connsiteY9" fmla="*/ 394283 h 763398"/>
              <a:gd name="connsiteX10" fmla="*/ 159391 w 168366"/>
              <a:gd name="connsiteY10" fmla="*/ 444617 h 763398"/>
              <a:gd name="connsiteX11" fmla="*/ 134224 w 168366"/>
              <a:gd name="connsiteY11" fmla="*/ 696287 h 763398"/>
              <a:gd name="connsiteX12" fmla="*/ 109057 w 168366"/>
              <a:gd name="connsiteY12" fmla="*/ 713064 h 763398"/>
              <a:gd name="connsiteX13" fmla="*/ 100668 w 168366"/>
              <a:gd name="connsiteY13" fmla="*/ 738231 h 763398"/>
              <a:gd name="connsiteX14" fmla="*/ 75501 w 168366"/>
              <a:gd name="connsiteY14" fmla="*/ 763398 h 76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8366" h="763398">
                <a:moveTo>
                  <a:pt x="100668" y="0"/>
                </a:moveTo>
                <a:cubicBezTo>
                  <a:pt x="87614" y="16317"/>
                  <a:pt x="39769" y="73641"/>
                  <a:pt x="33556" y="92279"/>
                </a:cubicBezTo>
                <a:cubicBezTo>
                  <a:pt x="30760" y="100668"/>
                  <a:pt x="29122" y="109537"/>
                  <a:pt x="25167" y="117446"/>
                </a:cubicBezTo>
                <a:cubicBezTo>
                  <a:pt x="-7358" y="182495"/>
                  <a:pt x="21086" y="104522"/>
                  <a:pt x="0" y="167780"/>
                </a:cubicBezTo>
                <a:cubicBezTo>
                  <a:pt x="2796" y="204132"/>
                  <a:pt x="-5493" y="243123"/>
                  <a:pt x="8389" y="276837"/>
                </a:cubicBezTo>
                <a:cubicBezTo>
                  <a:pt x="16067" y="295483"/>
                  <a:pt x="41945" y="299208"/>
                  <a:pt x="58723" y="310393"/>
                </a:cubicBezTo>
                <a:lnTo>
                  <a:pt x="83890" y="327171"/>
                </a:lnTo>
                <a:cubicBezTo>
                  <a:pt x="89483" y="335560"/>
                  <a:pt x="93539" y="345209"/>
                  <a:pt x="100668" y="352338"/>
                </a:cubicBezTo>
                <a:cubicBezTo>
                  <a:pt x="107797" y="359467"/>
                  <a:pt x="119537" y="361243"/>
                  <a:pt x="125835" y="369116"/>
                </a:cubicBezTo>
                <a:cubicBezTo>
                  <a:pt x="131359" y="376021"/>
                  <a:pt x="130269" y="386374"/>
                  <a:pt x="134224" y="394283"/>
                </a:cubicBezTo>
                <a:cubicBezTo>
                  <a:pt x="166749" y="459332"/>
                  <a:pt x="138305" y="381359"/>
                  <a:pt x="159391" y="444617"/>
                </a:cubicBezTo>
                <a:cubicBezTo>
                  <a:pt x="159086" y="452839"/>
                  <a:pt x="191782" y="638730"/>
                  <a:pt x="134224" y="696287"/>
                </a:cubicBezTo>
                <a:cubicBezTo>
                  <a:pt x="127095" y="703416"/>
                  <a:pt x="117446" y="707472"/>
                  <a:pt x="109057" y="713064"/>
                </a:cubicBezTo>
                <a:cubicBezTo>
                  <a:pt x="106261" y="721453"/>
                  <a:pt x="106192" y="731326"/>
                  <a:pt x="100668" y="738231"/>
                </a:cubicBezTo>
                <a:cubicBezTo>
                  <a:pt x="73174" y="772598"/>
                  <a:pt x="75501" y="740479"/>
                  <a:pt x="75501" y="763398"/>
                </a:cubicBezTo>
              </a:path>
            </a:pathLst>
          </a:cu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2350CE3E-5546-44DF-9A4C-3D4ECE4F041C}"/>
              </a:ext>
            </a:extLst>
          </p:cNvPr>
          <p:cNvSpPr/>
          <p:nvPr/>
        </p:nvSpPr>
        <p:spPr>
          <a:xfrm>
            <a:off x="5199457" y="2430136"/>
            <a:ext cx="168366" cy="763398"/>
          </a:xfrm>
          <a:custGeom>
            <a:avLst/>
            <a:gdLst>
              <a:gd name="connsiteX0" fmla="*/ 100668 w 168366"/>
              <a:gd name="connsiteY0" fmla="*/ 0 h 763398"/>
              <a:gd name="connsiteX1" fmla="*/ 33556 w 168366"/>
              <a:gd name="connsiteY1" fmla="*/ 92279 h 763398"/>
              <a:gd name="connsiteX2" fmla="*/ 25167 w 168366"/>
              <a:gd name="connsiteY2" fmla="*/ 117446 h 763398"/>
              <a:gd name="connsiteX3" fmla="*/ 0 w 168366"/>
              <a:gd name="connsiteY3" fmla="*/ 167780 h 763398"/>
              <a:gd name="connsiteX4" fmla="*/ 8389 w 168366"/>
              <a:gd name="connsiteY4" fmla="*/ 276837 h 763398"/>
              <a:gd name="connsiteX5" fmla="*/ 58723 w 168366"/>
              <a:gd name="connsiteY5" fmla="*/ 310393 h 763398"/>
              <a:gd name="connsiteX6" fmla="*/ 83890 w 168366"/>
              <a:gd name="connsiteY6" fmla="*/ 327171 h 763398"/>
              <a:gd name="connsiteX7" fmla="*/ 100668 w 168366"/>
              <a:gd name="connsiteY7" fmla="*/ 352338 h 763398"/>
              <a:gd name="connsiteX8" fmla="*/ 125835 w 168366"/>
              <a:gd name="connsiteY8" fmla="*/ 369116 h 763398"/>
              <a:gd name="connsiteX9" fmla="*/ 134224 w 168366"/>
              <a:gd name="connsiteY9" fmla="*/ 394283 h 763398"/>
              <a:gd name="connsiteX10" fmla="*/ 159391 w 168366"/>
              <a:gd name="connsiteY10" fmla="*/ 444617 h 763398"/>
              <a:gd name="connsiteX11" fmla="*/ 134224 w 168366"/>
              <a:gd name="connsiteY11" fmla="*/ 696287 h 763398"/>
              <a:gd name="connsiteX12" fmla="*/ 109057 w 168366"/>
              <a:gd name="connsiteY12" fmla="*/ 713064 h 763398"/>
              <a:gd name="connsiteX13" fmla="*/ 100668 w 168366"/>
              <a:gd name="connsiteY13" fmla="*/ 738231 h 763398"/>
              <a:gd name="connsiteX14" fmla="*/ 75501 w 168366"/>
              <a:gd name="connsiteY14" fmla="*/ 763398 h 76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8366" h="763398">
                <a:moveTo>
                  <a:pt x="100668" y="0"/>
                </a:moveTo>
                <a:cubicBezTo>
                  <a:pt x="87614" y="16317"/>
                  <a:pt x="39769" y="73641"/>
                  <a:pt x="33556" y="92279"/>
                </a:cubicBezTo>
                <a:cubicBezTo>
                  <a:pt x="30760" y="100668"/>
                  <a:pt x="29122" y="109537"/>
                  <a:pt x="25167" y="117446"/>
                </a:cubicBezTo>
                <a:cubicBezTo>
                  <a:pt x="-7358" y="182495"/>
                  <a:pt x="21086" y="104522"/>
                  <a:pt x="0" y="167780"/>
                </a:cubicBezTo>
                <a:cubicBezTo>
                  <a:pt x="2796" y="204132"/>
                  <a:pt x="-5493" y="243123"/>
                  <a:pt x="8389" y="276837"/>
                </a:cubicBezTo>
                <a:cubicBezTo>
                  <a:pt x="16067" y="295483"/>
                  <a:pt x="41945" y="299208"/>
                  <a:pt x="58723" y="310393"/>
                </a:cubicBezTo>
                <a:lnTo>
                  <a:pt x="83890" y="327171"/>
                </a:lnTo>
                <a:cubicBezTo>
                  <a:pt x="89483" y="335560"/>
                  <a:pt x="93539" y="345209"/>
                  <a:pt x="100668" y="352338"/>
                </a:cubicBezTo>
                <a:cubicBezTo>
                  <a:pt x="107797" y="359467"/>
                  <a:pt x="119537" y="361243"/>
                  <a:pt x="125835" y="369116"/>
                </a:cubicBezTo>
                <a:cubicBezTo>
                  <a:pt x="131359" y="376021"/>
                  <a:pt x="130269" y="386374"/>
                  <a:pt x="134224" y="394283"/>
                </a:cubicBezTo>
                <a:cubicBezTo>
                  <a:pt x="166749" y="459332"/>
                  <a:pt x="138305" y="381359"/>
                  <a:pt x="159391" y="444617"/>
                </a:cubicBezTo>
                <a:cubicBezTo>
                  <a:pt x="159086" y="452839"/>
                  <a:pt x="191782" y="638730"/>
                  <a:pt x="134224" y="696287"/>
                </a:cubicBezTo>
                <a:cubicBezTo>
                  <a:pt x="127095" y="703416"/>
                  <a:pt x="117446" y="707472"/>
                  <a:pt x="109057" y="713064"/>
                </a:cubicBezTo>
                <a:cubicBezTo>
                  <a:pt x="106261" y="721453"/>
                  <a:pt x="106192" y="731326"/>
                  <a:pt x="100668" y="738231"/>
                </a:cubicBezTo>
                <a:cubicBezTo>
                  <a:pt x="73174" y="772598"/>
                  <a:pt x="75501" y="740479"/>
                  <a:pt x="75501" y="763398"/>
                </a:cubicBezTo>
              </a:path>
            </a:pathLst>
          </a:cu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7" name="Picture 76" descr="Cracked acrylic primer on canvas">
            <a:extLst>
              <a:ext uri="{FF2B5EF4-FFF2-40B4-BE49-F238E27FC236}">
                <a16:creationId xmlns:a16="http://schemas.microsoft.com/office/drawing/2014/main" id="{E6144880-A88D-4FFA-AE07-3FCF20FD6B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6994" y="4513982"/>
            <a:ext cx="2450567" cy="1633312"/>
          </a:xfrm>
          <a:prstGeom prst="rect">
            <a:avLst/>
          </a:prstGeom>
        </p:spPr>
      </p:pic>
      <p:sp>
        <p:nvSpPr>
          <p:cNvPr id="78" name="TextBox 77">
            <a:extLst>
              <a:ext uri="{FF2B5EF4-FFF2-40B4-BE49-F238E27FC236}">
                <a16:creationId xmlns:a16="http://schemas.microsoft.com/office/drawing/2014/main" id="{5D0E4D8E-7B82-4DD9-9B9F-DA28331E62E7}"/>
              </a:ext>
            </a:extLst>
          </p:cNvPr>
          <p:cNvSpPr txBox="1"/>
          <p:nvPr/>
        </p:nvSpPr>
        <p:spPr>
          <a:xfrm>
            <a:off x="389509" y="1736099"/>
            <a:ext cx="2399801" cy="369332"/>
          </a:xfrm>
          <a:prstGeom prst="rect">
            <a:avLst/>
          </a:prstGeom>
          <a:noFill/>
        </p:spPr>
        <p:txBody>
          <a:bodyPr wrap="square" rtlCol="0">
            <a:spAutoFit/>
          </a:bodyPr>
          <a:lstStyle/>
          <a:p>
            <a:r>
              <a:rPr lang="en-US" dirty="0"/>
              <a:t>Solar Absorptance, </a:t>
            </a:r>
            <a:r>
              <a:rPr lang="el-GR" dirty="0"/>
              <a:t>α</a:t>
            </a:r>
            <a:endParaRPr lang="en-US" dirty="0"/>
          </a:p>
        </p:txBody>
      </p:sp>
      <p:sp>
        <p:nvSpPr>
          <p:cNvPr id="79" name="TextBox 78">
            <a:extLst>
              <a:ext uri="{FF2B5EF4-FFF2-40B4-BE49-F238E27FC236}">
                <a16:creationId xmlns:a16="http://schemas.microsoft.com/office/drawing/2014/main" id="{6E29966D-3008-4659-9855-69B4FCFEC45B}"/>
              </a:ext>
            </a:extLst>
          </p:cNvPr>
          <p:cNvSpPr txBox="1"/>
          <p:nvPr/>
        </p:nvSpPr>
        <p:spPr>
          <a:xfrm>
            <a:off x="3359782" y="1736099"/>
            <a:ext cx="1435605" cy="369332"/>
          </a:xfrm>
          <a:prstGeom prst="rect">
            <a:avLst/>
          </a:prstGeom>
          <a:noFill/>
        </p:spPr>
        <p:txBody>
          <a:bodyPr wrap="square" rtlCol="0">
            <a:spAutoFit/>
          </a:bodyPr>
          <a:lstStyle/>
          <a:p>
            <a:r>
              <a:rPr lang="en-US" dirty="0"/>
              <a:t>Emittance, </a:t>
            </a:r>
            <a:r>
              <a:rPr lang="el-GR" dirty="0"/>
              <a:t>ε</a:t>
            </a:r>
            <a:endParaRPr lang="en-US" dirty="0"/>
          </a:p>
        </p:txBody>
      </p:sp>
      <p:sp>
        <p:nvSpPr>
          <p:cNvPr id="80" name="TextBox 79">
            <a:extLst>
              <a:ext uri="{FF2B5EF4-FFF2-40B4-BE49-F238E27FC236}">
                <a16:creationId xmlns:a16="http://schemas.microsoft.com/office/drawing/2014/main" id="{9FC2B794-DCA1-48AA-AF26-94AE6A840292}"/>
              </a:ext>
            </a:extLst>
          </p:cNvPr>
          <p:cNvSpPr txBox="1"/>
          <p:nvPr/>
        </p:nvSpPr>
        <p:spPr>
          <a:xfrm>
            <a:off x="5868200" y="4127021"/>
            <a:ext cx="1290784" cy="369332"/>
          </a:xfrm>
          <a:prstGeom prst="rect">
            <a:avLst/>
          </a:prstGeom>
          <a:noFill/>
        </p:spPr>
        <p:txBody>
          <a:bodyPr wrap="square" rtlCol="0">
            <a:spAutoFit/>
          </a:bodyPr>
          <a:lstStyle/>
          <a:p>
            <a:r>
              <a:rPr lang="en-US" dirty="0"/>
              <a:t>Adhesion</a:t>
            </a:r>
          </a:p>
        </p:txBody>
      </p:sp>
      <p:pic>
        <p:nvPicPr>
          <p:cNvPr id="84" name="Picture 83" descr="Bright lightning strands over black background">
            <a:extLst>
              <a:ext uri="{FF2B5EF4-FFF2-40B4-BE49-F238E27FC236}">
                <a16:creationId xmlns:a16="http://schemas.microsoft.com/office/drawing/2014/main" id="{685102F9-E2C9-4BFA-A8C0-17E3966B73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60463" y="2305704"/>
            <a:ext cx="1634360" cy="1219129"/>
          </a:xfrm>
          <a:prstGeom prst="rect">
            <a:avLst/>
          </a:prstGeom>
        </p:spPr>
      </p:pic>
      <p:sp>
        <p:nvSpPr>
          <p:cNvPr id="87" name="Rectangle 86">
            <a:extLst>
              <a:ext uri="{FF2B5EF4-FFF2-40B4-BE49-F238E27FC236}">
                <a16:creationId xmlns:a16="http://schemas.microsoft.com/office/drawing/2014/main" id="{820DE507-1BA6-4C99-8FE7-D93BAB5EE497}"/>
              </a:ext>
            </a:extLst>
          </p:cNvPr>
          <p:cNvSpPr/>
          <p:nvPr/>
        </p:nvSpPr>
        <p:spPr bwMode="auto">
          <a:xfrm>
            <a:off x="9423743" y="5120619"/>
            <a:ext cx="2035668" cy="203676"/>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88" name="Rectangle 87">
            <a:extLst>
              <a:ext uri="{FF2B5EF4-FFF2-40B4-BE49-F238E27FC236}">
                <a16:creationId xmlns:a16="http://schemas.microsoft.com/office/drawing/2014/main" id="{9B52B001-1621-4719-B618-C8E5D4233FE1}"/>
              </a:ext>
            </a:extLst>
          </p:cNvPr>
          <p:cNvSpPr/>
          <p:nvPr/>
        </p:nvSpPr>
        <p:spPr bwMode="auto">
          <a:xfrm>
            <a:off x="9423715" y="4987024"/>
            <a:ext cx="2035655" cy="143389"/>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89" name="Rectangle 88">
            <a:extLst>
              <a:ext uri="{FF2B5EF4-FFF2-40B4-BE49-F238E27FC236}">
                <a16:creationId xmlns:a16="http://schemas.microsoft.com/office/drawing/2014/main" id="{8F9EAD14-7BFD-49AC-9401-3CCA924F2835}"/>
              </a:ext>
            </a:extLst>
          </p:cNvPr>
          <p:cNvSpPr/>
          <p:nvPr/>
        </p:nvSpPr>
        <p:spPr bwMode="auto">
          <a:xfrm>
            <a:off x="9423708" y="4921296"/>
            <a:ext cx="2035668" cy="6037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12" charset="-128"/>
            </a:endParaRPr>
          </a:p>
        </p:txBody>
      </p:sp>
      <p:sp>
        <p:nvSpPr>
          <p:cNvPr id="106" name="TextBox 105">
            <a:extLst>
              <a:ext uri="{FF2B5EF4-FFF2-40B4-BE49-F238E27FC236}">
                <a16:creationId xmlns:a16="http://schemas.microsoft.com/office/drawing/2014/main" id="{8F511C1D-099A-46D1-9BDB-80C5EF7E1E93}"/>
              </a:ext>
            </a:extLst>
          </p:cNvPr>
          <p:cNvSpPr txBox="1"/>
          <p:nvPr/>
        </p:nvSpPr>
        <p:spPr>
          <a:xfrm>
            <a:off x="9325906" y="4127021"/>
            <a:ext cx="2463758" cy="646331"/>
          </a:xfrm>
          <a:prstGeom prst="rect">
            <a:avLst/>
          </a:prstGeom>
          <a:noFill/>
        </p:spPr>
        <p:txBody>
          <a:bodyPr wrap="square" rtlCol="0">
            <a:spAutoFit/>
          </a:bodyPr>
          <a:lstStyle/>
          <a:p>
            <a:r>
              <a:rPr lang="en-US" dirty="0"/>
              <a:t>Thin – particles close to the traces</a:t>
            </a:r>
          </a:p>
        </p:txBody>
      </p:sp>
      <p:sp>
        <p:nvSpPr>
          <p:cNvPr id="107" name="TextBox 106">
            <a:extLst>
              <a:ext uri="{FF2B5EF4-FFF2-40B4-BE49-F238E27FC236}">
                <a16:creationId xmlns:a16="http://schemas.microsoft.com/office/drawing/2014/main" id="{8E971C1A-EAC1-4017-BB23-998F616EE0E1}"/>
              </a:ext>
            </a:extLst>
          </p:cNvPr>
          <p:cNvSpPr txBox="1"/>
          <p:nvPr/>
        </p:nvSpPr>
        <p:spPr>
          <a:xfrm>
            <a:off x="6765235" y="1844114"/>
            <a:ext cx="2342796" cy="369332"/>
          </a:xfrm>
          <a:prstGeom prst="rect">
            <a:avLst/>
          </a:prstGeom>
          <a:noFill/>
        </p:spPr>
        <p:txBody>
          <a:bodyPr wrap="square" rtlCol="0">
            <a:spAutoFit/>
          </a:bodyPr>
          <a:lstStyle/>
          <a:p>
            <a:r>
              <a:rPr lang="en-US" dirty="0"/>
              <a:t>Electrically Insulative</a:t>
            </a:r>
          </a:p>
        </p:txBody>
      </p:sp>
      <p:pic>
        <p:nvPicPr>
          <p:cNvPr id="9" name="Graphic 8" descr="No sign with solid fill">
            <a:extLst>
              <a:ext uri="{FF2B5EF4-FFF2-40B4-BE49-F238E27FC236}">
                <a16:creationId xmlns:a16="http://schemas.microsoft.com/office/drawing/2014/main" id="{4C9B2021-B2EC-4D26-94DB-2A9622D8B9E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81128" y="2014489"/>
            <a:ext cx="1882916" cy="1882916"/>
          </a:xfrm>
          <a:prstGeom prst="rect">
            <a:avLst/>
          </a:prstGeom>
        </p:spPr>
      </p:pic>
      <p:sp>
        <p:nvSpPr>
          <p:cNvPr id="10" name="Oval 9">
            <a:extLst>
              <a:ext uri="{FF2B5EF4-FFF2-40B4-BE49-F238E27FC236}">
                <a16:creationId xmlns:a16="http://schemas.microsoft.com/office/drawing/2014/main" id="{B2FD2383-2CE6-44C5-83AC-D420605BC08B}"/>
              </a:ext>
            </a:extLst>
          </p:cNvPr>
          <p:cNvSpPr/>
          <p:nvPr/>
        </p:nvSpPr>
        <p:spPr>
          <a:xfrm>
            <a:off x="9688303" y="4875525"/>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Freeform: Shape 63">
            <a:extLst>
              <a:ext uri="{FF2B5EF4-FFF2-40B4-BE49-F238E27FC236}">
                <a16:creationId xmlns:a16="http://schemas.microsoft.com/office/drawing/2014/main" id="{3851E322-3F18-42A7-B041-12CB6D3E89AF}"/>
              </a:ext>
            </a:extLst>
          </p:cNvPr>
          <p:cNvSpPr/>
          <p:nvPr/>
        </p:nvSpPr>
        <p:spPr>
          <a:xfrm>
            <a:off x="10115605" y="4867507"/>
            <a:ext cx="45720" cy="49290"/>
          </a:xfrm>
          <a:custGeom>
            <a:avLst/>
            <a:gdLst>
              <a:gd name="connsiteX0" fmla="*/ 729842 w 2818701"/>
              <a:gd name="connsiteY0" fmla="*/ 352337 h 2659310"/>
              <a:gd name="connsiteX1" fmla="*/ 729842 w 2818701"/>
              <a:gd name="connsiteY1" fmla="*/ 352337 h 2659310"/>
              <a:gd name="connsiteX2" fmla="*/ 662730 w 2818701"/>
              <a:gd name="connsiteY2" fmla="*/ 394282 h 2659310"/>
              <a:gd name="connsiteX3" fmla="*/ 0 w 2818701"/>
              <a:gd name="connsiteY3" fmla="*/ 1107347 h 2659310"/>
              <a:gd name="connsiteX4" fmla="*/ 570452 w 2818701"/>
              <a:gd name="connsiteY4" fmla="*/ 1199625 h 2659310"/>
              <a:gd name="connsiteX5" fmla="*/ 645953 w 2818701"/>
              <a:gd name="connsiteY5" fmla="*/ 1216403 h 2659310"/>
              <a:gd name="connsiteX6" fmla="*/ 687897 w 2818701"/>
              <a:gd name="connsiteY6" fmla="*/ 1283515 h 2659310"/>
              <a:gd name="connsiteX7" fmla="*/ 713064 w 2818701"/>
              <a:gd name="connsiteY7" fmla="*/ 1308682 h 2659310"/>
              <a:gd name="connsiteX8" fmla="*/ 721453 w 2818701"/>
              <a:gd name="connsiteY8" fmla="*/ 1359016 h 2659310"/>
              <a:gd name="connsiteX9" fmla="*/ 411061 w 2818701"/>
              <a:gd name="connsiteY9" fmla="*/ 2021747 h 2659310"/>
              <a:gd name="connsiteX10" fmla="*/ 335560 w 2818701"/>
              <a:gd name="connsiteY10" fmla="*/ 2055303 h 2659310"/>
              <a:gd name="connsiteX11" fmla="*/ 310393 w 2818701"/>
              <a:gd name="connsiteY11" fmla="*/ 2063692 h 2659310"/>
              <a:gd name="connsiteX12" fmla="*/ 276837 w 2818701"/>
              <a:gd name="connsiteY12" fmla="*/ 2080469 h 2659310"/>
              <a:gd name="connsiteX13" fmla="*/ 25167 w 2818701"/>
              <a:gd name="connsiteY13" fmla="*/ 2625754 h 2659310"/>
              <a:gd name="connsiteX14" fmla="*/ 327171 w 2818701"/>
              <a:gd name="connsiteY14" fmla="*/ 2650921 h 2659310"/>
              <a:gd name="connsiteX15" fmla="*/ 427839 w 2818701"/>
              <a:gd name="connsiteY15" fmla="*/ 2659310 h 2659310"/>
              <a:gd name="connsiteX16" fmla="*/ 2298584 w 2818701"/>
              <a:gd name="connsiteY16" fmla="*/ 2382473 h 2659310"/>
              <a:gd name="connsiteX17" fmla="*/ 2374085 w 2818701"/>
              <a:gd name="connsiteY17" fmla="*/ 2332139 h 2659310"/>
              <a:gd name="connsiteX18" fmla="*/ 2441197 w 2818701"/>
              <a:gd name="connsiteY18" fmla="*/ 2290194 h 2659310"/>
              <a:gd name="connsiteX19" fmla="*/ 2474753 w 2818701"/>
              <a:gd name="connsiteY19" fmla="*/ 2256638 h 2659310"/>
              <a:gd name="connsiteX20" fmla="*/ 2499919 w 2818701"/>
              <a:gd name="connsiteY20" fmla="*/ 2206304 h 2659310"/>
              <a:gd name="connsiteX21" fmla="*/ 2516697 w 2818701"/>
              <a:gd name="connsiteY21" fmla="*/ 2181137 h 2659310"/>
              <a:gd name="connsiteX22" fmla="*/ 2575420 w 2818701"/>
              <a:gd name="connsiteY22" fmla="*/ 2063692 h 2659310"/>
              <a:gd name="connsiteX23" fmla="*/ 2818701 w 2818701"/>
              <a:gd name="connsiteY23" fmla="*/ 679508 h 2659310"/>
              <a:gd name="connsiteX24" fmla="*/ 2751589 w 2818701"/>
              <a:gd name="connsiteY24" fmla="*/ 553673 h 2659310"/>
              <a:gd name="connsiteX25" fmla="*/ 2743200 w 2818701"/>
              <a:gd name="connsiteY25" fmla="*/ 520117 h 2659310"/>
              <a:gd name="connsiteX26" fmla="*/ 2684477 w 2818701"/>
              <a:gd name="connsiteY26" fmla="*/ 453005 h 2659310"/>
              <a:gd name="connsiteX27" fmla="*/ 2667699 w 2818701"/>
              <a:gd name="connsiteY27" fmla="*/ 419449 h 2659310"/>
              <a:gd name="connsiteX28" fmla="*/ 2625754 w 2818701"/>
              <a:gd name="connsiteY28" fmla="*/ 385893 h 2659310"/>
              <a:gd name="connsiteX29" fmla="*/ 2567031 w 2818701"/>
              <a:gd name="connsiteY29" fmla="*/ 327170 h 2659310"/>
              <a:gd name="connsiteX30" fmla="*/ 2449586 w 2818701"/>
              <a:gd name="connsiteY30" fmla="*/ 243281 h 2659310"/>
              <a:gd name="connsiteX31" fmla="*/ 2416030 w 2818701"/>
              <a:gd name="connsiteY31" fmla="*/ 218114 h 2659310"/>
              <a:gd name="connsiteX32" fmla="*/ 2130804 w 2818701"/>
              <a:gd name="connsiteY32" fmla="*/ 159391 h 2659310"/>
              <a:gd name="connsiteX33" fmla="*/ 1845578 w 2818701"/>
              <a:gd name="connsiteY33" fmla="*/ 142613 h 2659310"/>
              <a:gd name="connsiteX34" fmla="*/ 1711354 w 2818701"/>
              <a:gd name="connsiteY34" fmla="*/ 109057 h 2659310"/>
              <a:gd name="connsiteX35" fmla="*/ 931178 w 2818701"/>
              <a:gd name="connsiteY35" fmla="*/ 0 h 2659310"/>
              <a:gd name="connsiteX36" fmla="*/ 838899 w 2818701"/>
              <a:gd name="connsiteY36" fmla="*/ 41945 h 2659310"/>
              <a:gd name="connsiteX37" fmla="*/ 771787 w 2818701"/>
              <a:gd name="connsiteY37" fmla="*/ 75501 h 2659310"/>
              <a:gd name="connsiteX38" fmla="*/ 729842 w 2818701"/>
              <a:gd name="connsiteY38" fmla="*/ 109057 h 2659310"/>
              <a:gd name="connsiteX39" fmla="*/ 629175 w 2818701"/>
              <a:gd name="connsiteY39" fmla="*/ 192947 h 2659310"/>
              <a:gd name="connsiteX40" fmla="*/ 595619 w 2818701"/>
              <a:gd name="connsiteY40" fmla="*/ 218114 h 2659310"/>
              <a:gd name="connsiteX41" fmla="*/ 562063 w 2818701"/>
              <a:gd name="connsiteY41" fmla="*/ 411060 h 2659310"/>
              <a:gd name="connsiteX42" fmla="*/ 520118 w 2818701"/>
              <a:gd name="connsiteY42" fmla="*/ 562062 h 26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8701" h="2659310">
                <a:moveTo>
                  <a:pt x="729842" y="352337"/>
                </a:moveTo>
                <a:lnTo>
                  <a:pt x="729842" y="352337"/>
                </a:lnTo>
                <a:lnTo>
                  <a:pt x="662730" y="394282"/>
                </a:lnTo>
                <a:lnTo>
                  <a:pt x="0" y="1107347"/>
                </a:lnTo>
                <a:lnTo>
                  <a:pt x="570452" y="1199625"/>
                </a:lnTo>
                <a:cubicBezTo>
                  <a:pt x="595619" y="1205218"/>
                  <a:pt x="622155" y="1206487"/>
                  <a:pt x="645953" y="1216403"/>
                </a:cubicBezTo>
                <a:cubicBezTo>
                  <a:pt x="676804" y="1229258"/>
                  <a:pt x="673012" y="1259699"/>
                  <a:pt x="687897" y="1283515"/>
                </a:cubicBezTo>
                <a:cubicBezTo>
                  <a:pt x="694185" y="1293576"/>
                  <a:pt x="704675" y="1300293"/>
                  <a:pt x="713064" y="1308682"/>
                </a:cubicBezTo>
                <a:lnTo>
                  <a:pt x="721453" y="1359016"/>
                </a:lnTo>
                <a:lnTo>
                  <a:pt x="411061" y="2021747"/>
                </a:lnTo>
                <a:cubicBezTo>
                  <a:pt x="385894" y="2032932"/>
                  <a:pt x="360982" y="2044710"/>
                  <a:pt x="335560" y="2055303"/>
                </a:cubicBezTo>
                <a:cubicBezTo>
                  <a:pt x="327397" y="2058704"/>
                  <a:pt x="318521" y="2060209"/>
                  <a:pt x="310393" y="2063692"/>
                </a:cubicBezTo>
                <a:cubicBezTo>
                  <a:pt x="298899" y="2068618"/>
                  <a:pt x="276837" y="2080469"/>
                  <a:pt x="276837" y="2080469"/>
                </a:cubicBezTo>
                <a:lnTo>
                  <a:pt x="25167" y="2625754"/>
                </a:lnTo>
                <a:cubicBezTo>
                  <a:pt x="181595" y="2660516"/>
                  <a:pt x="53883" y="2636906"/>
                  <a:pt x="327171" y="2650921"/>
                </a:cubicBezTo>
                <a:cubicBezTo>
                  <a:pt x="360799" y="2652646"/>
                  <a:pt x="427839" y="2659310"/>
                  <a:pt x="427839" y="2659310"/>
                </a:cubicBezTo>
                <a:lnTo>
                  <a:pt x="2298584" y="2382473"/>
                </a:lnTo>
                <a:cubicBezTo>
                  <a:pt x="2323751" y="2365695"/>
                  <a:pt x="2349472" y="2349720"/>
                  <a:pt x="2374085" y="2332139"/>
                </a:cubicBezTo>
                <a:cubicBezTo>
                  <a:pt x="2433926" y="2289395"/>
                  <a:pt x="2393615" y="2306055"/>
                  <a:pt x="2441197" y="2290194"/>
                </a:cubicBezTo>
                <a:cubicBezTo>
                  <a:pt x="2452382" y="2279009"/>
                  <a:pt x="2465682" y="2269597"/>
                  <a:pt x="2474753" y="2256638"/>
                </a:cubicBezTo>
                <a:cubicBezTo>
                  <a:pt x="2485510" y="2241271"/>
                  <a:pt x="2490809" y="2222702"/>
                  <a:pt x="2499919" y="2206304"/>
                </a:cubicBezTo>
                <a:cubicBezTo>
                  <a:pt x="2504815" y="2197490"/>
                  <a:pt x="2511980" y="2190048"/>
                  <a:pt x="2516697" y="2181137"/>
                </a:cubicBezTo>
                <a:cubicBezTo>
                  <a:pt x="2537176" y="2142454"/>
                  <a:pt x="2575420" y="2063692"/>
                  <a:pt x="2575420" y="2063692"/>
                </a:cubicBezTo>
                <a:lnTo>
                  <a:pt x="2818701" y="679508"/>
                </a:lnTo>
                <a:cubicBezTo>
                  <a:pt x="2809351" y="662678"/>
                  <a:pt x="2762458" y="580846"/>
                  <a:pt x="2751589" y="553673"/>
                </a:cubicBezTo>
                <a:cubicBezTo>
                  <a:pt x="2747307" y="542968"/>
                  <a:pt x="2748356" y="530429"/>
                  <a:pt x="2743200" y="520117"/>
                </a:cubicBezTo>
                <a:cubicBezTo>
                  <a:pt x="2724001" y="481719"/>
                  <a:pt x="2710430" y="487609"/>
                  <a:pt x="2684477" y="453005"/>
                </a:cubicBezTo>
                <a:cubicBezTo>
                  <a:pt x="2676974" y="443001"/>
                  <a:pt x="2675934" y="428860"/>
                  <a:pt x="2667699" y="419449"/>
                </a:cubicBezTo>
                <a:cubicBezTo>
                  <a:pt x="2655908" y="405974"/>
                  <a:pt x="2638953" y="397992"/>
                  <a:pt x="2625754" y="385893"/>
                </a:cubicBezTo>
                <a:cubicBezTo>
                  <a:pt x="2605348" y="367187"/>
                  <a:pt x="2588882" y="344165"/>
                  <a:pt x="2567031" y="327170"/>
                </a:cubicBezTo>
                <a:cubicBezTo>
                  <a:pt x="2397369" y="195210"/>
                  <a:pt x="2560441" y="317184"/>
                  <a:pt x="2449586" y="243281"/>
                </a:cubicBezTo>
                <a:cubicBezTo>
                  <a:pt x="2437953" y="235525"/>
                  <a:pt x="2416030" y="218114"/>
                  <a:pt x="2416030" y="218114"/>
                </a:cubicBezTo>
                <a:lnTo>
                  <a:pt x="2130804" y="159391"/>
                </a:lnTo>
                <a:cubicBezTo>
                  <a:pt x="2123860" y="159089"/>
                  <a:pt x="1897924" y="152307"/>
                  <a:pt x="1845578" y="142613"/>
                </a:cubicBezTo>
                <a:cubicBezTo>
                  <a:pt x="1800231" y="134215"/>
                  <a:pt x="1711354" y="109057"/>
                  <a:pt x="1711354" y="109057"/>
                </a:cubicBezTo>
                <a:lnTo>
                  <a:pt x="931178" y="0"/>
                </a:lnTo>
                <a:cubicBezTo>
                  <a:pt x="900418" y="13982"/>
                  <a:pt x="869120" y="26834"/>
                  <a:pt x="838899" y="41945"/>
                </a:cubicBezTo>
                <a:cubicBezTo>
                  <a:pt x="759655" y="81567"/>
                  <a:pt x="828539" y="56584"/>
                  <a:pt x="771787" y="75501"/>
                </a:cubicBezTo>
                <a:cubicBezTo>
                  <a:pt x="734263" y="131787"/>
                  <a:pt x="778467" y="76640"/>
                  <a:pt x="729842" y="109057"/>
                </a:cubicBezTo>
                <a:cubicBezTo>
                  <a:pt x="573333" y="213397"/>
                  <a:pt x="703546" y="130971"/>
                  <a:pt x="629175" y="192947"/>
                </a:cubicBezTo>
                <a:cubicBezTo>
                  <a:pt x="572260" y="240376"/>
                  <a:pt x="622299" y="191434"/>
                  <a:pt x="595619" y="218114"/>
                </a:cubicBezTo>
                <a:lnTo>
                  <a:pt x="562063" y="411060"/>
                </a:lnTo>
                <a:lnTo>
                  <a:pt x="520118" y="562062"/>
                </a:lnTo>
              </a:path>
            </a:pathLst>
          </a:cu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Freeform: Shape 64">
            <a:extLst>
              <a:ext uri="{FF2B5EF4-FFF2-40B4-BE49-F238E27FC236}">
                <a16:creationId xmlns:a16="http://schemas.microsoft.com/office/drawing/2014/main" id="{357B154D-1604-41B2-8646-8B40E25CDB23}"/>
              </a:ext>
            </a:extLst>
          </p:cNvPr>
          <p:cNvSpPr/>
          <p:nvPr/>
        </p:nvSpPr>
        <p:spPr>
          <a:xfrm>
            <a:off x="10485181" y="4871688"/>
            <a:ext cx="45720" cy="49290"/>
          </a:xfrm>
          <a:custGeom>
            <a:avLst/>
            <a:gdLst>
              <a:gd name="connsiteX0" fmla="*/ 729842 w 2818701"/>
              <a:gd name="connsiteY0" fmla="*/ 352337 h 2659310"/>
              <a:gd name="connsiteX1" fmla="*/ 729842 w 2818701"/>
              <a:gd name="connsiteY1" fmla="*/ 352337 h 2659310"/>
              <a:gd name="connsiteX2" fmla="*/ 662730 w 2818701"/>
              <a:gd name="connsiteY2" fmla="*/ 394282 h 2659310"/>
              <a:gd name="connsiteX3" fmla="*/ 0 w 2818701"/>
              <a:gd name="connsiteY3" fmla="*/ 1107347 h 2659310"/>
              <a:gd name="connsiteX4" fmla="*/ 570452 w 2818701"/>
              <a:gd name="connsiteY4" fmla="*/ 1199625 h 2659310"/>
              <a:gd name="connsiteX5" fmla="*/ 645953 w 2818701"/>
              <a:gd name="connsiteY5" fmla="*/ 1216403 h 2659310"/>
              <a:gd name="connsiteX6" fmla="*/ 687897 w 2818701"/>
              <a:gd name="connsiteY6" fmla="*/ 1283515 h 2659310"/>
              <a:gd name="connsiteX7" fmla="*/ 713064 w 2818701"/>
              <a:gd name="connsiteY7" fmla="*/ 1308682 h 2659310"/>
              <a:gd name="connsiteX8" fmla="*/ 721453 w 2818701"/>
              <a:gd name="connsiteY8" fmla="*/ 1359016 h 2659310"/>
              <a:gd name="connsiteX9" fmla="*/ 411061 w 2818701"/>
              <a:gd name="connsiteY9" fmla="*/ 2021747 h 2659310"/>
              <a:gd name="connsiteX10" fmla="*/ 335560 w 2818701"/>
              <a:gd name="connsiteY10" fmla="*/ 2055303 h 2659310"/>
              <a:gd name="connsiteX11" fmla="*/ 310393 w 2818701"/>
              <a:gd name="connsiteY11" fmla="*/ 2063692 h 2659310"/>
              <a:gd name="connsiteX12" fmla="*/ 276837 w 2818701"/>
              <a:gd name="connsiteY12" fmla="*/ 2080469 h 2659310"/>
              <a:gd name="connsiteX13" fmla="*/ 25167 w 2818701"/>
              <a:gd name="connsiteY13" fmla="*/ 2625754 h 2659310"/>
              <a:gd name="connsiteX14" fmla="*/ 327171 w 2818701"/>
              <a:gd name="connsiteY14" fmla="*/ 2650921 h 2659310"/>
              <a:gd name="connsiteX15" fmla="*/ 427839 w 2818701"/>
              <a:gd name="connsiteY15" fmla="*/ 2659310 h 2659310"/>
              <a:gd name="connsiteX16" fmla="*/ 2298584 w 2818701"/>
              <a:gd name="connsiteY16" fmla="*/ 2382473 h 2659310"/>
              <a:gd name="connsiteX17" fmla="*/ 2374085 w 2818701"/>
              <a:gd name="connsiteY17" fmla="*/ 2332139 h 2659310"/>
              <a:gd name="connsiteX18" fmla="*/ 2441197 w 2818701"/>
              <a:gd name="connsiteY18" fmla="*/ 2290194 h 2659310"/>
              <a:gd name="connsiteX19" fmla="*/ 2474753 w 2818701"/>
              <a:gd name="connsiteY19" fmla="*/ 2256638 h 2659310"/>
              <a:gd name="connsiteX20" fmla="*/ 2499919 w 2818701"/>
              <a:gd name="connsiteY20" fmla="*/ 2206304 h 2659310"/>
              <a:gd name="connsiteX21" fmla="*/ 2516697 w 2818701"/>
              <a:gd name="connsiteY21" fmla="*/ 2181137 h 2659310"/>
              <a:gd name="connsiteX22" fmla="*/ 2575420 w 2818701"/>
              <a:gd name="connsiteY22" fmla="*/ 2063692 h 2659310"/>
              <a:gd name="connsiteX23" fmla="*/ 2818701 w 2818701"/>
              <a:gd name="connsiteY23" fmla="*/ 679508 h 2659310"/>
              <a:gd name="connsiteX24" fmla="*/ 2751589 w 2818701"/>
              <a:gd name="connsiteY24" fmla="*/ 553673 h 2659310"/>
              <a:gd name="connsiteX25" fmla="*/ 2743200 w 2818701"/>
              <a:gd name="connsiteY25" fmla="*/ 520117 h 2659310"/>
              <a:gd name="connsiteX26" fmla="*/ 2684477 w 2818701"/>
              <a:gd name="connsiteY26" fmla="*/ 453005 h 2659310"/>
              <a:gd name="connsiteX27" fmla="*/ 2667699 w 2818701"/>
              <a:gd name="connsiteY27" fmla="*/ 419449 h 2659310"/>
              <a:gd name="connsiteX28" fmla="*/ 2625754 w 2818701"/>
              <a:gd name="connsiteY28" fmla="*/ 385893 h 2659310"/>
              <a:gd name="connsiteX29" fmla="*/ 2567031 w 2818701"/>
              <a:gd name="connsiteY29" fmla="*/ 327170 h 2659310"/>
              <a:gd name="connsiteX30" fmla="*/ 2449586 w 2818701"/>
              <a:gd name="connsiteY30" fmla="*/ 243281 h 2659310"/>
              <a:gd name="connsiteX31" fmla="*/ 2416030 w 2818701"/>
              <a:gd name="connsiteY31" fmla="*/ 218114 h 2659310"/>
              <a:gd name="connsiteX32" fmla="*/ 2130804 w 2818701"/>
              <a:gd name="connsiteY32" fmla="*/ 159391 h 2659310"/>
              <a:gd name="connsiteX33" fmla="*/ 1845578 w 2818701"/>
              <a:gd name="connsiteY33" fmla="*/ 142613 h 2659310"/>
              <a:gd name="connsiteX34" fmla="*/ 1711354 w 2818701"/>
              <a:gd name="connsiteY34" fmla="*/ 109057 h 2659310"/>
              <a:gd name="connsiteX35" fmla="*/ 931178 w 2818701"/>
              <a:gd name="connsiteY35" fmla="*/ 0 h 2659310"/>
              <a:gd name="connsiteX36" fmla="*/ 838899 w 2818701"/>
              <a:gd name="connsiteY36" fmla="*/ 41945 h 2659310"/>
              <a:gd name="connsiteX37" fmla="*/ 771787 w 2818701"/>
              <a:gd name="connsiteY37" fmla="*/ 75501 h 2659310"/>
              <a:gd name="connsiteX38" fmla="*/ 729842 w 2818701"/>
              <a:gd name="connsiteY38" fmla="*/ 109057 h 2659310"/>
              <a:gd name="connsiteX39" fmla="*/ 629175 w 2818701"/>
              <a:gd name="connsiteY39" fmla="*/ 192947 h 2659310"/>
              <a:gd name="connsiteX40" fmla="*/ 595619 w 2818701"/>
              <a:gd name="connsiteY40" fmla="*/ 218114 h 2659310"/>
              <a:gd name="connsiteX41" fmla="*/ 562063 w 2818701"/>
              <a:gd name="connsiteY41" fmla="*/ 411060 h 2659310"/>
              <a:gd name="connsiteX42" fmla="*/ 520118 w 2818701"/>
              <a:gd name="connsiteY42" fmla="*/ 562062 h 26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8701" h="2659310">
                <a:moveTo>
                  <a:pt x="729842" y="352337"/>
                </a:moveTo>
                <a:lnTo>
                  <a:pt x="729842" y="352337"/>
                </a:lnTo>
                <a:lnTo>
                  <a:pt x="662730" y="394282"/>
                </a:lnTo>
                <a:lnTo>
                  <a:pt x="0" y="1107347"/>
                </a:lnTo>
                <a:lnTo>
                  <a:pt x="570452" y="1199625"/>
                </a:lnTo>
                <a:cubicBezTo>
                  <a:pt x="595619" y="1205218"/>
                  <a:pt x="622155" y="1206487"/>
                  <a:pt x="645953" y="1216403"/>
                </a:cubicBezTo>
                <a:cubicBezTo>
                  <a:pt x="676804" y="1229258"/>
                  <a:pt x="673012" y="1259699"/>
                  <a:pt x="687897" y="1283515"/>
                </a:cubicBezTo>
                <a:cubicBezTo>
                  <a:pt x="694185" y="1293576"/>
                  <a:pt x="704675" y="1300293"/>
                  <a:pt x="713064" y="1308682"/>
                </a:cubicBezTo>
                <a:lnTo>
                  <a:pt x="721453" y="1359016"/>
                </a:lnTo>
                <a:lnTo>
                  <a:pt x="411061" y="2021747"/>
                </a:lnTo>
                <a:cubicBezTo>
                  <a:pt x="385894" y="2032932"/>
                  <a:pt x="360982" y="2044710"/>
                  <a:pt x="335560" y="2055303"/>
                </a:cubicBezTo>
                <a:cubicBezTo>
                  <a:pt x="327397" y="2058704"/>
                  <a:pt x="318521" y="2060209"/>
                  <a:pt x="310393" y="2063692"/>
                </a:cubicBezTo>
                <a:cubicBezTo>
                  <a:pt x="298899" y="2068618"/>
                  <a:pt x="276837" y="2080469"/>
                  <a:pt x="276837" y="2080469"/>
                </a:cubicBezTo>
                <a:lnTo>
                  <a:pt x="25167" y="2625754"/>
                </a:lnTo>
                <a:cubicBezTo>
                  <a:pt x="181595" y="2660516"/>
                  <a:pt x="53883" y="2636906"/>
                  <a:pt x="327171" y="2650921"/>
                </a:cubicBezTo>
                <a:cubicBezTo>
                  <a:pt x="360799" y="2652646"/>
                  <a:pt x="427839" y="2659310"/>
                  <a:pt x="427839" y="2659310"/>
                </a:cubicBezTo>
                <a:lnTo>
                  <a:pt x="2298584" y="2382473"/>
                </a:lnTo>
                <a:cubicBezTo>
                  <a:pt x="2323751" y="2365695"/>
                  <a:pt x="2349472" y="2349720"/>
                  <a:pt x="2374085" y="2332139"/>
                </a:cubicBezTo>
                <a:cubicBezTo>
                  <a:pt x="2433926" y="2289395"/>
                  <a:pt x="2393615" y="2306055"/>
                  <a:pt x="2441197" y="2290194"/>
                </a:cubicBezTo>
                <a:cubicBezTo>
                  <a:pt x="2452382" y="2279009"/>
                  <a:pt x="2465682" y="2269597"/>
                  <a:pt x="2474753" y="2256638"/>
                </a:cubicBezTo>
                <a:cubicBezTo>
                  <a:pt x="2485510" y="2241271"/>
                  <a:pt x="2490809" y="2222702"/>
                  <a:pt x="2499919" y="2206304"/>
                </a:cubicBezTo>
                <a:cubicBezTo>
                  <a:pt x="2504815" y="2197490"/>
                  <a:pt x="2511980" y="2190048"/>
                  <a:pt x="2516697" y="2181137"/>
                </a:cubicBezTo>
                <a:cubicBezTo>
                  <a:pt x="2537176" y="2142454"/>
                  <a:pt x="2575420" y="2063692"/>
                  <a:pt x="2575420" y="2063692"/>
                </a:cubicBezTo>
                <a:lnTo>
                  <a:pt x="2818701" y="679508"/>
                </a:lnTo>
                <a:cubicBezTo>
                  <a:pt x="2809351" y="662678"/>
                  <a:pt x="2762458" y="580846"/>
                  <a:pt x="2751589" y="553673"/>
                </a:cubicBezTo>
                <a:cubicBezTo>
                  <a:pt x="2747307" y="542968"/>
                  <a:pt x="2748356" y="530429"/>
                  <a:pt x="2743200" y="520117"/>
                </a:cubicBezTo>
                <a:cubicBezTo>
                  <a:pt x="2724001" y="481719"/>
                  <a:pt x="2710430" y="487609"/>
                  <a:pt x="2684477" y="453005"/>
                </a:cubicBezTo>
                <a:cubicBezTo>
                  <a:pt x="2676974" y="443001"/>
                  <a:pt x="2675934" y="428860"/>
                  <a:pt x="2667699" y="419449"/>
                </a:cubicBezTo>
                <a:cubicBezTo>
                  <a:pt x="2655908" y="405974"/>
                  <a:pt x="2638953" y="397992"/>
                  <a:pt x="2625754" y="385893"/>
                </a:cubicBezTo>
                <a:cubicBezTo>
                  <a:pt x="2605348" y="367187"/>
                  <a:pt x="2588882" y="344165"/>
                  <a:pt x="2567031" y="327170"/>
                </a:cubicBezTo>
                <a:cubicBezTo>
                  <a:pt x="2397369" y="195210"/>
                  <a:pt x="2560441" y="317184"/>
                  <a:pt x="2449586" y="243281"/>
                </a:cubicBezTo>
                <a:cubicBezTo>
                  <a:pt x="2437953" y="235525"/>
                  <a:pt x="2416030" y="218114"/>
                  <a:pt x="2416030" y="218114"/>
                </a:cubicBezTo>
                <a:lnTo>
                  <a:pt x="2130804" y="159391"/>
                </a:lnTo>
                <a:cubicBezTo>
                  <a:pt x="2123860" y="159089"/>
                  <a:pt x="1897924" y="152307"/>
                  <a:pt x="1845578" y="142613"/>
                </a:cubicBezTo>
                <a:cubicBezTo>
                  <a:pt x="1800231" y="134215"/>
                  <a:pt x="1711354" y="109057"/>
                  <a:pt x="1711354" y="109057"/>
                </a:cubicBezTo>
                <a:lnTo>
                  <a:pt x="931178" y="0"/>
                </a:lnTo>
                <a:cubicBezTo>
                  <a:pt x="900418" y="13982"/>
                  <a:pt x="869120" y="26834"/>
                  <a:pt x="838899" y="41945"/>
                </a:cubicBezTo>
                <a:cubicBezTo>
                  <a:pt x="759655" y="81567"/>
                  <a:pt x="828539" y="56584"/>
                  <a:pt x="771787" y="75501"/>
                </a:cubicBezTo>
                <a:cubicBezTo>
                  <a:pt x="734263" y="131787"/>
                  <a:pt x="778467" y="76640"/>
                  <a:pt x="729842" y="109057"/>
                </a:cubicBezTo>
                <a:cubicBezTo>
                  <a:pt x="573333" y="213397"/>
                  <a:pt x="703546" y="130971"/>
                  <a:pt x="629175" y="192947"/>
                </a:cubicBezTo>
                <a:cubicBezTo>
                  <a:pt x="572260" y="240376"/>
                  <a:pt x="622299" y="191434"/>
                  <a:pt x="595619" y="218114"/>
                </a:cubicBezTo>
                <a:lnTo>
                  <a:pt x="562063" y="411060"/>
                </a:lnTo>
                <a:lnTo>
                  <a:pt x="520118" y="562062"/>
                </a:lnTo>
              </a:path>
            </a:pathLst>
          </a:cu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Freeform: Shape 65">
            <a:extLst>
              <a:ext uri="{FF2B5EF4-FFF2-40B4-BE49-F238E27FC236}">
                <a16:creationId xmlns:a16="http://schemas.microsoft.com/office/drawing/2014/main" id="{33EAD7DA-DAE1-46BB-9FDE-68BE35B4F8D6}"/>
              </a:ext>
            </a:extLst>
          </p:cNvPr>
          <p:cNvSpPr/>
          <p:nvPr/>
        </p:nvSpPr>
        <p:spPr>
          <a:xfrm>
            <a:off x="10594937" y="4869409"/>
            <a:ext cx="45720" cy="49290"/>
          </a:xfrm>
          <a:custGeom>
            <a:avLst/>
            <a:gdLst>
              <a:gd name="connsiteX0" fmla="*/ 729842 w 2818701"/>
              <a:gd name="connsiteY0" fmla="*/ 352337 h 2659310"/>
              <a:gd name="connsiteX1" fmla="*/ 729842 w 2818701"/>
              <a:gd name="connsiteY1" fmla="*/ 352337 h 2659310"/>
              <a:gd name="connsiteX2" fmla="*/ 662730 w 2818701"/>
              <a:gd name="connsiteY2" fmla="*/ 394282 h 2659310"/>
              <a:gd name="connsiteX3" fmla="*/ 0 w 2818701"/>
              <a:gd name="connsiteY3" fmla="*/ 1107347 h 2659310"/>
              <a:gd name="connsiteX4" fmla="*/ 570452 w 2818701"/>
              <a:gd name="connsiteY4" fmla="*/ 1199625 h 2659310"/>
              <a:gd name="connsiteX5" fmla="*/ 645953 w 2818701"/>
              <a:gd name="connsiteY5" fmla="*/ 1216403 h 2659310"/>
              <a:gd name="connsiteX6" fmla="*/ 687897 w 2818701"/>
              <a:gd name="connsiteY6" fmla="*/ 1283515 h 2659310"/>
              <a:gd name="connsiteX7" fmla="*/ 713064 w 2818701"/>
              <a:gd name="connsiteY7" fmla="*/ 1308682 h 2659310"/>
              <a:gd name="connsiteX8" fmla="*/ 721453 w 2818701"/>
              <a:gd name="connsiteY8" fmla="*/ 1359016 h 2659310"/>
              <a:gd name="connsiteX9" fmla="*/ 411061 w 2818701"/>
              <a:gd name="connsiteY9" fmla="*/ 2021747 h 2659310"/>
              <a:gd name="connsiteX10" fmla="*/ 335560 w 2818701"/>
              <a:gd name="connsiteY10" fmla="*/ 2055303 h 2659310"/>
              <a:gd name="connsiteX11" fmla="*/ 310393 w 2818701"/>
              <a:gd name="connsiteY11" fmla="*/ 2063692 h 2659310"/>
              <a:gd name="connsiteX12" fmla="*/ 276837 w 2818701"/>
              <a:gd name="connsiteY12" fmla="*/ 2080469 h 2659310"/>
              <a:gd name="connsiteX13" fmla="*/ 25167 w 2818701"/>
              <a:gd name="connsiteY13" fmla="*/ 2625754 h 2659310"/>
              <a:gd name="connsiteX14" fmla="*/ 327171 w 2818701"/>
              <a:gd name="connsiteY14" fmla="*/ 2650921 h 2659310"/>
              <a:gd name="connsiteX15" fmla="*/ 427839 w 2818701"/>
              <a:gd name="connsiteY15" fmla="*/ 2659310 h 2659310"/>
              <a:gd name="connsiteX16" fmla="*/ 2298584 w 2818701"/>
              <a:gd name="connsiteY16" fmla="*/ 2382473 h 2659310"/>
              <a:gd name="connsiteX17" fmla="*/ 2374085 w 2818701"/>
              <a:gd name="connsiteY17" fmla="*/ 2332139 h 2659310"/>
              <a:gd name="connsiteX18" fmla="*/ 2441197 w 2818701"/>
              <a:gd name="connsiteY18" fmla="*/ 2290194 h 2659310"/>
              <a:gd name="connsiteX19" fmla="*/ 2474753 w 2818701"/>
              <a:gd name="connsiteY19" fmla="*/ 2256638 h 2659310"/>
              <a:gd name="connsiteX20" fmla="*/ 2499919 w 2818701"/>
              <a:gd name="connsiteY20" fmla="*/ 2206304 h 2659310"/>
              <a:gd name="connsiteX21" fmla="*/ 2516697 w 2818701"/>
              <a:gd name="connsiteY21" fmla="*/ 2181137 h 2659310"/>
              <a:gd name="connsiteX22" fmla="*/ 2575420 w 2818701"/>
              <a:gd name="connsiteY22" fmla="*/ 2063692 h 2659310"/>
              <a:gd name="connsiteX23" fmla="*/ 2818701 w 2818701"/>
              <a:gd name="connsiteY23" fmla="*/ 679508 h 2659310"/>
              <a:gd name="connsiteX24" fmla="*/ 2751589 w 2818701"/>
              <a:gd name="connsiteY24" fmla="*/ 553673 h 2659310"/>
              <a:gd name="connsiteX25" fmla="*/ 2743200 w 2818701"/>
              <a:gd name="connsiteY25" fmla="*/ 520117 h 2659310"/>
              <a:gd name="connsiteX26" fmla="*/ 2684477 w 2818701"/>
              <a:gd name="connsiteY26" fmla="*/ 453005 h 2659310"/>
              <a:gd name="connsiteX27" fmla="*/ 2667699 w 2818701"/>
              <a:gd name="connsiteY27" fmla="*/ 419449 h 2659310"/>
              <a:gd name="connsiteX28" fmla="*/ 2625754 w 2818701"/>
              <a:gd name="connsiteY28" fmla="*/ 385893 h 2659310"/>
              <a:gd name="connsiteX29" fmla="*/ 2567031 w 2818701"/>
              <a:gd name="connsiteY29" fmla="*/ 327170 h 2659310"/>
              <a:gd name="connsiteX30" fmla="*/ 2449586 w 2818701"/>
              <a:gd name="connsiteY30" fmla="*/ 243281 h 2659310"/>
              <a:gd name="connsiteX31" fmla="*/ 2416030 w 2818701"/>
              <a:gd name="connsiteY31" fmla="*/ 218114 h 2659310"/>
              <a:gd name="connsiteX32" fmla="*/ 2130804 w 2818701"/>
              <a:gd name="connsiteY32" fmla="*/ 159391 h 2659310"/>
              <a:gd name="connsiteX33" fmla="*/ 1845578 w 2818701"/>
              <a:gd name="connsiteY33" fmla="*/ 142613 h 2659310"/>
              <a:gd name="connsiteX34" fmla="*/ 1711354 w 2818701"/>
              <a:gd name="connsiteY34" fmla="*/ 109057 h 2659310"/>
              <a:gd name="connsiteX35" fmla="*/ 931178 w 2818701"/>
              <a:gd name="connsiteY35" fmla="*/ 0 h 2659310"/>
              <a:gd name="connsiteX36" fmla="*/ 838899 w 2818701"/>
              <a:gd name="connsiteY36" fmla="*/ 41945 h 2659310"/>
              <a:gd name="connsiteX37" fmla="*/ 771787 w 2818701"/>
              <a:gd name="connsiteY37" fmla="*/ 75501 h 2659310"/>
              <a:gd name="connsiteX38" fmla="*/ 729842 w 2818701"/>
              <a:gd name="connsiteY38" fmla="*/ 109057 h 2659310"/>
              <a:gd name="connsiteX39" fmla="*/ 629175 w 2818701"/>
              <a:gd name="connsiteY39" fmla="*/ 192947 h 2659310"/>
              <a:gd name="connsiteX40" fmla="*/ 595619 w 2818701"/>
              <a:gd name="connsiteY40" fmla="*/ 218114 h 2659310"/>
              <a:gd name="connsiteX41" fmla="*/ 562063 w 2818701"/>
              <a:gd name="connsiteY41" fmla="*/ 411060 h 2659310"/>
              <a:gd name="connsiteX42" fmla="*/ 520118 w 2818701"/>
              <a:gd name="connsiteY42" fmla="*/ 562062 h 26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8701" h="2659310">
                <a:moveTo>
                  <a:pt x="729842" y="352337"/>
                </a:moveTo>
                <a:lnTo>
                  <a:pt x="729842" y="352337"/>
                </a:lnTo>
                <a:lnTo>
                  <a:pt x="662730" y="394282"/>
                </a:lnTo>
                <a:lnTo>
                  <a:pt x="0" y="1107347"/>
                </a:lnTo>
                <a:lnTo>
                  <a:pt x="570452" y="1199625"/>
                </a:lnTo>
                <a:cubicBezTo>
                  <a:pt x="595619" y="1205218"/>
                  <a:pt x="622155" y="1206487"/>
                  <a:pt x="645953" y="1216403"/>
                </a:cubicBezTo>
                <a:cubicBezTo>
                  <a:pt x="676804" y="1229258"/>
                  <a:pt x="673012" y="1259699"/>
                  <a:pt x="687897" y="1283515"/>
                </a:cubicBezTo>
                <a:cubicBezTo>
                  <a:pt x="694185" y="1293576"/>
                  <a:pt x="704675" y="1300293"/>
                  <a:pt x="713064" y="1308682"/>
                </a:cubicBezTo>
                <a:lnTo>
                  <a:pt x="721453" y="1359016"/>
                </a:lnTo>
                <a:lnTo>
                  <a:pt x="411061" y="2021747"/>
                </a:lnTo>
                <a:cubicBezTo>
                  <a:pt x="385894" y="2032932"/>
                  <a:pt x="360982" y="2044710"/>
                  <a:pt x="335560" y="2055303"/>
                </a:cubicBezTo>
                <a:cubicBezTo>
                  <a:pt x="327397" y="2058704"/>
                  <a:pt x="318521" y="2060209"/>
                  <a:pt x="310393" y="2063692"/>
                </a:cubicBezTo>
                <a:cubicBezTo>
                  <a:pt x="298899" y="2068618"/>
                  <a:pt x="276837" y="2080469"/>
                  <a:pt x="276837" y="2080469"/>
                </a:cubicBezTo>
                <a:lnTo>
                  <a:pt x="25167" y="2625754"/>
                </a:lnTo>
                <a:cubicBezTo>
                  <a:pt x="181595" y="2660516"/>
                  <a:pt x="53883" y="2636906"/>
                  <a:pt x="327171" y="2650921"/>
                </a:cubicBezTo>
                <a:cubicBezTo>
                  <a:pt x="360799" y="2652646"/>
                  <a:pt x="427839" y="2659310"/>
                  <a:pt x="427839" y="2659310"/>
                </a:cubicBezTo>
                <a:lnTo>
                  <a:pt x="2298584" y="2382473"/>
                </a:lnTo>
                <a:cubicBezTo>
                  <a:pt x="2323751" y="2365695"/>
                  <a:pt x="2349472" y="2349720"/>
                  <a:pt x="2374085" y="2332139"/>
                </a:cubicBezTo>
                <a:cubicBezTo>
                  <a:pt x="2433926" y="2289395"/>
                  <a:pt x="2393615" y="2306055"/>
                  <a:pt x="2441197" y="2290194"/>
                </a:cubicBezTo>
                <a:cubicBezTo>
                  <a:pt x="2452382" y="2279009"/>
                  <a:pt x="2465682" y="2269597"/>
                  <a:pt x="2474753" y="2256638"/>
                </a:cubicBezTo>
                <a:cubicBezTo>
                  <a:pt x="2485510" y="2241271"/>
                  <a:pt x="2490809" y="2222702"/>
                  <a:pt x="2499919" y="2206304"/>
                </a:cubicBezTo>
                <a:cubicBezTo>
                  <a:pt x="2504815" y="2197490"/>
                  <a:pt x="2511980" y="2190048"/>
                  <a:pt x="2516697" y="2181137"/>
                </a:cubicBezTo>
                <a:cubicBezTo>
                  <a:pt x="2537176" y="2142454"/>
                  <a:pt x="2575420" y="2063692"/>
                  <a:pt x="2575420" y="2063692"/>
                </a:cubicBezTo>
                <a:lnTo>
                  <a:pt x="2818701" y="679508"/>
                </a:lnTo>
                <a:cubicBezTo>
                  <a:pt x="2809351" y="662678"/>
                  <a:pt x="2762458" y="580846"/>
                  <a:pt x="2751589" y="553673"/>
                </a:cubicBezTo>
                <a:cubicBezTo>
                  <a:pt x="2747307" y="542968"/>
                  <a:pt x="2748356" y="530429"/>
                  <a:pt x="2743200" y="520117"/>
                </a:cubicBezTo>
                <a:cubicBezTo>
                  <a:pt x="2724001" y="481719"/>
                  <a:pt x="2710430" y="487609"/>
                  <a:pt x="2684477" y="453005"/>
                </a:cubicBezTo>
                <a:cubicBezTo>
                  <a:pt x="2676974" y="443001"/>
                  <a:pt x="2675934" y="428860"/>
                  <a:pt x="2667699" y="419449"/>
                </a:cubicBezTo>
                <a:cubicBezTo>
                  <a:pt x="2655908" y="405974"/>
                  <a:pt x="2638953" y="397992"/>
                  <a:pt x="2625754" y="385893"/>
                </a:cubicBezTo>
                <a:cubicBezTo>
                  <a:pt x="2605348" y="367187"/>
                  <a:pt x="2588882" y="344165"/>
                  <a:pt x="2567031" y="327170"/>
                </a:cubicBezTo>
                <a:cubicBezTo>
                  <a:pt x="2397369" y="195210"/>
                  <a:pt x="2560441" y="317184"/>
                  <a:pt x="2449586" y="243281"/>
                </a:cubicBezTo>
                <a:cubicBezTo>
                  <a:pt x="2437953" y="235525"/>
                  <a:pt x="2416030" y="218114"/>
                  <a:pt x="2416030" y="218114"/>
                </a:cubicBezTo>
                <a:lnTo>
                  <a:pt x="2130804" y="159391"/>
                </a:lnTo>
                <a:cubicBezTo>
                  <a:pt x="2123860" y="159089"/>
                  <a:pt x="1897924" y="152307"/>
                  <a:pt x="1845578" y="142613"/>
                </a:cubicBezTo>
                <a:cubicBezTo>
                  <a:pt x="1800231" y="134215"/>
                  <a:pt x="1711354" y="109057"/>
                  <a:pt x="1711354" y="109057"/>
                </a:cubicBezTo>
                <a:lnTo>
                  <a:pt x="931178" y="0"/>
                </a:lnTo>
                <a:cubicBezTo>
                  <a:pt x="900418" y="13982"/>
                  <a:pt x="869120" y="26834"/>
                  <a:pt x="838899" y="41945"/>
                </a:cubicBezTo>
                <a:cubicBezTo>
                  <a:pt x="759655" y="81567"/>
                  <a:pt x="828539" y="56584"/>
                  <a:pt x="771787" y="75501"/>
                </a:cubicBezTo>
                <a:cubicBezTo>
                  <a:pt x="734263" y="131787"/>
                  <a:pt x="778467" y="76640"/>
                  <a:pt x="729842" y="109057"/>
                </a:cubicBezTo>
                <a:cubicBezTo>
                  <a:pt x="573333" y="213397"/>
                  <a:pt x="703546" y="130971"/>
                  <a:pt x="629175" y="192947"/>
                </a:cubicBezTo>
                <a:cubicBezTo>
                  <a:pt x="572260" y="240376"/>
                  <a:pt x="622299" y="191434"/>
                  <a:pt x="595619" y="218114"/>
                </a:cubicBezTo>
                <a:lnTo>
                  <a:pt x="562063" y="411060"/>
                </a:lnTo>
                <a:lnTo>
                  <a:pt x="520118" y="562062"/>
                </a:lnTo>
              </a:path>
            </a:pathLst>
          </a:cu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57A503F9-C307-4DF2-8B67-F68F7B663F7A}"/>
              </a:ext>
            </a:extLst>
          </p:cNvPr>
          <p:cNvSpPr/>
          <p:nvPr/>
        </p:nvSpPr>
        <p:spPr>
          <a:xfrm>
            <a:off x="10689346" y="4872465"/>
            <a:ext cx="45720" cy="49290"/>
          </a:xfrm>
          <a:custGeom>
            <a:avLst/>
            <a:gdLst>
              <a:gd name="connsiteX0" fmla="*/ 729842 w 2818701"/>
              <a:gd name="connsiteY0" fmla="*/ 352337 h 2659310"/>
              <a:gd name="connsiteX1" fmla="*/ 729842 w 2818701"/>
              <a:gd name="connsiteY1" fmla="*/ 352337 h 2659310"/>
              <a:gd name="connsiteX2" fmla="*/ 662730 w 2818701"/>
              <a:gd name="connsiteY2" fmla="*/ 394282 h 2659310"/>
              <a:gd name="connsiteX3" fmla="*/ 0 w 2818701"/>
              <a:gd name="connsiteY3" fmla="*/ 1107347 h 2659310"/>
              <a:gd name="connsiteX4" fmla="*/ 570452 w 2818701"/>
              <a:gd name="connsiteY4" fmla="*/ 1199625 h 2659310"/>
              <a:gd name="connsiteX5" fmla="*/ 645953 w 2818701"/>
              <a:gd name="connsiteY5" fmla="*/ 1216403 h 2659310"/>
              <a:gd name="connsiteX6" fmla="*/ 687897 w 2818701"/>
              <a:gd name="connsiteY6" fmla="*/ 1283515 h 2659310"/>
              <a:gd name="connsiteX7" fmla="*/ 713064 w 2818701"/>
              <a:gd name="connsiteY7" fmla="*/ 1308682 h 2659310"/>
              <a:gd name="connsiteX8" fmla="*/ 721453 w 2818701"/>
              <a:gd name="connsiteY8" fmla="*/ 1359016 h 2659310"/>
              <a:gd name="connsiteX9" fmla="*/ 411061 w 2818701"/>
              <a:gd name="connsiteY9" fmla="*/ 2021747 h 2659310"/>
              <a:gd name="connsiteX10" fmla="*/ 335560 w 2818701"/>
              <a:gd name="connsiteY10" fmla="*/ 2055303 h 2659310"/>
              <a:gd name="connsiteX11" fmla="*/ 310393 w 2818701"/>
              <a:gd name="connsiteY11" fmla="*/ 2063692 h 2659310"/>
              <a:gd name="connsiteX12" fmla="*/ 276837 w 2818701"/>
              <a:gd name="connsiteY12" fmla="*/ 2080469 h 2659310"/>
              <a:gd name="connsiteX13" fmla="*/ 25167 w 2818701"/>
              <a:gd name="connsiteY13" fmla="*/ 2625754 h 2659310"/>
              <a:gd name="connsiteX14" fmla="*/ 327171 w 2818701"/>
              <a:gd name="connsiteY14" fmla="*/ 2650921 h 2659310"/>
              <a:gd name="connsiteX15" fmla="*/ 427839 w 2818701"/>
              <a:gd name="connsiteY15" fmla="*/ 2659310 h 2659310"/>
              <a:gd name="connsiteX16" fmla="*/ 2298584 w 2818701"/>
              <a:gd name="connsiteY16" fmla="*/ 2382473 h 2659310"/>
              <a:gd name="connsiteX17" fmla="*/ 2374085 w 2818701"/>
              <a:gd name="connsiteY17" fmla="*/ 2332139 h 2659310"/>
              <a:gd name="connsiteX18" fmla="*/ 2441197 w 2818701"/>
              <a:gd name="connsiteY18" fmla="*/ 2290194 h 2659310"/>
              <a:gd name="connsiteX19" fmla="*/ 2474753 w 2818701"/>
              <a:gd name="connsiteY19" fmla="*/ 2256638 h 2659310"/>
              <a:gd name="connsiteX20" fmla="*/ 2499919 w 2818701"/>
              <a:gd name="connsiteY20" fmla="*/ 2206304 h 2659310"/>
              <a:gd name="connsiteX21" fmla="*/ 2516697 w 2818701"/>
              <a:gd name="connsiteY21" fmla="*/ 2181137 h 2659310"/>
              <a:gd name="connsiteX22" fmla="*/ 2575420 w 2818701"/>
              <a:gd name="connsiteY22" fmla="*/ 2063692 h 2659310"/>
              <a:gd name="connsiteX23" fmla="*/ 2818701 w 2818701"/>
              <a:gd name="connsiteY23" fmla="*/ 679508 h 2659310"/>
              <a:gd name="connsiteX24" fmla="*/ 2751589 w 2818701"/>
              <a:gd name="connsiteY24" fmla="*/ 553673 h 2659310"/>
              <a:gd name="connsiteX25" fmla="*/ 2743200 w 2818701"/>
              <a:gd name="connsiteY25" fmla="*/ 520117 h 2659310"/>
              <a:gd name="connsiteX26" fmla="*/ 2684477 w 2818701"/>
              <a:gd name="connsiteY26" fmla="*/ 453005 h 2659310"/>
              <a:gd name="connsiteX27" fmla="*/ 2667699 w 2818701"/>
              <a:gd name="connsiteY27" fmla="*/ 419449 h 2659310"/>
              <a:gd name="connsiteX28" fmla="*/ 2625754 w 2818701"/>
              <a:gd name="connsiteY28" fmla="*/ 385893 h 2659310"/>
              <a:gd name="connsiteX29" fmla="*/ 2567031 w 2818701"/>
              <a:gd name="connsiteY29" fmla="*/ 327170 h 2659310"/>
              <a:gd name="connsiteX30" fmla="*/ 2449586 w 2818701"/>
              <a:gd name="connsiteY30" fmla="*/ 243281 h 2659310"/>
              <a:gd name="connsiteX31" fmla="*/ 2416030 w 2818701"/>
              <a:gd name="connsiteY31" fmla="*/ 218114 h 2659310"/>
              <a:gd name="connsiteX32" fmla="*/ 2130804 w 2818701"/>
              <a:gd name="connsiteY32" fmla="*/ 159391 h 2659310"/>
              <a:gd name="connsiteX33" fmla="*/ 1845578 w 2818701"/>
              <a:gd name="connsiteY33" fmla="*/ 142613 h 2659310"/>
              <a:gd name="connsiteX34" fmla="*/ 1711354 w 2818701"/>
              <a:gd name="connsiteY34" fmla="*/ 109057 h 2659310"/>
              <a:gd name="connsiteX35" fmla="*/ 931178 w 2818701"/>
              <a:gd name="connsiteY35" fmla="*/ 0 h 2659310"/>
              <a:gd name="connsiteX36" fmla="*/ 838899 w 2818701"/>
              <a:gd name="connsiteY36" fmla="*/ 41945 h 2659310"/>
              <a:gd name="connsiteX37" fmla="*/ 771787 w 2818701"/>
              <a:gd name="connsiteY37" fmla="*/ 75501 h 2659310"/>
              <a:gd name="connsiteX38" fmla="*/ 729842 w 2818701"/>
              <a:gd name="connsiteY38" fmla="*/ 109057 h 2659310"/>
              <a:gd name="connsiteX39" fmla="*/ 629175 w 2818701"/>
              <a:gd name="connsiteY39" fmla="*/ 192947 h 2659310"/>
              <a:gd name="connsiteX40" fmla="*/ 595619 w 2818701"/>
              <a:gd name="connsiteY40" fmla="*/ 218114 h 2659310"/>
              <a:gd name="connsiteX41" fmla="*/ 562063 w 2818701"/>
              <a:gd name="connsiteY41" fmla="*/ 411060 h 2659310"/>
              <a:gd name="connsiteX42" fmla="*/ 520118 w 2818701"/>
              <a:gd name="connsiteY42" fmla="*/ 562062 h 26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8701" h="2659310">
                <a:moveTo>
                  <a:pt x="729842" y="352337"/>
                </a:moveTo>
                <a:lnTo>
                  <a:pt x="729842" y="352337"/>
                </a:lnTo>
                <a:lnTo>
                  <a:pt x="662730" y="394282"/>
                </a:lnTo>
                <a:lnTo>
                  <a:pt x="0" y="1107347"/>
                </a:lnTo>
                <a:lnTo>
                  <a:pt x="570452" y="1199625"/>
                </a:lnTo>
                <a:cubicBezTo>
                  <a:pt x="595619" y="1205218"/>
                  <a:pt x="622155" y="1206487"/>
                  <a:pt x="645953" y="1216403"/>
                </a:cubicBezTo>
                <a:cubicBezTo>
                  <a:pt x="676804" y="1229258"/>
                  <a:pt x="673012" y="1259699"/>
                  <a:pt x="687897" y="1283515"/>
                </a:cubicBezTo>
                <a:cubicBezTo>
                  <a:pt x="694185" y="1293576"/>
                  <a:pt x="704675" y="1300293"/>
                  <a:pt x="713064" y="1308682"/>
                </a:cubicBezTo>
                <a:lnTo>
                  <a:pt x="721453" y="1359016"/>
                </a:lnTo>
                <a:lnTo>
                  <a:pt x="411061" y="2021747"/>
                </a:lnTo>
                <a:cubicBezTo>
                  <a:pt x="385894" y="2032932"/>
                  <a:pt x="360982" y="2044710"/>
                  <a:pt x="335560" y="2055303"/>
                </a:cubicBezTo>
                <a:cubicBezTo>
                  <a:pt x="327397" y="2058704"/>
                  <a:pt x="318521" y="2060209"/>
                  <a:pt x="310393" y="2063692"/>
                </a:cubicBezTo>
                <a:cubicBezTo>
                  <a:pt x="298899" y="2068618"/>
                  <a:pt x="276837" y="2080469"/>
                  <a:pt x="276837" y="2080469"/>
                </a:cubicBezTo>
                <a:lnTo>
                  <a:pt x="25167" y="2625754"/>
                </a:lnTo>
                <a:cubicBezTo>
                  <a:pt x="181595" y="2660516"/>
                  <a:pt x="53883" y="2636906"/>
                  <a:pt x="327171" y="2650921"/>
                </a:cubicBezTo>
                <a:cubicBezTo>
                  <a:pt x="360799" y="2652646"/>
                  <a:pt x="427839" y="2659310"/>
                  <a:pt x="427839" y="2659310"/>
                </a:cubicBezTo>
                <a:lnTo>
                  <a:pt x="2298584" y="2382473"/>
                </a:lnTo>
                <a:cubicBezTo>
                  <a:pt x="2323751" y="2365695"/>
                  <a:pt x="2349472" y="2349720"/>
                  <a:pt x="2374085" y="2332139"/>
                </a:cubicBezTo>
                <a:cubicBezTo>
                  <a:pt x="2433926" y="2289395"/>
                  <a:pt x="2393615" y="2306055"/>
                  <a:pt x="2441197" y="2290194"/>
                </a:cubicBezTo>
                <a:cubicBezTo>
                  <a:pt x="2452382" y="2279009"/>
                  <a:pt x="2465682" y="2269597"/>
                  <a:pt x="2474753" y="2256638"/>
                </a:cubicBezTo>
                <a:cubicBezTo>
                  <a:pt x="2485510" y="2241271"/>
                  <a:pt x="2490809" y="2222702"/>
                  <a:pt x="2499919" y="2206304"/>
                </a:cubicBezTo>
                <a:cubicBezTo>
                  <a:pt x="2504815" y="2197490"/>
                  <a:pt x="2511980" y="2190048"/>
                  <a:pt x="2516697" y="2181137"/>
                </a:cubicBezTo>
                <a:cubicBezTo>
                  <a:pt x="2537176" y="2142454"/>
                  <a:pt x="2575420" y="2063692"/>
                  <a:pt x="2575420" y="2063692"/>
                </a:cubicBezTo>
                <a:lnTo>
                  <a:pt x="2818701" y="679508"/>
                </a:lnTo>
                <a:cubicBezTo>
                  <a:pt x="2809351" y="662678"/>
                  <a:pt x="2762458" y="580846"/>
                  <a:pt x="2751589" y="553673"/>
                </a:cubicBezTo>
                <a:cubicBezTo>
                  <a:pt x="2747307" y="542968"/>
                  <a:pt x="2748356" y="530429"/>
                  <a:pt x="2743200" y="520117"/>
                </a:cubicBezTo>
                <a:cubicBezTo>
                  <a:pt x="2724001" y="481719"/>
                  <a:pt x="2710430" y="487609"/>
                  <a:pt x="2684477" y="453005"/>
                </a:cubicBezTo>
                <a:cubicBezTo>
                  <a:pt x="2676974" y="443001"/>
                  <a:pt x="2675934" y="428860"/>
                  <a:pt x="2667699" y="419449"/>
                </a:cubicBezTo>
                <a:cubicBezTo>
                  <a:pt x="2655908" y="405974"/>
                  <a:pt x="2638953" y="397992"/>
                  <a:pt x="2625754" y="385893"/>
                </a:cubicBezTo>
                <a:cubicBezTo>
                  <a:pt x="2605348" y="367187"/>
                  <a:pt x="2588882" y="344165"/>
                  <a:pt x="2567031" y="327170"/>
                </a:cubicBezTo>
                <a:cubicBezTo>
                  <a:pt x="2397369" y="195210"/>
                  <a:pt x="2560441" y="317184"/>
                  <a:pt x="2449586" y="243281"/>
                </a:cubicBezTo>
                <a:cubicBezTo>
                  <a:pt x="2437953" y="235525"/>
                  <a:pt x="2416030" y="218114"/>
                  <a:pt x="2416030" y="218114"/>
                </a:cubicBezTo>
                <a:lnTo>
                  <a:pt x="2130804" y="159391"/>
                </a:lnTo>
                <a:cubicBezTo>
                  <a:pt x="2123860" y="159089"/>
                  <a:pt x="1897924" y="152307"/>
                  <a:pt x="1845578" y="142613"/>
                </a:cubicBezTo>
                <a:cubicBezTo>
                  <a:pt x="1800231" y="134215"/>
                  <a:pt x="1711354" y="109057"/>
                  <a:pt x="1711354" y="109057"/>
                </a:cubicBezTo>
                <a:lnTo>
                  <a:pt x="931178" y="0"/>
                </a:lnTo>
                <a:cubicBezTo>
                  <a:pt x="900418" y="13982"/>
                  <a:pt x="869120" y="26834"/>
                  <a:pt x="838899" y="41945"/>
                </a:cubicBezTo>
                <a:cubicBezTo>
                  <a:pt x="759655" y="81567"/>
                  <a:pt x="828539" y="56584"/>
                  <a:pt x="771787" y="75501"/>
                </a:cubicBezTo>
                <a:cubicBezTo>
                  <a:pt x="734263" y="131787"/>
                  <a:pt x="778467" y="76640"/>
                  <a:pt x="729842" y="109057"/>
                </a:cubicBezTo>
                <a:cubicBezTo>
                  <a:pt x="573333" y="213397"/>
                  <a:pt x="703546" y="130971"/>
                  <a:pt x="629175" y="192947"/>
                </a:cubicBezTo>
                <a:cubicBezTo>
                  <a:pt x="572260" y="240376"/>
                  <a:pt x="622299" y="191434"/>
                  <a:pt x="595619" y="218114"/>
                </a:cubicBezTo>
                <a:lnTo>
                  <a:pt x="562063" y="411060"/>
                </a:lnTo>
                <a:lnTo>
                  <a:pt x="520118" y="562062"/>
                </a:lnTo>
              </a:path>
            </a:pathLst>
          </a:cu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47617D78-034E-480E-A8DD-88DA5DA0866A}"/>
              </a:ext>
            </a:extLst>
          </p:cNvPr>
          <p:cNvSpPr/>
          <p:nvPr/>
        </p:nvSpPr>
        <p:spPr>
          <a:xfrm>
            <a:off x="9486610" y="4865786"/>
            <a:ext cx="45720" cy="49290"/>
          </a:xfrm>
          <a:custGeom>
            <a:avLst/>
            <a:gdLst>
              <a:gd name="connsiteX0" fmla="*/ 729842 w 2818701"/>
              <a:gd name="connsiteY0" fmla="*/ 352337 h 2659310"/>
              <a:gd name="connsiteX1" fmla="*/ 729842 w 2818701"/>
              <a:gd name="connsiteY1" fmla="*/ 352337 h 2659310"/>
              <a:gd name="connsiteX2" fmla="*/ 662730 w 2818701"/>
              <a:gd name="connsiteY2" fmla="*/ 394282 h 2659310"/>
              <a:gd name="connsiteX3" fmla="*/ 0 w 2818701"/>
              <a:gd name="connsiteY3" fmla="*/ 1107347 h 2659310"/>
              <a:gd name="connsiteX4" fmla="*/ 570452 w 2818701"/>
              <a:gd name="connsiteY4" fmla="*/ 1199625 h 2659310"/>
              <a:gd name="connsiteX5" fmla="*/ 645953 w 2818701"/>
              <a:gd name="connsiteY5" fmla="*/ 1216403 h 2659310"/>
              <a:gd name="connsiteX6" fmla="*/ 687897 w 2818701"/>
              <a:gd name="connsiteY6" fmla="*/ 1283515 h 2659310"/>
              <a:gd name="connsiteX7" fmla="*/ 713064 w 2818701"/>
              <a:gd name="connsiteY7" fmla="*/ 1308682 h 2659310"/>
              <a:gd name="connsiteX8" fmla="*/ 721453 w 2818701"/>
              <a:gd name="connsiteY8" fmla="*/ 1359016 h 2659310"/>
              <a:gd name="connsiteX9" fmla="*/ 411061 w 2818701"/>
              <a:gd name="connsiteY9" fmla="*/ 2021747 h 2659310"/>
              <a:gd name="connsiteX10" fmla="*/ 335560 w 2818701"/>
              <a:gd name="connsiteY10" fmla="*/ 2055303 h 2659310"/>
              <a:gd name="connsiteX11" fmla="*/ 310393 w 2818701"/>
              <a:gd name="connsiteY11" fmla="*/ 2063692 h 2659310"/>
              <a:gd name="connsiteX12" fmla="*/ 276837 w 2818701"/>
              <a:gd name="connsiteY12" fmla="*/ 2080469 h 2659310"/>
              <a:gd name="connsiteX13" fmla="*/ 25167 w 2818701"/>
              <a:gd name="connsiteY13" fmla="*/ 2625754 h 2659310"/>
              <a:gd name="connsiteX14" fmla="*/ 327171 w 2818701"/>
              <a:gd name="connsiteY14" fmla="*/ 2650921 h 2659310"/>
              <a:gd name="connsiteX15" fmla="*/ 427839 w 2818701"/>
              <a:gd name="connsiteY15" fmla="*/ 2659310 h 2659310"/>
              <a:gd name="connsiteX16" fmla="*/ 2298584 w 2818701"/>
              <a:gd name="connsiteY16" fmla="*/ 2382473 h 2659310"/>
              <a:gd name="connsiteX17" fmla="*/ 2374085 w 2818701"/>
              <a:gd name="connsiteY17" fmla="*/ 2332139 h 2659310"/>
              <a:gd name="connsiteX18" fmla="*/ 2441197 w 2818701"/>
              <a:gd name="connsiteY18" fmla="*/ 2290194 h 2659310"/>
              <a:gd name="connsiteX19" fmla="*/ 2474753 w 2818701"/>
              <a:gd name="connsiteY19" fmla="*/ 2256638 h 2659310"/>
              <a:gd name="connsiteX20" fmla="*/ 2499919 w 2818701"/>
              <a:gd name="connsiteY20" fmla="*/ 2206304 h 2659310"/>
              <a:gd name="connsiteX21" fmla="*/ 2516697 w 2818701"/>
              <a:gd name="connsiteY21" fmla="*/ 2181137 h 2659310"/>
              <a:gd name="connsiteX22" fmla="*/ 2575420 w 2818701"/>
              <a:gd name="connsiteY22" fmla="*/ 2063692 h 2659310"/>
              <a:gd name="connsiteX23" fmla="*/ 2818701 w 2818701"/>
              <a:gd name="connsiteY23" fmla="*/ 679508 h 2659310"/>
              <a:gd name="connsiteX24" fmla="*/ 2751589 w 2818701"/>
              <a:gd name="connsiteY24" fmla="*/ 553673 h 2659310"/>
              <a:gd name="connsiteX25" fmla="*/ 2743200 w 2818701"/>
              <a:gd name="connsiteY25" fmla="*/ 520117 h 2659310"/>
              <a:gd name="connsiteX26" fmla="*/ 2684477 w 2818701"/>
              <a:gd name="connsiteY26" fmla="*/ 453005 h 2659310"/>
              <a:gd name="connsiteX27" fmla="*/ 2667699 w 2818701"/>
              <a:gd name="connsiteY27" fmla="*/ 419449 h 2659310"/>
              <a:gd name="connsiteX28" fmla="*/ 2625754 w 2818701"/>
              <a:gd name="connsiteY28" fmla="*/ 385893 h 2659310"/>
              <a:gd name="connsiteX29" fmla="*/ 2567031 w 2818701"/>
              <a:gd name="connsiteY29" fmla="*/ 327170 h 2659310"/>
              <a:gd name="connsiteX30" fmla="*/ 2449586 w 2818701"/>
              <a:gd name="connsiteY30" fmla="*/ 243281 h 2659310"/>
              <a:gd name="connsiteX31" fmla="*/ 2416030 w 2818701"/>
              <a:gd name="connsiteY31" fmla="*/ 218114 h 2659310"/>
              <a:gd name="connsiteX32" fmla="*/ 2130804 w 2818701"/>
              <a:gd name="connsiteY32" fmla="*/ 159391 h 2659310"/>
              <a:gd name="connsiteX33" fmla="*/ 1845578 w 2818701"/>
              <a:gd name="connsiteY33" fmla="*/ 142613 h 2659310"/>
              <a:gd name="connsiteX34" fmla="*/ 1711354 w 2818701"/>
              <a:gd name="connsiteY34" fmla="*/ 109057 h 2659310"/>
              <a:gd name="connsiteX35" fmla="*/ 931178 w 2818701"/>
              <a:gd name="connsiteY35" fmla="*/ 0 h 2659310"/>
              <a:gd name="connsiteX36" fmla="*/ 838899 w 2818701"/>
              <a:gd name="connsiteY36" fmla="*/ 41945 h 2659310"/>
              <a:gd name="connsiteX37" fmla="*/ 771787 w 2818701"/>
              <a:gd name="connsiteY37" fmla="*/ 75501 h 2659310"/>
              <a:gd name="connsiteX38" fmla="*/ 729842 w 2818701"/>
              <a:gd name="connsiteY38" fmla="*/ 109057 h 2659310"/>
              <a:gd name="connsiteX39" fmla="*/ 629175 w 2818701"/>
              <a:gd name="connsiteY39" fmla="*/ 192947 h 2659310"/>
              <a:gd name="connsiteX40" fmla="*/ 595619 w 2818701"/>
              <a:gd name="connsiteY40" fmla="*/ 218114 h 2659310"/>
              <a:gd name="connsiteX41" fmla="*/ 562063 w 2818701"/>
              <a:gd name="connsiteY41" fmla="*/ 411060 h 2659310"/>
              <a:gd name="connsiteX42" fmla="*/ 520118 w 2818701"/>
              <a:gd name="connsiteY42" fmla="*/ 562062 h 26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8701" h="2659310">
                <a:moveTo>
                  <a:pt x="729842" y="352337"/>
                </a:moveTo>
                <a:lnTo>
                  <a:pt x="729842" y="352337"/>
                </a:lnTo>
                <a:lnTo>
                  <a:pt x="662730" y="394282"/>
                </a:lnTo>
                <a:lnTo>
                  <a:pt x="0" y="1107347"/>
                </a:lnTo>
                <a:lnTo>
                  <a:pt x="570452" y="1199625"/>
                </a:lnTo>
                <a:cubicBezTo>
                  <a:pt x="595619" y="1205218"/>
                  <a:pt x="622155" y="1206487"/>
                  <a:pt x="645953" y="1216403"/>
                </a:cubicBezTo>
                <a:cubicBezTo>
                  <a:pt x="676804" y="1229258"/>
                  <a:pt x="673012" y="1259699"/>
                  <a:pt x="687897" y="1283515"/>
                </a:cubicBezTo>
                <a:cubicBezTo>
                  <a:pt x="694185" y="1293576"/>
                  <a:pt x="704675" y="1300293"/>
                  <a:pt x="713064" y="1308682"/>
                </a:cubicBezTo>
                <a:lnTo>
                  <a:pt x="721453" y="1359016"/>
                </a:lnTo>
                <a:lnTo>
                  <a:pt x="411061" y="2021747"/>
                </a:lnTo>
                <a:cubicBezTo>
                  <a:pt x="385894" y="2032932"/>
                  <a:pt x="360982" y="2044710"/>
                  <a:pt x="335560" y="2055303"/>
                </a:cubicBezTo>
                <a:cubicBezTo>
                  <a:pt x="327397" y="2058704"/>
                  <a:pt x="318521" y="2060209"/>
                  <a:pt x="310393" y="2063692"/>
                </a:cubicBezTo>
                <a:cubicBezTo>
                  <a:pt x="298899" y="2068618"/>
                  <a:pt x="276837" y="2080469"/>
                  <a:pt x="276837" y="2080469"/>
                </a:cubicBezTo>
                <a:lnTo>
                  <a:pt x="25167" y="2625754"/>
                </a:lnTo>
                <a:cubicBezTo>
                  <a:pt x="181595" y="2660516"/>
                  <a:pt x="53883" y="2636906"/>
                  <a:pt x="327171" y="2650921"/>
                </a:cubicBezTo>
                <a:cubicBezTo>
                  <a:pt x="360799" y="2652646"/>
                  <a:pt x="427839" y="2659310"/>
                  <a:pt x="427839" y="2659310"/>
                </a:cubicBezTo>
                <a:lnTo>
                  <a:pt x="2298584" y="2382473"/>
                </a:lnTo>
                <a:cubicBezTo>
                  <a:pt x="2323751" y="2365695"/>
                  <a:pt x="2349472" y="2349720"/>
                  <a:pt x="2374085" y="2332139"/>
                </a:cubicBezTo>
                <a:cubicBezTo>
                  <a:pt x="2433926" y="2289395"/>
                  <a:pt x="2393615" y="2306055"/>
                  <a:pt x="2441197" y="2290194"/>
                </a:cubicBezTo>
                <a:cubicBezTo>
                  <a:pt x="2452382" y="2279009"/>
                  <a:pt x="2465682" y="2269597"/>
                  <a:pt x="2474753" y="2256638"/>
                </a:cubicBezTo>
                <a:cubicBezTo>
                  <a:pt x="2485510" y="2241271"/>
                  <a:pt x="2490809" y="2222702"/>
                  <a:pt x="2499919" y="2206304"/>
                </a:cubicBezTo>
                <a:cubicBezTo>
                  <a:pt x="2504815" y="2197490"/>
                  <a:pt x="2511980" y="2190048"/>
                  <a:pt x="2516697" y="2181137"/>
                </a:cubicBezTo>
                <a:cubicBezTo>
                  <a:pt x="2537176" y="2142454"/>
                  <a:pt x="2575420" y="2063692"/>
                  <a:pt x="2575420" y="2063692"/>
                </a:cubicBezTo>
                <a:lnTo>
                  <a:pt x="2818701" y="679508"/>
                </a:lnTo>
                <a:cubicBezTo>
                  <a:pt x="2809351" y="662678"/>
                  <a:pt x="2762458" y="580846"/>
                  <a:pt x="2751589" y="553673"/>
                </a:cubicBezTo>
                <a:cubicBezTo>
                  <a:pt x="2747307" y="542968"/>
                  <a:pt x="2748356" y="530429"/>
                  <a:pt x="2743200" y="520117"/>
                </a:cubicBezTo>
                <a:cubicBezTo>
                  <a:pt x="2724001" y="481719"/>
                  <a:pt x="2710430" y="487609"/>
                  <a:pt x="2684477" y="453005"/>
                </a:cubicBezTo>
                <a:cubicBezTo>
                  <a:pt x="2676974" y="443001"/>
                  <a:pt x="2675934" y="428860"/>
                  <a:pt x="2667699" y="419449"/>
                </a:cubicBezTo>
                <a:cubicBezTo>
                  <a:pt x="2655908" y="405974"/>
                  <a:pt x="2638953" y="397992"/>
                  <a:pt x="2625754" y="385893"/>
                </a:cubicBezTo>
                <a:cubicBezTo>
                  <a:pt x="2605348" y="367187"/>
                  <a:pt x="2588882" y="344165"/>
                  <a:pt x="2567031" y="327170"/>
                </a:cubicBezTo>
                <a:cubicBezTo>
                  <a:pt x="2397369" y="195210"/>
                  <a:pt x="2560441" y="317184"/>
                  <a:pt x="2449586" y="243281"/>
                </a:cubicBezTo>
                <a:cubicBezTo>
                  <a:pt x="2437953" y="235525"/>
                  <a:pt x="2416030" y="218114"/>
                  <a:pt x="2416030" y="218114"/>
                </a:cubicBezTo>
                <a:lnTo>
                  <a:pt x="2130804" y="159391"/>
                </a:lnTo>
                <a:cubicBezTo>
                  <a:pt x="2123860" y="159089"/>
                  <a:pt x="1897924" y="152307"/>
                  <a:pt x="1845578" y="142613"/>
                </a:cubicBezTo>
                <a:cubicBezTo>
                  <a:pt x="1800231" y="134215"/>
                  <a:pt x="1711354" y="109057"/>
                  <a:pt x="1711354" y="109057"/>
                </a:cubicBezTo>
                <a:lnTo>
                  <a:pt x="931178" y="0"/>
                </a:lnTo>
                <a:cubicBezTo>
                  <a:pt x="900418" y="13982"/>
                  <a:pt x="869120" y="26834"/>
                  <a:pt x="838899" y="41945"/>
                </a:cubicBezTo>
                <a:cubicBezTo>
                  <a:pt x="759655" y="81567"/>
                  <a:pt x="828539" y="56584"/>
                  <a:pt x="771787" y="75501"/>
                </a:cubicBezTo>
                <a:cubicBezTo>
                  <a:pt x="734263" y="131787"/>
                  <a:pt x="778467" y="76640"/>
                  <a:pt x="729842" y="109057"/>
                </a:cubicBezTo>
                <a:cubicBezTo>
                  <a:pt x="573333" y="213397"/>
                  <a:pt x="703546" y="130971"/>
                  <a:pt x="629175" y="192947"/>
                </a:cubicBezTo>
                <a:cubicBezTo>
                  <a:pt x="572260" y="240376"/>
                  <a:pt x="622299" y="191434"/>
                  <a:pt x="595619" y="218114"/>
                </a:cubicBezTo>
                <a:lnTo>
                  <a:pt x="562063" y="411060"/>
                </a:lnTo>
                <a:lnTo>
                  <a:pt x="520118" y="562062"/>
                </a:lnTo>
              </a:path>
            </a:pathLst>
          </a:cu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EA2DFE2B-CB68-4B46-812E-9C1B786B725E}"/>
              </a:ext>
            </a:extLst>
          </p:cNvPr>
          <p:cNvSpPr/>
          <p:nvPr/>
        </p:nvSpPr>
        <p:spPr>
          <a:xfrm>
            <a:off x="9775844" y="4871861"/>
            <a:ext cx="45720" cy="49290"/>
          </a:xfrm>
          <a:custGeom>
            <a:avLst/>
            <a:gdLst>
              <a:gd name="connsiteX0" fmla="*/ 729842 w 2818701"/>
              <a:gd name="connsiteY0" fmla="*/ 352337 h 2659310"/>
              <a:gd name="connsiteX1" fmla="*/ 729842 w 2818701"/>
              <a:gd name="connsiteY1" fmla="*/ 352337 h 2659310"/>
              <a:gd name="connsiteX2" fmla="*/ 662730 w 2818701"/>
              <a:gd name="connsiteY2" fmla="*/ 394282 h 2659310"/>
              <a:gd name="connsiteX3" fmla="*/ 0 w 2818701"/>
              <a:gd name="connsiteY3" fmla="*/ 1107347 h 2659310"/>
              <a:gd name="connsiteX4" fmla="*/ 570452 w 2818701"/>
              <a:gd name="connsiteY4" fmla="*/ 1199625 h 2659310"/>
              <a:gd name="connsiteX5" fmla="*/ 645953 w 2818701"/>
              <a:gd name="connsiteY5" fmla="*/ 1216403 h 2659310"/>
              <a:gd name="connsiteX6" fmla="*/ 687897 w 2818701"/>
              <a:gd name="connsiteY6" fmla="*/ 1283515 h 2659310"/>
              <a:gd name="connsiteX7" fmla="*/ 713064 w 2818701"/>
              <a:gd name="connsiteY7" fmla="*/ 1308682 h 2659310"/>
              <a:gd name="connsiteX8" fmla="*/ 721453 w 2818701"/>
              <a:gd name="connsiteY8" fmla="*/ 1359016 h 2659310"/>
              <a:gd name="connsiteX9" fmla="*/ 411061 w 2818701"/>
              <a:gd name="connsiteY9" fmla="*/ 2021747 h 2659310"/>
              <a:gd name="connsiteX10" fmla="*/ 335560 w 2818701"/>
              <a:gd name="connsiteY10" fmla="*/ 2055303 h 2659310"/>
              <a:gd name="connsiteX11" fmla="*/ 310393 w 2818701"/>
              <a:gd name="connsiteY11" fmla="*/ 2063692 h 2659310"/>
              <a:gd name="connsiteX12" fmla="*/ 276837 w 2818701"/>
              <a:gd name="connsiteY12" fmla="*/ 2080469 h 2659310"/>
              <a:gd name="connsiteX13" fmla="*/ 25167 w 2818701"/>
              <a:gd name="connsiteY13" fmla="*/ 2625754 h 2659310"/>
              <a:gd name="connsiteX14" fmla="*/ 327171 w 2818701"/>
              <a:gd name="connsiteY14" fmla="*/ 2650921 h 2659310"/>
              <a:gd name="connsiteX15" fmla="*/ 427839 w 2818701"/>
              <a:gd name="connsiteY15" fmla="*/ 2659310 h 2659310"/>
              <a:gd name="connsiteX16" fmla="*/ 2298584 w 2818701"/>
              <a:gd name="connsiteY16" fmla="*/ 2382473 h 2659310"/>
              <a:gd name="connsiteX17" fmla="*/ 2374085 w 2818701"/>
              <a:gd name="connsiteY17" fmla="*/ 2332139 h 2659310"/>
              <a:gd name="connsiteX18" fmla="*/ 2441197 w 2818701"/>
              <a:gd name="connsiteY18" fmla="*/ 2290194 h 2659310"/>
              <a:gd name="connsiteX19" fmla="*/ 2474753 w 2818701"/>
              <a:gd name="connsiteY19" fmla="*/ 2256638 h 2659310"/>
              <a:gd name="connsiteX20" fmla="*/ 2499919 w 2818701"/>
              <a:gd name="connsiteY20" fmla="*/ 2206304 h 2659310"/>
              <a:gd name="connsiteX21" fmla="*/ 2516697 w 2818701"/>
              <a:gd name="connsiteY21" fmla="*/ 2181137 h 2659310"/>
              <a:gd name="connsiteX22" fmla="*/ 2575420 w 2818701"/>
              <a:gd name="connsiteY22" fmla="*/ 2063692 h 2659310"/>
              <a:gd name="connsiteX23" fmla="*/ 2818701 w 2818701"/>
              <a:gd name="connsiteY23" fmla="*/ 679508 h 2659310"/>
              <a:gd name="connsiteX24" fmla="*/ 2751589 w 2818701"/>
              <a:gd name="connsiteY24" fmla="*/ 553673 h 2659310"/>
              <a:gd name="connsiteX25" fmla="*/ 2743200 w 2818701"/>
              <a:gd name="connsiteY25" fmla="*/ 520117 h 2659310"/>
              <a:gd name="connsiteX26" fmla="*/ 2684477 w 2818701"/>
              <a:gd name="connsiteY26" fmla="*/ 453005 h 2659310"/>
              <a:gd name="connsiteX27" fmla="*/ 2667699 w 2818701"/>
              <a:gd name="connsiteY27" fmla="*/ 419449 h 2659310"/>
              <a:gd name="connsiteX28" fmla="*/ 2625754 w 2818701"/>
              <a:gd name="connsiteY28" fmla="*/ 385893 h 2659310"/>
              <a:gd name="connsiteX29" fmla="*/ 2567031 w 2818701"/>
              <a:gd name="connsiteY29" fmla="*/ 327170 h 2659310"/>
              <a:gd name="connsiteX30" fmla="*/ 2449586 w 2818701"/>
              <a:gd name="connsiteY30" fmla="*/ 243281 h 2659310"/>
              <a:gd name="connsiteX31" fmla="*/ 2416030 w 2818701"/>
              <a:gd name="connsiteY31" fmla="*/ 218114 h 2659310"/>
              <a:gd name="connsiteX32" fmla="*/ 2130804 w 2818701"/>
              <a:gd name="connsiteY32" fmla="*/ 159391 h 2659310"/>
              <a:gd name="connsiteX33" fmla="*/ 1845578 w 2818701"/>
              <a:gd name="connsiteY33" fmla="*/ 142613 h 2659310"/>
              <a:gd name="connsiteX34" fmla="*/ 1711354 w 2818701"/>
              <a:gd name="connsiteY34" fmla="*/ 109057 h 2659310"/>
              <a:gd name="connsiteX35" fmla="*/ 931178 w 2818701"/>
              <a:gd name="connsiteY35" fmla="*/ 0 h 2659310"/>
              <a:gd name="connsiteX36" fmla="*/ 838899 w 2818701"/>
              <a:gd name="connsiteY36" fmla="*/ 41945 h 2659310"/>
              <a:gd name="connsiteX37" fmla="*/ 771787 w 2818701"/>
              <a:gd name="connsiteY37" fmla="*/ 75501 h 2659310"/>
              <a:gd name="connsiteX38" fmla="*/ 729842 w 2818701"/>
              <a:gd name="connsiteY38" fmla="*/ 109057 h 2659310"/>
              <a:gd name="connsiteX39" fmla="*/ 629175 w 2818701"/>
              <a:gd name="connsiteY39" fmla="*/ 192947 h 2659310"/>
              <a:gd name="connsiteX40" fmla="*/ 595619 w 2818701"/>
              <a:gd name="connsiteY40" fmla="*/ 218114 h 2659310"/>
              <a:gd name="connsiteX41" fmla="*/ 562063 w 2818701"/>
              <a:gd name="connsiteY41" fmla="*/ 411060 h 2659310"/>
              <a:gd name="connsiteX42" fmla="*/ 520118 w 2818701"/>
              <a:gd name="connsiteY42" fmla="*/ 562062 h 26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8701" h="2659310">
                <a:moveTo>
                  <a:pt x="729842" y="352337"/>
                </a:moveTo>
                <a:lnTo>
                  <a:pt x="729842" y="352337"/>
                </a:lnTo>
                <a:lnTo>
                  <a:pt x="662730" y="394282"/>
                </a:lnTo>
                <a:lnTo>
                  <a:pt x="0" y="1107347"/>
                </a:lnTo>
                <a:lnTo>
                  <a:pt x="570452" y="1199625"/>
                </a:lnTo>
                <a:cubicBezTo>
                  <a:pt x="595619" y="1205218"/>
                  <a:pt x="622155" y="1206487"/>
                  <a:pt x="645953" y="1216403"/>
                </a:cubicBezTo>
                <a:cubicBezTo>
                  <a:pt x="676804" y="1229258"/>
                  <a:pt x="673012" y="1259699"/>
                  <a:pt x="687897" y="1283515"/>
                </a:cubicBezTo>
                <a:cubicBezTo>
                  <a:pt x="694185" y="1293576"/>
                  <a:pt x="704675" y="1300293"/>
                  <a:pt x="713064" y="1308682"/>
                </a:cubicBezTo>
                <a:lnTo>
                  <a:pt x="721453" y="1359016"/>
                </a:lnTo>
                <a:lnTo>
                  <a:pt x="411061" y="2021747"/>
                </a:lnTo>
                <a:cubicBezTo>
                  <a:pt x="385894" y="2032932"/>
                  <a:pt x="360982" y="2044710"/>
                  <a:pt x="335560" y="2055303"/>
                </a:cubicBezTo>
                <a:cubicBezTo>
                  <a:pt x="327397" y="2058704"/>
                  <a:pt x="318521" y="2060209"/>
                  <a:pt x="310393" y="2063692"/>
                </a:cubicBezTo>
                <a:cubicBezTo>
                  <a:pt x="298899" y="2068618"/>
                  <a:pt x="276837" y="2080469"/>
                  <a:pt x="276837" y="2080469"/>
                </a:cubicBezTo>
                <a:lnTo>
                  <a:pt x="25167" y="2625754"/>
                </a:lnTo>
                <a:cubicBezTo>
                  <a:pt x="181595" y="2660516"/>
                  <a:pt x="53883" y="2636906"/>
                  <a:pt x="327171" y="2650921"/>
                </a:cubicBezTo>
                <a:cubicBezTo>
                  <a:pt x="360799" y="2652646"/>
                  <a:pt x="427839" y="2659310"/>
                  <a:pt x="427839" y="2659310"/>
                </a:cubicBezTo>
                <a:lnTo>
                  <a:pt x="2298584" y="2382473"/>
                </a:lnTo>
                <a:cubicBezTo>
                  <a:pt x="2323751" y="2365695"/>
                  <a:pt x="2349472" y="2349720"/>
                  <a:pt x="2374085" y="2332139"/>
                </a:cubicBezTo>
                <a:cubicBezTo>
                  <a:pt x="2433926" y="2289395"/>
                  <a:pt x="2393615" y="2306055"/>
                  <a:pt x="2441197" y="2290194"/>
                </a:cubicBezTo>
                <a:cubicBezTo>
                  <a:pt x="2452382" y="2279009"/>
                  <a:pt x="2465682" y="2269597"/>
                  <a:pt x="2474753" y="2256638"/>
                </a:cubicBezTo>
                <a:cubicBezTo>
                  <a:pt x="2485510" y="2241271"/>
                  <a:pt x="2490809" y="2222702"/>
                  <a:pt x="2499919" y="2206304"/>
                </a:cubicBezTo>
                <a:cubicBezTo>
                  <a:pt x="2504815" y="2197490"/>
                  <a:pt x="2511980" y="2190048"/>
                  <a:pt x="2516697" y="2181137"/>
                </a:cubicBezTo>
                <a:cubicBezTo>
                  <a:pt x="2537176" y="2142454"/>
                  <a:pt x="2575420" y="2063692"/>
                  <a:pt x="2575420" y="2063692"/>
                </a:cubicBezTo>
                <a:lnTo>
                  <a:pt x="2818701" y="679508"/>
                </a:lnTo>
                <a:cubicBezTo>
                  <a:pt x="2809351" y="662678"/>
                  <a:pt x="2762458" y="580846"/>
                  <a:pt x="2751589" y="553673"/>
                </a:cubicBezTo>
                <a:cubicBezTo>
                  <a:pt x="2747307" y="542968"/>
                  <a:pt x="2748356" y="530429"/>
                  <a:pt x="2743200" y="520117"/>
                </a:cubicBezTo>
                <a:cubicBezTo>
                  <a:pt x="2724001" y="481719"/>
                  <a:pt x="2710430" y="487609"/>
                  <a:pt x="2684477" y="453005"/>
                </a:cubicBezTo>
                <a:cubicBezTo>
                  <a:pt x="2676974" y="443001"/>
                  <a:pt x="2675934" y="428860"/>
                  <a:pt x="2667699" y="419449"/>
                </a:cubicBezTo>
                <a:cubicBezTo>
                  <a:pt x="2655908" y="405974"/>
                  <a:pt x="2638953" y="397992"/>
                  <a:pt x="2625754" y="385893"/>
                </a:cubicBezTo>
                <a:cubicBezTo>
                  <a:pt x="2605348" y="367187"/>
                  <a:pt x="2588882" y="344165"/>
                  <a:pt x="2567031" y="327170"/>
                </a:cubicBezTo>
                <a:cubicBezTo>
                  <a:pt x="2397369" y="195210"/>
                  <a:pt x="2560441" y="317184"/>
                  <a:pt x="2449586" y="243281"/>
                </a:cubicBezTo>
                <a:cubicBezTo>
                  <a:pt x="2437953" y="235525"/>
                  <a:pt x="2416030" y="218114"/>
                  <a:pt x="2416030" y="218114"/>
                </a:cubicBezTo>
                <a:lnTo>
                  <a:pt x="2130804" y="159391"/>
                </a:lnTo>
                <a:cubicBezTo>
                  <a:pt x="2123860" y="159089"/>
                  <a:pt x="1897924" y="152307"/>
                  <a:pt x="1845578" y="142613"/>
                </a:cubicBezTo>
                <a:cubicBezTo>
                  <a:pt x="1800231" y="134215"/>
                  <a:pt x="1711354" y="109057"/>
                  <a:pt x="1711354" y="109057"/>
                </a:cubicBezTo>
                <a:lnTo>
                  <a:pt x="931178" y="0"/>
                </a:lnTo>
                <a:cubicBezTo>
                  <a:pt x="900418" y="13982"/>
                  <a:pt x="869120" y="26834"/>
                  <a:pt x="838899" y="41945"/>
                </a:cubicBezTo>
                <a:cubicBezTo>
                  <a:pt x="759655" y="81567"/>
                  <a:pt x="828539" y="56584"/>
                  <a:pt x="771787" y="75501"/>
                </a:cubicBezTo>
                <a:cubicBezTo>
                  <a:pt x="734263" y="131787"/>
                  <a:pt x="778467" y="76640"/>
                  <a:pt x="729842" y="109057"/>
                </a:cubicBezTo>
                <a:cubicBezTo>
                  <a:pt x="573333" y="213397"/>
                  <a:pt x="703546" y="130971"/>
                  <a:pt x="629175" y="192947"/>
                </a:cubicBezTo>
                <a:cubicBezTo>
                  <a:pt x="572260" y="240376"/>
                  <a:pt x="622299" y="191434"/>
                  <a:pt x="595619" y="218114"/>
                </a:cubicBezTo>
                <a:lnTo>
                  <a:pt x="562063" y="411060"/>
                </a:lnTo>
                <a:lnTo>
                  <a:pt x="520118" y="562062"/>
                </a:lnTo>
              </a:path>
            </a:pathLst>
          </a:cu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Freeform: Shape 107">
            <a:extLst>
              <a:ext uri="{FF2B5EF4-FFF2-40B4-BE49-F238E27FC236}">
                <a16:creationId xmlns:a16="http://schemas.microsoft.com/office/drawing/2014/main" id="{EDB9B4A0-DD54-44AF-A410-912BC7D2F8DF}"/>
              </a:ext>
            </a:extLst>
          </p:cNvPr>
          <p:cNvSpPr/>
          <p:nvPr/>
        </p:nvSpPr>
        <p:spPr>
          <a:xfrm>
            <a:off x="9851325" y="4865786"/>
            <a:ext cx="45720" cy="49290"/>
          </a:xfrm>
          <a:custGeom>
            <a:avLst/>
            <a:gdLst>
              <a:gd name="connsiteX0" fmla="*/ 729842 w 2818701"/>
              <a:gd name="connsiteY0" fmla="*/ 352337 h 2659310"/>
              <a:gd name="connsiteX1" fmla="*/ 729842 w 2818701"/>
              <a:gd name="connsiteY1" fmla="*/ 352337 h 2659310"/>
              <a:gd name="connsiteX2" fmla="*/ 662730 w 2818701"/>
              <a:gd name="connsiteY2" fmla="*/ 394282 h 2659310"/>
              <a:gd name="connsiteX3" fmla="*/ 0 w 2818701"/>
              <a:gd name="connsiteY3" fmla="*/ 1107347 h 2659310"/>
              <a:gd name="connsiteX4" fmla="*/ 570452 w 2818701"/>
              <a:gd name="connsiteY4" fmla="*/ 1199625 h 2659310"/>
              <a:gd name="connsiteX5" fmla="*/ 645953 w 2818701"/>
              <a:gd name="connsiteY5" fmla="*/ 1216403 h 2659310"/>
              <a:gd name="connsiteX6" fmla="*/ 687897 w 2818701"/>
              <a:gd name="connsiteY6" fmla="*/ 1283515 h 2659310"/>
              <a:gd name="connsiteX7" fmla="*/ 713064 w 2818701"/>
              <a:gd name="connsiteY7" fmla="*/ 1308682 h 2659310"/>
              <a:gd name="connsiteX8" fmla="*/ 721453 w 2818701"/>
              <a:gd name="connsiteY8" fmla="*/ 1359016 h 2659310"/>
              <a:gd name="connsiteX9" fmla="*/ 411061 w 2818701"/>
              <a:gd name="connsiteY9" fmla="*/ 2021747 h 2659310"/>
              <a:gd name="connsiteX10" fmla="*/ 335560 w 2818701"/>
              <a:gd name="connsiteY10" fmla="*/ 2055303 h 2659310"/>
              <a:gd name="connsiteX11" fmla="*/ 310393 w 2818701"/>
              <a:gd name="connsiteY11" fmla="*/ 2063692 h 2659310"/>
              <a:gd name="connsiteX12" fmla="*/ 276837 w 2818701"/>
              <a:gd name="connsiteY12" fmla="*/ 2080469 h 2659310"/>
              <a:gd name="connsiteX13" fmla="*/ 25167 w 2818701"/>
              <a:gd name="connsiteY13" fmla="*/ 2625754 h 2659310"/>
              <a:gd name="connsiteX14" fmla="*/ 327171 w 2818701"/>
              <a:gd name="connsiteY14" fmla="*/ 2650921 h 2659310"/>
              <a:gd name="connsiteX15" fmla="*/ 427839 w 2818701"/>
              <a:gd name="connsiteY15" fmla="*/ 2659310 h 2659310"/>
              <a:gd name="connsiteX16" fmla="*/ 2298584 w 2818701"/>
              <a:gd name="connsiteY16" fmla="*/ 2382473 h 2659310"/>
              <a:gd name="connsiteX17" fmla="*/ 2374085 w 2818701"/>
              <a:gd name="connsiteY17" fmla="*/ 2332139 h 2659310"/>
              <a:gd name="connsiteX18" fmla="*/ 2441197 w 2818701"/>
              <a:gd name="connsiteY18" fmla="*/ 2290194 h 2659310"/>
              <a:gd name="connsiteX19" fmla="*/ 2474753 w 2818701"/>
              <a:gd name="connsiteY19" fmla="*/ 2256638 h 2659310"/>
              <a:gd name="connsiteX20" fmla="*/ 2499919 w 2818701"/>
              <a:gd name="connsiteY20" fmla="*/ 2206304 h 2659310"/>
              <a:gd name="connsiteX21" fmla="*/ 2516697 w 2818701"/>
              <a:gd name="connsiteY21" fmla="*/ 2181137 h 2659310"/>
              <a:gd name="connsiteX22" fmla="*/ 2575420 w 2818701"/>
              <a:gd name="connsiteY22" fmla="*/ 2063692 h 2659310"/>
              <a:gd name="connsiteX23" fmla="*/ 2818701 w 2818701"/>
              <a:gd name="connsiteY23" fmla="*/ 679508 h 2659310"/>
              <a:gd name="connsiteX24" fmla="*/ 2751589 w 2818701"/>
              <a:gd name="connsiteY24" fmla="*/ 553673 h 2659310"/>
              <a:gd name="connsiteX25" fmla="*/ 2743200 w 2818701"/>
              <a:gd name="connsiteY25" fmla="*/ 520117 h 2659310"/>
              <a:gd name="connsiteX26" fmla="*/ 2684477 w 2818701"/>
              <a:gd name="connsiteY26" fmla="*/ 453005 h 2659310"/>
              <a:gd name="connsiteX27" fmla="*/ 2667699 w 2818701"/>
              <a:gd name="connsiteY27" fmla="*/ 419449 h 2659310"/>
              <a:gd name="connsiteX28" fmla="*/ 2625754 w 2818701"/>
              <a:gd name="connsiteY28" fmla="*/ 385893 h 2659310"/>
              <a:gd name="connsiteX29" fmla="*/ 2567031 w 2818701"/>
              <a:gd name="connsiteY29" fmla="*/ 327170 h 2659310"/>
              <a:gd name="connsiteX30" fmla="*/ 2449586 w 2818701"/>
              <a:gd name="connsiteY30" fmla="*/ 243281 h 2659310"/>
              <a:gd name="connsiteX31" fmla="*/ 2416030 w 2818701"/>
              <a:gd name="connsiteY31" fmla="*/ 218114 h 2659310"/>
              <a:gd name="connsiteX32" fmla="*/ 2130804 w 2818701"/>
              <a:gd name="connsiteY32" fmla="*/ 159391 h 2659310"/>
              <a:gd name="connsiteX33" fmla="*/ 1845578 w 2818701"/>
              <a:gd name="connsiteY33" fmla="*/ 142613 h 2659310"/>
              <a:gd name="connsiteX34" fmla="*/ 1711354 w 2818701"/>
              <a:gd name="connsiteY34" fmla="*/ 109057 h 2659310"/>
              <a:gd name="connsiteX35" fmla="*/ 931178 w 2818701"/>
              <a:gd name="connsiteY35" fmla="*/ 0 h 2659310"/>
              <a:gd name="connsiteX36" fmla="*/ 838899 w 2818701"/>
              <a:gd name="connsiteY36" fmla="*/ 41945 h 2659310"/>
              <a:gd name="connsiteX37" fmla="*/ 771787 w 2818701"/>
              <a:gd name="connsiteY37" fmla="*/ 75501 h 2659310"/>
              <a:gd name="connsiteX38" fmla="*/ 729842 w 2818701"/>
              <a:gd name="connsiteY38" fmla="*/ 109057 h 2659310"/>
              <a:gd name="connsiteX39" fmla="*/ 629175 w 2818701"/>
              <a:gd name="connsiteY39" fmla="*/ 192947 h 2659310"/>
              <a:gd name="connsiteX40" fmla="*/ 595619 w 2818701"/>
              <a:gd name="connsiteY40" fmla="*/ 218114 h 2659310"/>
              <a:gd name="connsiteX41" fmla="*/ 562063 w 2818701"/>
              <a:gd name="connsiteY41" fmla="*/ 411060 h 2659310"/>
              <a:gd name="connsiteX42" fmla="*/ 520118 w 2818701"/>
              <a:gd name="connsiteY42" fmla="*/ 562062 h 26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18701" h="2659310">
                <a:moveTo>
                  <a:pt x="729842" y="352337"/>
                </a:moveTo>
                <a:lnTo>
                  <a:pt x="729842" y="352337"/>
                </a:lnTo>
                <a:lnTo>
                  <a:pt x="662730" y="394282"/>
                </a:lnTo>
                <a:lnTo>
                  <a:pt x="0" y="1107347"/>
                </a:lnTo>
                <a:lnTo>
                  <a:pt x="570452" y="1199625"/>
                </a:lnTo>
                <a:cubicBezTo>
                  <a:pt x="595619" y="1205218"/>
                  <a:pt x="622155" y="1206487"/>
                  <a:pt x="645953" y="1216403"/>
                </a:cubicBezTo>
                <a:cubicBezTo>
                  <a:pt x="676804" y="1229258"/>
                  <a:pt x="673012" y="1259699"/>
                  <a:pt x="687897" y="1283515"/>
                </a:cubicBezTo>
                <a:cubicBezTo>
                  <a:pt x="694185" y="1293576"/>
                  <a:pt x="704675" y="1300293"/>
                  <a:pt x="713064" y="1308682"/>
                </a:cubicBezTo>
                <a:lnTo>
                  <a:pt x="721453" y="1359016"/>
                </a:lnTo>
                <a:lnTo>
                  <a:pt x="411061" y="2021747"/>
                </a:lnTo>
                <a:cubicBezTo>
                  <a:pt x="385894" y="2032932"/>
                  <a:pt x="360982" y="2044710"/>
                  <a:pt x="335560" y="2055303"/>
                </a:cubicBezTo>
                <a:cubicBezTo>
                  <a:pt x="327397" y="2058704"/>
                  <a:pt x="318521" y="2060209"/>
                  <a:pt x="310393" y="2063692"/>
                </a:cubicBezTo>
                <a:cubicBezTo>
                  <a:pt x="298899" y="2068618"/>
                  <a:pt x="276837" y="2080469"/>
                  <a:pt x="276837" y="2080469"/>
                </a:cubicBezTo>
                <a:lnTo>
                  <a:pt x="25167" y="2625754"/>
                </a:lnTo>
                <a:cubicBezTo>
                  <a:pt x="181595" y="2660516"/>
                  <a:pt x="53883" y="2636906"/>
                  <a:pt x="327171" y="2650921"/>
                </a:cubicBezTo>
                <a:cubicBezTo>
                  <a:pt x="360799" y="2652646"/>
                  <a:pt x="427839" y="2659310"/>
                  <a:pt x="427839" y="2659310"/>
                </a:cubicBezTo>
                <a:lnTo>
                  <a:pt x="2298584" y="2382473"/>
                </a:lnTo>
                <a:cubicBezTo>
                  <a:pt x="2323751" y="2365695"/>
                  <a:pt x="2349472" y="2349720"/>
                  <a:pt x="2374085" y="2332139"/>
                </a:cubicBezTo>
                <a:cubicBezTo>
                  <a:pt x="2433926" y="2289395"/>
                  <a:pt x="2393615" y="2306055"/>
                  <a:pt x="2441197" y="2290194"/>
                </a:cubicBezTo>
                <a:cubicBezTo>
                  <a:pt x="2452382" y="2279009"/>
                  <a:pt x="2465682" y="2269597"/>
                  <a:pt x="2474753" y="2256638"/>
                </a:cubicBezTo>
                <a:cubicBezTo>
                  <a:pt x="2485510" y="2241271"/>
                  <a:pt x="2490809" y="2222702"/>
                  <a:pt x="2499919" y="2206304"/>
                </a:cubicBezTo>
                <a:cubicBezTo>
                  <a:pt x="2504815" y="2197490"/>
                  <a:pt x="2511980" y="2190048"/>
                  <a:pt x="2516697" y="2181137"/>
                </a:cubicBezTo>
                <a:cubicBezTo>
                  <a:pt x="2537176" y="2142454"/>
                  <a:pt x="2575420" y="2063692"/>
                  <a:pt x="2575420" y="2063692"/>
                </a:cubicBezTo>
                <a:lnTo>
                  <a:pt x="2818701" y="679508"/>
                </a:lnTo>
                <a:cubicBezTo>
                  <a:pt x="2809351" y="662678"/>
                  <a:pt x="2762458" y="580846"/>
                  <a:pt x="2751589" y="553673"/>
                </a:cubicBezTo>
                <a:cubicBezTo>
                  <a:pt x="2747307" y="542968"/>
                  <a:pt x="2748356" y="530429"/>
                  <a:pt x="2743200" y="520117"/>
                </a:cubicBezTo>
                <a:cubicBezTo>
                  <a:pt x="2724001" y="481719"/>
                  <a:pt x="2710430" y="487609"/>
                  <a:pt x="2684477" y="453005"/>
                </a:cubicBezTo>
                <a:cubicBezTo>
                  <a:pt x="2676974" y="443001"/>
                  <a:pt x="2675934" y="428860"/>
                  <a:pt x="2667699" y="419449"/>
                </a:cubicBezTo>
                <a:cubicBezTo>
                  <a:pt x="2655908" y="405974"/>
                  <a:pt x="2638953" y="397992"/>
                  <a:pt x="2625754" y="385893"/>
                </a:cubicBezTo>
                <a:cubicBezTo>
                  <a:pt x="2605348" y="367187"/>
                  <a:pt x="2588882" y="344165"/>
                  <a:pt x="2567031" y="327170"/>
                </a:cubicBezTo>
                <a:cubicBezTo>
                  <a:pt x="2397369" y="195210"/>
                  <a:pt x="2560441" y="317184"/>
                  <a:pt x="2449586" y="243281"/>
                </a:cubicBezTo>
                <a:cubicBezTo>
                  <a:pt x="2437953" y="235525"/>
                  <a:pt x="2416030" y="218114"/>
                  <a:pt x="2416030" y="218114"/>
                </a:cubicBezTo>
                <a:lnTo>
                  <a:pt x="2130804" y="159391"/>
                </a:lnTo>
                <a:cubicBezTo>
                  <a:pt x="2123860" y="159089"/>
                  <a:pt x="1897924" y="152307"/>
                  <a:pt x="1845578" y="142613"/>
                </a:cubicBezTo>
                <a:cubicBezTo>
                  <a:pt x="1800231" y="134215"/>
                  <a:pt x="1711354" y="109057"/>
                  <a:pt x="1711354" y="109057"/>
                </a:cubicBezTo>
                <a:lnTo>
                  <a:pt x="931178" y="0"/>
                </a:lnTo>
                <a:cubicBezTo>
                  <a:pt x="900418" y="13982"/>
                  <a:pt x="869120" y="26834"/>
                  <a:pt x="838899" y="41945"/>
                </a:cubicBezTo>
                <a:cubicBezTo>
                  <a:pt x="759655" y="81567"/>
                  <a:pt x="828539" y="56584"/>
                  <a:pt x="771787" y="75501"/>
                </a:cubicBezTo>
                <a:cubicBezTo>
                  <a:pt x="734263" y="131787"/>
                  <a:pt x="778467" y="76640"/>
                  <a:pt x="729842" y="109057"/>
                </a:cubicBezTo>
                <a:cubicBezTo>
                  <a:pt x="573333" y="213397"/>
                  <a:pt x="703546" y="130971"/>
                  <a:pt x="629175" y="192947"/>
                </a:cubicBezTo>
                <a:cubicBezTo>
                  <a:pt x="572260" y="240376"/>
                  <a:pt x="622299" y="191434"/>
                  <a:pt x="595619" y="218114"/>
                </a:cubicBezTo>
                <a:lnTo>
                  <a:pt x="562063" y="411060"/>
                </a:lnTo>
                <a:lnTo>
                  <a:pt x="520118" y="562062"/>
                </a:lnTo>
              </a:path>
            </a:pathLst>
          </a:cu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DD7D1E81-5132-4BDE-8538-0A14695A0138}"/>
              </a:ext>
            </a:extLst>
          </p:cNvPr>
          <p:cNvSpPr/>
          <p:nvPr/>
        </p:nvSpPr>
        <p:spPr>
          <a:xfrm>
            <a:off x="9937050" y="4875525"/>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TextBox 111">
            <a:extLst>
              <a:ext uri="{FF2B5EF4-FFF2-40B4-BE49-F238E27FC236}">
                <a16:creationId xmlns:a16="http://schemas.microsoft.com/office/drawing/2014/main" id="{6636DC2F-70DF-4B7E-AE0C-7F7A2892BBA6}"/>
              </a:ext>
            </a:extLst>
          </p:cNvPr>
          <p:cNvSpPr txBox="1"/>
          <p:nvPr/>
        </p:nvSpPr>
        <p:spPr>
          <a:xfrm>
            <a:off x="9234781" y="1850063"/>
            <a:ext cx="2831474" cy="369332"/>
          </a:xfrm>
          <a:prstGeom prst="rect">
            <a:avLst/>
          </a:prstGeom>
          <a:noFill/>
        </p:spPr>
        <p:txBody>
          <a:bodyPr wrap="square" rtlCol="0">
            <a:spAutoFit/>
          </a:bodyPr>
          <a:lstStyle/>
          <a:p>
            <a:r>
              <a:rPr lang="en-US" dirty="0"/>
              <a:t>High Dielectric Strength</a:t>
            </a:r>
          </a:p>
        </p:txBody>
      </p:sp>
      <p:sp>
        <p:nvSpPr>
          <p:cNvPr id="113" name="Oval 112">
            <a:extLst>
              <a:ext uri="{FF2B5EF4-FFF2-40B4-BE49-F238E27FC236}">
                <a16:creationId xmlns:a16="http://schemas.microsoft.com/office/drawing/2014/main" id="{B03278BC-27BB-4F70-AFD0-6BCD9A70E21E}"/>
              </a:ext>
            </a:extLst>
          </p:cNvPr>
          <p:cNvSpPr/>
          <p:nvPr/>
        </p:nvSpPr>
        <p:spPr>
          <a:xfrm>
            <a:off x="10350925" y="4872467"/>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D661CF96-905D-4F6A-A12A-AEF919F0445C}"/>
              </a:ext>
            </a:extLst>
          </p:cNvPr>
          <p:cNvSpPr/>
          <p:nvPr/>
        </p:nvSpPr>
        <p:spPr>
          <a:xfrm>
            <a:off x="11013547" y="4869409"/>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297FFCFB-460C-4962-9B52-083ABCB019C5}"/>
              </a:ext>
            </a:extLst>
          </p:cNvPr>
          <p:cNvSpPr/>
          <p:nvPr/>
        </p:nvSpPr>
        <p:spPr>
          <a:xfrm>
            <a:off x="11271464" y="4872466"/>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243901B1-1867-4611-929B-C276E28B1E3F}"/>
              </a:ext>
            </a:extLst>
          </p:cNvPr>
          <p:cNvSpPr/>
          <p:nvPr/>
        </p:nvSpPr>
        <p:spPr>
          <a:xfrm>
            <a:off x="11119203" y="4870684"/>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11576EDF-D31F-4015-9DD9-91D8505E3B3C}"/>
              </a:ext>
            </a:extLst>
          </p:cNvPr>
          <p:cNvSpPr/>
          <p:nvPr/>
        </p:nvSpPr>
        <p:spPr>
          <a:xfrm>
            <a:off x="10799904" y="4872465"/>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F715338A-44D6-4785-893E-F62AEBE2A075}"/>
              </a:ext>
            </a:extLst>
          </p:cNvPr>
          <p:cNvSpPr/>
          <p:nvPr/>
        </p:nvSpPr>
        <p:spPr>
          <a:xfrm>
            <a:off x="10275638" y="4879252"/>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470E70A0-8108-4BFE-A934-595CDA8D06DB}"/>
              </a:ext>
            </a:extLst>
          </p:cNvPr>
          <p:cNvSpPr/>
          <p:nvPr/>
        </p:nvSpPr>
        <p:spPr>
          <a:xfrm>
            <a:off x="9570737" y="4872465"/>
            <a:ext cx="46604" cy="45719"/>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A6DEDD4-2993-97AB-907F-E280790B8A66}"/>
              </a:ext>
            </a:extLst>
          </p:cNvPr>
          <p:cNvSpPr txBox="1"/>
          <p:nvPr/>
        </p:nvSpPr>
        <p:spPr>
          <a:xfrm>
            <a:off x="2442594" y="6348727"/>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p:cxnSp>
        <p:nvCxnSpPr>
          <p:cNvPr id="12" name="Straight Arrow Connector 11">
            <a:extLst>
              <a:ext uri="{FF2B5EF4-FFF2-40B4-BE49-F238E27FC236}">
                <a16:creationId xmlns:a16="http://schemas.microsoft.com/office/drawing/2014/main" id="{4661524F-D79B-F086-E7C9-162492537368}"/>
              </a:ext>
            </a:extLst>
          </p:cNvPr>
          <p:cNvCxnSpPr/>
          <p:nvPr/>
        </p:nvCxnSpPr>
        <p:spPr>
          <a:xfrm>
            <a:off x="2671436" y="1736099"/>
            <a:ext cx="0" cy="3693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0C9D5B01-D611-B11F-29A4-E57468CA113B}"/>
              </a:ext>
            </a:extLst>
          </p:cNvPr>
          <p:cNvCxnSpPr>
            <a:cxnSpLocks/>
          </p:cNvCxnSpPr>
          <p:nvPr/>
        </p:nvCxnSpPr>
        <p:spPr>
          <a:xfrm flipV="1">
            <a:off x="4795387" y="1705730"/>
            <a:ext cx="0" cy="330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968D32BB-0074-0BE6-FC17-284A6E5A0CDC}"/>
              </a:ext>
            </a:extLst>
          </p:cNvPr>
          <p:cNvSpPr txBox="1"/>
          <p:nvPr/>
        </p:nvSpPr>
        <p:spPr>
          <a:xfrm>
            <a:off x="345330" y="5120619"/>
            <a:ext cx="1626692" cy="369332"/>
          </a:xfrm>
          <a:prstGeom prst="rect">
            <a:avLst/>
          </a:prstGeom>
          <a:noFill/>
        </p:spPr>
        <p:txBody>
          <a:bodyPr wrap="square" rtlCol="0">
            <a:spAutoFit/>
          </a:bodyPr>
          <a:lstStyle/>
          <a:p>
            <a:r>
              <a:rPr lang="en-US" dirty="0"/>
              <a:t>UV resistance</a:t>
            </a:r>
          </a:p>
        </p:txBody>
      </p:sp>
      <p:pic>
        <p:nvPicPr>
          <p:cNvPr id="11" name="Picture 10" descr="A picture containing indoor, white, dirty&#10;&#10;Description automatically generated">
            <a:extLst>
              <a:ext uri="{FF2B5EF4-FFF2-40B4-BE49-F238E27FC236}">
                <a16:creationId xmlns:a16="http://schemas.microsoft.com/office/drawing/2014/main" id="{A682E808-4BB0-2837-05FE-92F998ECC943}"/>
              </a:ext>
            </a:extLst>
          </p:cNvPr>
          <p:cNvPicPr>
            <a:picLocks noChangeAspect="1"/>
          </p:cNvPicPr>
          <p:nvPr/>
        </p:nvPicPr>
        <p:blipFill rotWithShape="1">
          <a:blip r:embed="rId9">
            <a:extLst>
              <a:ext uri="{28A0092B-C50C-407E-A947-70E740481C1C}">
                <a14:useLocalDpi xmlns:a14="http://schemas.microsoft.com/office/drawing/2010/main" val="0"/>
              </a:ext>
            </a:extLst>
          </a:blip>
          <a:srcRect l="3773" t="4874" r="3595" b="6063"/>
          <a:stretch/>
        </p:blipFill>
        <p:spPr>
          <a:xfrm>
            <a:off x="1992771" y="4572821"/>
            <a:ext cx="1626692" cy="1650870"/>
          </a:xfrm>
          <a:prstGeom prst="rect">
            <a:avLst/>
          </a:prstGeom>
        </p:spPr>
      </p:pic>
    </p:spTree>
    <p:extLst>
      <p:ext uri="{BB962C8B-B14F-4D97-AF65-F5344CB8AC3E}">
        <p14:creationId xmlns:p14="http://schemas.microsoft.com/office/powerpoint/2010/main" val="327772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mph" presetSubtype="0" fill="hold" grpId="0" nodeType="withEffect">
                                  <p:stCondLst>
                                    <p:cond delay="0"/>
                                  </p:stCondLst>
                                  <p:childTnLst>
                                    <p:animClr clrSpc="hsl" dir="cw">
                                      <p:cBhvr override="childStyle">
                                        <p:cTn id="6" dur="10" fill="hold"/>
                                        <p:tgtEl>
                                          <p:spTgt spid="48"/>
                                        </p:tgtEl>
                                        <p:attrNameLst>
                                          <p:attrName>style.color</p:attrName>
                                        </p:attrNameLst>
                                      </p:cBhvr>
                                      <p:by>
                                        <p:hsl h="0" s="-70588" l="0"/>
                                      </p:by>
                                    </p:animClr>
                                    <p:animClr clrSpc="hsl" dir="cw">
                                      <p:cBhvr>
                                        <p:cTn id="7" dur="10" fill="hold"/>
                                        <p:tgtEl>
                                          <p:spTgt spid="48"/>
                                        </p:tgtEl>
                                        <p:attrNameLst>
                                          <p:attrName>fillcolor</p:attrName>
                                        </p:attrNameLst>
                                      </p:cBhvr>
                                      <p:by>
                                        <p:hsl h="0" s="-70588" l="0"/>
                                      </p:by>
                                    </p:animClr>
                                    <p:animClr clrSpc="hsl" dir="cw">
                                      <p:cBhvr>
                                        <p:cTn id="8" dur="10" fill="hold"/>
                                        <p:tgtEl>
                                          <p:spTgt spid="48"/>
                                        </p:tgtEl>
                                        <p:attrNameLst>
                                          <p:attrName>stroke.color</p:attrName>
                                        </p:attrNameLst>
                                      </p:cBhvr>
                                      <p:by>
                                        <p:hsl h="0" s="-70588" l="0"/>
                                      </p:by>
                                    </p:animClr>
                                    <p:set>
                                      <p:cBhvr>
                                        <p:cTn id="9" dur="10" fill="hold"/>
                                        <p:tgtEl>
                                          <p:spTgt spid="48"/>
                                        </p:tgtEl>
                                        <p:attrNameLst>
                                          <p:attrName>fill.type</p:attrName>
                                        </p:attrNameLst>
                                      </p:cBhvr>
                                      <p:to>
                                        <p:strVal val="solid"/>
                                      </p:to>
                                    </p:set>
                                  </p:childTnLst>
                                  <p:subTnLst>
                                    <p:animClr clrSpc="rgb" dir="cw">
                                      <p:cBhvr override="childStyle">
                                        <p:cTn dur="1" fill="hold" display="0" masterRel="nextClick" afterEffect="1"/>
                                        <p:tgtEl>
                                          <p:spTgt spid="48"/>
                                        </p:tgtEl>
                                        <p:attrNameLst>
                                          <p:attrName>ppt_c</p:attrName>
                                        </p:attrNameLst>
                                      </p:cBhvr>
                                      <p:to>
                                        <a:schemeClr val="bg2"/>
                                      </p:to>
                                    </p:animClr>
                                  </p:subTnLst>
                                </p:cTn>
                              </p:par>
                              <p:par>
                                <p:cTn id="10" presetID="25" presetClass="emph" presetSubtype="0" fill="hold" nodeType="withEffect">
                                  <p:stCondLst>
                                    <p:cond delay="0"/>
                                  </p:stCondLst>
                                  <p:childTnLst>
                                    <p:animClr clrSpc="hsl" dir="cw">
                                      <p:cBhvr override="childStyle">
                                        <p:cTn id="11" dur="10" fill="hold"/>
                                        <p:tgtEl>
                                          <p:spTgt spid="49"/>
                                        </p:tgtEl>
                                        <p:attrNameLst>
                                          <p:attrName>style.color</p:attrName>
                                        </p:attrNameLst>
                                      </p:cBhvr>
                                      <p:by>
                                        <p:hsl h="0" s="-70588" l="0"/>
                                      </p:by>
                                    </p:animClr>
                                    <p:animClr clrSpc="hsl" dir="cw">
                                      <p:cBhvr>
                                        <p:cTn id="12" dur="10" fill="hold"/>
                                        <p:tgtEl>
                                          <p:spTgt spid="49"/>
                                        </p:tgtEl>
                                        <p:attrNameLst>
                                          <p:attrName>fillcolor</p:attrName>
                                        </p:attrNameLst>
                                      </p:cBhvr>
                                      <p:by>
                                        <p:hsl h="0" s="-70588" l="0"/>
                                      </p:by>
                                    </p:animClr>
                                    <p:animClr clrSpc="hsl" dir="cw">
                                      <p:cBhvr>
                                        <p:cTn id="13" dur="10" fill="hold"/>
                                        <p:tgtEl>
                                          <p:spTgt spid="49"/>
                                        </p:tgtEl>
                                        <p:attrNameLst>
                                          <p:attrName>stroke.color</p:attrName>
                                        </p:attrNameLst>
                                      </p:cBhvr>
                                      <p:by>
                                        <p:hsl h="0" s="-70588" l="0"/>
                                      </p:by>
                                    </p:animClr>
                                    <p:set>
                                      <p:cBhvr>
                                        <p:cTn id="14" dur="10" fill="hold"/>
                                        <p:tgtEl>
                                          <p:spTgt spid="49"/>
                                        </p:tgtEl>
                                        <p:attrNameLst>
                                          <p:attrName>fill.type</p:attrName>
                                        </p:attrNameLst>
                                      </p:cBhvr>
                                      <p:to>
                                        <p:strVal val="solid"/>
                                      </p:to>
                                    </p:set>
                                  </p:childTnLst>
                                  <p:subTnLst>
                                    <p:animClr clrSpc="rgb" dir="cw">
                                      <p:cBhvr override="childStyle">
                                        <p:cTn dur="1" fill="hold" display="0" masterRel="nextClick" afterEffect="1"/>
                                        <p:tgtEl>
                                          <p:spTgt spid="49"/>
                                        </p:tgtEl>
                                        <p:attrNameLst>
                                          <p:attrName>ppt_c</p:attrName>
                                        </p:attrNameLst>
                                      </p:cBhvr>
                                      <p:to>
                                        <a:schemeClr val="bg2"/>
                                      </p:to>
                                    </p:animClr>
                                  </p:subTnLst>
                                </p:cTn>
                              </p:par>
                              <p:par>
                                <p:cTn id="15" presetID="25" presetClass="emph" presetSubtype="0" fill="hold" nodeType="withEffect">
                                  <p:stCondLst>
                                    <p:cond delay="0"/>
                                  </p:stCondLst>
                                  <p:childTnLst>
                                    <p:animClr clrSpc="hsl" dir="cw">
                                      <p:cBhvr override="childStyle">
                                        <p:cTn id="16" dur="10" fill="hold"/>
                                        <p:tgtEl>
                                          <p:spTgt spid="52"/>
                                        </p:tgtEl>
                                        <p:attrNameLst>
                                          <p:attrName>style.color</p:attrName>
                                        </p:attrNameLst>
                                      </p:cBhvr>
                                      <p:by>
                                        <p:hsl h="0" s="-70588" l="0"/>
                                      </p:by>
                                    </p:animClr>
                                    <p:animClr clrSpc="hsl" dir="cw">
                                      <p:cBhvr>
                                        <p:cTn id="17" dur="10" fill="hold"/>
                                        <p:tgtEl>
                                          <p:spTgt spid="52"/>
                                        </p:tgtEl>
                                        <p:attrNameLst>
                                          <p:attrName>fillcolor</p:attrName>
                                        </p:attrNameLst>
                                      </p:cBhvr>
                                      <p:by>
                                        <p:hsl h="0" s="-70588" l="0"/>
                                      </p:by>
                                    </p:animClr>
                                    <p:animClr clrSpc="hsl" dir="cw">
                                      <p:cBhvr>
                                        <p:cTn id="18" dur="10" fill="hold"/>
                                        <p:tgtEl>
                                          <p:spTgt spid="52"/>
                                        </p:tgtEl>
                                        <p:attrNameLst>
                                          <p:attrName>stroke.color</p:attrName>
                                        </p:attrNameLst>
                                      </p:cBhvr>
                                      <p:by>
                                        <p:hsl h="0" s="-70588" l="0"/>
                                      </p:by>
                                    </p:animClr>
                                    <p:set>
                                      <p:cBhvr>
                                        <p:cTn id="19" dur="10" fill="hold"/>
                                        <p:tgtEl>
                                          <p:spTgt spid="52"/>
                                        </p:tgtEl>
                                        <p:attrNameLst>
                                          <p:attrName>fill.type</p:attrName>
                                        </p:attrNameLst>
                                      </p:cBhvr>
                                      <p:to>
                                        <p:strVal val="solid"/>
                                      </p:to>
                                    </p:set>
                                  </p:childTnLst>
                                  <p:subTnLst>
                                    <p:animClr clrSpc="rgb" dir="cw">
                                      <p:cBhvr override="childStyle">
                                        <p:cTn dur="1" fill="hold" display="0" masterRel="nextClick" afterEffect="1"/>
                                        <p:tgtEl>
                                          <p:spTgt spid="52"/>
                                        </p:tgtEl>
                                        <p:attrNameLst>
                                          <p:attrName>ppt_c</p:attrName>
                                        </p:attrNameLst>
                                      </p:cBhvr>
                                      <p:to>
                                        <a:schemeClr val="bg2"/>
                                      </p:to>
                                    </p:animClr>
                                  </p:subTnLst>
                                </p:cTn>
                              </p:par>
                              <p:par>
                                <p:cTn id="20" presetID="25" presetClass="emph" presetSubtype="0" fill="hold" grpId="0" nodeType="withEffect">
                                  <p:stCondLst>
                                    <p:cond delay="0"/>
                                  </p:stCondLst>
                                  <p:childTnLst>
                                    <p:animClr clrSpc="hsl" dir="cw">
                                      <p:cBhvr override="childStyle">
                                        <p:cTn id="21" dur="10" fill="hold"/>
                                        <p:tgtEl>
                                          <p:spTgt spid="56"/>
                                        </p:tgtEl>
                                        <p:attrNameLst>
                                          <p:attrName>style.color</p:attrName>
                                        </p:attrNameLst>
                                      </p:cBhvr>
                                      <p:by>
                                        <p:hsl h="0" s="-70588" l="0"/>
                                      </p:by>
                                    </p:animClr>
                                    <p:animClr clrSpc="hsl" dir="cw">
                                      <p:cBhvr>
                                        <p:cTn id="22" dur="10" fill="hold"/>
                                        <p:tgtEl>
                                          <p:spTgt spid="56"/>
                                        </p:tgtEl>
                                        <p:attrNameLst>
                                          <p:attrName>fillcolor</p:attrName>
                                        </p:attrNameLst>
                                      </p:cBhvr>
                                      <p:by>
                                        <p:hsl h="0" s="-70588" l="0"/>
                                      </p:by>
                                    </p:animClr>
                                    <p:animClr clrSpc="hsl" dir="cw">
                                      <p:cBhvr>
                                        <p:cTn id="23" dur="10" fill="hold"/>
                                        <p:tgtEl>
                                          <p:spTgt spid="56"/>
                                        </p:tgtEl>
                                        <p:attrNameLst>
                                          <p:attrName>stroke.color</p:attrName>
                                        </p:attrNameLst>
                                      </p:cBhvr>
                                      <p:by>
                                        <p:hsl h="0" s="-70588" l="0"/>
                                      </p:by>
                                    </p:animClr>
                                    <p:set>
                                      <p:cBhvr>
                                        <p:cTn id="24" dur="10" fill="hold"/>
                                        <p:tgtEl>
                                          <p:spTgt spid="56"/>
                                        </p:tgtEl>
                                        <p:attrNameLst>
                                          <p:attrName>fill.type</p:attrName>
                                        </p:attrNameLst>
                                      </p:cBhvr>
                                      <p:to>
                                        <p:strVal val="solid"/>
                                      </p:to>
                                    </p:set>
                                  </p:childTnLst>
                                  <p:subTnLst>
                                    <p:animClr clrSpc="rgb" dir="cw">
                                      <p:cBhvr override="childStyle">
                                        <p:cTn dur="1" fill="hold" display="0" masterRel="nextClick" afterEffect="1"/>
                                        <p:tgtEl>
                                          <p:spTgt spid="56"/>
                                        </p:tgtEl>
                                        <p:attrNameLst>
                                          <p:attrName>ppt_c</p:attrName>
                                        </p:attrNameLst>
                                      </p:cBhvr>
                                      <p:to>
                                        <a:schemeClr val="bg2"/>
                                      </p:to>
                                    </p:animClr>
                                  </p:subTnLst>
                                </p:cTn>
                              </p:par>
                              <p:par>
                                <p:cTn id="25" presetID="25" presetClass="emph" presetSubtype="0" fill="hold" grpId="0" nodeType="withEffect">
                                  <p:stCondLst>
                                    <p:cond delay="0"/>
                                  </p:stCondLst>
                                  <p:childTnLst>
                                    <p:animClr clrSpc="hsl" dir="cw">
                                      <p:cBhvr override="childStyle">
                                        <p:cTn id="26" dur="10" fill="hold"/>
                                        <p:tgtEl>
                                          <p:spTgt spid="69"/>
                                        </p:tgtEl>
                                        <p:attrNameLst>
                                          <p:attrName>style.color</p:attrName>
                                        </p:attrNameLst>
                                      </p:cBhvr>
                                      <p:by>
                                        <p:hsl h="0" s="-70588" l="0"/>
                                      </p:by>
                                    </p:animClr>
                                    <p:animClr clrSpc="hsl" dir="cw">
                                      <p:cBhvr>
                                        <p:cTn id="27" dur="10" fill="hold"/>
                                        <p:tgtEl>
                                          <p:spTgt spid="69"/>
                                        </p:tgtEl>
                                        <p:attrNameLst>
                                          <p:attrName>fillcolor</p:attrName>
                                        </p:attrNameLst>
                                      </p:cBhvr>
                                      <p:by>
                                        <p:hsl h="0" s="-70588" l="0"/>
                                      </p:by>
                                    </p:animClr>
                                    <p:animClr clrSpc="hsl" dir="cw">
                                      <p:cBhvr>
                                        <p:cTn id="28" dur="10" fill="hold"/>
                                        <p:tgtEl>
                                          <p:spTgt spid="69"/>
                                        </p:tgtEl>
                                        <p:attrNameLst>
                                          <p:attrName>stroke.color</p:attrName>
                                        </p:attrNameLst>
                                      </p:cBhvr>
                                      <p:by>
                                        <p:hsl h="0" s="-70588" l="0"/>
                                      </p:by>
                                    </p:animClr>
                                    <p:set>
                                      <p:cBhvr>
                                        <p:cTn id="29" dur="10" fill="hold"/>
                                        <p:tgtEl>
                                          <p:spTgt spid="69"/>
                                        </p:tgtEl>
                                        <p:attrNameLst>
                                          <p:attrName>fill.type</p:attrName>
                                        </p:attrNameLst>
                                      </p:cBhvr>
                                      <p:to>
                                        <p:strVal val="solid"/>
                                      </p:to>
                                    </p:set>
                                  </p:childTnLst>
                                  <p:subTnLst>
                                    <p:animClr clrSpc="rgb" dir="cw">
                                      <p:cBhvr override="childStyle">
                                        <p:cTn dur="1" fill="hold" display="0" masterRel="nextClick" afterEffect="1"/>
                                        <p:tgtEl>
                                          <p:spTgt spid="69"/>
                                        </p:tgtEl>
                                        <p:attrNameLst>
                                          <p:attrName>ppt_c</p:attrName>
                                        </p:attrNameLst>
                                      </p:cBhvr>
                                      <p:to>
                                        <a:schemeClr val="bg2"/>
                                      </p:to>
                                    </p:animClr>
                                  </p:subTnLst>
                                </p:cTn>
                              </p:par>
                              <p:par>
                                <p:cTn id="30" presetID="25" presetClass="emph" presetSubtype="0" fill="hold" grpId="0" nodeType="withEffect">
                                  <p:stCondLst>
                                    <p:cond delay="0"/>
                                  </p:stCondLst>
                                  <p:childTnLst>
                                    <p:animClr clrSpc="hsl" dir="cw">
                                      <p:cBhvr override="childStyle">
                                        <p:cTn id="31" dur="10" fill="hold"/>
                                        <p:tgtEl>
                                          <p:spTgt spid="70"/>
                                        </p:tgtEl>
                                        <p:attrNameLst>
                                          <p:attrName>style.color</p:attrName>
                                        </p:attrNameLst>
                                      </p:cBhvr>
                                      <p:by>
                                        <p:hsl h="0" s="-70588" l="0"/>
                                      </p:by>
                                    </p:animClr>
                                    <p:animClr clrSpc="hsl" dir="cw">
                                      <p:cBhvr>
                                        <p:cTn id="32" dur="10" fill="hold"/>
                                        <p:tgtEl>
                                          <p:spTgt spid="70"/>
                                        </p:tgtEl>
                                        <p:attrNameLst>
                                          <p:attrName>fillcolor</p:attrName>
                                        </p:attrNameLst>
                                      </p:cBhvr>
                                      <p:by>
                                        <p:hsl h="0" s="-70588" l="0"/>
                                      </p:by>
                                    </p:animClr>
                                    <p:animClr clrSpc="hsl" dir="cw">
                                      <p:cBhvr>
                                        <p:cTn id="33" dur="10" fill="hold"/>
                                        <p:tgtEl>
                                          <p:spTgt spid="70"/>
                                        </p:tgtEl>
                                        <p:attrNameLst>
                                          <p:attrName>stroke.color</p:attrName>
                                        </p:attrNameLst>
                                      </p:cBhvr>
                                      <p:by>
                                        <p:hsl h="0" s="-70588" l="0"/>
                                      </p:by>
                                    </p:animClr>
                                    <p:set>
                                      <p:cBhvr>
                                        <p:cTn id="34" dur="10" fill="hold"/>
                                        <p:tgtEl>
                                          <p:spTgt spid="70"/>
                                        </p:tgtEl>
                                        <p:attrNameLst>
                                          <p:attrName>fill.type</p:attrName>
                                        </p:attrNameLst>
                                      </p:cBhvr>
                                      <p:to>
                                        <p:strVal val="solid"/>
                                      </p:to>
                                    </p:set>
                                  </p:childTnLst>
                                  <p:subTnLst>
                                    <p:animClr clrSpc="rgb" dir="cw">
                                      <p:cBhvr override="childStyle">
                                        <p:cTn dur="1" fill="hold" display="0" masterRel="nextClick" afterEffect="1"/>
                                        <p:tgtEl>
                                          <p:spTgt spid="70"/>
                                        </p:tgtEl>
                                        <p:attrNameLst>
                                          <p:attrName>ppt_c</p:attrName>
                                        </p:attrNameLst>
                                      </p:cBhvr>
                                      <p:to>
                                        <a:schemeClr val="bg2"/>
                                      </p:to>
                                    </p:animClr>
                                  </p:subTnLst>
                                </p:cTn>
                              </p:par>
                              <p:par>
                                <p:cTn id="35" presetID="25" presetClass="emph" presetSubtype="0" fill="hold" grpId="0" nodeType="withEffect">
                                  <p:stCondLst>
                                    <p:cond delay="0"/>
                                  </p:stCondLst>
                                  <p:childTnLst>
                                    <p:animClr clrSpc="hsl" dir="cw">
                                      <p:cBhvr override="childStyle">
                                        <p:cTn id="36" dur="10" fill="hold"/>
                                        <p:tgtEl>
                                          <p:spTgt spid="71"/>
                                        </p:tgtEl>
                                        <p:attrNameLst>
                                          <p:attrName>style.color</p:attrName>
                                        </p:attrNameLst>
                                      </p:cBhvr>
                                      <p:by>
                                        <p:hsl h="0" s="-70588" l="0"/>
                                      </p:by>
                                    </p:animClr>
                                    <p:animClr clrSpc="hsl" dir="cw">
                                      <p:cBhvr>
                                        <p:cTn id="37" dur="10" fill="hold"/>
                                        <p:tgtEl>
                                          <p:spTgt spid="71"/>
                                        </p:tgtEl>
                                        <p:attrNameLst>
                                          <p:attrName>fillcolor</p:attrName>
                                        </p:attrNameLst>
                                      </p:cBhvr>
                                      <p:by>
                                        <p:hsl h="0" s="-70588" l="0"/>
                                      </p:by>
                                    </p:animClr>
                                    <p:animClr clrSpc="hsl" dir="cw">
                                      <p:cBhvr>
                                        <p:cTn id="38" dur="10" fill="hold"/>
                                        <p:tgtEl>
                                          <p:spTgt spid="71"/>
                                        </p:tgtEl>
                                        <p:attrNameLst>
                                          <p:attrName>stroke.color</p:attrName>
                                        </p:attrNameLst>
                                      </p:cBhvr>
                                      <p:by>
                                        <p:hsl h="0" s="-70588" l="0"/>
                                      </p:by>
                                    </p:animClr>
                                    <p:set>
                                      <p:cBhvr>
                                        <p:cTn id="39" dur="10" fill="hold"/>
                                        <p:tgtEl>
                                          <p:spTgt spid="71"/>
                                        </p:tgtEl>
                                        <p:attrNameLst>
                                          <p:attrName>fill.type</p:attrName>
                                        </p:attrNameLst>
                                      </p:cBhvr>
                                      <p:to>
                                        <p:strVal val="solid"/>
                                      </p:to>
                                    </p:set>
                                  </p:childTnLst>
                                  <p:subTnLst>
                                    <p:animClr clrSpc="rgb" dir="cw">
                                      <p:cBhvr override="childStyle">
                                        <p:cTn dur="1" fill="hold" display="0" masterRel="nextClick" afterEffect="1"/>
                                        <p:tgtEl>
                                          <p:spTgt spid="71"/>
                                        </p:tgtEl>
                                        <p:attrNameLst>
                                          <p:attrName>ppt_c</p:attrName>
                                        </p:attrNameLst>
                                      </p:cBhvr>
                                      <p:to>
                                        <a:schemeClr val="bg2"/>
                                      </p:to>
                                    </p:animClr>
                                  </p:subTnLst>
                                </p:cTn>
                              </p:par>
                              <p:par>
                                <p:cTn id="40" presetID="25" presetClass="emph" presetSubtype="0" fill="hold" grpId="0" nodeType="withEffect">
                                  <p:stCondLst>
                                    <p:cond delay="0"/>
                                  </p:stCondLst>
                                  <p:childTnLst>
                                    <p:animClr clrSpc="hsl" dir="cw">
                                      <p:cBhvr override="childStyle">
                                        <p:cTn id="41" dur="10" fill="hold"/>
                                        <p:tgtEl>
                                          <p:spTgt spid="72"/>
                                        </p:tgtEl>
                                        <p:attrNameLst>
                                          <p:attrName>style.color</p:attrName>
                                        </p:attrNameLst>
                                      </p:cBhvr>
                                      <p:by>
                                        <p:hsl h="0" s="-70588" l="0"/>
                                      </p:by>
                                    </p:animClr>
                                    <p:animClr clrSpc="hsl" dir="cw">
                                      <p:cBhvr>
                                        <p:cTn id="42" dur="10" fill="hold"/>
                                        <p:tgtEl>
                                          <p:spTgt spid="72"/>
                                        </p:tgtEl>
                                        <p:attrNameLst>
                                          <p:attrName>fillcolor</p:attrName>
                                        </p:attrNameLst>
                                      </p:cBhvr>
                                      <p:by>
                                        <p:hsl h="0" s="-70588" l="0"/>
                                      </p:by>
                                    </p:animClr>
                                    <p:animClr clrSpc="hsl" dir="cw">
                                      <p:cBhvr>
                                        <p:cTn id="43" dur="10" fill="hold"/>
                                        <p:tgtEl>
                                          <p:spTgt spid="72"/>
                                        </p:tgtEl>
                                        <p:attrNameLst>
                                          <p:attrName>stroke.color</p:attrName>
                                        </p:attrNameLst>
                                      </p:cBhvr>
                                      <p:by>
                                        <p:hsl h="0" s="-70588" l="0"/>
                                      </p:by>
                                    </p:animClr>
                                    <p:set>
                                      <p:cBhvr>
                                        <p:cTn id="44" dur="10" fill="hold"/>
                                        <p:tgtEl>
                                          <p:spTgt spid="72"/>
                                        </p:tgtEl>
                                        <p:attrNameLst>
                                          <p:attrName>fill.type</p:attrName>
                                        </p:attrNameLst>
                                      </p:cBhvr>
                                      <p:to>
                                        <p:strVal val="solid"/>
                                      </p:to>
                                    </p:set>
                                  </p:childTnLst>
                                  <p:subTnLst>
                                    <p:animClr clrSpc="rgb" dir="cw">
                                      <p:cBhvr override="childStyle">
                                        <p:cTn dur="1" fill="hold" display="0" masterRel="nextClick" afterEffect="1"/>
                                        <p:tgtEl>
                                          <p:spTgt spid="72"/>
                                        </p:tgtEl>
                                        <p:attrNameLst>
                                          <p:attrName>ppt_c</p:attrName>
                                        </p:attrNameLst>
                                      </p:cBhvr>
                                      <p:to>
                                        <a:schemeClr val="bg2"/>
                                      </p:to>
                                    </p:animClr>
                                  </p:subTnLst>
                                </p:cTn>
                              </p:par>
                              <p:par>
                                <p:cTn id="45" presetID="25" presetClass="emph" presetSubtype="0" fill="hold" grpId="0" nodeType="withEffect">
                                  <p:stCondLst>
                                    <p:cond delay="0"/>
                                  </p:stCondLst>
                                  <p:childTnLst>
                                    <p:animClr clrSpc="hsl" dir="cw">
                                      <p:cBhvr override="childStyle">
                                        <p:cTn id="46" dur="10" fill="hold"/>
                                        <p:tgtEl>
                                          <p:spTgt spid="73"/>
                                        </p:tgtEl>
                                        <p:attrNameLst>
                                          <p:attrName>style.color</p:attrName>
                                        </p:attrNameLst>
                                      </p:cBhvr>
                                      <p:by>
                                        <p:hsl h="0" s="-70588" l="0"/>
                                      </p:by>
                                    </p:animClr>
                                    <p:animClr clrSpc="hsl" dir="cw">
                                      <p:cBhvr>
                                        <p:cTn id="47" dur="10" fill="hold"/>
                                        <p:tgtEl>
                                          <p:spTgt spid="73"/>
                                        </p:tgtEl>
                                        <p:attrNameLst>
                                          <p:attrName>fillcolor</p:attrName>
                                        </p:attrNameLst>
                                      </p:cBhvr>
                                      <p:by>
                                        <p:hsl h="0" s="-70588" l="0"/>
                                      </p:by>
                                    </p:animClr>
                                    <p:animClr clrSpc="hsl" dir="cw">
                                      <p:cBhvr>
                                        <p:cTn id="48" dur="10" fill="hold"/>
                                        <p:tgtEl>
                                          <p:spTgt spid="73"/>
                                        </p:tgtEl>
                                        <p:attrNameLst>
                                          <p:attrName>stroke.color</p:attrName>
                                        </p:attrNameLst>
                                      </p:cBhvr>
                                      <p:by>
                                        <p:hsl h="0" s="-70588" l="0"/>
                                      </p:by>
                                    </p:animClr>
                                    <p:set>
                                      <p:cBhvr>
                                        <p:cTn id="49" dur="10" fill="hold"/>
                                        <p:tgtEl>
                                          <p:spTgt spid="73"/>
                                        </p:tgtEl>
                                        <p:attrNameLst>
                                          <p:attrName>fill.type</p:attrName>
                                        </p:attrNameLst>
                                      </p:cBhvr>
                                      <p:to>
                                        <p:strVal val="solid"/>
                                      </p:to>
                                    </p:set>
                                  </p:childTnLst>
                                  <p:subTnLst>
                                    <p:animClr clrSpc="rgb" dir="cw">
                                      <p:cBhvr override="childStyle">
                                        <p:cTn dur="1" fill="hold" display="0" masterRel="nextClick" afterEffect="1"/>
                                        <p:tgtEl>
                                          <p:spTgt spid="73"/>
                                        </p:tgtEl>
                                        <p:attrNameLst>
                                          <p:attrName>ppt_c</p:attrName>
                                        </p:attrNameLst>
                                      </p:cBhvr>
                                      <p:to>
                                        <a:schemeClr val="bg2"/>
                                      </p:to>
                                    </p:animClr>
                                  </p:subTnLst>
                                </p:cTn>
                              </p:par>
                              <p:par>
                                <p:cTn id="50" presetID="25" presetClass="emph" presetSubtype="0" fill="hold" grpId="0" nodeType="withEffect">
                                  <p:stCondLst>
                                    <p:cond delay="0"/>
                                  </p:stCondLst>
                                  <p:childTnLst>
                                    <p:animClr clrSpc="hsl" dir="cw">
                                      <p:cBhvr override="childStyle">
                                        <p:cTn id="51" dur="10" fill="hold"/>
                                        <p:tgtEl>
                                          <p:spTgt spid="78"/>
                                        </p:tgtEl>
                                        <p:attrNameLst>
                                          <p:attrName>style.color</p:attrName>
                                        </p:attrNameLst>
                                      </p:cBhvr>
                                      <p:by>
                                        <p:hsl h="0" s="-70588" l="0"/>
                                      </p:by>
                                    </p:animClr>
                                    <p:animClr clrSpc="hsl" dir="cw">
                                      <p:cBhvr>
                                        <p:cTn id="52" dur="10" fill="hold"/>
                                        <p:tgtEl>
                                          <p:spTgt spid="78"/>
                                        </p:tgtEl>
                                        <p:attrNameLst>
                                          <p:attrName>fillcolor</p:attrName>
                                        </p:attrNameLst>
                                      </p:cBhvr>
                                      <p:by>
                                        <p:hsl h="0" s="-70588" l="0"/>
                                      </p:by>
                                    </p:animClr>
                                    <p:animClr clrSpc="hsl" dir="cw">
                                      <p:cBhvr>
                                        <p:cTn id="53" dur="10" fill="hold"/>
                                        <p:tgtEl>
                                          <p:spTgt spid="78"/>
                                        </p:tgtEl>
                                        <p:attrNameLst>
                                          <p:attrName>stroke.color</p:attrName>
                                        </p:attrNameLst>
                                      </p:cBhvr>
                                      <p:by>
                                        <p:hsl h="0" s="-70588" l="0"/>
                                      </p:by>
                                    </p:animClr>
                                    <p:set>
                                      <p:cBhvr>
                                        <p:cTn id="54" dur="10" fill="hold"/>
                                        <p:tgtEl>
                                          <p:spTgt spid="78"/>
                                        </p:tgtEl>
                                        <p:attrNameLst>
                                          <p:attrName>fill.type</p:attrName>
                                        </p:attrNameLst>
                                      </p:cBhvr>
                                      <p:to>
                                        <p:strVal val="solid"/>
                                      </p:to>
                                    </p:set>
                                  </p:childTnLst>
                                  <p:subTnLst>
                                    <p:animClr clrSpc="rgb" dir="cw">
                                      <p:cBhvr override="childStyle">
                                        <p:cTn dur="1" fill="hold" display="0" masterRel="nextClick" afterEffect="1"/>
                                        <p:tgtEl>
                                          <p:spTgt spid="78"/>
                                        </p:tgtEl>
                                        <p:attrNameLst>
                                          <p:attrName>ppt_c</p:attrName>
                                        </p:attrNameLst>
                                      </p:cBhvr>
                                      <p:to>
                                        <a:schemeClr val="bg2"/>
                                      </p:to>
                                    </p:animClr>
                                  </p:subTnLst>
                                </p:cTn>
                              </p:par>
                              <p:par>
                                <p:cTn id="55" presetID="25" presetClass="emph" presetSubtype="0" fill="hold" nodeType="withEffect">
                                  <p:stCondLst>
                                    <p:cond delay="0"/>
                                  </p:stCondLst>
                                  <p:childTnLst>
                                    <p:animClr clrSpc="hsl" dir="cw">
                                      <p:cBhvr override="childStyle">
                                        <p:cTn id="56" dur="10" fill="hold"/>
                                        <p:tgtEl>
                                          <p:spTgt spid="12"/>
                                        </p:tgtEl>
                                        <p:attrNameLst>
                                          <p:attrName>style.color</p:attrName>
                                        </p:attrNameLst>
                                      </p:cBhvr>
                                      <p:by>
                                        <p:hsl h="0" s="-70588" l="0"/>
                                      </p:by>
                                    </p:animClr>
                                    <p:animClr clrSpc="hsl" dir="cw">
                                      <p:cBhvr>
                                        <p:cTn id="57" dur="10" fill="hold"/>
                                        <p:tgtEl>
                                          <p:spTgt spid="12"/>
                                        </p:tgtEl>
                                        <p:attrNameLst>
                                          <p:attrName>fillcolor</p:attrName>
                                        </p:attrNameLst>
                                      </p:cBhvr>
                                      <p:by>
                                        <p:hsl h="0" s="-70588" l="0"/>
                                      </p:by>
                                    </p:animClr>
                                    <p:animClr clrSpc="hsl" dir="cw">
                                      <p:cBhvr>
                                        <p:cTn id="58" dur="10" fill="hold"/>
                                        <p:tgtEl>
                                          <p:spTgt spid="12"/>
                                        </p:tgtEl>
                                        <p:attrNameLst>
                                          <p:attrName>stroke.color</p:attrName>
                                        </p:attrNameLst>
                                      </p:cBhvr>
                                      <p:by>
                                        <p:hsl h="0" s="-70588" l="0"/>
                                      </p:by>
                                    </p:animClr>
                                    <p:set>
                                      <p:cBhvr>
                                        <p:cTn id="59" dur="10" fill="hold"/>
                                        <p:tgtEl>
                                          <p:spTgt spid="12"/>
                                        </p:tgtEl>
                                        <p:attrNameLst>
                                          <p:attrName>fill.type</p:attrName>
                                        </p:attrNameLst>
                                      </p:cBhvr>
                                      <p:to>
                                        <p:strVal val="solid"/>
                                      </p:to>
                                    </p:set>
                                  </p:childTnLst>
                                  <p:subTnLst>
                                    <p:animClr clrSpc="rgb" dir="cw">
                                      <p:cBhvr override="childStyle">
                                        <p:cTn dur="1" fill="hold" display="0" masterRel="nextClick" afterEffect="1"/>
                                        <p:tgtEl>
                                          <p:spTgt spid="12"/>
                                        </p:tgtEl>
                                        <p:attrNameLst>
                                          <p:attrName>ppt_c</p:attrName>
                                        </p:attrNameLst>
                                      </p:cBhvr>
                                      <p:to>
                                        <a:schemeClr val="bg2"/>
                                      </p:to>
                                    </p:animClr>
                                  </p:subTnLst>
                                </p:cTn>
                              </p:par>
                              <p:par>
                                <p:cTn id="60" presetID="25" presetClass="emph" presetSubtype="0" fill="hold" nodeType="withEffect">
                                  <p:stCondLst>
                                    <p:cond delay="0"/>
                                  </p:stCondLst>
                                  <p:childTnLst>
                                    <p:animClr clrSpc="hsl" dir="cw">
                                      <p:cBhvr override="childStyle">
                                        <p:cTn id="61" dur="10" fill="hold"/>
                                        <p:tgtEl>
                                          <p:spTgt spid="13"/>
                                        </p:tgtEl>
                                        <p:attrNameLst>
                                          <p:attrName>style.color</p:attrName>
                                        </p:attrNameLst>
                                      </p:cBhvr>
                                      <p:by>
                                        <p:hsl h="0" s="-70588" l="0"/>
                                      </p:by>
                                    </p:animClr>
                                    <p:animClr clrSpc="hsl" dir="cw">
                                      <p:cBhvr>
                                        <p:cTn id="62" dur="10" fill="hold"/>
                                        <p:tgtEl>
                                          <p:spTgt spid="13"/>
                                        </p:tgtEl>
                                        <p:attrNameLst>
                                          <p:attrName>fillcolor</p:attrName>
                                        </p:attrNameLst>
                                      </p:cBhvr>
                                      <p:by>
                                        <p:hsl h="0" s="-70588" l="0"/>
                                      </p:by>
                                    </p:animClr>
                                    <p:animClr clrSpc="hsl" dir="cw">
                                      <p:cBhvr>
                                        <p:cTn id="63" dur="10" fill="hold"/>
                                        <p:tgtEl>
                                          <p:spTgt spid="13"/>
                                        </p:tgtEl>
                                        <p:attrNameLst>
                                          <p:attrName>stroke.color</p:attrName>
                                        </p:attrNameLst>
                                      </p:cBhvr>
                                      <p:by>
                                        <p:hsl h="0" s="-70588" l="0"/>
                                      </p:by>
                                    </p:animClr>
                                    <p:set>
                                      <p:cBhvr>
                                        <p:cTn id="64" dur="10" fill="hold"/>
                                        <p:tgtEl>
                                          <p:spTgt spid="13"/>
                                        </p:tgtEl>
                                        <p:attrNameLst>
                                          <p:attrName>fill.type</p:attrName>
                                        </p:attrNameLst>
                                      </p:cBhvr>
                                      <p:to>
                                        <p:strVal val="solid"/>
                                      </p:to>
                                    </p:set>
                                  </p:childTnLst>
                                  <p:subTnLst>
                                    <p:animClr clrSpc="rgb" dir="cw">
                                      <p:cBhvr override="childStyle">
                                        <p:cTn dur="1" fill="hold" display="0" masterRel="nextClick" afterEffect="1"/>
                                        <p:tgtEl>
                                          <p:spTgt spid="13"/>
                                        </p:tgtEl>
                                        <p:attrNameLst>
                                          <p:attrName>ppt_c</p:attrName>
                                        </p:attrNameLst>
                                      </p:cBhvr>
                                      <p:to>
                                        <a:schemeClr val="bg2"/>
                                      </p:to>
                                    </p:animClr>
                                  </p:subTnLst>
                                </p:cTn>
                              </p:par>
                              <p:par>
                                <p:cTn id="65" presetID="25" presetClass="emph" presetSubtype="0" fill="hold" grpId="0" nodeType="withEffect">
                                  <p:stCondLst>
                                    <p:cond delay="0"/>
                                  </p:stCondLst>
                                  <p:childTnLst>
                                    <p:animClr clrSpc="hsl" dir="cw">
                                      <p:cBhvr override="childStyle">
                                        <p:cTn id="66" dur="10" fill="hold"/>
                                        <p:tgtEl>
                                          <p:spTgt spid="4"/>
                                        </p:tgtEl>
                                        <p:attrNameLst>
                                          <p:attrName>style.color</p:attrName>
                                        </p:attrNameLst>
                                      </p:cBhvr>
                                      <p:by>
                                        <p:hsl h="0" s="-70588" l="0"/>
                                      </p:by>
                                    </p:animClr>
                                    <p:animClr clrSpc="hsl" dir="cw">
                                      <p:cBhvr>
                                        <p:cTn id="67" dur="10" fill="hold"/>
                                        <p:tgtEl>
                                          <p:spTgt spid="4"/>
                                        </p:tgtEl>
                                        <p:attrNameLst>
                                          <p:attrName>fillcolor</p:attrName>
                                        </p:attrNameLst>
                                      </p:cBhvr>
                                      <p:by>
                                        <p:hsl h="0" s="-70588" l="0"/>
                                      </p:by>
                                    </p:animClr>
                                    <p:animClr clrSpc="hsl" dir="cw">
                                      <p:cBhvr>
                                        <p:cTn id="68" dur="10" fill="hold"/>
                                        <p:tgtEl>
                                          <p:spTgt spid="4"/>
                                        </p:tgtEl>
                                        <p:attrNameLst>
                                          <p:attrName>stroke.color</p:attrName>
                                        </p:attrNameLst>
                                      </p:cBhvr>
                                      <p:by>
                                        <p:hsl h="0" s="-70588" l="0"/>
                                      </p:by>
                                    </p:animClr>
                                    <p:set>
                                      <p:cBhvr>
                                        <p:cTn id="69" dur="10" fill="hold"/>
                                        <p:tgtEl>
                                          <p:spTgt spid="4"/>
                                        </p:tgtEl>
                                        <p:attrNameLst>
                                          <p:attrName>fill.type</p:attrName>
                                        </p:attrNameLst>
                                      </p:cBhvr>
                                      <p:to>
                                        <p:strVal val="solid"/>
                                      </p:to>
                                    </p:set>
                                  </p:childTnLst>
                                  <p:subTnLst>
                                    <p:animClr clrSpc="rgb" dir="cw">
                                      <p:cBhvr override="childStyle">
                                        <p:cTn dur="1" fill="hold" display="0" masterRel="nextClick" afterEffect="1"/>
                                        <p:tgtEl>
                                          <p:spTgt spid="4"/>
                                        </p:tgtEl>
                                        <p:attrNameLst>
                                          <p:attrName>ppt_c</p:attrName>
                                        </p:attrNameLst>
                                      </p:cBhvr>
                                      <p:to>
                                        <a:schemeClr val="bg2"/>
                                      </p:to>
                                    </p:animClr>
                                  </p:subTnLst>
                                </p:cTn>
                              </p:par>
                              <p:par>
                                <p:cTn id="70" presetID="25" presetClass="emph" presetSubtype="0" fill="hold" nodeType="withEffect">
                                  <p:stCondLst>
                                    <p:cond delay="0"/>
                                  </p:stCondLst>
                                  <p:childTnLst>
                                    <p:animClr clrSpc="hsl" dir="cw">
                                      <p:cBhvr override="childStyle">
                                        <p:cTn id="71" dur="10" fill="hold"/>
                                        <p:tgtEl>
                                          <p:spTgt spid="11"/>
                                        </p:tgtEl>
                                        <p:attrNameLst>
                                          <p:attrName>style.color</p:attrName>
                                        </p:attrNameLst>
                                      </p:cBhvr>
                                      <p:by>
                                        <p:hsl h="0" s="-70588" l="0"/>
                                      </p:by>
                                    </p:animClr>
                                    <p:animClr clrSpc="hsl" dir="cw">
                                      <p:cBhvr>
                                        <p:cTn id="72" dur="10" fill="hold"/>
                                        <p:tgtEl>
                                          <p:spTgt spid="11"/>
                                        </p:tgtEl>
                                        <p:attrNameLst>
                                          <p:attrName>fillcolor</p:attrName>
                                        </p:attrNameLst>
                                      </p:cBhvr>
                                      <p:by>
                                        <p:hsl h="0" s="-70588" l="0"/>
                                      </p:by>
                                    </p:animClr>
                                    <p:animClr clrSpc="hsl" dir="cw">
                                      <p:cBhvr>
                                        <p:cTn id="73" dur="10" fill="hold"/>
                                        <p:tgtEl>
                                          <p:spTgt spid="11"/>
                                        </p:tgtEl>
                                        <p:attrNameLst>
                                          <p:attrName>stroke.color</p:attrName>
                                        </p:attrNameLst>
                                      </p:cBhvr>
                                      <p:by>
                                        <p:hsl h="0" s="-70588" l="0"/>
                                      </p:by>
                                    </p:animClr>
                                    <p:set>
                                      <p:cBhvr>
                                        <p:cTn id="74" dur="10" fill="hold"/>
                                        <p:tgtEl>
                                          <p:spTgt spid="11"/>
                                        </p:tgtEl>
                                        <p:attrNameLst>
                                          <p:attrName>fill.type</p:attrName>
                                        </p:attrNameLst>
                                      </p:cBhvr>
                                      <p:to>
                                        <p:strVal val="solid"/>
                                      </p:to>
                                    </p:set>
                                  </p:childTnLst>
                                  <p:subTnLst>
                                    <p:animClr clrSpc="rgb" dir="cw">
                                      <p:cBhvr override="childStyle">
                                        <p:cTn dur="1" fill="hold" display="0" masterRel="nextClick" afterEffect="1"/>
                                        <p:tgtEl>
                                          <p:spTgt spid="11"/>
                                        </p:tgtEl>
                                        <p:attrNameLst>
                                          <p:attrName>ppt_c</p:attrName>
                                        </p:attrNameLst>
                                      </p:cBhvr>
                                      <p:to>
                                        <a:schemeClr val="bg2"/>
                                      </p:to>
                                    </p:animClr>
                                  </p:subTnLst>
                                </p:cTn>
                              </p:par>
                              <p:par>
                                <p:cTn id="75" presetID="25" presetClass="emph" presetSubtype="0" fill="hold" grpId="0" nodeType="withEffect">
                                  <p:stCondLst>
                                    <p:cond delay="0"/>
                                  </p:stCondLst>
                                  <p:childTnLst>
                                    <p:animClr clrSpc="hsl" dir="cw">
                                      <p:cBhvr override="childStyle">
                                        <p:cTn id="76" dur="10" fill="hold"/>
                                        <p:tgtEl>
                                          <p:spTgt spid="79"/>
                                        </p:tgtEl>
                                        <p:attrNameLst>
                                          <p:attrName>style.color</p:attrName>
                                        </p:attrNameLst>
                                      </p:cBhvr>
                                      <p:by>
                                        <p:hsl h="0" s="-70588" l="0"/>
                                      </p:by>
                                    </p:animClr>
                                    <p:animClr clrSpc="hsl" dir="cw">
                                      <p:cBhvr>
                                        <p:cTn id="77" dur="10" fill="hold"/>
                                        <p:tgtEl>
                                          <p:spTgt spid="79"/>
                                        </p:tgtEl>
                                        <p:attrNameLst>
                                          <p:attrName>fillcolor</p:attrName>
                                        </p:attrNameLst>
                                      </p:cBhvr>
                                      <p:by>
                                        <p:hsl h="0" s="-70588" l="0"/>
                                      </p:by>
                                    </p:animClr>
                                    <p:animClr clrSpc="hsl" dir="cw">
                                      <p:cBhvr>
                                        <p:cTn id="78" dur="10" fill="hold"/>
                                        <p:tgtEl>
                                          <p:spTgt spid="79"/>
                                        </p:tgtEl>
                                        <p:attrNameLst>
                                          <p:attrName>stroke.color</p:attrName>
                                        </p:attrNameLst>
                                      </p:cBhvr>
                                      <p:by>
                                        <p:hsl h="0" s="-70588" l="0"/>
                                      </p:by>
                                    </p:animClr>
                                    <p:set>
                                      <p:cBhvr>
                                        <p:cTn id="79" dur="10" fill="hold"/>
                                        <p:tgtEl>
                                          <p:spTgt spid="79"/>
                                        </p:tgtEl>
                                        <p:attrNameLst>
                                          <p:attrName>fill.type</p:attrName>
                                        </p:attrNameLst>
                                      </p:cBhvr>
                                      <p:to>
                                        <p:strVal val="solid"/>
                                      </p:to>
                                    </p:set>
                                  </p:childTnLst>
                                  <p:subTnLst>
                                    <p:animClr clrSpc="rgb" dir="cw">
                                      <p:cBhvr override="childStyle">
                                        <p:cTn dur="1" fill="hold" display="0" masterRel="nextClick" afterEffect="1"/>
                                        <p:tgtEl>
                                          <p:spTgt spid="79"/>
                                        </p:tgtEl>
                                        <p:attrNameLst>
                                          <p:attrName>ppt_c</p:attrName>
                                        </p:attrNameLst>
                                      </p:cBhvr>
                                      <p:to>
                                        <a:schemeClr val="bg2"/>
                                      </p:to>
                                    </p:animClr>
                                  </p:sub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2"/>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84"/>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07"/>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2"/>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87"/>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8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89"/>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0"/>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66"/>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1"/>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85"/>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86"/>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8"/>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111"/>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113"/>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14"/>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117"/>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118"/>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119"/>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120"/>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121"/>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47"/>
                                        </p:tgtEl>
                                        <p:attrNameLst>
                                          <p:attrName>style.visibility</p:attrName>
                                        </p:attrNameLst>
                                      </p:cBhvr>
                                      <p:to>
                                        <p:strVal val="visible"/>
                                      </p:to>
                                    </p:set>
                                  </p:childTnLst>
                                </p:cTn>
                              </p:par>
                              <p:par>
                                <p:cTn id="132" presetID="1" presetClass="entr" presetSubtype="0" fill="hold" nodeType="withEffect">
                                  <p:stCondLst>
                                    <p:cond delay="0"/>
                                  </p:stCondLst>
                                  <p:childTnLst>
                                    <p:set>
                                      <p:cBhvr>
                                        <p:cTn id="13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p:bldP spid="48" grpId="0" animBg="1"/>
      <p:bldP spid="56" grpId="0" animBg="1"/>
      <p:bldP spid="69" grpId="0" animBg="1"/>
      <p:bldP spid="70" grpId="0" animBg="1"/>
      <p:bldP spid="71" grpId="0" animBg="1"/>
      <p:bldP spid="72" grpId="0" animBg="1"/>
      <p:bldP spid="73" grpId="0" animBg="1"/>
      <p:bldP spid="78" grpId="0"/>
      <p:bldP spid="79" grpId="0"/>
      <p:bldP spid="87" grpId="0" animBg="1"/>
      <p:bldP spid="88" grpId="0" animBg="1"/>
      <p:bldP spid="89" grpId="0" animBg="1"/>
      <p:bldP spid="106" grpId="0"/>
      <p:bldP spid="107" grpId="0"/>
      <p:bldP spid="10" grpId="0" animBg="1"/>
      <p:bldP spid="64" grpId="0" animBg="1"/>
      <p:bldP spid="65" grpId="0" animBg="1"/>
      <p:bldP spid="66" grpId="0" animBg="1"/>
      <p:bldP spid="81" grpId="0" animBg="1"/>
      <p:bldP spid="85" grpId="0" animBg="1"/>
      <p:bldP spid="86" grpId="0" animBg="1"/>
      <p:bldP spid="108" grpId="0" animBg="1"/>
      <p:bldP spid="111" grpId="0" animBg="1"/>
      <p:bldP spid="112" grpId="0"/>
      <p:bldP spid="113" grpId="0" animBg="1"/>
      <p:bldP spid="114" grpId="0" animBg="1"/>
      <p:bldP spid="117" grpId="0" animBg="1"/>
      <p:bldP spid="118" grpId="0" animBg="1"/>
      <p:bldP spid="119" grpId="0" animBg="1"/>
      <p:bldP spid="120" grpId="0" animBg="1"/>
      <p:bldP spid="121"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0D7C19-D21D-48A8-AEA0-541234866BB9}"/>
              </a:ext>
            </a:extLst>
          </p:cNvPr>
          <p:cNvPicPr>
            <a:picLocks noChangeAspect="1"/>
          </p:cNvPicPr>
          <p:nvPr/>
        </p:nvPicPr>
        <p:blipFill>
          <a:blip r:embed="rId2"/>
          <a:stretch>
            <a:fillRect/>
          </a:stretch>
        </p:blipFill>
        <p:spPr>
          <a:xfrm>
            <a:off x="5928643" y="1126921"/>
            <a:ext cx="6263357" cy="3244945"/>
          </a:xfrm>
          <a:prstGeom prst="rect">
            <a:avLst/>
          </a:prstGeom>
        </p:spPr>
      </p:pic>
      <p:sp>
        <p:nvSpPr>
          <p:cNvPr id="2" name="Slide Number Placeholder 1">
            <a:extLst>
              <a:ext uri="{FF2B5EF4-FFF2-40B4-BE49-F238E27FC236}">
                <a16:creationId xmlns:a16="http://schemas.microsoft.com/office/drawing/2014/main" id="{9CE634BD-8D7D-496C-924D-F80A00FB18C2}"/>
              </a:ext>
            </a:extLst>
          </p:cNvPr>
          <p:cNvSpPr>
            <a:spLocks noGrp="1"/>
          </p:cNvSpPr>
          <p:nvPr>
            <p:ph type="sldNum" sz="quarter" idx="10"/>
          </p:nvPr>
        </p:nvSpPr>
        <p:spPr/>
        <p:txBody>
          <a:bodyPr/>
          <a:lstStyle/>
          <a:p>
            <a:pPr>
              <a:defRPr/>
            </a:pPr>
            <a:fld id="{75D13D49-2B6F-174C-9E1E-1013A06E5C50}" type="slidenum">
              <a:rPr lang="uk-UA" smtClean="0"/>
              <a:pPr>
                <a:defRPr/>
              </a:pPr>
              <a:t>7</a:t>
            </a:fld>
            <a:endParaRPr lang="uk-UA" dirty="0"/>
          </a:p>
        </p:txBody>
      </p:sp>
      <p:pic>
        <p:nvPicPr>
          <p:cNvPr id="4" name="Picture 3">
            <a:extLst>
              <a:ext uri="{FF2B5EF4-FFF2-40B4-BE49-F238E27FC236}">
                <a16:creationId xmlns:a16="http://schemas.microsoft.com/office/drawing/2014/main" id="{8DC1C07F-7B27-40D5-A339-5610E04A6DA9}"/>
              </a:ext>
            </a:extLst>
          </p:cNvPr>
          <p:cNvPicPr/>
          <p:nvPr/>
        </p:nvPicPr>
        <p:blipFill>
          <a:blip r:embed="rId3">
            <a:extLst>
              <a:ext uri="{28A0092B-C50C-407E-A947-70E740481C1C}">
                <a14:useLocalDpi xmlns:a14="http://schemas.microsoft.com/office/drawing/2010/main" val="0"/>
              </a:ext>
            </a:extLst>
          </a:blip>
          <a:stretch>
            <a:fillRect/>
          </a:stretch>
        </p:blipFill>
        <p:spPr>
          <a:xfrm rot="16200000">
            <a:off x="1153443" y="160228"/>
            <a:ext cx="3744595" cy="5805805"/>
          </a:xfrm>
          <a:prstGeom prst="rect">
            <a:avLst/>
          </a:prstGeom>
        </p:spPr>
      </p:pic>
      <p:sp>
        <p:nvSpPr>
          <p:cNvPr id="5" name="TextBox 4">
            <a:extLst>
              <a:ext uri="{FF2B5EF4-FFF2-40B4-BE49-F238E27FC236}">
                <a16:creationId xmlns:a16="http://schemas.microsoft.com/office/drawing/2014/main" id="{815FFAFB-A030-42B1-831B-D83A87326131}"/>
              </a:ext>
            </a:extLst>
          </p:cNvPr>
          <p:cNvSpPr txBox="1"/>
          <p:nvPr/>
        </p:nvSpPr>
        <p:spPr>
          <a:xfrm>
            <a:off x="251357" y="5041370"/>
            <a:ext cx="2074878" cy="369332"/>
          </a:xfrm>
          <a:prstGeom prst="rect">
            <a:avLst/>
          </a:prstGeom>
          <a:noFill/>
        </p:spPr>
        <p:txBody>
          <a:bodyPr wrap="square" rtlCol="0">
            <a:spAutoFit/>
          </a:bodyPr>
          <a:lstStyle/>
          <a:p>
            <a:r>
              <a:rPr lang="en-US" dirty="0"/>
              <a:t>MISSE-11  AZ-93</a:t>
            </a:r>
          </a:p>
        </p:txBody>
      </p:sp>
      <p:sp>
        <p:nvSpPr>
          <p:cNvPr id="8" name="TextBox 7">
            <a:extLst>
              <a:ext uri="{FF2B5EF4-FFF2-40B4-BE49-F238E27FC236}">
                <a16:creationId xmlns:a16="http://schemas.microsoft.com/office/drawing/2014/main" id="{D8899447-83DA-437D-9EE3-E8AD09B94D1C}"/>
              </a:ext>
            </a:extLst>
          </p:cNvPr>
          <p:cNvSpPr txBox="1"/>
          <p:nvPr/>
        </p:nvSpPr>
        <p:spPr>
          <a:xfrm>
            <a:off x="6792513" y="5315967"/>
            <a:ext cx="2893117" cy="369332"/>
          </a:xfrm>
          <a:prstGeom prst="rect">
            <a:avLst/>
          </a:prstGeom>
          <a:noFill/>
        </p:spPr>
        <p:txBody>
          <a:bodyPr wrap="square" rtlCol="0">
            <a:spAutoFit/>
          </a:bodyPr>
          <a:lstStyle/>
          <a:p>
            <a:r>
              <a:rPr lang="en-US" dirty="0"/>
              <a:t>MISSE-15  </a:t>
            </a:r>
            <a:r>
              <a:rPr lang="en-US" dirty="0" err="1"/>
              <a:t>Thermalbright</a:t>
            </a:r>
            <a:endParaRPr lang="en-US" dirty="0"/>
          </a:p>
        </p:txBody>
      </p:sp>
      <p:sp>
        <p:nvSpPr>
          <p:cNvPr id="9" name="Title 2">
            <a:extLst>
              <a:ext uri="{FF2B5EF4-FFF2-40B4-BE49-F238E27FC236}">
                <a16:creationId xmlns:a16="http://schemas.microsoft.com/office/drawing/2014/main" id="{D7E60B45-3208-4826-80E5-33A8655D9E78}"/>
              </a:ext>
            </a:extLst>
          </p:cNvPr>
          <p:cNvSpPr txBox="1">
            <a:spLocks/>
          </p:cNvSpPr>
          <p:nvPr/>
        </p:nvSpPr>
        <p:spPr>
          <a:xfrm>
            <a:off x="1392572" y="60121"/>
            <a:ext cx="1029932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Some coatings have been exposed in space on the ISS</a:t>
            </a:r>
          </a:p>
        </p:txBody>
      </p:sp>
      <p:pic>
        <p:nvPicPr>
          <p:cNvPr id="10" name="Picture 9">
            <a:extLst>
              <a:ext uri="{FF2B5EF4-FFF2-40B4-BE49-F238E27FC236}">
                <a16:creationId xmlns:a16="http://schemas.microsoft.com/office/drawing/2014/main" id="{E65D3627-30C6-4DC6-80C2-5A84F421778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028796DA-8757-B8D0-CB5B-84387F6EEB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3455" y="5041370"/>
            <a:ext cx="1772799" cy="1813819"/>
          </a:xfrm>
          <a:prstGeom prst="rect">
            <a:avLst/>
          </a:prstGeom>
        </p:spPr>
      </p:pic>
      <p:pic>
        <p:nvPicPr>
          <p:cNvPr id="12" name="Picture 11" descr="A picture containing text, indoor&#10;&#10;Description automatically generated">
            <a:extLst>
              <a:ext uri="{FF2B5EF4-FFF2-40B4-BE49-F238E27FC236}">
                <a16:creationId xmlns:a16="http://schemas.microsoft.com/office/drawing/2014/main" id="{D21F8E9F-E8B9-9A54-2FD9-AC5C4EF527A4}"/>
              </a:ext>
            </a:extLst>
          </p:cNvPr>
          <p:cNvPicPr>
            <a:picLocks noChangeAspect="1"/>
          </p:cNvPicPr>
          <p:nvPr/>
        </p:nvPicPr>
        <p:blipFill rotWithShape="1">
          <a:blip r:embed="rId6">
            <a:extLst>
              <a:ext uri="{28A0092B-C50C-407E-A947-70E740481C1C}">
                <a14:useLocalDpi xmlns:a14="http://schemas.microsoft.com/office/drawing/2010/main" val="0"/>
              </a:ext>
            </a:extLst>
          </a:blip>
          <a:srcRect l="50000" t="9404" r="26943" b="50000"/>
          <a:stretch/>
        </p:blipFill>
        <p:spPr>
          <a:xfrm rot="5400000">
            <a:off x="9675136" y="4574379"/>
            <a:ext cx="2179816" cy="2158827"/>
          </a:xfrm>
          <a:prstGeom prst="rect">
            <a:avLst/>
          </a:prstGeom>
        </p:spPr>
      </p:pic>
    </p:spTree>
    <p:extLst>
      <p:ext uri="{BB962C8B-B14F-4D97-AF65-F5344CB8AC3E}">
        <p14:creationId xmlns:p14="http://schemas.microsoft.com/office/powerpoint/2010/main" val="456421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8</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9" name="TextBox 8">
            <a:extLst>
              <a:ext uri="{FF2B5EF4-FFF2-40B4-BE49-F238E27FC236}">
                <a16:creationId xmlns:a16="http://schemas.microsoft.com/office/drawing/2014/main" id="{47926445-0CC8-46A2-9EBF-F6A0EF8726F7}"/>
              </a:ext>
            </a:extLst>
          </p:cNvPr>
          <p:cNvSpPr txBox="1"/>
          <p:nvPr/>
        </p:nvSpPr>
        <p:spPr>
          <a:xfrm>
            <a:off x="878183" y="1152324"/>
            <a:ext cx="3176238" cy="1015663"/>
          </a:xfrm>
          <a:prstGeom prst="rect">
            <a:avLst/>
          </a:prstGeom>
          <a:noFill/>
        </p:spPr>
        <p:txBody>
          <a:bodyPr wrap="square" rtlCol="0">
            <a:spAutoFit/>
          </a:bodyPr>
          <a:lstStyle/>
          <a:p>
            <a:r>
              <a:rPr lang="en-US" sz="2000" dirty="0"/>
              <a:t>Stack up:</a:t>
            </a:r>
          </a:p>
          <a:p>
            <a:endParaRPr lang="en-US" sz="2000" dirty="0"/>
          </a:p>
          <a:p>
            <a:endParaRPr lang="en-US" sz="2000" dirty="0"/>
          </a:p>
        </p:txBody>
      </p:sp>
      <p:sp>
        <p:nvSpPr>
          <p:cNvPr id="27" name="Title 2">
            <a:extLst>
              <a:ext uri="{FF2B5EF4-FFF2-40B4-BE49-F238E27FC236}">
                <a16:creationId xmlns:a16="http://schemas.microsoft.com/office/drawing/2014/main" id="{4318D429-DFC7-4B30-9B91-482413240E5B}"/>
              </a:ext>
            </a:extLst>
          </p:cNvPr>
          <p:cNvSpPr txBox="1">
            <a:spLocks/>
          </p:cNvSpPr>
          <p:nvPr/>
        </p:nvSpPr>
        <p:spPr>
          <a:xfrm>
            <a:off x="1392572" y="60121"/>
            <a:ext cx="1029932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Manufactured EDSs using a thermal evaporator and laser etching</a:t>
            </a:r>
          </a:p>
        </p:txBody>
      </p:sp>
      <p:sp>
        <p:nvSpPr>
          <p:cNvPr id="3" name="Rectangle 2">
            <a:extLst>
              <a:ext uri="{FF2B5EF4-FFF2-40B4-BE49-F238E27FC236}">
                <a16:creationId xmlns:a16="http://schemas.microsoft.com/office/drawing/2014/main" id="{98E494FD-EE35-B800-73E6-795C864A7DFD}"/>
              </a:ext>
            </a:extLst>
          </p:cNvPr>
          <p:cNvSpPr/>
          <p:nvPr/>
        </p:nvSpPr>
        <p:spPr>
          <a:xfrm>
            <a:off x="2442574" y="2200753"/>
            <a:ext cx="2897944" cy="250046"/>
          </a:xfrm>
          <a:prstGeom prst="rect">
            <a:avLst/>
          </a:prstGeom>
          <a:solidFill>
            <a:srgbClr val="595959"/>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C196322-50E4-AE45-A6EF-393B04F1FCB0}"/>
              </a:ext>
            </a:extLst>
          </p:cNvPr>
          <p:cNvSpPr/>
          <p:nvPr/>
        </p:nvSpPr>
        <p:spPr>
          <a:xfrm>
            <a:off x="2439921" y="2101449"/>
            <a:ext cx="2897944" cy="99304"/>
          </a:xfrm>
          <a:prstGeom prst="rect">
            <a:avLst/>
          </a:prstGeom>
          <a:solidFill>
            <a:srgbClr val="948A54"/>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B61CF923-DFCA-91F8-4102-C9C3B57A981A}"/>
              </a:ext>
            </a:extLst>
          </p:cNvPr>
          <p:cNvSpPr/>
          <p:nvPr/>
        </p:nvSpPr>
        <p:spPr>
          <a:xfrm>
            <a:off x="2439921" y="1853038"/>
            <a:ext cx="2897944" cy="251671"/>
          </a:xfrm>
          <a:prstGeom prst="rect">
            <a:avLst/>
          </a:prstGeom>
          <a:solidFill>
            <a:srgbClr val="F6BF8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867EBAB-8D69-5E40-A6AA-720D6C8DCD39}"/>
              </a:ext>
            </a:extLst>
          </p:cNvPr>
          <p:cNvSpPr/>
          <p:nvPr/>
        </p:nvSpPr>
        <p:spPr>
          <a:xfrm>
            <a:off x="2439921" y="1624740"/>
            <a:ext cx="2897944" cy="22283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F77F432-A2E1-5175-8003-6AC56DFE3BDE}"/>
              </a:ext>
            </a:extLst>
          </p:cNvPr>
          <p:cNvSpPr txBox="1"/>
          <p:nvPr/>
        </p:nvSpPr>
        <p:spPr>
          <a:xfrm>
            <a:off x="5319229" y="1542157"/>
            <a:ext cx="4258795" cy="369332"/>
          </a:xfrm>
          <a:prstGeom prst="rect">
            <a:avLst/>
          </a:prstGeom>
          <a:noFill/>
          <a:effectLst/>
        </p:spPr>
        <p:txBody>
          <a:bodyPr wrap="square" rtlCol="0">
            <a:spAutoFit/>
          </a:bodyPr>
          <a:lstStyle/>
          <a:p>
            <a:r>
              <a:rPr lang="en-US" dirty="0">
                <a:solidFill>
                  <a:schemeClr val="accent6">
                    <a:lumMod val="50000"/>
                  </a:schemeClr>
                </a:solidFill>
              </a:rPr>
              <a:t>Kapton MT tape if necessary*</a:t>
            </a:r>
          </a:p>
        </p:txBody>
      </p:sp>
      <p:sp>
        <p:nvSpPr>
          <p:cNvPr id="15" name="TextBox 14">
            <a:extLst>
              <a:ext uri="{FF2B5EF4-FFF2-40B4-BE49-F238E27FC236}">
                <a16:creationId xmlns:a16="http://schemas.microsoft.com/office/drawing/2014/main" id="{B1CFFCF0-F6A0-8676-A902-DB519545F12E}"/>
              </a:ext>
            </a:extLst>
          </p:cNvPr>
          <p:cNvSpPr txBox="1"/>
          <p:nvPr/>
        </p:nvSpPr>
        <p:spPr>
          <a:xfrm>
            <a:off x="340260" y="1599441"/>
            <a:ext cx="2177698" cy="369332"/>
          </a:xfrm>
          <a:prstGeom prst="rect">
            <a:avLst/>
          </a:prstGeom>
          <a:noFill/>
          <a:effectLst/>
        </p:spPr>
        <p:txBody>
          <a:bodyPr wrap="square" rtlCol="0">
            <a:spAutoFit/>
          </a:bodyPr>
          <a:lstStyle/>
          <a:p>
            <a:r>
              <a:rPr lang="en-US" dirty="0">
                <a:solidFill>
                  <a:srgbClr val="ED7D31"/>
                </a:solidFill>
              </a:rPr>
              <a:t>Copper Electrodes*</a:t>
            </a:r>
          </a:p>
        </p:txBody>
      </p:sp>
      <p:sp>
        <p:nvSpPr>
          <p:cNvPr id="17" name="TextBox 16">
            <a:extLst>
              <a:ext uri="{FF2B5EF4-FFF2-40B4-BE49-F238E27FC236}">
                <a16:creationId xmlns:a16="http://schemas.microsoft.com/office/drawing/2014/main" id="{73584153-E165-E008-3FA1-EE07BD79260C}"/>
              </a:ext>
            </a:extLst>
          </p:cNvPr>
          <p:cNvSpPr txBox="1"/>
          <p:nvPr/>
        </p:nvSpPr>
        <p:spPr>
          <a:xfrm>
            <a:off x="5312878" y="1806018"/>
            <a:ext cx="3823347" cy="369332"/>
          </a:xfrm>
          <a:prstGeom prst="rect">
            <a:avLst/>
          </a:prstGeom>
          <a:noFill/>
          <a:effectLst/>
        </p:spPr>
        <p:txBody>
          <a:bodyPr wrap="square" rtlCol="0">
            <a:spAutoFit/>
          </a:bodyPr>
          <a:lstStyle/>
          <a:p>
            <a:r>
              <a:rPr lang="en-US" dirty="0">
                <a:solidFill>
                  <a:schemeClr val="accent6">
                    <a:lumMod val="50000"/>
                  </a:schemeClr>
                </a:solidFill>
              </a:rPr>
              <a:t>Kapton MT+ (thermally conductive)*</a:t>
            </a:r>
          </a:p>
        </p:txBody>
      </p:sp>
      <p:sp>
        <p:nvSpPr>
          <p:cNvPr id="19" name="TextBox 18">
            <a:extLst>
              <a:ext uri="{FF2B5EF4-FFF2-40B4-BE49-F238E27FC236}">
                <a16:creationId xmlns:a16="http://schemas.microsoft.com/office/drawing/2014/main" id="{E74F1DF9-140A-FAFE-9A00-58B26DFED057}"/>
              </a:ext>
            </a:extLst>
          </p:cNvPr>
          <p:cNvSpPr txBox="1"/>
          <p:nvPr/>
        </p:nvSpPr>
        <p:spPr>
          <a:xfrm>
            <a:off x="222082" y="1962035"/>
            <a:ext cx="2270349" cy="369332"/>
          </a:xfrm>
          <a:prstGeom prst="rect">
            <a:avLst/>
          </a:prstGeom>
          <a:noFill/>
          <a:effectLst/>
        </p:spPr>
        <p:txBody>
          <a:bodyPr wrap="square" rtlCol="0">
            <a:spAutoFit/>
          </a:bodyPr>
          <a:lstStyle/>
          <a:p>
            <a:r>
              <a:rPr lang="en-US" dirty="0">
                <a:solidFill>
                  <a:schemeClr val="bg2">
                    <a:lumMod val="50000"/>
                  </a:schemeClr>
                </a:solidFill>
              </a:rPr>
              <a:t>Adhesive: 3M 8926*</a:t>
            </a:r>
          </a:p>
        </p:txBody>
      </p:sp>
      <p:sp>
        <p:nvSpPr>
          <p:cNvPr id="21" name="TextBox 20">
            <a:extLst>
              <a:ext uri="{FF2B5EF4-FFF2-40B4-BE49-F238E27FC236}">
                <a16:creationId xmlns:a16="http://schemas.microsoft.com/office/drawing/2014/main" id="{21CEB6D6-21A3-F0FF-9D8F-0AA90564B08F}"/>
              </a:ext>
            </a:extLst>
          </p:cNvPr>
          <p:cNvSpPr txBox="1"/>
          <p:nvPr/>
        </p:nvSpPr>
        <p:spPr>
          <a:xfrm>
            <a:off x="5305629" y="2148878"/>
            <a:ext cx="3049599" cy="369332"/>
          </a:xfrm>
          <a:prstGeom prst="rect">
            <a:avLst/>
          </a:prstGeom>
          <a:noFill/>
          <a:effectLst/>
        </p:spPr>
        <p:txBody>
          <a:bodyPr wrap="square" rtlCol="0">
            <a:spAutoFit/>
          </a:bodyPr>
          <a:lstStyle/>
          <a:p>
            <a:r>
              <a:rPr lang="en-US" dirty="0">
                <a:solidFill>
                  <a:schemeClr val="tx1">
                    <a:lumMod val="65000"/>
                    <a:lumOff val="35000"/>
                  </a:schemeClr>
                </a:solidFill>
              </a:rPr>
              <a:t>Aluminum Plate (Radiator)</a:t>
            </a:r>
          </a:p>
        </p:txBody>
      </p:sp>
      <p:sp>
        <p:nvSpPr>
          <p:cNvPr id="23" name="Rectangle 22">
            <a:extLst>
              <a:ext uri="{FF2B5EF4-FFF2-40B4-BE49-F238E27FC236}">
                <a16:creationId xmlns:a16="http://schemas.microsoft.com/office/drawing/2014/main" id="{66836C19-6613-7D82-807F-CA751EE4B8EA}"/>
              </a:ext>
            </a:extLst>
          </p:cNvPr>
          <p:cNvSpPr/>
          <p:nvPr/>
        </p:nvSpPr>
        <p:spPr>
          <a:xfrm>
            <a:off x="2464897" y="1753211"/>
            <a:ext cx="192873" cy="92279"/>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979A6DE-F60C-809A-A012-9D38B4E1ABE5}"/>
              </a:ext>
            </a:extLst>
          </p:cNvPr>
          <p:cNvSpPr/>
          <p:nvPr/>
        </p:nvSpPr>
        <p:spPr>
          <a:xfrm>
            <a:off x="2759909" y="1753211"/>
            <a:ext cx="192873" cy="92279"/>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CF853F5-26C9-89D4-4A2F-E10293E3515F}"/>
              </a:ext>
            </a:extLst>
          </p:cNvPr>
          <p:cNvSpPr/>
          <p:nvPr/>
        </p:nvSpPr>
        <p:spPr>
          <a:xfrm>
            <a:off x="3054921" y="1753211"/>
            <a:ext cx="192873" cy="92279"/>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8C43D8D-A78C-AFFE-E1EE-3EC1BD3BC6D9}"/>
              </a:ext>
            </a:extLst>
          </p:cNvPr>
          <p:cNvSpPr/>
          <p:nvPr/>
        </p:nvSpPr>
        <p:spPr>
          <a:xfrm>
            <a:off x="3349933" y="1753211"/>
            <a:ext cx="192873" cy="92279"/>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71ADDA8-D96B-D07B-F4DB-B7B68C12E7CA}"/>
              </a:ext>
            </a:extLst>
          </p:cNvPr>
          <p:cNvSpPr/>
          <p:nvPr/>
        </p:nvSpPr>
        <p:spPr>
          <a:xfrm>
            <a:off x="3644945" y="1753211"/>
            <a:ext cx="192873" cy="92279"/>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0702E84-D518-8BDD-76C9-F652801BC6AD}"/>
              </a:ext>
            </a:extLst>
          </p:cNvPr>
          <p:cNvSpPr/>
          <p:nvPr/>
        </p:nvSpPr>
        <p:spPr>
          <a:xfrm>
            <a:off x="3939957" y="1753211"/>
            <a:ext cx="192873" cy="92279"/>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145B49A-7578-EC2E-83EE-82438B0EA7F2}"/>
              </a:ext>
            </a:extLst>
          </p:cNvPr>
          <p:cNvSpPr/>
          <p:nvPr/>
        </p:nvSpPr>
        <p:spPr>
          <a:xfrm>
            <a:off x="4234969" y="1753211"/>
            <a:ext cx="192873" cy="92279"/>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251989C-BE11-225B-3B9C-10095484D6E7}"/>
              </a:ext>
            </a:extLst>
          </p:cNvPr>
          <p:cNvSpPr/>
          <p:nvPr/>
        </p:nvSpPr>
        <p:spPr>
          <a:xfrm>
            <a:off x="4529981" y="1753210"/>
            <a:ext cx="192873" cy="92279"/>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975F1AA-510B-7338-A6E1-A311AD5CC1EB}"/>
              </a:ext>
            </a:extLst>
          </p:cNvPr>
          <p:cNvSpPr/>
          <p:nvPr/>
        </p:nvSpPr>
        <p:spPr>
          <a:xfrm>
            <a:off x="4824994" y="1750762"/>
            <a:ext cx="192873" cy="100641"/>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29BEE0D-6E7A-0156-0CC1-F89C6E23ECCB}"/>
              </a:ext>
            </a:extLst>
          </p:cNvPr>
          <p:cNvSpPr/>
          <p:nvPr/>
        </p:nvSpPr>
        <p:spPr>
          <a:xfrm>
            <a:off x="5120005" y="1748622"/>
            <a:ext cx="192873" cy="100641"/>
          </a:xfrm>
          <a:prstGeom prst="rect">
            <a:avLst/>
          </a:prstGeom>
          <a:solidFill>
            <a:srgbClr val="ED7D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6BF0B5E8-30BB-F87F-E416-C3D73F3D57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00601" y="3123566"/>
            <a:ext cx="3064478" cy="2298359"/>
          </a:xfrm>
          <a:prstGeom prst="rect">
            <a:avLst/>
          </a:prstGeom>
        </p:spPr>
      </p:pic>
      <p:pic>
        <p:nvPicPr>
          <p:cNvPr id="38" name="Picture 37" descr="A picture containing text&#10;&#10;Description automatically generated">
            <a:extLst>
              <a:ext uri="{FF2B5EF4-FFF2-40B4-BE49-F238E27FC236}">
                <a16:creationId xmlns:a16="http://schemas.microsoft.com/office/drawing/2014/main" id="{8E7B2FBD-14CC-733E-FB01-C5BC48C17C87}"/>
              </a:ext>
            </a:extLst>
          </p:cNvPr>
          <p:cNvPicPr>
            <a:picLocks noChangeAspect="1"/>
          </p:cNvPicPr>
          <p:nvPr/>
        </p:nvPicPr>
        <p:blipFill rotWithShape="1">
          <a:blip r:embed="rId4">
            <a:extLst>
              <a:ext uri="{28A0092B-C50C-407E-A947-70E740481C1C}">
                <a14:useLocalDpi xmlns:a14="http://schemas.microsoft.com/office/drawing/2010/main" val="0"/>
              </a:ext>
            </a:extLst>
          </a:blip>
          <a:srcRect l="25717" t="19644" r="29873" b="29567"/>
          <a:stretch/>
        </p:blipFill>
        <p:spPr>
          <a:xfrm>
            <a:off x="2740715" y="3507663"/>
            <a:ext cx="1242375" cy="1065601"/>
          </a:xfrm>
          <a:prstGeom prst="rect">
            <a:avLst/>
          </a:prstGeom>
        </p:spPr>
      </p:pic>
      <p:pic>
        <p:nvPicPr>
          <p:cNvPr id="42" name="Picture 41" descr="A picture containing indoor, engine&#10;&#10;Description automatically generated">
            <a:extLst>
              <a:ext uri="{FF2B5EF4-FFF2-40B4-BE49-F238E27FC236}">
                <a16:creationId xmlns:a16="http://schemas.microsoft.com/office/drawing/2014/main" id="{DFC540C4-93A0-1D8C-9A1D-AAD43E5EFF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853736" y="3163514"/>
            <a:ext cx="2795551" cy="2096663"/>
          </a:xfrm>
          <a:prstGeom prst="rect">
            <a:avLst/>
          </a:prstGeom>
        </p:spPr>
      </p:pic>
      <p:pic>
        <p:nvPicPr>
          <p:cNvPr id="44" name="Picture 43" descr="A picture containing text&#10;&#10;Description automatically generated">
            <a:extLst>
              <a:ext uri="{FF2B5EF4-FFF2-40B4-BE49-F238E27FC236}">
                <a16:creationId xmlns:a16="http://schemas.microsoft.com/office/drawing/2014/main" id="{6A46E657-BA4D-EA29-8F62-5E47F34DAF75}"/>
              </a:ext>
            </a:extLst>
          </p:cNvPr>
          <p:cNvPicPr>
            <a:picLocks noChangeAspect="1"/>
          </p:cNvPicPr>
          <p:nvPr/>
        </p:nvPicPr>
        <p:blipFill rotWithShape="1">
          <a:blip r:embed="rId6">
            <a:extLst>
              <a:ext uri="{28A0092B-C50C-407E-A947-70E740481C1C}">
                <a14:useLocalDpi xmlns:a14="http://schemas.microsoft.com/office/drawing/2010/main" val="0"/>
              </a:ext>
            </a:extLst>
          </a:blip>
          <a:srcRect r="15522" b="-107"/>
          <a:stretch/>
        </p:blipFill>
        <p:spPr>
          <a:xfrm rot="16200000">
            <a:off x="6585428" y="3303595"/>
            <a:ext cx="1658213" cy="1473738"/>
          </a:xfrm>
          <a:prstGeom prst="rect">
            <a:avLst/>
          </a:prstGeom>
        </p:spPr>
      </p:pic>
      <p:pic>
        <p:nvPicPr>
          <p:cNvPr id="45" name="Picture 44" descr="A picture containing text, indoor, tiled, cement&#10;&#10;Description automatically generated">
            <a:extLst>
              <a:ext uri="{FF2B5EF4-FFF2-40B4-BE49-F238E27FC236}">
                <a16:creationId xmlns:a16="http://schemas.microsoft.com/office/drawing/2014/main" id="{5DC623C3-BCD9-50BA-2A26-1CFCD24EC24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278" t="23524" r="23666" b="20573"/>
          <a:stretch/>
        </p:blipFill>
        <p:spPr>
          <a:xfrm rot="5400000">
            <a:off x="9230994" y="1737205"/>
            <a:ext cx="2471107" cy="1592318"/>
          </a:xfrm>
          <a:prstGeom prst="rect">
            <a:avLst/>
          </a:prstGeom>
        </p:spPr>
      </p:pic>
      <p:pic>
        <p:nvPicPr>
          <p:cNvPr id="46" name="Picture 45">
            <a:extLst>
              <a:ext uri="{FF2B5EF4-FFF2-40B4-BE49-F238E27FC236}">
                <a16:creationId xmlns:a16="http://schemas.microsoft.com/office/drawing/2014/main" id="{F1484F03-2B01-44D7-BFBD-7D6C30F2D89B}"/>
              </a:ext>
            </a:extLst>
          </p:cNvPr>
          <p:cNvPicPr>
            <a:picLocks noChangeAspect="1"/>
          </p:cNvPicPr>
          <p:nvPr/>
        </p:nvPicPr>
        <p:blipFill>
          <a:blip r:embed="rId8"/>
          <a:stretch>
            <a:fillRect/>
          </a:stretch>
        </p:blipFill>
        <p:spPr>
          <a:xfrm>
            <a:off x="8972988" y="3903687"/>
            <a:ext cx="2987117" cy="1750286"/>
          </a:xfrm>
          <a:prstGeom prst="rect">
            <a:avLst/>
          </a:prstGeom>
        </p:spPr>
      </p:pic>
      <p:grpSp>
        <p:nvGrpSpPr>
          <p:cNvPr id="47" name="Group 46">
            <a:extLst>
              <a:ext uri="{FF2B5EF4-FFF2-40B4-BE49-F238E27FC236}">
                <a16:creationId xmlns:a16="http://schemas.microsoft.com/office/drawing/2014/main" id="{62BFE32B-17B4-5736-2252-7CD82822CD72}"/>
              </a:ext>
            </a:extLst>
          </p:cNvPr>
          <p:cNvGrpSpPr/>
          <p:nvPr/>
        </p:nvGrpSpPr>
        <p:grpSpPr>
          <a:xfrm>
            <a:off x="6299844" y="5316524"/>
            <a:ext cx="3216163" cy="1409630"/>
            <a:chOff x="0" y="0"/>
            <a:chExt cx="6010276" cy="1919289"/>
          </a:xfrm>
        </p:grpSpPr>
        <p:pic>
          <p:nvPicPr>
            <p:cNvPr id="48" name="Picture 47" descr="A picture containing text, indoor, several&#10;&#10;Description automatically generated">
              <a:extLst>
                <a:ext uri="{FF2B5EF4-FFF2-40B4-BE49-F238E27FC236}">
                  <a16:creationId xmlns:a16="http://schemas.microsoft.com/office/drawing/2014/main" id="{DFBCD9BB-4985-8D07-A1C1-435341824A1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519113" y="-514349"/>
              <a:ext cx="1914525" cy="295275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A picture containing whiteboard&#10;&#10;Description automatically generated">
              <a:extLst>
                <a:ext uri="{FF2B5EF4-FFF2-40B4-BE49-F238E27FC236}">
                  <a16:creationId xmlns:a16="http://schemas.microsoft.com/office/drawing/2014/main" id="{8DAB8296-B2F4-8C57-43AE-DB10068AF68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52751" y="0"/>
              <a:ext cx="3057525" cy="1914525"/>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6">
            <a:extLst>
              <a:ext uri="{FF2B5EF4-FFF2-40B4-BE49-F238E27FC236}">
                <a16:creationId xmlns:a16="http://schemas.microsoft.com/office/drawing/2014/main" id="{B5E420D3-B3BC-5521-D978-2DA889185E81}"/>
              </a:ext>
            </a:extLst>
          </p:cNvPr>
          <p:cNvSpPr/>
          <p:nvPr/>
        </p:nvSpPr>
        <p:spPr>
          <a:xfrm>
            <a:off x="2440798" y="1557329"/>
            <a:ext cx="2897944" cy="77078"/>
          </a:xfrm>
          <a:prstGeom prst="rect">
            <a:avLst/>
          </a:prstGeom>
          <a:solidFill>
            <a:schemeClr val="tx2">
              <a:lumMod val="40000"/>
              <a:lumOff val="6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5CA1EE4-9B2D-6A50-4217-F86B64E637C8}"/>
              </a:ext>
            </a:extLst>
          </p:cNvPr>
          <p:cNvSpPr txBox="1"/>
          <p:nvPr/>
        </p:nvSpPr>
        <p:spPr>
          <a:xfrm>
            <a:off x="5312878" y="1250114"/>
            <a:ext cx="4258795" cy="369332"/>
          </a:xfrm>
          <a:prstGeom prst="rect">
            <a:avLst/>
          </a:prstGeom>
          <a:noFill/>
          <a:effectLst/>
        </p:spPr>
        <p:txBody>
          <a:bodyPr wrap="square" rtlCol="0">
            <a:spAutoFit/>
          </a:bodyPr>
          <a:lstStyle/>
          <a:p>
            <a:r>
              <a:rPr lang="en-US" dirty="0">
                <a:solidFill>
                  <a:schemeClr val="tx2">
                    <a:lumMod val="60000"/>
                    <a:lumOff val="40000"/>
                  </a:schemeClr>
                </a:solidFill>
              </a:rPr>
              <a:t>Thermal control coating</a:t>
            </a:r>
          </a:p>
        </p:txBody>
      </p:sp>
      <p:sp>
        <p:nvSpPr>
          <p:cNvPr id="11" name="TextBox 10">
            <a:extLst>
              <a:ext uri="{FF2B5EF4-FFF2-40B4-BE49-F238E27FC236}">
                <a16:creationId xmlns:a16="http://schemas.microsoft.com/office/drawing/2014/main" id="{E6F235DC-BC70-243A-F3F0-8D7A631B6504}"/>
              </a:ext>
            </a:extLst>
          </p:cNvPr>
          <p:cNvSpPr txBox="1"/>
          <p:nvPr/>
        </p:nvSpPr>
        <p:spPr>
          <a:xfrm>
            <a:off x="105700" y="6428547"/>
            <a:ext cx="4553408" cy="369332"/>
          </a:xfrm>
          <a:prstGeom prst="rect">
            <a:avLst/>
          </a:prstGeom>
          <a:noFill/>
          <a:effectLst/>
        </p:spPr>
        <p:txBody>
          <a:bodyPr wrap="square" rtlCol="0">
            <a:spAutoFit/>
          </a:bodyPr>
          <a:lstStyle/>
          <a:p>
            <a:r>
              <a:rPr lang="en-US" dirty="0"/>
              <a:t>*not necessary for regular thermal radiator</a:t>
            </a:r>
          </a:p>
        </p:txBody>
      </p:sp>
    </p:spTree>
    <p:extLst>
      <p:ext uri="{BB962C8B-B14F-4D97-AF65-F5344CB8AC3E}">
        <p14:creationId xmlns:p14="http://schemas.microsoft.com/office/powerpoint/2010/main" val="10906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13" grpId="0"/>
      <p:bldP spid="15" grpId="0"/>
      <p:bldP spid="17" grpId="0"/>
      <p:bldP spid="19" grpId="0"/>
      <p:bldP spid="21" grpId="0"/>
      <p:bldP spid="23" grpId="0" animBg="1"/>
      <p:bldP spid="25" grpId="0" animBg="1"/>
      <p:bldP spid="26" grpId="0" animBg="1"/>
      <p:bldP spid="28" grpId="0" animBg="1"/>
      <p:bldP spid="29" grpId="0" animBg="1"/>
      <p:bldP spid="30" grpId="0" animBg="1"/>
      <p:bldP spid="31" grpId="0" animBg="1"/>
      <p:bldP spid="32" grpId="0" animBg="1"/>
      <p:bldP spid="33" grpId="0" animBg="1"/>
      <p:bldP spid="34" grpId="0" animBg="1"/>
      <p:bldP spid="7" grpId="0" animBg="1"/>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23DF2AA-C3DA-6476-161E-2A9476CEA511}"/>
              </a:ext>
            </a:extLst>
          </p:cNvPr>
          <p:cNvSpPr>
            <a:spLocks noGrp="1"/>
          </p:cNvSpPr>
          <p:nvPr>
            <p:ph type="title"/>
          </p:nvPr>
        </p:nvSpPr>
        <p:spPr>
          <a:xfrm>
            <a:off x="248093" y="-129382"/>
            <a:ext cx="10515600" cy="1325563"/>
          </a:xfrm>
        </p:spPr>
        <p:txBody>
          <a:bodyPr>
            <a:normAutofit/>
          </a:bodyPr>
          <a:lstStyle/>
          <a:p>
            <a:r>
              <a:rPr lang="en-US" sz="5400" b="1" dirty="0">
                <a:solidFill>
                  <a:schemeClr val="tx1"/>
                </a:solidFill>
              </a:rPr>
              <a:t>Testing</a:t>
            </a:r>
          </a:p>
        </p:txBody>
      </p:sp>
      <p:sp>
        <p:nvSpPr>
          <p:cNvPr id="3" name="Content Placeholder 2">
            <a:extLst>
              <a:ext uri="{FF2B5EF4-FFF2-40B4-BE49-F238E27FC236}">
                <a16:creationId xmlns:a16="http://schemas.microsoft.com/office/drawing/2014/main" id="{BB7E10F2-9891-E5C7-705D-29DCCFD276E2}"/>
              </a:ext>
            </a:extLst>
          </p:cNvPr>
          <p:cNvSpPr>
            <a:spLocks noGrp="1"/>
          </p:cNvSpPr>
          <p:nvPr>
            <p:ph idx="1"/>
          </p:nvPr>
        </p:nvSpPr>
        <p:spPr>
          <a:xfrm>
            <a:off x="114172" y="1201454"/>
            <a:ext cx="11780874" cy="4876801"/>
          </a:xfrm>
        </p:spPr>
        <p:txBody>
          <a:bodyPr/>
          <a:lstStyle/>
          <a:p>
            <a:r>
              <a:rPr lang="en-US" sz="2000" dirty="0"/>
              <a:t>Several tests were conducted:</a:t>
            </a:r>
          </a:p>
        </p:txBody>
      </p:sp>
      <p:sp>
        <p:nvSpPr>
          <p:cNvPr id="5" name="Slide Number Placeholder 4">
            <a:extLst>
              <a:ext uri="{FF2B5EF4-FFF2-40B4-BE49-F238E27FC236}">
                <a16:creationId xmlns:a16="http://schemas.microsoft.com/office/drawing/2014/main" id="{18705DE6-56C0-4693-3760-854509E66B7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E795FA-979A-044B-A656-2C8BAA7F1A35}" type="slidenum">
              <a:rPr lang="en-US" smtClean="0">
                <a:solidFill>
                  <a:prstClr val="black">
                    <a:tint val="75000"/>
                  </a:prstClr>
                </a:solidFill>
              </a:rPr>
              <a:pPr/>
              <a:t>9</a:t>
            </a:fld>
            <a:endParaRPr lang="en-US">
              <a:solidFill>
                <a:prstClr val="black">
                  <a:tint val="75000"/>
                </a:prstClr>
              </a:solidFill>
            </a:endParaRPr>
          </a:p>
        </p:txBody>
      </p:sp>
      <p:pic>
        <p:nvPicPr>
          <p:cNvPr id="7" name="Picture 6">
            <a:extLst>
              <a:ext uri="{FF2B5EF4-FFF2-40B4-BE49-F238E27FC236}">
                <a16:creationId xmlns:a16="http://schemas.microsoft.com/office/drawing/2014/main" id="{735473D8-6AFF-DFCF-38D5-5BFAAE1FC657}"/>
              </a:ext>
            </a:extLst>
          </p:cNvPr>
          <p:cNvPicPr>
            <a:picLocks noChangeAspect="1"/>
          </p:cNvPicPr>
          <p:nvPr/>
        </p:nvPicPr>
        <p:blipFill>
          <a:blip r:embed="rId2"/>
          <a:stretch>
            <a:fillRect/>
          </a:stretch>
        </p:blipFill>
        <p:spPr>
          <a:xfrm>
            <a:off x="211108" y="1652624"/>
            <a:ext cx="2571727" cy="2110250"/>
          </a:xfrm>
          <a:prstGeom prst="rect">
            <a:avLst/>
          </a:prstGeom>
          <a:ln w="38100">
            <a:solidFill>
              <a:srgbClr val="0070C0"/>
            </a:solidFill>
          </a:ln>
        </p:spPr>
      </p:pic>
      <p:pic>
        <p:nvPicPr>
          <p:cNvPr id="8" name="Picture 7">
            <a:extLst>
              <a:ext uri="{FF2B5EF4-FFF2-40B4-BE49-F238E27FC236}">
                <a16:creationId xmlns:a16="http://schemas.microsoft.com/office/drawing/2014/main" id="{7F9B446D-4785-A44E-0C02-B19E6871C1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687" t="1887" r="16589" b="1"/>
          <a:stretch/>
        </p:blipFill>
        <p:spPr bwMode="auto">
          <a:xfrm rot="5400000">
            <a:off x="8139960" y="1128953"/>
            <a:ext cx="1978434" cy="2398962"/>
          </a:xfrm>
          <a:prstGeom prst="rect">
            <a:avLst/>
          </a:prstGeom>
          <a:noFill/>
          <a:ln w="38100">
            <a:solidFill>
              <a:srgbClr val="00B050"/>
            </a:solid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052FAC3C-59AD-490F-D60B-77F9AFB4719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9564244" y="3885117"/>
            <a:ext cx="2761414" cy="2071881"/>
          </a:xfrm>
          <a:prstGeom prst="rect">
            <a:avLst/>
          </a:prstGeom>
          <a:noFill/>
          <a:ln w="38100">
            <a:solidFill>
              <a:srgbClr val="C00000"/>
            </a:solidFill>
          </a:ln>
        </p:spPr>
      </p:pic>
      <p:grpSp>
        <p:nvGrpSpPr>
          <p:cNvPr id="14" name="Group 13">
            <a:extLst>
              <a:ext uri="{FF2B5EF4-FFF2-40B4-BE49-F238E27FC236}">
                <a16:creationId xmlns:a16="http://schemas.microsoft.com/office/drawing/2014/main" id="{F8406446-FD0F-40E8-F994-B2DA7073A29A}"/>
              </a:ext>
            </a:extLst>
          </p:cNvPr>
          <p:cNvGrpSpPr/>
          <p:nvPr/>
        </p:nvGrpSpPr>
        <p:grpSpPr>
          <a:xfrm>
            <a:off x="143933" y="4561360"/>
            <a:ext cx="6854059" cy="2190371"/>
            <a:chOff x="0" y="0"/>
            <a:chExt cx="11038333" cy="3165474"/>
          </a:xfrm>
        </p:grpSpPr>
        <p:pic>
          <p:nvPicPr>
            <p:cNvPr id="15" name="Picture 14" descr="A picture containing indoor, rack&#10;&#10;Description automatically generated">
              <a:extLst>
                <a:ext uri="{FF2B5EF4-FFF2-40B4-BE49-F238E27FC236}">
                  <a16:creationId xmlns:a16="http://schemas.microsoft.com/office/drawing/2014/main" id="{E8C48593-9344-3077-F92C-FAC240DF95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7704" y="2"/>
              <a:ext cx="4220629" cy="3165472"/>
            </a:xfrm>
            <a:prstGeom prst="rect">
              <a:avLst/>
            </a:prstGeom>
          </p:spPr>
        </p:pic>
        <p:pic>
          <p:nvPicPr>
            <p:cNvPr id="16" name="Picture 15" descr="A picture containing diagram&#10;&#10;Description automatically generated">
              <a:extLst>
                <a:ext uri="{FF2B5EF4-FFF2-40B4-BE49-F238E27FC236}">
                  <a16:creationId xmlns:a16="http://schemas.microsoft.com/office/drawing/2014/main" id="{F3EFD4E4-D31A-F0DB-D411-5FBC0C56A4F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33" t="15031" r="28715" b="7902"/>
            <a:stretch/>
          </p:blipFill>
          <p:spPr>
            <a:xfrm rot="5400000">
              <a:off x="3936432" y="284201"/>
              <a:ext cx="3165473" cy="2597073"/>
            </a:xfrm>
            <a:prstGeom prst="rect">
              <a:avLst/>
            </a:prstGeom>
          </p:spPr>
        </p:pic>
        <p:pic>
          <p:nvPicPr>
            <p:cNvPr id="17" name="Picture 16" descr="A picture containing indoor&#10;&#10;Description automatically generated">
              <a:extLst>
                <a:ext uri="{FF2B5EF4-FFF2-40B4-BE49-F238E27FC236}">
                  <a16:creationId xmlns:a16="http://schemas.microsoft.com/office/drawing/2014/main" id="{A2E7D050-9FD0-6A08-0855-36CBEF7DA3D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220632" cy="3165474"/>
            </a:xfrm>
            <a:prstGeom prst="rect">
              <a:avLst/>
            </a:prstGeom>
          </p:spPr>
        </p:pic>
      </p:grpSp>
      <p:pic>
        <p:nvPicPr>
          <p:cNvPr id="4" name="Picture 3">
            <a:extLst>
              <a:ext uri="{FF2B5EF4-FFF2-40B4-BE49-F238E27FC236}">
                <a16:creationId xmlns:a16="http://schemas.microsoft.com/office/drawing/2014/main" id="{13AACE56-5F23-7EEA-6CB8-564DAFD18ACF}"/>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grpSp>
        <p:nvGrpSpPr>
          <p:cNvPr id="10" name="Group 9">
            <a:extLst>
              <a:ext uri="{FF2B5EF4-FFF2-40B4-BE49-F238E27FC236}">
                <a16:creationId xmlns:a16="http://schemas.microsoft.com/office/drawing/2014/main" id="{FB0B75C9-E8F4-A4E0-49AE-BE95CCC1CBF6}"/>
              </a:ext>
            </a:extLst>
          </p:cNvPr>
          <p:cNvGrpSpPr/>
          <p:nvPr/>
        </p:nvGrpSpPr>
        <p:grpSpPr>
          <a:xfrm>
            <a:off x="4018905" y="1277656"/>
            <a:ext cx="2141538" cy="3200400"/>
            <a:chOff x="3759929" y="1253338"/>
            <a:chExt cx="2141538" cy="3200400"/>
          </a:xfrm>
        </p:grpSpPr>
        <p:pic>
          <p:nvPicPr>
            <p:cNvPr id="1026" name="Picture 1">
              <a:extLst>
                <a:ext uri="{FF2B5EF4-FFF2-40B4-BE49-F238E27FC236}">
                  <a16:creationId xmlns:a16="http://schemas.microsoft.com/office/drawing/2014/main" id="{1844A744-663C-DDF6-E23C-5CE54C8DF54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59929" y="1253338"/>
              <a:ext cx="2141538"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2">
              <a:extLst>
                <a:ext uri="{FF2B5EF4-FFF2-40B4-BE49-F238E27FC236}">
                  <a16:creationId xmlns:a16="http://schemas.microsoft.com/office/drawing/2014/main" id="{F4A23470-4A7C-F6DC-5BC6-44284B53547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59929" y="2853538"/>
              <a:ext cx="2141538" cy="1600200"/>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7F7798E2-E7D3-D816-B727-A4B93CA64A0F}"/>
              </a:ext>
            </a:extLst>
          </p:cNvPr>
          <p:cNvSpPr txBox="1"/>
          <p:nvPr/>
        </p:nvSpPr>
        <p:spPr>
          <a:xfrm>
            <a:off x="46335" y="3820205"/>
            <a:ext cx="3243806" cy="369332"/>
          </a:xfrm>
          <a:prstGeom prst="rect">
            <a:avLst/>
          </a:prstGeom>
          <a:noFill/>
        </p:spPr>
        <p:txBody>
          <a:bodyPr wrap="square" rtlCol="0">
            <a:spAutoFit/>
          </a:bodyPr>
          <a:lstStyle/>
          <a:p>
            <a:r>
              <a:rPr lang="en-US" dirty="0">
                <a:solidFill>
                  <a:srgbClr val="0070C0"/>
                </a:solidFill>
              </a:rPr>
              <a:t>Solar Absorptance/ Emissivity</a:t>
            </a:r>
          </a:p>
        </p:txBody>
      </p:sp>
      <p:sp>
        <p:nvSpPr>
          <p:cNvPr id="20" name="TextBox 19">
            <a:extLst>
              <a:ext uri="{FF2B5EF4-FFF2-40B4-BE49-F238E27FC236}">
                <a16:creationId xmlns:a16="http://schemas.microsoft.com/office/drawing/2014/main" id="{73FAA969-C70A-E79C-D00F-C7BBEFDA6555}"/>
              </a:ext>
            </a:extLst>
          </p:cNvPr>
          <p:cNvSpPr txBox="1"/>
          <p:nvPr/>
        </p:nvSpPr>
        <p:spPr>
          <a:xfrm>
            <a:off x="6088850" y="2390826"/>
            <a:ext cx="1727073" cy="646331"/>
          </a:xfrm>
          <a:prstGeom prst="rect">
            <a:avLst/>
          </a:prstGeom>
          <a:noFill/>
        </p:spPr>
        <p:txBody>
          <a:bodyPr wrap="square" rtlCol="0">
            <a:spAutoFit/>
          </a:bodyPr>
          <a:lstStyle/>
          <a:p>
            <a:r>
              <a:rPr lang="en-US" dirty="0">
                <a:solidFill>
                  <a:schemeClr val="bg1"/>
                </a:solidFill>
              </a:rPr>
              <a:t>Dust Removal in air/ vacuum</a:t>
            </a:r>
          </a:p>
        </p:txBody>
      </p:sp>
      <p:sp>
        <p:nvSpPr>
          <p:cNvPr id="21" name="TextBox 20">
            <a:extLst>
              <a:ext uri="{FF2B5EF4-FFF2-40B4-BE49-F238E27FC236}">
                <a16:creationId xmlns:a16="http://schemas.microsoft.com/office/drawing/2014/main" id="{5B7A854D-FFCA-0587-FAA6-991BB0562BB6}"/>
              </a:ext>
            </a:extLst>
          </p:cNvPr>
          <p:cNvSpPr txBox="1"/>
          <p:nvPr/>
        </p:nvSpPr>
        <p:spPr>
          <a:xfrm>
            <a:off x="10350755" y="1866769"/>
            <a:ext cx="1727073" cy="923330"/>
          </a:xfrm>
          <a:prstGeom prst="rect">
            <a:avLst/>
          </a:prstGeom>
          <a:noFill/>
        </p:spPr>
        <p:txBody>
          <a:bodyPr wrap="square" rtlCol="0">
            <a:spAutoFit/>
          </a:bodyPr>
          <a:lstStyle/>
          <a:p>
            <a:r>
              <a:rPr lang="en-US" dirty="0">
                <a:solidFill>
                  <a:srgbClr val="00B050"/>
                </a:solidFill>
              </a:rPr>
              <a:t>Surface and Volume Resistivity</a:t>
            </a:r>
          </a:p>
        </p:txBody>
      </p:sp>
      <p:sp>
        <p:nvSpPr>
          <p:cNvPr id="22" name="TextBox 21">
            <a:extLst>
              <a:ext uri="{FF2B5EF4-FFF2-40B4-BE49-F238E27FC236}">
                <a16:creationId xmlns:a16="http://schemas.microsoft.com/office/drawing/2014/main" id="{F18C51D1-7A81-5D94-5837-ED38A538BAEC}"/>
              </a:ext>
            </a:extLst>
          </p:cNvPr>
          <p:cNvSpPr txBox="1"/>
          <p:nvPr/>
        </p:nvSpPr>
        <p:spPr>
          <a:xfrm>
            <a:off x="8365568" y="4597891"/>
            <a:ext cx="1727073" cy="646331"/>
          </a:xfrm>
          <a:prstGeom prst="rect">
            <a:avLst/>
          </a:prstGeom>
          <a:noFill/>
        </p:spPr>
        <p:txBody>
          <a:bodyPr wrap="square" rtlCol="0">
            <a:spAutoFit/>
          </a:bodyPr>
          <a:lstStyle/>
          <a:p>
            <a:r>
              <a:rPr lang="en-US" dirty="0">
                <a:solidFill>
                  <a:srgbClr val="C00000"/>
                </a:solidFill>
              </a:rPr>
              <a:t>Dielectric Breakdown</a:t>
            </a:r>
          </a:p>
        </p:txBody>
      </p:sp>
      <p:sp>
        <p:nvSpPr>
          <p:cNvPr id="23" name="TextBox 22">
            <a:extLst>
              <a:ext uri="{FF2B5EF4-FFF2-40B4-BE49-F238E27FC236}">
                <a16:creationId xmlns:a16="http://schemas.microsoft.com/office/drawing/2014/main" id="{81D4C043-04DA-3CF7-26F8-0A298CDAF0A7}"/>
              </a:ext>
            </a:extLst>
          </p:cNvPr>
          <p:cNvSpPr txBox="1"/>
          <p:nvPr/>
        </p:nvSpPr>
        <p:spPr>
          <a:xfrm>
            <a:off x="6997992" y="6131907"/>
            <a:ext cx="2182254" cy="369332"/>
          </a:xfrm>
          <a:prstGeom prst="rect">
            <a:avLst/>
          </a:prstGeom>
          <a:noFill/>
        </p:spPr>
        <p:txBody>
          <a:bodyPr wrap="square" rtlCol="0">
            <a:spAutoFit/>
          </a:bodyPr>
          <a:lstStyle/>
          <a:p>
            <a:r>
              <a:rPr lang="en-US" dirty="0">
                <a:solidFill>
                  <a:schemeClr val="bg1"/>
                </a:solidFill>
              </a:rPr>
              <a:t>Thermal Vacuum</a:t>
            </a:r>
          </a:p>
        </p:txBody>
      </p:sp>
    </p:spTree>
    <p:extLst>
      <p:ext uri="{BB962C8B-B14F-4D97-AF65-F5344CB8AC3E}">
        <p14:creationId xmlns:p14="http://schemas.microsoft.com/office/powerpoint/2010/main" val="4288935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a:xfrm>
            <a:off x="11789664" y="6277062"/>
            <a:ext cx="402336" cy="228600"/>
          </a:xfrm>
        </p:spPr>
        <p:txBody>
          <a:bodyPr/>
          <a:lstStyle/>
          <a:p>
            <a:pPr>
              <a:defRPr/>
            </a:pPr>
            <a:fld id="{75D13D49-2B6F-174C-9E1E-1013A06E5C50}" type="slidenum">
              <a:rPr lang="uk-UA" smtClean="0"/>
              <a:pPr>
                <a:defRPr/>
              </a:pPr>
              <a:t>10</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7" name="TextBox 6">
            <a:extLst>
              <a:ext uri="{FF2B5EF4-FFF2-40B4-BE49-F238E27FC236}">
                <a16:creationId xmlns:a16="http://schemas.microsoft.com/office/drawing/2014/main" id="{4D3DC15F-26FB-40A5-A6A6-7395D4D82DFB}"/>
              </a:ext>
            </a:extLst>
          </p:cNvPr>
          <p:cNvSpPr txBox="1"/>
          <p:nvPr/>
        </p:nvSpPr>
        <p:spPr>
          <a:xfrm>
            <a:off x="181397" y="6446808"/>
            <a:ext cx="1429990" cy="369332"/>
          </a:xfrm>
          <a:prstGeom prst="rect">
            <a:avLst/>
          </a:prstGeom>
          <a:noFill/>
        </p:spPr>
        <p:txBody>
          <a:bodyPr wrap="square" rtlCol="0">
            <a:spAutoFit/>
          </a:bodyPr>
          <a:lstStyle/>
          <a:p>
            <a:r>
              <a:rPr lang="en-US" dirty="0"/>
              <a:t>Solar White</a:t>
            </a:r>
          </a:p>
        </p:txBody>
      </p:sp>
      <p:sp>
        <p:nvSpPr>
          <p:cNvPr id="8" name="TextBox 7">
            <a:extLst>
              <a:ext uri="{FF2B5EF4-FFF2-40B4-BE49-F238E27FC236}">
                <a16:creationId xmlns:a16="http://schemas.microsoft.com/office/drawing/2014/main" id="{445DECDB-C18A-4456-8C43-1B7C013741C2}"/>
              </a:ext>
            </a:extLst>
          </p:cNvPr>
          <p:cNvSpPr txBox="1"/>
          <p:nvPr/>
        </p:nvSpPr>
        <p:spPr>
          <a:xfrm>
            <a:off x="9060805" y="6446808"/>
            <a:ext cx="810753" cy="369332"/>
          </a:xfrm>
          <a:prstGeom prst="rect">
            <a:avLst/>
          </a:prstGeom>
          <a:noFill/>
        </p:spPr>
        <p:txBody>
          <a:bodyPr wrap="square" rtlCol="0">
            <a:spAutoFit/>
          </a:bodyPr>
          <a:lstStyle/>
          <a:p>
            <a:r>
              <a:rPr lang="en-US" dirty="0"/>
              <a:t>AZ-93</a:t>
            </a:r>
          </a:p>
        </p:txBody>
      </p:sp>
      <p:sp>
        <p:nvSpPr>
          <p:cNvPr id="9" name="TextBox 8">
            <a:extLst>
              <a:ext uri="{FF2B5EF4-FFF2-40B4-BE49-F238E27FC236}">
                <a16:creationId xmlns:a16="http://schemas.microsoft.com/office/drawing/2014/main" id="{B5ED4235-7CA3-4441-8528-A4F473EB6983}"/>
              </a:ext>
            </a:extLst>
          </p:cNvPr>
          <p:cNvSpPr txBox="1"/>
          <p:nvPr/>
        </p:nvSpPr>
        <p:spPr>
          <a:xfrm>
            <a:off x="5626682" y="6446808"/>
            <a:ext cx="730891" cy="369332"/>
          </a:xfrm>
          <a:prstGeom prst="rect">
            <a:avLst/>
          </a:prstGeom>
          <a:noFill/>
        </p:spPr>
        <p:txBody>
          <a:bodyPr wrap="square" rtlCol="0">
            <a:spAutoFit/>
          </a:bodyPr>
          <a:lstStyle/>
          <a:p>
            <a:r>
              <a:rPr lang="en-US" dirty="0"/>
              <a:t>A276</a:t>
            </a:r>
          </a:p>
        </p:txBody>
      </p:sp>
      <p:sp>
        <p:nvSpPr>
          <p:cNvPr id="11" name="TextBox 10">
            <a:extLst>
              <a:ext uri="{FF2B5EF4-FFF2-40B4-BE49-F238E27FC236}">
                <a16:creationId xmlns:a16="http://schemas.microsoft.com/office/drawing/2014/main" id="{79EDF464-203F-42EF-AFA2-897F2CD1A674}"/>
              </a:ext>
            </a:extLst>
          </p:cNvPr>
          <p:cNvSpPr txBox="1"/>
          <p:nvPr/>
        </p:nvSpPr>
        <p:spPr>
          <a:xfrm>
            <a:off x="6903740" y="6446808"/>
            <a:ext cx="1697527" cy="369332"/>
          </a:xfrm>
          <a:prstGeom prst="rect">
            <a:avLst/>
          </a:prstGeom>
          <a:noFill/>
        </p:spPr>
        <p:txBody>
          <a:bodyPr wrap="square" rtlCol="0">
            <a:spAutoFit/>
          </a:bodyPr>
          <a:lstStyle/>
          <a:p>
            <a:r>
              <a:rPr lang="en-US" dirty="0"/>
              <a:t>Thermal Bright</a:t>
            </a:r>
          </a:p>
        </p:txBody>
      </p:sp>
      <p:sp>
        <p:nvSpPr>
          <p:cNvPr id="12" name="TextBox 11">
            <a:extLst>
              <a:ext uri="{FF2B5EF4-FFF2-40B4-BE49-F238E27FC236}">
                <a16:creationId xmlns:a16="http://schemas.microsoft.com/office/drawing/2014/main" id="{36573D4E-053A-4F35-A230-6564F0454FFD}"/>
              </a:ext>
            </a:extLst>
          </p:cNvPr>
          <p:cNvSpPr txBox="1"/>
          <p:nvPr/>
        </p:nvSpPr>
        <p:spPr>
          <a:xfrm>
            <a:off x="2630540" y="6446808"/>
            <a:ext cx="1663298" cy="369332"/>
          </a:xfrm>
          <a:prstGeom prst="rect">
            <a:avLst/>
          </a:prstGeom>
          <a:noFill/>
        </p:spPr>
        <p:txBody>
          <a:bodyPr wrap="square" rtlCol="0">
            <a:spAutoFit/>
          </a:bodyPr>
          <a:lstStyle/>
          <a:p>
            <a:r>
              <a:rPr lang="en-US" dirty="0"/>
              <a:t>White Kapton</a:t>
            </a:r>
          </a:p>
        </p:txBody>
      </p:sp>
      <p:sp>
        <p:nvSpPr>
          <p:cNvPr id="30" name="Title 2">
            <a:extLst>
              <a:ext uri="{FF2B5EF4-FFF2-40B4-BE49-F238E27FC236}">
                <a16:creationId xmlns:a16="http://schemas.microsoft.com/office/drawing/2014/main" id="{926F7558-ED9D-4BE4-BFDD-140192358B8C}"/>
              </a:ext>
            </a:extLst>
          </p:cNvPr>
          <p:cNvSpPr txBox="1">
            <a:spLocks/>
          </p:cNvSpPr>
          <p:nvPr/>
        </p:nvSpPr>
        <p:spPr>
          <a:xfrm>
            <a:off x="1392572" y="60121"/>
            <a:ext cx="1029932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The coatings have standard dry thicknesses which can affect thermal optical properties</a:t>
            </a:r>
          </a:p>
        </p:txBody>
      </p:sp>
      <p:pic>
        <p:nvPicPr>
          <p:cNvPr id="10" name="Picture 9">
            <a:extLst>
              <a:ext uri="{FF2B5EF4-FFF2-40B4-BE49-F238E27FC236}">
                <a16:creationId xmlns:a16="http://schemas.microsoft.com/office/drawing/2014/main" id="{D650AE42-3AA4-343D-9A16-04719DF901DF}"/>
              </a:ext>
            </a:extLst>
          </p:cNvPr>
          <p:cNvPicPr>
            <a:picLocks noChangeAspect="1"/>
          </p:cNvPicPr>
          <p:nvPr/>
        </p:nvPicPr>
        <p:blipFill rotWithShape="1">
          <a:blip r:embed="rId3"/>
          <a:srcRect r="-114" b="17561"/>
          <a:stretch/>
        </p:blipFill>
        <p:spPr>
          <a:xfrm>
            <a:off x="121026" y="4770787"/>
            <a:ext cx="1580120" cy="1734875"/>
          </a:xfrm>
          <a:prstGeom prst="rect">
            <a:avLst/>
          </a:prstGeom>
        </p:spPr>
      </p:pic>
      <p:pic>
        <p:nvPicPr>
          <p:cNvPr id="14" name="Picture 13">
            <a:extLst>
              <a:ext uri="{FF2B5EF4-FFF2-40B4-BE49-F238E27FC236}">
                <a16:creationId xmlns:a16="http://schemas.microsoft.com/office/drawing/2014/main" id="{6FD26071-7696-5601-1C02-4B6BBFC7908C}"/>
              </a:ext>
            </a:extLst>
          </p:cNvPr>
          <p:cNvPicPr>
            <a:picLocks noChangeAspect="1"/>
          </p:cNvPicPr>
          <p:nvPr/>
        </p:nvPicPr>
        <p:blipFill rotWithShape="1">
          <a:blip r:embed="rId4"/>
          <a:srcRect r="222" b="15019"/>
          <a:stretch/>
        </p:blipFill>
        <p:spPr>
          <a:xfrm>
            <a:off x="10451912" y="4753097"/>
            <a:ext cx="1543297" cy="1752565"/>
          </a:xfrm>
          <a:prstGeom prst="rect">
            <a:avLst/>
          </a:prstGeom>
        </p:spPr>
      </p:pic>
      <p:pic>
        <p:nvPicPr>
          <p:cNvPr id="16" name="Picture 15">
            <a:extLst>
              <a:ext uri="{FF2B5EF4-FFF2-40B4-BE49-F238E27FC236}">
                <a16:creationId xmlns:a16="http://schemas.microsoft.com/office/drawing/2014/main" id="{DEFAD130-D45D-8D2F-266E-D4C235D13C45}"/>
              </a:ext>
            </a:extLst>
          </p:cNvPr>
          <p:cNvPicPr>
            <a:picLocks noChangeAspect="1"/>
          </p:cNvPicPr>
          <p:nvPr/>
        </p:nvPicPr>
        <p:blipFill rotWithShape="1">
          <a:blip r:embed="rId5"/>
          <a:srcRect l="1" r="-117" b="16190"/>
          <a:stretch/>
        </p:blipFill>
        <p:spPr>
          <a:xfrm>
            <a:off x="6989570" y="4770787"/>
            <a:ext cx="1554324" cy="1734876"/>
          </a:xfrm>
          <a:prstGeom prst="rect">
            <a:avLst/>
          </a:prstGeom>
        </p:spPr>
      </p:pic>
      <p:pic>
        <p:nvPicPr>
          <p:cNvPr id="18" name="Picture 17">
            <a:extLst>
              <a:ext uri="{FF2B5EF4-FFF2-40B4-BE49-F238E27FC236}">
                <a16:creationId xmlns:a16="http://schemas.microsoft.com/office/drawing/2014/main" id="{98ECB04D-DE67-A467-ECD2-E8F32CA8FD9C}"/>
              </a:ext>
            </a:extLst>
          </p:cNvPr>
          <p:cNvPicPr>
            <a:picLocks noChangeAspect="1"/>
          </p:cNvPicPr>
          <p:nvPr/>
        </p:nvPicPr>
        <p:blipFill rotWithShape="1">
          <a:blip r:embed="rId6"/>
          <a:srcRect r="19" b="14057"/>
          <a:stretch/>
        </p:blipFill>
        <p:spPr>
          <a:xfrm>
            <a:off x="3586685" y="4770787"/>
            <a:ext cx="1546375" cy="1736760"/>
          </a:xfrm>
          <a:prstGeom prst="rect">
            <a:avLst/>
          </a:prstGeom>
        </p:spPr>
      </p:pic>
      <p:pic>
        <p:nvPicPr>
          <p:cNvPr id="20" name="Picture 19">
            <a:extLst>
              <a:ext uri="{FF2B5EF4-FFF2-40B4-BE49-F238E27FC236}">
                <a16:creationId xmlns:a16="http://schemas.microsoft.com/office/drawing/2014/main" id="{2C2C3130-3642-6788-CCDA-6EFC9D62C122}"/>
              </a:ext>
            </a:extLst>
          </p:cNvPr>
          <p:cNvPicPr>
            <a:picLocks noChangeAspect="1"/>
          </p:cNvPicPr>
          <p:nvPr/>
        </p:nvPicPr>
        <p:blipFill rotWithShape="1">
          <a:blip r:embed="rId7"/>
          <a:srcRect r="-116" b="17169"/>
          <a:stretch/>
        </p:blipFill>
        <p:spPr>
          <a:xfrm>
            <a:off x="1887789" y="4768902"/>
            <a:ext cx="1574400" cy="1736760"/>
          </a:xfrm>
          <a:prstGeom prst="rect">
            <a:avLst/>
          </a:prstGeom>
        </p:spPr>
      </p:pic>
      <p:pic>
        <p:nvPicPr>
          <p:cNvPr id="21" name="Picture 20">
            <a:extLst>
              <a:ext uri="{FF2B5EF4-FFF2-40B4-BE49-F238E27FC236}">
                <a16:creationId xmlns:a16="http://schemas.microsoft.com/office/drawing/2014/main" id="{A07DFD6C-E7F5-4AA8-1935-0477891C65E8}"/>
              </a:ext>
            </a:extLst>
          </p:cNvPr>
          <p:cNvPicPr>
            <a:picLocks noChangeAspect="1"/>
          </p:cNvPicPr>
          <p:nvPr/>
        </p:nvPicPr>
        <p:blipFill rotWithShape="1">
          <a:blip r:embed="rId8"/>
          <a:srcRect l="1" r="154" b="12344"/>
          <a:stretch/>
        </p:blipFill>
        <p:spPr>
          <a:xfrm>
            <a:off x="5316706" y="4762683"/>
            <a:ext cx="1489019" cy="1742979"/>
          </a:xfrm>
          <a:prstGeom prst="rect">
            <a:avLst/>
          </a:prstGeom>
        </p:spPr>
      </p:pic>
      <p:sp>
        <p:nvSpPr>
          <p:cNvPr id="22" name="TextBox 21">
            <a:extLst>
              <a:ext uri="{FF2B5EF4-FFF2-40B4-BE49-F238E27FC236}">
                <a16:creationId xmlns:a16="http://schemas.microsoft.com/office/drawing/2014/main" id="{0C4DA5D6-4369-E33E-0953-22C4A2117E49}"/>
              </a:ext>
            </a:extLst>
          </p:cNvPr>
          <p:cNvSpPr txBox="1"/>
          <p:nvPr/>
        </p:nvSpPr>
        <p:spPr>
          <a:xfrm>
            <a:off x="10374052" y="6446808"/>
            <a:ext cx="1726784" cy="369332"/>
          </a:xfrm>
          <a:prstGeom prst="rect">
            <a:avLst/>
          </a:prstGeom>
          <a:noFill/>
        </p:spPr>
        <p:txBody>
          <a:bodyPr wrap="square" rtlCol="0">
            <a:spAutoFit/>
          </a:bodyPr>
          <a:lstStyle/>
          <a:p>
            <a:r>
              <a:rPr lang="en-US" dirty="0"/>
              <a:t>Barium Sulfate</a:t>
            </a:r>
          </a:p>
        </p:txBody>
      </p:sp>
      <p:pic>
        <p:nvPicPr>
          <p:cNvPr id="4" name="Picture 3" descr="A white wall with a hole in it&#10;&#10;Description automatically generated with low confidence">
            <a:extLst>
              <a:ext uri="{FF2B5EF4-FFF2-40B4-BE49-F238E27FC236}">
                <a16:creationId xmlns:a16="http://schemas.microsoft.com/office/drawing/2014/main" id="{4AFDCCA2-728F-777D-64D8-2D2E1C5ECEEE}"/>
              </a:ext>
            </a:extLst>
          </p:cNvPr>
          <p:cNvPicPr>
            <a:picLocks noChangeAspect="1"/>
          </p:cNvPicPr>
          <p:nvPr/>
        </p:nvPicPr>
        <p:blipFill rotWithShape="1">
          <a:blip r:embed="rId9">
            <a:extLst>
              <a:ext uri="{28A0092B-C50C-407E-A947-70E740481C1C}">
                <a14:useLocalDpi xmlns:a14="http://schemas.microsoft.com/office/drawing/2010/main" val="0"/>
              </a:ext>
            </a:extLst>
          </a:blip>
          <a:srcRect t="-450" r="14115"/>
          <a:stretch/>
        </p:blipFill>
        <p:spPr>
          <a:xfrm rot="5400000">
            <a:off x="8640082" y="4877321"/>
            <a:ext cx="1734877" cy="1521809"/>
          </a:xfrm>
          <a:prstGeom prst="rect">
            <a:avLst/>
          </a:prstGeom>
        </p:spPr>
      </p:pic>
      <p:graphicFrame>
        <p:nvGraphicFramePr>
          <p:cNvPr id="15" name="Chart 14">
            <a:extLst>
              <a:ext uri="{FF2B5EF4-FFF2-40B4-BE49-F238E27FC236}">
                <a16:creationId xmlns:a16="http://schemas.microsoft.com/office/drawing/2014/main" id="{7F120A41-20D7-3F22-03C2-B9464EDDE93A}"/>
              </a:ext>
            </a:extLst>
          </p:cNvPr>
          <p:cNvGraphicFramePr/>
          <p:nvPr>
            <p:extLst>
              <p:ext uri="{D42A27DB-BD31-4B8C-83A1-F6EECF244321}">
                <p14:modId xmlns:p14="http://schemas.microsoft.com/office/powerpoint/2010/main" val="1035721684"/>
              </p:ext>
            </p:extLst>
          </p:nvPr>
        </p:nvGraphicFramePr>
        <p:xfrm>
          <a:off x="121026" y="1083890"/>
          <a:ext cx="6111412" cy="4690219"/>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3" name="Chart 22">
            <a:extLst>
              <a:ext uri="{FF2B5EF4-FFF2-40B4-BE49-F238E27FC236}">
                <a16:creationId xmlns:a16="http://schemas.microsoft.com/office/drawing/2014/main" id="{16BC9AE4-D89B-BC40-B8E9-E868929C841E}"/>
              </a:ext>
            </a:extLst>
          </p:cNvPr>
          <p:cNvGraphicFramePr/>
          <p:nvPr>
            <p:extLst>
              <p:ext uri="{D42A27DB-BD31-4B8C-83A1-F6EECF244321}">
                <p14:modId xmlns:p14="http://schemas.microsoft.com/office/powerpoint/2010/main" val="573767317"/>
              </p:ext>
            </p:extLst>
          </p:nvPr>
        </p:nvGraphicFramePr>
        <p:xfrm>
          <a:off x="6298216" y="1091512"/>
          <a:ext cx="5989507" cy="3712800"/>
        </p:xfrm>
        <a:graphic>
          <a:graphicData uri="http://schemas.openxmlformats.org/drawingml/2006/chart">
            <c:chart xmlns:c="http://schemas.openxmlformats.org/drawingml/2006/chart" xmlns:r="http://schemas.openxmlformats.org/officeDocument/2006/relationships" r:id="rId11"/>
          </a:graphicData>
        </a:graphic>
      </p:graphicFrame>
      <p:sp>
        <p:nvSpPr>
          <p:cNvPr id="25" name="Rectangle 24">
            <a:extLst>
              <a:ext uri="{FF2B5EF4-FFF2-40B4-BE49-F238E27FC236}">
                <a16:creationId xmlns:a16="http://schemas.microsoft.com/office/drawing/2014/main" id="{DC4F8E50-B497-0D25-E36B-0B3227B4674B}"/>
              </a:ext>
            </a:extLst>
          </p:cNvPr>
          <p:cNvSpPr/>
          <p:nvPr/>
        </p:nvSpPr>
        <p:spPr>
          <a:xfrm>
            <a:off x="6540846" y="1251155"/>
            <a:ext cx="170267" cy="170267"/>
          </a:xfrm>
          <a:prstGeom prst="rect">
            <a:avLst/>
          </a:prstGeom>
          <a:solidFill>
            <a:srgbClr val="C050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040A6B0-F86A-6054-661D-214D048B1CF0}"/>
              </a:ext>
            </a:extLst>
          </p:cNvPr>
          <p:cNvSpPr/>
          <p:nvPr/>
        </p:nvSpPr>
        <p:spPr>
          <a:xfrm>
            <a:off x="5536699" y="1251155"/>
            <a:ext cx="170267" cy="170267"/>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3941D59C-C3D1-8B7E-D56C-9C75AF3A6EFE}"/>
              </a:ext>
            </a:extLst>
          </p:cNvPr>
          <p:cNvSpPr txBox="1"/>
          <p:nvPr/>
        </p:nvSpPr>
        <p:spPr>
          <a:xfrm>
            <a:off x="5664111" y="1152780"/>
            <a:ext cx="604653" cy="338554"/>
          </a:xfrm>
          <a:prstGeom prst="rect">
            <a:avLst/>
          </a:prstGeom>
          <a:noFill/>
        </p:spPr>
        <p:txBody>
          <a:bodyPr wrap="none" rtlCol="0">
            <a:spAutoFit/>
          </a:bodyPr>
          <a:lstStyle/>
          <a:p>
            <a:r>
              <a:rPr lang="en-US" sz="1600" dirty="0"/>
              <a:t>EDS</a:t>
            </a:r>
          </a:p>
        </p:txBody>
      </p:sp>
      <p:sp>
        <p:nvSpPr>
          <p:cNvPr id="28" name="TextBox 27">
            <a:extLst>
              <a:ext uri="{FF2B5EF4-FFF2-40B4-BE49-F238E27FC236}">
                <a16:creationId xmlns:a16="http://schemas.microsoft.com/office/drawing/2014/main" id="{D467F3CB-716E-7299-45A6-548A83AAF69E}"/>
              </a:ext>
            </a:extLst>
          </p:cNvPr>
          <p:cNvSpPr txBox="1"/>
          <p:nvPr/>
        </p:nvSpPr>
        <p:spPr>
          <a:xfrm>
            <a:off x="6703857" y="1152780"/>
            <a:ext cx="1358064" cy="338554"/>
          </a:xfrm>
          <a:prstGeom prst="rect">
            <a:avLst/>
          </a:prstGeom>
          <a:noFill/>
        </p:spPr>
        <p:txBody>
          <a:bodyPr wrap="none" rtlCol="0">
            <a:spAutoFit/>
          </a:bodyPr>
          <a:lstStyle/>
          <a:p>
            <a:r>
              <a:rPr lang="en-US" sz="1600" dirty="0"/>
              <a:t>Without EDS</a:t>
            </a:r>
          </a:p>
        </p:txBody>
      </p:sp>
    </p:spTree>
    <p:extLst>
      <p:ext uri="{BB962C8B-B14F-4D97-AF65-F5344CB8AC3E}">
        <p14:creationId xmlns:p14="http://schemas.microsoft.com/office/powerpoint/2010/main" val="191175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11</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9" name="TextBox 8">
            <a:extLst>
              <a:ext uri="{FF2B5EF4-FFF2-40B4-BE49-F238E27FC236}">
                <a16:creationId xmlns:a16="http://schemas.microsoft.com/office/drawing/2014/main" id="{47926445-0CC8-46A2-9EBF-F6A0EF8726F7}"/>
              </a:ext>
            </a:extLst>
          </p:cNvPr>
          <p:cNvSpPr txBox="1"/>
          <p:nvPr/>
        </p:nvSpPr>
        <p:spPr>
          <a:xfrm>
            <a:off x="2090467" y="1306280"/>
            <a:ext cx="1513251" cy="923330"/>
          </a:xfrm>
          <a:prstGeom prst="rect">
            <a:avLst/>
          </a:prstGeom>
          <a:noFill/>
        </p:spPr>
        <p:txBody>
          <a:bodyPr wrap="square" rtlCol="0">
            <a:spAutoFit/>
          </a:bodyPr>
          <a:lstStyle/>
          <a:p>
            <a:r>
              <a:rPr lang="en-US" dirty="0"/>
              <a:t>Solar White</a:t>
            </a:r>
          </a:p>
          <a:p>
            <a:endParaRPr lang="en-US" dirty="0"/>
          </a:p>
          <a:p>
            <a:endParaRPr lang="en-US" dirty="0"/>
          </a:p>
        </p:txBody>
      </p:sp>
      <p:sp>
        <p:nvSpPr>
          <p:cNvPr id="10" name="TextBox 9">
            <a:extLst>
              <a:ext uri="{FF2B5EF4-FFF2-40B4-BE49-F238E27FC236}">
                <a16:creationId xmlns:a16="http://schemas.microsoft.com/office/drawing/2014/main" id="{50E3D61E-BDBC-4F80-93E0-B68D545D333E}"/>
              </a:ext>
            </a:extLst>
          </p:cNvPr>
          <p:cNvSpPr txBox="1"/>
          <p:nvPr/>
        </p:nvSpPr>
        <p:spPr>
          <a:xfrm>
            <a:off x="9791045" y="1280350"/>
            <a:ext cx="777071" cy="369332"/>
          </a:xfrm>
          <a:prstGeom prst="rect">
            <a:avLst/>
          </a:prstGeom>
          <a:noFill/>
        </p:spPr>
        <p:txBody>
          <a:bodyPr wrap="square" rtlCol="0">
            <a:spAutoFit/>
          </a:bodyPr>
          <a:lstStyle/>
          <a:p>
            <a:r>
              <a:rPr lang="en-US" dirty="0"/>
              <a:t>A276</a:t>
            </a:r>
          </a:p>
        </p:txBody>
      </p:sp>
      <p:sp>
        <p:nvSpPr>
          <p:cNvPr id="11" name="TextBox 10">
            <a:extLst>
              <a:ext uri="{FF2B5EF4-FFF2-40B4-BE49-F238E27FC236}">
                <a16:creationId xmlns:a16="http://schemas.microsoft.com/office/drawing/2014/main" id="{1A46AA2D-D849-4710-A5E6-38B885ADFAFE}"/>
              </a:ext>
            </a:extLst>
          </p:cNvPr>
          <p:cNvSpPr txBox="1"/>
          <p:nvPr/>
        </p:nvSpPr>
        <p:spPr>
          <a:xfrm>
            <a:off x="5323478" y="1338074"/>
            <a:ext cx="1753398" cy="369332"/>
          </a:xfrm>
          <a:prstGeom prst="rect">
            <a:avLst/>
          </a:prstGeom>
          <a:noFill/>
        </p:spPr>
        <p:txBody>
          <a:bodyPr wrap="square" rtlCol="0">
            <a:spAutoFit/>
          </a:bodyPr>
          <a:lstStyle/>
          <a:p>
            <a:r>
              <a:rPr lang="en-US" dirty="0" err="1"/>
              <a:t>Thermalbright</a:t>
            </a:r>
            <a:endParaRPr lang="en-US" dirty="0"/>
          </a:p>
        </p:txBody>
      </p:sp>
      <p:pic>
        <p:nvPicPr>
          <p:cNvPr id="12" name="Solar White + EDS Vacuum Testing Zoomed">
            <a:hlinkClick r:id="" action="ppaction://media"/>
            <a:extLst>
              <a:ext uri="{FF2B5EF4-FFF2-40B4-BE49-F238E27FC236}">
                <a16:creationId xmlns:a16="http://schemas.microsoft.com/office/drawing/2014/main" id="{8FFDA212-A909-45EC-9738-7BBEAE2506C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160312" y="1657898"/>
            <a:ext cx="3373562" cy="1897817"/>
          </a:xfrm>
          <a:prstGeom prst="rect">
            <a:avLst/>
          </a:prstGeom>
        </p:spPr>
      </p:pic>
      <p:sp>
        <p:nvSpPr>
          <p:cNvPr id="13" name="TextBox 12">
            <a:extLst>
              <a:ext uri="{FF2B5EF4-FFF2-40B4-BE49-F238E27FC236}">
                <a16:creationId xmlns:a16="http://schemas.microsoft.com/office/drawing/2014/main" id="{5B03161E-0956-44DA-8DD4-F0C6B44DFF39}"/>
              </a:ext>
            </a:extLst>
          </p:cNvPr>
          <p:cNvSpPr txBox="1"/>
          <p:nvPr/>
        </p:nvSpPr>
        <p:spPr>
          <a:xfrm>
            <a:off x="8884260" y="3718464"/>
            <a:ext cx="2441198" cy="369332"/>
          </a:xfrm>
          <a:prstGeom prst="rect">
            <a:avLst/>
          </a:prstGeom>
          <a:noFill/>
        </p:spPr>
        <p:txBody>
          <a:bodyPr wrap="square" rtlCol="0">
            <a:spAutoFit/>
          </a:bodyPr>
          <a:lstStyle/>
          <a:p>
            <a:r>
              <a:rPr lang="en-US" dirty="0"/>
              <a:t>Barium Sulfate</a:t>
            </a:r>
          </a:p>
        </p:txBody>
      </p:sp>
      <p:sp>
        <p:nvSpPr>
          <p:cNvPr id="16" name="Title 2">
            <a:extLst>
              <a:ext uri="{FF2B5EF4-FFF2-40B4-BE49-F238E27FC236}">
                <a16:creationId xmlns:a16="http://schemas.microsoft.com/office/drawing/2014/main" id="{81C2BC68-A436-44A9-AA33-E432967021B5}"/>
              </a:ext>
            </a:extLst>
          </p:cNvPr>
          <p:cNvSpPr txBox="1">
            <a:spLocks/>
          </p:cNvSpPr>
          <p:nvPr/>
        </p:nvSpPr>
        <p:spPr>
          <a:xfrm>
            <a:off x="1392572" y="60121"/>
            <a:ext cx="1029932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Dust removal testing was conducted in air and vacuum</a:t>
            </a:r>
          </a:p>
        </p:txBody>
      </p:sp>
      <p:pic>
        <p:nvPicPr>
          <p:cNvPr id="22" name="Thermal Radiator EDS High Vacuum TREK ">
            <a:hlinkClick r:id="" action="ppaction://media"/>
            <a:extLst>
              <a:ext uri="{FF2B5EF4-FFF2-40B4-BE49-F238E27FC236}">
                <a16:creationId xmlns:a16="http://schemas.microsoft.com/office/drawing/2014/main" id="{66521EB7-514C-4939-8B9D-CFB6E0882AE8}"/>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4606755" y="1657898"/>
            <a:ext cx="3417392" cy="1922283"/>
          </a:xfrm>
          <a:prstGeom prst="rect">
            <a:avLst/>
          </a:prstGeom>
        </p:spPr>
      </p:pic>
      <p:sp>
        <p:nvSpPr>
          <p:cNvPr id="3" name="TextBox 2">
            <a:extLst>
              <a:ext uri="{FF2B5EF4-FFF2-40B4-BE49-F238E27FC236}">
                <a16:creationId xmlns:a16="http://schemas.microsoft.com/office/drawing/2014/main" id="{19970E5A-1427-BC75-79AB-7B393A2D8CF8}"/>
              </a:ext>
            </a:extLst>
          </p:cNvPr>
          <p:cNvSpPr txBox="1"/>
          <p:nvPr/>
        </p:nvSpPr>
        <p:spPr>
          <a:xfrm>
            <a:off x="2382763" y="6574423"/>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p:pic>
        <p:nvPicPr>
          <p:cNvPr id="4" name="edswcoating">
            <a:hlinkClick r:id="" action="ppaction://media"/>
            <a:extLst>
              <a:ext uri="{FF2B5EF4-FFF2-40B4-BE49-F238E27FC236}">
                <a16:creationId xmlns:a16="http://schemas.microsoft.com/office/drawing/2014/main" id="{67C7DCDF-4D7A-F645-6988-9CDFA816C67A}"/>
              </a:ext>
            </a:extLst>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8543805" y="4090172"/>
            <a:ext cx="2500411" cy="2500411"/>
          </a:xfrm>
          <a:prstGeom prst="rect">
            <a:avLst/>
          </a:prstGeom>
        </p:spPr>
      </p:pic>
      <p:grpSp>
        <p:nvGrpSpPr>
          <p:cNvPr id="5" name="Group 4">
            <a:extLst>
              <a:ext uri="{FF2B5EF4-FFF2-40B4-BE49-F238E27FC236}">
                <a16:creationId xmlns:a16="http://schemas.microsoft.com/office/drawing/2014/main" id="{BACE6EB2-11F4-A23D-9FDE-DA2475833D96}"/>
              </a:ext>
            </a:extLst>
          </p:cNvPr>
          <p:cNvGrpSpPr/>
          <p:nvPr/>
        </p:nvGrpSpPr>
        <p:grpSpPr>
          <a:xfrm>
            <a:off x="8346782" y="1584320"/>
            <a:ext cx="3672581" cy="1844680"/>
            <a:chOff x="0" y="0"/>
            <a:chExt cx="5009464" cy="2231642"/>
          </a:xfrm>
        </p:grpSpPr>
        <p:pic>
          <p:nvPicPr>
            <p:cNvPr id="8" name="Picture 7">
              <a:extLst>
                <a:ext uri="{FF2B5EF4-FFF2-40B4-BE49-F238E27FC236}">
                  <a16:creationId xmlns:a16="http://schemas.microsoft.com/office/drawing/2014/main" id="{954535C1-D985-C07C-E203-4C0A2FF3B86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16200000">
              <a:off x="-280987" y="283779"/>
              <a:ext cx="2228850" cy="16668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B403DAB-70E0-F033-EE33-5D71E7D2F3F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6200000">
              <a:off x="1380439" y="278365"/>
              <a:ext cx="222885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BA6B54-8C70-DB8D-50A0-696B692B4D4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16200000">
              <a:off x="3056839" y="276225"/>
              <a:ext cx="2228850" cy="1676400"/>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85E24844-B01B-FD85-5329-6B51725B0B15}"/>
              </a:ext>
            </a:extLst>
          </p:cNvPr>
          <p:cNvSpPr txBox="1"/>
          <p:nvPr/>
        </p:nvSpPr>
        <p:spPr>
          <a:xfrm>
            <a:off x="341310" y="3850446"/>
            <a:ext cx="7850990" cy="923330"/>
          </a:xfrm>
          <a:prstGeom prst="rect">
            <a:avLst/>
          </a:prstGeom>
          <a:noFill/>
        </p:spPr>
        <p:txBody>
          <a:bodyPr wrap="square" rtlCol="0">
            <a:spAutoFit/>
          </a:bodyPr>
          <a:lstStyle/>
          <a:p>
            <a:r>
              <a:rPr lang="en-US" dirty="0"/>
              <a:t>Two methods of determining dust removal: image intensity and mass lost </a:t>
            </a:r>
          </a:p>
          <a:p>
            <a:endParaRPr lang="en-US" dirty="0"/>
          </a:p>
          <a:p>
            <a:endParaRPr lang="en-US" dirty="0"/>
          </a:p>
        </p:txBody>
      </p:sp>
      <p:graphicFrame>
        <p:nvGraphicFramePr>
          <p:cNvPr id="20" name="Table 19">
            <a:extLst>
              <a:ext uri="{FF2B5EF4-FFF2-40B4-BE49-F238E27FC236}">
                <a16:creationId xmlns:a16="http://schemas.microsoft.com/office/drawing/2014/main" id="{75074860-3051-0E2F-B8C3-D1CEC5CF4FFC}"/>
              </a:ext>
            </a:extLst>
          </p:cNvPr>
          <p:cNvGraphicFramePr>
            <a:graphicFrameLocks noGrp="1"/>
          </p:cNvGraphicFramePr>
          <p:nvPr>
            <p:extLst>
              <p:ext uri="{D42A27DB-BD31-4B8C-83A1-F6EECF244321}">
                <p14:modId xmlns:p14="http://schemas.microsoft.com/office/powerpoint/2010/main" val="2382440129"/>
              </p:ext>
            </p:extLst>
          </p:nvPr>
        </p:nvGraphicFramePr>
        <p:xfrm>
          <a:off x="692815" y="4214790"/>
          <a:ext cx="6786347" cy="2182368"/>
        </p:xfrm>
        <a:graphic>
          <a:graphicData uri="http://schemas.openxmlformats.org/drawingml/2006/table">
            <a:tbl>
              <a:tblPr firstRow="1" firstCol="1" bandRow="1">
                <a:tableStyleId>{5C22544A-7EE6-4342-B048-85BDC9FD1C3A}</a:tableStyleId>
              </a:tblPr>
              <a:tblGrid>
                <a:gridCol w="2372004">
                  <a:extLst>
                    <a:ext uri="{9D8B030D-6E8A-4147-A177-3AD203B41FA5}">
                      <a16:colId xmlns:a16="http://schemas.microsoft.com/office/drawing/2014/main" val="2028300720"/>
                    </a:ext>
                  </a:extLst>
                </a:gridCol>
                <a:gridCol w="2325400">
                  <a:extLst>
                    <a:ext uri="{9D8B030D-6E8A-4147-A177-3AD203B41FA5}">
                      <a16:colId xmlns:a16="http://schemas.microsoft.com/office/drawing/2014/main" val="3376411208"/>
                    </a:ext>
                  </a:extLst>
                </a:gridCol>
                <a:gridCol w="2088943">
                  <a:extLst>
                    <a:ext uri="{9D8B030D-6E8A-4147-A177-3AD203B41FA5}">
                      <a16:colId xmlns:a16="http://schemas.microsoft.com/office/drawing/2014/main" val="3457527587"/>
                    </a:ext>
                  </a:extLst>
                </a:gridCol>
              </a:tblGrid>
              <a:tr h="147320">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07000"/>
                        </a:lnSpc>
                        <a:spcBef>
                          <a:spcPts val="0"/>
                        </a:spcBef>
                        <a:spcAft>
                          <a:spcPts val="0"/>
                        </a:spcAft>
                      </a:pPr>
                      <a:r>
                        <a:rPr lang="en-US" sz="1100">
                          <a:effectLst/>
                        </a:rPr>
                        <a:t>Vacuum</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1077684839"/>
                  </a:ext>
                </a:extLst>
              </a:tr>
              <a:tr h="147320">
                <a:tc>
                  <a:txBody>
                    <a:bodyPr/>
                    <a:lstStyle/>
                    <a:p>
                      <a:pPr marL="0" marR="0" algn="ctr">
                        <a:lnSpc>
                          <a:spcPct val="107000"/>
                        </a:lnSpc>
                        <a:spcBef>
                          <a:spcPts val="0"/>
                        </a:spcBef>
                        <a:spcAft>
                          <a:spcPts val="0"/>
                        </a:spcAft>
                      </a:pPr>
                      <a:r>
                        <a:rPr lang="en-US" sz="1100">
                          <a:effectLst/>
                        </a:rPr>
                        <a:t>Coating</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dirty="0">
                          <a:effectLst/>
                        </a:rPr>
                        <a:t>Image Intensity Clearing (max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dirty="0">
                          <a:effectLst/>
                        </a:rPr>
                        <a:t>Mass loss clearing (max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6691888"/>
                  </a:ext>
                </a:extLst>
              </a:tr>
              <a:tr h="147320">
                <a:tc>
                  <a:txBody>
                    <a:bodyPr/>
                    <a:lstStyle/>
                    <a:p>
                      <a:pPr marL="0" marR="0" algn="ctr">
                        <a:lnSpc>
                          <a:spcPct val="107000"/>
                        </a:lnSpc>
                        <a:spcBef>
                          <a:spcPts val="0"/>
                        </a:spcBef>
                        <a:spcAft>
                          <a:spcPts val="0"/>
                        </a:spcAft>
                      </a:pPr>
                      <a:r>
                        <a:rPr lang="en-US" sz="1100" dirty="0">
                          <a:effectLst/>
                        </a:rPr>
                        <a:t>AZ-93 0.15 mm</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dirty="0">
                          <a:effectLst/>
                        </a:rPr>
                        <a:t>44%</a:t>
                      </a:r>
                    </a:p>
                  </a:txBody>
                  <a:tcPr marL="68580" marR="68580" marT="0" marB="0" anchor="ctr"/>
                </a:tc>
                <a:tc>
                  <a:txBody>
                    <a:bodyPr/>
                    <a:lstStyle/>
                    <a:p>
                      <a:pPr marL="0" marR="0" algn="ctr">
                        <a:lnSpc>
                          <a:spcPct val="107000"/>
                        </a:lnSpc>
                        <a:spcBef>
                          <a:spcPts val="0"/>
                        </a:spcBef>
                        <a:spcAft>
                          <a:spcPts val="0"/>
                        </a:spcAft>
                      </a:pPr>
                      <a:r>
                        <a:rPr lang="en-US" sz="1100" dirty="0">
                          <a:effectLst/>
                        </a:rPr>
                        <a:t>75%</a:t>
                      </a:r>
                    </a:p>
                  </a:txBody>
                  <a:tcPr marL="68580" marR="68580" marT="0" marB="0" anchor="ctr"/>
                </a:tc>
                <a:extLst>
                  <a:ext uri="{0D108BD9-81ED-4DB2-BD59-A6C34878D82A}">
                    <a16:rowId xmlns:a16="http://schemas.microsoft.com/office/drawing/2014/main" val="10978010"/>
                  </a:ext>
                </a:extLst>
              </a:tr>
              <a:tr h="147320">
                <a:tc>
                  <a:txBody>
                    <a:bodyPr/>
                    <a:lstStyle/>
                    <a:p>
                      <a:pPr marL="0" marR="0" algn="ctr">
                        <a:lnSpc>
                          <a:spcPct val="107000"/>
                        </a:lnSpc>
                        <a:spcBef>
                          <a:spcPts val="0"/>
                        </a:spcBef>
                        <a:spcAft>
                          <a:spcPts val="0"/>
                        </a:spcAft>
                      </a:pPr>
                      <a:r>
                        <a:rPr lang="en-US" sz="1100" dirty="0">
                          <a:effectLst/>
                        </a:rPr>
                        <a:t>AZ-93 0.22 mm</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100" dirty="0">
                          <a:effectLst/>
                        </a:rPr>
                        <a:t>9.0%</a:t>
                      </a:r>
                    </a:p>
                  </a:txBody>
                  <a:tcPr marL="68580" marR="68580" marT="0" marB="0" anchor="ctr"/>
                </a:tc>
                <a:tc>
                  <a:txBody>
                    <a:bodyPr/>
                    <a:lstStyle/>
                    <a:p>
                      <a:pPr marL="0" marR="0" algn="ctr">
                        <a:lnSpc>
                          <a:spcPct val="107000"/>
                        </a:lnSpc>
                        <a:spcBef>
                          <a:spcPts val="0"/>
                        </a:spcBef>
                        <a:spcAft>
                          <a:spcPts val="0"/>
                        </a:spcAft>
                      </a:pPr>
                      <a:r>
                        <a:rPr lang="en-US" sz="1100" dirty="0">
                          <a:effectLst/>
                        </a:rPr>
                        <a:t>45%</a:t>
                      </a:r>
                    </a:p>
                  </a:txBody>
                  <a:tcPr marL="68580" marR="68580" marT="0" marB="0" anchor="ctr"/>
                </a:tc>
                <a:extLst>
                  <a:ext uri="{0D108BD9-81ED-4DB2-BD59-A6C34878D82A}">
                    <a16:rowId xmlns:a16="http://schemas.microsoft.com/office/drawing/2014/main" val="3134455995"/>
                  </a:ext>
                </a:extLst>
              </a:tr>
              <a:tr h="147320">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Barium Sulfate 0.03 mm</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98%</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96%</a:t>
                      </a:r>
                    </a:p>
                  </a:txBody>
                  <a:tcPr marL="68580" marR="68580" marT="0" marB="0" anchor="ctr"/>
                </a:tc>
                <a:extLst>
                  <a:ext uri="{0D108BD9-81ED-4DB2-BD59-A6C34878D82A}">
                    <a16:rowId xmlns:a16="http://schemas.microsoft.com/office/drawing/2014/main" val="3566924366"/>
                  </a:ext>
                </a:extLst>
              </a:tr>
              <a:tr h="147320">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Barium Sulfate 0.08 mm</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98%</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103%</a:t>
                      </a:r>
                    </a:p>
                  </a:txBody>
                  <a:tcPr marL="68580" marR="68580" marT="0" marB="0" anchor="ctr"/>
                </a:tc>
                <a:extLst>
                  <a:ext uri="{0D108BD9-81ED-4DB2-BD59-A6C34878D82A}">
                    <a16:rowId xmlns:a16="http://schemas.microsoft.com/office/drawing/2014/main" val="1986700250"/>
                  </a:ext>
                </a:extLst>
              </a:tr>
              <a:tr h="147320">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Solar White 0.05 mm</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79%</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85%</a:t>
                      </a:r>
                    </a:p>
                  </a:txBody>
                  <a:tcPr marL="68580" marR="68580" marT="0" marB="0" anchor="ctr"/>
                </a:tc>
                <a:extLst>
                  <a:ext uri="{0D108BD9-81ED-4DB2-BD59-A6C34878D82A}">
                    <a16:rowId xmlns:a16="http://schemas.microsoft.com/office/drawing/2014/main" val="2370373589"/>
                  </a:ext>
                </a:extLst>
              </a:tr>
              <a:tr h="147320">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Solar White 0.12 mm</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53%</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61%</a:t>
                      </a:r>
                    </a:p>
                  </a:txBody>
                  <a:tcPr marL="68580" marR="68580" marT="0" marB="0" anchor="ctr"/>
                </a:tc>
                <a:extLst>
                  <a:ext uri="{0D108BD9-81ED-4DB2-BD59-A6C34878D82A}">
                    <a16:rowId xmlns:a16="http://schemas.microsoft.com/office/drawing/2014/main" val="2863517602"/>
                  </a:ext>
                </a:extLst>
              </a:tr>
              <a:tr h="147320">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A276</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91%</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90%</a:t>
                      </a:r>
                    </a:p>
                  </a:txBody>
                  <a:tcPr marL="68580" marR="68580" marT="0" marB="0" anchor="ctr"/>
                </a:tc>
                <a:extLst>
                  <a:ext uri="{0D108BD9-81ED-4DB2-BD59-A6C34878D82A}">
                    <a16:rowId xmlns:a16="http://schemas.microsoft.com/office/drawing/2014/main" val="88156876"/>
                  </a:ext>
                </a:extLst>
              </a:tr>
              <a:tr h="147320">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White Kapton Gloss</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67%</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65%</a:t>
                      </a:r>
                    </a:p>
                  </a:txBody>
                  <a:tcPr marL="68580" marR="68580" marT="0" marB="0" anchor="ctr"/>
                </a:tc>
                <a:extLst>
                  <a:ext uri="{0D108BD9-81ED-4DB2-BD59-A6C34878D82A}">
                    <a16:rowId xmlns:a16="http://schemas.microsoft.com/office/drawing/2014/main" val="2773956376"/>
                  </a:ext>
                </a:extLst>
              </a:tr>
              <a:tr h="147320">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White Kapton Matte</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49%</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31%</a:t>
                      </a:r>
                    </a:p>
                  </a:txBody>
                  <a:tcPr marL="68580" marR="68580" marT="0" marB="0" anchor="ctr"/>
                </a:tc>
                <a:extLst>
                  <a:ext uri="{0D108BD9-81ED-4DB2-BD59-A6C34878D82A}">
                    <a16:rowId xmlns:a16="http://schemas.microsoft.com/office/drawing/2014/main" val="2150582124"/>
                  </a:ext>
                </a:extLst>
              </a:tr>
              <a:tr h="147320">
                <a:tc>
                  <a:txBody>
                    <a:bodyPr/>
                    <a:lstStyle/>
                    <a:p>
                      <a:pPr marL="0" marR="0" algn="ctr">
                        <a:lnSpc>
                          <a:spcPct val="107000"/>
                        </a:lnSpc>
                        <a:spcBef>
                          <a:spcPts val="0"/>
                        </a:spcBef>
                        <a:spcAft>
                          <a:spcPts val="0"/>
                        </a:spcAft>
                      </a:pP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Thermalbright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42%</a:t>
                      </a:r>
                    </a:p>
                  </a:txBody>
                  <a:tcPr marL="68580" marR="68580" marT="0" marB="0" anchor="ctr"/>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45%</a:t>
                      </a:r>
                    </a:p>
                  </a:txBody>
                  <a:tcPr marL="68580" marR="68580" marT="0" marB="0" anchor="ctr"/>
                </a:tc>
                <a:extLst>
                  <a:ext uri="{0D108BD9-81ED-4DB2-BD59-A6C34878D82A}">
                    <a16:rowId xmlns:a16="http://schemas.microsoft.com/office/drawing/2014/main" val="4265745677"/>
                  </a:ext>
                </a:extLst>
              </a:tr>
            </a:tbl>
          </a:graphicData>
        </a:graphic>
      </p:graphicFrame>
      <p:sp>
        <p:nvSpPr>
          <p:cNvPr id="21" name="TextBox 20">
            <a:extLst>
              <a:ext uri="{FF2B5EF4-FFF2-40B4-BE49-F238E27FC236}">
                <a16:creationId xmlns:a16="http://schemas.microsoft.com/office/drawing/2014/main" id="{AC295758-F85F-F275-C54E-C61CDFB80630}"/>
              </a:ext>
            </a:extLst>
          </p:cNvPr>
          <p:cNvSpPr txBox="1"/>
          <p:nvPr/>
        </p:nvSpPr>
        <p:spPr>
          <a:xfrm>
            <a:off x="0" y="1378274"/>
            <a:ext cx="1329099" cy="2254463"/>
          </a:xfrm>
          <a:prstGeom prst="rect">
            <a:avLst/>
          </a:prstGeom>
          <a:noFill/>
        </p:spPr>
        <p:txBody>
          <a:bodyPr wrap="square" rtlCol="0">
            <a:spAutoFit/>
          </a:bodyPr>
          <a:lstStyle/>
          <a:p>
            <a:r>
              <a:rPr lang="en-US" sz="1050" dirty="0"/>
              <a:t>Vacuum Testing:</a:t>
            </a:r>
          </a:p>
          <a:p>
            <a:endParaRPr lang="en-US" sz="1000" dirty="0"/>
          </a:p>
          <a:p>
            <a:r>
              <a:rPr lang="en-US" sz="1000" dirty="0"/>
              <a:t>Pressure: 1x10</a:t>
            </a:r>
            <a:r>
              <a:rPr lang="en-US" sz="1000" baseline="30000" dirty="0"/>
              <a:t>-4</a:t>
            </a:r>
            <a:r>
              <a:rPr lang="en-US" sz="1000" dirty="0"/>
              <a:t>- 10</a:t>
            </a:r>
            <a:r>
              <a:rPr lang="en-US" sz="1000" baseline="30000" dirty="0"/>
              <a:t>-6 </a:t>
            </a:r>
            <a:r>
              <a:rPr lang="en-US" sz="1000" dirty="0"/>
              <a:t>Torr</a:t>
            </a:r>
          </a:p>
          <a:p>
            <a:endParaRPr lang="en-US" sz="1000" dirty="0"/>
          </a:p>
          <a:p>
            <a:r>
              <a:rPr lang="en-US" sz="1000" dirty="0"/>
              <a:t>Voltage: ± 1-2 kV</a:t>
            </a:r>
          </a:p>
          <a:p>
            <a:endParaRPr lang="en-US" sz="1000" dirty="0"/>
          </a:p>
          <a:p>
            <a:r>
              <a:rPr lang="en-US" sz="1000" dirty="0"/>
              <a:t>Frequency: 10 Hz</a:t>
            </a:r>
          </a:p>
          <a:p>
            <a:endParaRPr lang="en-US" sz="1000" dirty="0"/>
          </a:p>
          <a:p>
            <a:r>
              <a:rPr lang="en-US" sz="1000" dirty="0"/>
              <a:t>Operation:</a:t>
            </a:r>
          </a:p>
          <a:p>
            <a:r>
              <a:rPr lang="en-US" sz="1000" dirty="0"/>
              <a:t>AC square wave</a:t>
            </a:r>
          </a:p>
          <a:p>
            <a:r>
              <a:rPr lang="en-US" sz="1000" dirty="0"/>
              <a:t>DC for 1 minute (polarization)</a:t>
            </a:r>
          </a:p>
          <a:p>
            <a:r>
              <a:rPr lang="en-US" sz="1000" dirty="0"/>
              <a:t>AC square wave</a:t>
            </a:r>
          </a:p>
        </p:txBody>
      </p:sp>
    </p:spTree>
    <p:extLst>
      <p:ext uri="{BB962C8B-B14F-4D97-AF65-F5344CB8AC3E}">
        <p14:creationId xmlns:p14="http://schemas.microsoft.com/office/powerpoint/2010/main" val="351681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810" fill="hold"/>
                                        <p:tgtEl>
                                          <p:spTgt spid="12"/>
                                        </p:tgtEl>
                                      </p:cBhvr>
                                    </p:cmd>
                                  </p:childTnLst>
                                </p:cTn>
                              </p:par>
                              <p:par>
                                <p:cTn id="7" presetID="1" presetClass="mediacall" presetSubtype="0" fill="hold" nodeType="withEffect">
                                  <p:stCondLst>
                                    <p:cond delay="0"/>
                                  </p:stCondLst>
                                  <p:childTnLst>
                                    <p:cmd type="call" cmd="playFrom(0.0)">
                                      <p:cBhvr>
                                        <p:cTn id="8" dur="9578" fill="hold"/>
                                        <p:tgtEl>
                                          <p:spTgt spid="22"/>
                                        </p:tgtEl>
                                      </p:cBhvr>
                                    </p:cmd>
                                  </p:childTnLst>
                                </p:cTn>
                              </p:par>
                              <p:par>
                                <p:cTn id="9" presetID="1" presetClass="mediacall" presetSubtype="0" fill="hold" nodeType="withEffect">
                                  <p:stCondLst>
                                    <p:cond delay="0"/>
                                  </p:stCondLst>
                                  <p:childTnLst>
                                    <p:cmd type="call" cmd="playFrom(0.0)">
                                      <p:cBhvr>
                                        <p:cTn id="10" dur="61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12"/>
                </p:tgtEl>
              </p:cMediaNode>
            </p:video>
            <p:video>
              <p:cMediaNode vol="80000">
                <p:cTn id="12" repeatCount="indefinite" fill="hold" display="0">
                  <p:stCondLst>
                    <p:cond delay="indefinite"/>
                  </p:stCondLst>
                </p:cTn>
                <p:tgtEl>
                  <p:spTgt spid="22"/>
                </p:tgtEl>
              </p:cMediaNode>
            </p:video>
            <p:seq concurrent="1" nextAc="seek">
              <p:cTn id="13" restart="whenNotActive" fill="hold" evtFilter="cancelBubble" nodeType="interactiveSeq">
                <p:stCondLst>
                  <p:cond evt="onClick" delay="0">
                    <p:tgtEl>
                      <p:spTgt spid="2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withEffect">
                                  <p:stCondLst>
                                    <p:cond delay="0"/>
                                  </p:stCondLst>
                                  <p:childTnLst>
                                    <p:cmd type="call" cmd="togglePause">
                                      <p:cBhvr>
                                        <p:cTn id="17" dur="1" fill="hold"/>
                                        <p:tgtEl>
                                          <p:spTgt spid="22"/>
                                        </p:tgtEl>
                                      </p:cBhvr>
                                    </p:cmd>
                                  </p:childTnLst>
                                </p:cTn>
                              </p:par>
                            </p:childTnLst>
                          </p:cTn>
                        </p:par>
                      </p:childTnLst>
                    </p:cTn>
                  </p:par>
                </p:childTnLst>
              </p:cTn>
              <p:nextCondLst>
                <p:cond evt="onClick" delay="0">
                  <p:tgtEl>
                    <p:spTgt spid="22"/>
                  </p:tgtEl>
                </p:cond>
              </p:nextCondLst>
            </p:seq>
            <p:video>
              <p:cMediaNode vol="80000">
                <p:cTn id="18" repeatCount="indefinite" fill="hold" display="0">
                  <p:stCondLst>
                    <p:cond delay="indefinite"/>
                  </p:stCondLst>
                </p:cTn>
                <p:tgtEl>
                  <p:spTgt spid="4"/>
                </p:tgtEl>
              </p:cMediaNode>
            </p:vide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12</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6" name="Title 2">
            <a:extLst>
              <a:ext uri="{FF2B5EF4-FFF2-40B4-BE49-F238E27FC236}">
                <a16:creationId xmlns:a16="http://schemas.microsoft.com/office/drawing/2014/main" id="{81C2BC68-A436-44A9-AA33-E432967021B5}"/>
              </a:ext>
            </a:extLst>
          </p:cNvPr>
          <p:cNvSpPr txBox="1">
            <a:spLocks/>
          </p:cNvSpPr>
          <p:nvPr/>
        </p:nvSpPr>
        <p:spPr>
          <a:xfrm>
            <a:off x="1392572" y="60121"/>
            <a:ext cx="1029932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Solar absorptance returned to near normal values when the EDS worked</a:t>
            </a:r>
          </a:p>
        </p:txBody>
      </p:sp>
      <p:sp>
        <p:nvSpPr>
          <p:cNvPr id="3" name="TextBox 2">
            <a:extLst>
              <a:ext uri="{FF2B5EF4-FFF2-40B4-BE49-F238E27FC236}">
                <a16:creationId xmlns:a16="http://schemas.microsoft.com/office/drawing/2014/main" id="{19970E5A-1427-BC75-79AB-7B393A2D8CF8}"/>
              </a:ext>
            </a:extLst>
          </p:cNvPr>
          <p:cNvSpPr txBox="1"/>
          <p:nvPr/>
        </p:nvSpPr>
        <p:spPr>
          <a:xfrm>
            <a:off x="2442594" y="6519446"/>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p:graphicFrame>
        <p:nvGraphicFramePr>
          <p:cNvPr id="14" name="Chart 13">
            <a:extLst>
              <a:ext uri="{FF2B5EF4-FFF2-40B4-BE49-F238E27FC236}">
                <a16:creationId xmlns:a16="http://schemas.microsoft.com/office/drawing/2014/main" id="{0C145B73-6755-1781-888E-E4134C05DFA7}"/>
              </a:ext>
            </a:extLst>
          </p:cNvPr>
          <p:cNvGraphicFramePr/>
          <p:nvPr>
            <p:extLst>
              <p:ext uri="{D42A27DB-BD31-4B8C-83A1-F6EECF244321}">
                <p14:modId xmlns:p14="http://schemas.microsoft.com/office/powerpoint/2010/main" val="2076665606"/>
              </p:ext>
            </p:extLst>
          </p:nvPr>
        </p:nvGraphicFramePr>
        <p:xfrm>
          <a:off x="0" y="1210733"/>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A1E38484-8521-6DEE-80FB-334A5DEF169B}"/>
              </a:ext>
            </a:extLst>
          </p:cNvPr>
          <p:cNvSpPr txBox="1"/>
          <p:nvPr/>
        </p:nvSpPr>
        <p:spPr>
          <a:xfrm>
            <a:off x="8250382" y="1844224"/>
            <a:ext cx="3759901" cy="1200329"/>
          </a:xfrm>
          <a:prstGeom prst="rect">
            <a:avLst/>
          </a:prstGeom>
          <a:noFill/>
        </p:spPr>
        <p:txBody>
          <a:bodyPr wrap="square" rtlCol="0">
            <a:spAutoFit/>
          </a:bodyPr>
          <a:lstStyle/>
          <a:p>
            <a:pPr marL="285750" indent="-285750">
              <a:buFont typeface="Arial" panose="020B0604020202020204" pitchFamily="34" charset="0"/>
              <a:buChar char="•"/>
            </a:pPr>
            <a:r>
              <a:rPr lang="en-US" dirty="0"/>
              <a:t>Emissivity values did not change with or without dust</a:t>
            </a:r>
          </a:p>
          <a:p>
            <a:pPr marL="742950" lvl="1" indent="-285750">
              <a:buFont typeface="Arial" panose="020B0604020202020204" pitchFamily="34" charset="0"/>
              <a:buChar char="•"/>
            </a:pPr>
            <a:r>
              <a:rPr lang="en-US" dirty="0"/>
              <a:t>Coatings and dust both have high emissivity values</a:t>
            </a:r>
          </a:p>
        </p:txBody>
      </p:sp>
      <p:sp>
        <p:nvSpPr>
          <p:cNvPr id="4" name="Rectangle 3">
            <a:extLst>
              <a:ext uri="{FF2B5EF4-FFF2-40B4-BE49-F238E27FC236}">
                <a16:creationId xmlns:a16="http://schemas.microsoft.com/office/drawing/2014/main" id="{774F5A6E-8D37-CE87-FE72-AA7EC27C4A13}"/>
              </a:ext>
            </a:extLst>
          </p:cNvPr>
          <p:cNvSpPr/>
          <p:nvPr/>
        </p:nvSpPr>
        <p:spPr>
          <a:xfrm>
            <a:off x="8503920" y="4760562"/>
            <a:ext cx="170267" cy="170267"/>
          </a:xfrm>
          <a:prstGeom prst="rect">
            <a:avLst/>
          </a:prstGeom>
          <a:solidFill>
            <a:srgbClr val="C050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EE3DAE9-8EE6-D2DF-9C63-1387143929D7}"/>
              </a:ext>
            </a:extLst>
          </p:cNvPr>
          <p:cNvSpPr/>
          <p:nvPr/>
        </p:nvSpPr>
        <p:spPr>
          <a:xfrm>
            <a:off x="8503920" y="4460382"/>
            <a:ext cx="170267" cy="170267"/>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5507AAF-BC4A-EB6C-DD9A-57EF64FCD877}"/>
              </a:ext>
            </a:extLst>
          </p:cNvPr>
          <p:cNvSpPr txBox="1"/>
          <p:nvPr/>
        </p:nvSpPr>
        <p:spPr>
          <a:xfrm>
            <a:off x="8752881" y="4360849"/>
            <a:ext cx="787395" cy="369332"/>
          </a:xfrm>
          <a:prstGeom prst="rect">
            <a:avLst/>
          </a:prstGeom>
          <a:noFill/>
        </p:spPr>
        <p:txBody>
          <a:bodyPr wrap="none" rtlCol="0">
            <a:spAutoFit/>
          </a:bodyPr>
          <a:lstStyle/>
          <a:p>
            <a:r>
              <a:rPr lang="en-US" dirty="0"/>
              <a:t>Clean</a:t>
            </a:r>
          </a:p>
        </p:txBody>
      </p:sp>
      <p:sp>
        <p:nvSpPr>
          <p:cNvPr id="8" name="TextBox 7">
            <a:extLst>
              <a:ext uri="{FF2B5EF4-FFF2-40B4-BE49-F238E27FC236}">
                <a16:creationId xmlns:a16="http://schemas.microsoft.com/office/drawing/2014/main" id="{61A22DB8-1AD8-8827-8260-300F75305A64}"/>
              </a:ext>
            </a:extLst>
          </p:cNvPr>
          <p:cNvSpPr txBox="1"/>
          <p:nvPr/>
        </p:nvSpPr>
        <p:spPr>
          <a:xfrm>
            <a:off x="8728950" y="4676201"/>
            <a:ext cx="1184940" cy="369332"/>
          </a:xfrm>
          <a:prstGeom prst="rect">
            <a:avLst/>
          </a:prstGeom>
          <a:noFill/>
        </p:spPr>
        <p:txBody>
          <a:bodyPr wrap="none" rtlCol="0">
            <a:spAutoFit/>
          </a:bodyPr>
          <a:lstStyle/>
          <a:p>
            <a:r>
              <a:rPr lang="en-US" dirty="0"/>
              <a:t>With Dust</a:t>
            </a:r>
          </a:p>
        </p:txBody>
      </p:sp>
      <p:sp>
        <p:nvSpPr>
          <p:cNvPr id="9" name="Rectangle 8">
            <a:extLst>
              <a:ext uri="{FF2B5EF4-FFF2-40B4-BE49-F238E27FC236}">
                <a16:creationId xmlns:a16="http://schemas.microsoft.com/office/drawing/2014/main" id="{043BC7E9-E1A3-EB2F-D3A6-38C36E2B68D8}"/>
              </a:ext>
            </a:extLst>
          </p:cNvPr>
          <p:cNvSpPr/>
          <p:nvPr/>
        </p:nvSpPr>
        <p:spPr>
          <a:xfrm>
            <a:off x="8503920" y="5105411"/>
            <a:ext cx="170267" cy="170267"/>
          </a:xfrm>
          <a:prstGeom prst="rect">
            <a:avLst/>
          </a:prstGeom>
          <a:solidFill>
            <a:srgbClr val="9BBB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5ED7CDE-51F6-DC35-EAE5-2B154E586464}"/>
              </a:ext>
            </a:extLst>
          </p:cNvPr>
          <p:cNvSpPr txBox="1"/>
          <p:nvPr/>
        </p:nvSpPr>
        <p:spPr>
          <a:xfrm>
            <a:off x="8728950" y="5021050"/>
            <a:ext cx="1210588" cy="369332"/>
          </a:xfrm>
          <a:prstGeom prst="rect">
            <a:avLst/>
          </a:prstGeom>
          <a:noFill/>
        </p:spPr>
        <p:txBody>
          <a:bodyPr wrap="none" rtlCol="0">
            <a:spAutoFit/>
          </a:bodyPr>
          <a:lstStyle/>
          <a:p>
            <a:r>
              <a:rPr lang="en-US" dirty="0"/>
              <a:t>After Dust</a:t>
            </a:r>
          </a:p>
        </p:txBody>
      </p:sp>
    </p:spTree>
    <p:extLst>
      <p:ext uri="{BB962C8B-B14F-4D97-AF65-F5344CB8AC3E}">
        <p14:creationId xmlns:p14="http://schemas.microsoft.com/office/powerpoint/2010/main" val="1899809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13</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6" name="Title 2">
            <a:extLst>
              <a:ext uri="{FF2B5EF4-FFF2-40B4-BE49-F238E27FC236}">
                <a16:creationId xmlns:a16="http://schemas.microsoft.com/office/drawing/2014/main" id="{81C2BC68-A436-44A9-AA33-E432967021B5}"/>
              </a:ext>
            </a:extLst>
          </p:cNvPr>
          <p:cNvSpPr txBox="1">
            <a:spLocks/>
          </p:cNvSpPr>
          <p:nvPr/>
        </p:nvSpPr>
        <p:spPr>
          <a:xfrm>
            <a:off x="1392572" y="60121"/>
            <a:ext cx="1029932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The voltage required to breakdown increased with the addition of the EDS</a:t>
            </a:r>
          </a:p>
        </p:txBody>
      </p:sp>
      <p:sp>
        <p:nvSpPr>
          <p:cNvPr id="3" name="TextBox 2">
            <a:extLst>
              <a:ext uri="{FF2B5EF4-FFF2-40B4-BE49-F238E27FC236}">
                <a16:creationId xmlns:a16="http://schemas.microsoft.com/office/drawing/2014/main" id="{19970E5A-1427-BC75-79AB-7B393A2D8CF8}"/>
              </a:ext>
            </a:extLst>
          </p:cNvPr>
          <p:cNvSpPr txBox="1"/>
          <p:nvPr/>
        </p:nvSpPr>
        <p:spPr>
          <a:xfrm>
            <a:off x="2360614" y="6574423"/>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p:graphicFrame>
        <p:nvGraphicFramePr>
          <p:cNvPr id="14" name="Chart 13">
            <a:extLst>
              <a:ext uri="{FF2B5EF4-FFF2-40B4-BE49-F238E27FC236}">
                <a16:creationId xmlns:a16="http://schemas.microsoft.com/office/drawing/2014/main" id="{0C145B73-6755-1781-888E-E4134C05DFA7}"/>
              </a:ext>
            </a:extLst>
          </p:cNvPr>
          <p:cNvGraphicFramePr/>
          <p:nvPr>
            <p:extLst>
              <p:ext uri="{D42A27DB-BD31-4B8C-83A1-F6EECF244321}">
                <p14:modId xmlns:p14="http://schemas.microsoft.com/office/powerpoint/2010/main" val="273461053"/>
              </p:ext>
            </p:extLst>
          </p:nvPr>
        </p:nvGraphicFramePr>
        <p:xfrm>
          <a:off x="-9608" y="1074274"/>
          <a:ext cx="7390874" cy="5038717"/>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oup 3">
            <a:extLst>
              <a:ext uri="{FF2B5EF4-FFF2-40B4-BE49-F238E27FC236}">
                <a16:creationId xmlns:a16="http://schemas.microsoft.com/office/drawing/2014/main" id="{3FC932D8-B871-C2AD-59EA-EC1F6451F7F5}"/>
              </a:ext>
            </a:extLst>
          </p:cNvPr>
          <p:cNvGrpSpPr/>
          <p:nvPr/>
        </p:nvGrpSpPr>
        <p:grpSpPr>
          <a:xfrm>
            <a:off x="7529611" y="1246651"/>
            <a:ext cx="4662389" cy="2159190"/>
            <a:chOff x="0" y="0"/>
            <a:chExt cx="5131663" cy="2424837"/>
          </a:xfrm>
        </p:grpSpPr>
        <p:pic>
          <p:nvPicPr>
            <p:cNvPr id="5" name="Picture 4">
              <a:extLst>
                <a:ext uri="{FF2B5EF4-FFF2-40B4-BE49-F238E27FC236}">
                  <a16:creationId xmlns:a16="http://schemas.microsoft.com/office/drawing/2014/main" id="{2792091C-97A8-4C32-E917-E32A7863761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892" t="7660" r="21209" b="12210"/>
            <a:stretch/>
          </p:blipFill>
          <p:spPr bwMode="auto">
            <a:xfrm>
              <a:off x="0" y="1"/>
              <a:ext cx="2616835" cy="2424430"/>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048200B8-99BD-8F43-67D9-D7248758521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990" t="958" r="20949" b="1973"/>
            <a:stretch/>
          </p:blipFill>
          <p:spPr bwMode="auto">
            <a:xfrm>
              <a:off x="2699181" y="0"/>
              <a:ext cx="2432482" cy="2424837"/>
            </a:xfrm>
            <a:prstGeom prst="rect">
              <a:avLst/>
            </a:prstGeom>
            <a:noFill/>
            <a:ln>
              <a:noFill/>
            </a:ln>
            <a:extLst>
              <a:ext uri="{53640926-AAD7-44D8-BBD7-CCE9431645EC}">
                <a14:shadowObscured xmlns:a14="http://schemas.microsoft.com/office/drawing/2010/main"/>
              </a:ext>
            </a:extLst>
          </p:spPr>
        </p:pic>
        <p:sp>
          <p:nvSpPr>
            <p:cNvPr id="8" name="Oval 7">
              <a:extLst>
                <a:ext uri="{FF2B5EF4-FFF2-40B4-BE49-F238E27FC236}">
                  <a16:creationId xmlns:a16="http://schemas.microsoft.com/office/drawing/2014/main" id="{0A7E4C10-01AB-FA3E-FFB1-B3D3ED67C9AB}"/>
                </a:ext>
              </a:extLst>
            </p:cNvPr>
            <p:cNvSpPr/>
            <p:nvPr/>
          </p:nvSpPr>
          <p:spPr>
            <a:xfrm>
              <a:off x="1771234" y="457202"/>
              <a:ext cx="171450" cy="18759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9" name="Oval 8">
              <a:extLst>
                <a:ext uri="{FF2B5EF4-FFF2-40B4-BE49-F238E27FC236}">
                  <a16:creationId xmlns:a16="http://schemas.microsoft.com/office/drawing/2014/main" id="{277AF0EF-BD3E-F8A6-1CB2-80C01B54F5E1}"/>
                </a:ext>
              </a:extLst>
            </p:cNvPr>
            <p:cNvSpPr/>
            <p:nvPr/>
          </p:nvSpPr>
          <p:spPr>
            <a:xfrm>
              <a:off x="1885534" y="1705017"/>
              <a:ext cx="171450" cy="18759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Oval 9">
              <a:extLst>
                <a:ext uri="{FF2B5EF4-FFF2-40B4-BE49-F238E27FC236}">
                  <a16:creationId xmlns:a16="http://schemas.microsoft.com/office/drawing/2014/main" id="{AB9F3CEE-F3EC-D2B4-F15C-E5101DE45AD8}"/>
                </a:ext>
              </a:extLst>
            </p:cNvPr>
            <p:cNvSpPr/>
            <p:nvPr/>
          </p:nvSpPr>
          <p:spPr>
            <a:xfrm>
              <a:off x="459622" y="1666956"/>
              <a:ext cx="171450" cy="18759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1" name="Oval 10">
              <a:extLst>
                <a:ext uri="{FF2B5EF4-FFF2-40B4-BE49-F238E27FC236}">
                  <a16:creationId xmlns:a16="http://schemas.microsoft.com/office/drawing/2014/main" id="{3704EA37-59F7-8EB2-3521-2D0E794C31A5}"/>
                </a:ext>
              </a:extLst>
            </p:cNvPr>
            <p:cNvSpPr/>
            <p:nvPr/>
          </p:nvSpPr>
          <p:spPr>
            <a:xfrm>
              <a:off x="707392" y="534449"/>
              <a:ext cx="171450" cy="18759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2" name="Oval 11">
              <a:extLst>
                <a:ext uri="{FF2B5EF4-FFF2-40B4-BE49-F238E27FC236}">
                  <a16:creationId xmlns:a16="http://schemas.microsoft.com/office/drawing/2014/main" id="{3968F570-3E15-4192-CAB2-0C7B996FF9DD}"/>
                </a:ext>
              </a:extLst>
            </p:cNvPr>
            <p:cNvSpPr/>
            <p:nvPr/>
          </p:nvSpPr>
          <p:spPr>
            <a:xfrm>
              <a:off x="1222692" y="1002645"/>
              <a:ext cx="171450" cy="18759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grpSp>
        <p:nvGrpSpPr>
          <p:cNvPr id="13" name="Group 12">
            <a:extLst>
              <a:ext uri="{FF2B5EF4-FFF2-40B4-BE49-F238E27FC236}">
                <a16:creationId xmlns:a16="http://schemas.microsoft.com/office/drawing/2014/main" id="{C57359AC-8F1D-50EA-F531-BC33D54FA00E}"/>
              </a:ext>
            </a:extLst>
          </p:cNvPr>
          <p:cNvGrpSpPr/>
          <p:nvPr/>
        </p:nvGrpSpPr>
        <p:grpSpPr>
          <a:xfrm>
            <a:off x="8313292" y="3821901"/>
            <a:ext cx="3705860" cy="2291715"/>
            <a:chOff x="0" y="0"/>
            <a:chExt cx="3705874" cy="2292277"/>
          </a:xfrm>
        </p:grpSpPr>
        <p:pic>
          <p:nvPicPr>
            <p:cNvPr id="15" name="Picture 14" descr="Text, letter&#10;&#10;Description automatically generated">
              <a:extLst>
                <a:ext uri="{FF2B5EF4-FFF2-40B4-BE49-F238E27FC236}">
                  <a16:creationId xmlns:a16="http://schemas.microsoft.com/office/drawing/2014/main" id="{759FF87D-EA0A-06E5-EB0C-C950F24585C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696" t="11531" r="27593" b="10031"/>
            <a:stretch/>
          </p:blipFill>
          <p:spPr>
            <a:xfrm rot="10800000">
              <a:off x="0" y="0"/>
              <a:ext cx="1851661" cy="2283139"/>
            </a:xfrm>
            <a:prstGeom prst="rect">
              <a:avLst/>
            </a:prstGeom>
          </p:spPr>
        </p:pic>
        <p:pic>
          <p:nvPicPr>
            <p:cNvPr id="17" name="Picture 16" descr="A picture containing indoor, white, dirty&#10;&#10;Description automatically generated">
              <a:extLst>
                <a:ext uri="{FF2B5EF4-FFF2-40B4-BE49-F238E27FC236}">
                  <a16:creationId xmlns:a16="http://schemas.microsoft.com/office/drawing/2014/main" id="{7A8DA7FE-0F3C-7F61-CF20-80C80A2A50C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880" t="17854" r="14099" b="19648"/>
            <a:stretch/>
          </p:blipFill>
          <p:spPr>
            <a:xfrm rot="5400000">
              <a:off x="1664654" y="251056"/>
              <a:ext cx="2292276" cy="1790165"/>
            </a:xfrm>
            <a:prstGeom prst="rect">
              <a:avLst/>
            </a:prstGeom>
          </p:spPr>
        </p:pic>
      </p:grpSp>
      <p:sp>
        <p:nvSpPr>
          <p:cNvPr id="19" name="TextBox 18">
            <a:extLst>
              <a:ext uri="{FF2B5EF4-FFF2-40B4-BE49-F238E27FC236}">
                <a16:creationId xmlns:a16="http://schemas.microsoft.com/office/drawing/2014/main" id="{2EBE0C1A-5C97-5451-9792-BF329FAA3F25}"/>
              </a:ext>
            </a:extLst>
          </p:cNvPr>
          <p:cNvSpPr txBox="1"/>
          <p:nvPr/>
        </p:nvSpPr>
        <p:spPr>
          <a:xfrm>
            <a:off x="8926025" y="3371559"/>
            <a:ext cx="2111871" cy="369332"/>
          </a:xfrm>
          <a:prstGeom prst="rect">
            <a:avLst/>
          </a:prstGeom>
          <a:noFill/>
        </p:spPr>
        <p:txBody>
          <a:bodyPr wrap="square" rtlCol="0">
            <a:spAutoFit/>
          </a:bodyPr>
          <a:lstStyle/>
          <a:p>
            <a:r>
              <a:rPr lang="en-US" dirty="0"/>
              <a:t>Coated aluminum</a:t>
            </a:r>
          </a:p>
        </p:txBody>
      </p:sp>
      <p:sp>
        <p:nvSpPr>
          <p:cNvPr id="20" name="TextBox 19">
            <a:extLst>
              <a:ext uri="{FF2B5EF4-FFF2-40B4-BE49-F238E27FC236}">
                <a16:creationId xmlns:a16="http://schemas.microsoft.com/office/drawing/2014/main" id="{752C10F3-23D3-5CCD-6B1F-B449B8D64EE3}"/>
              </a:ext>
            </a:extLst>
          </p:cNvPr>
          <p:cNvSpPr txBox="1"/>
          <p:nvPr/>
        </p:nvSpPr>
        <p:spPr>
          <a:xfrm>
            <a:off x="8792937" y="6112991"/>
            <a:ext cx="2872114" cy="369332"/>
          </a:xfrm>
          <a:prstGeom prst="rect">
            <a:avLst/>
          </a:prstGeom>
          <a:noFill/>
        </p:spPr>
        <p:txBody>
          <a:bodyPr wrap="square" rtlCol="0">
            <a:spAutoFit/>
          </a:bodyPr>
          <a:lstStyle/>
          <a:p>
            <a:r>
              <a:rPr lang="en-US" dirty="0"/>
              <a:t>Coated EDS on aluminum</a:t>
            </a:r>
          </a:p>
        </p:txBody>
      </p:sp>
      <p:sp>
        <p:nvSpPr>
          <p:cNvPr id="22" name="TextBox 21">
            <a:extLst>
              <a:ext uri="{FF2B5EF4-FFF2-40B4-BE49-F238E27FC236}">
                <a16:creationId xmlns:a16="http://schemas.microsoft.com/office/drawing/2014/main" id="{3BF5E537-7EA9-0063-5C73-C8866122C2D0}"/>
              </a:ext>
            </a:extLst>
          </p:cNvPr>
          <p:cNvSpPr txBox="1"/>
          <p:nvPr/>
        </p:nvSpPr>
        <p:spPr>
          <a:xfrm>
            <a:off x="94423" y="6141125"/>
            <a:ext cx="7939685" cy="646331"/>
          </a:xfrm>
          <a:prstGeom prst="rect">
            <a:avLst/>
          </a:prstGeom>
          <a:noFill/>
        </p:spPr>
        <p:txBody>
          <a:bodyPr wrap="square" rtlCol="0">
            <a:spAutoFit/>
          </a:bodyPr>
          <a:lstStyle/>
          <a:p>
            <a:r>
              <a:rPr lang="en-US" dirty="0"/>
              <a:t>All coatings insulative in vacuum (AZ-93 and solar white statically dissipative at 50% RH)</a:t>
            </a:r>
          </a:p>
        </p:txBody>
      </p:sp>
    </p:spTree>
    <p:extLst>
      <p:ext uri="{BB962C8B-B14F-4D97-AF65-F5344CB8AC3E}">
        <p14:creationId xmlns:p14="http://schemas.microsoft.com/office/powerpoint/2010/main" val="1275032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14</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6" name="Title 2">
            <a:extLst>
              <a:ext uri="{FF2B5EF4-FFF2-40B4-BE49-F238E27FC236}">
                <a16:creationId xmlns:a16="http://schemas.microsoft.com/office/drawing/2014/main" id="{81C2BC68-A436-44A9-AA33-E432967021B5}"/>
              </a:ext>
            </a:extLst>
          </p:cNvPr>
          <p:cNvSpPr txBox="1">
            <a:spLocks/>
          </p:cNvSpPr>
          <p:nvPr/>
        </p:nvSpPr>
        <p:spPr>
          <a:xfrm>
            <a:off x="1392572" y="60121"/>
            <a:ext cx="1029932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Thermal vacuum tests indicate a different adhesive is necessary for EDS functionality</a:t>
            </a:r>
          </a:p>
        </p:txBody>
      </p:sp>
      <p:sp>
        <p:nvSpPr>
          <p:cNvPr id="3" name="TextBox 2">
            <a:extLst>
              <a:ext uri="{FF2B5EF4-FFF2-40B4-BE49-F238E27FC236}">
                <a16:creationId xmlns:a16="http://schemas.microsoft.com/office/drawing/2014/main" id="{19970E5A-1427-BC75-79AB-7B393A2D8CF8}"/>
              </a:ext>
            </a:extLst>
          </p:cNvPr>
          <p:cNvSpPr txBox="1"/>
          <p:nvPr/>
        </p:nvSpPr>
        <p:spPr>
          <a:xfrm>
            <a:off x="2442594" y="6519446"/>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p:sp>
        <p:nvSpPr>
          <p:cNvPr id="19" name="TextBox 18">
            <a:extLst>
              <a:ext uri="{FF2B5EF4-FFF2-40B4-BE49-F238E27FC236}">
                <a16:creationId xmlns:a16="http://schemas.microsoft.com/office/drawing/2014/main" id="{2EBE0C1A-5C97-5451-9792-BF329FAA3F25}"/>
              </a:ext>
            </a:extLst>
          </p:cNvPr>
          <p:cNvSpPr txBox="1"/>
          <p:nvPr/>
        </p:nvSpPr>
        <p:spPr>
          <a:xfrm>
            <a:off x="406338" y="1437544"/>
            <a:ext cx="2111871" cy="369332"/>
          </a:xfrm>
          <a:prstGeom prst="rect">
            <a:avLst/>
          </a:prstGeom>
          <a:noFill/>
        </p:spPr>
        <p:txBody>
          <a:bodyPr wrap="square" rtlCol="0">
            <a:spAutoFit/>
          </a:bodyPr>
          <a:lstStyle/>
          <a:p>
            <a:r>
              <a:rPr lang="en-US" dirty="0"/>
              <a:t>Thermal profile:</a:t>
            </a:r>
          </a:p>
        </p:txBody>
      </p:sp>
      <p:sp>
        <p:nvSpPr>
          <p:cNvPr id="20" name="TextBox 19">
            <a:extLst>
              <a:ext uri="{FF2B5EF4-FFF2-40B4-BE49-F238E27FC236}">
                <a16:creationId xmlns:a16="http://schemas.microsoft.com/office/drawing/2014/main" id="{752C10F3-23D3-5CCD-6B1F-B449B8D64EE3}"/>
              </a:ext>
            </a:extLst>
          </p:cNvPr>
          <p:cNvSpPr txBox="1"/>
          <p:nvPr/>
        </p:nvSpPr>
        <p:spPr>
          <a:xfrm>
            <a:off x="9563100" y="2627769"/>
            <a:ext cx="2628900" cy="923330"/>
          </a:xfrm>
          <a:prstGeom prst="rect">
            <a:avLst/>
          </a:prstGeom>
          <a:noFill/>
        </p:spPr>
        <p:txBody>
          <a:bodyPr wrap="square" rtlCol="0">
            <a:spAutoFit/>
          </a:bodyPr>
          <a:lstStyle/>
          <a:p>
            <a:pPr algn="ctr"/>
            <a:r>
              <a:rPr lang="en-US" dirty="0"/>
              <a:t>EDS did not function after reaching steady state </a:t>
            </a:r>
          </a:p>
        </p:txBody>
      </p:sp>
      <p:grpSp>
        <p:nvGrpSpPr>
          <p:cNvPr id="18" name="Group 17">
            <a:extLst>
              <a:ext uri="{FF2B5EF4-FFF2-40B4-BE49-F238E27FC236}">
                <a16:creationId xmlns:a16="http://schemas.microsoft.com/office/drawing/2014/main" id="{D0991F87-13DB-5A26-FD4E-394920ED34C6}"/>
              </a:ext>
            </a:extLst>
          </p:cNvPr>
          <p:cNvGrpSpPr/>
          <p:nvPr/>
        </p:nvGrpSpPr>
        <p:grpSpPr>
          <a:xfrm>
            <a:off x="4279387" y="1542499"/>
            <a:ext cx="5331461" cy="3495675"/>
            <a:chOff x="0" y="0"/>
            <a:chExt cx="5331461" cy="3495676"/>
          </a:xfrm>
        </p:grpSpPr>
        <p:pic>
          <p:nvPicPr>
            <p:cNvPr id="21" name="Picture 20">
              <a:extLst>
                <a:ext uri="{FF2B5EF4-FFF2-40B4-BE49-F238E27FC236}">
                  <a16:creationId xmlns:a16="http://schemas.microsoft.com/office/drawing/2014/main" id="{40B5748A-CA2C-7FBF-0FB8-D38D4E48EF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33388" y="433389"/>
              <a:ext cx="3495675" cy="26289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65254A48-0D72-4944-B69A-3265BC35A8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2269173" y="433388"/>
              <a:ext cx="3495675" cy="2628900"/>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2">
              <a:extLst>
                <a:ext uri="{FF2B5EF4-FFF2-40B4-BE49-F238E27FC236}">
                  <a16:creationId xmlns:a16="http://schemas.microsoft.com/office/drawing/2014/main" id="{43870915-B410-C389-33C4-7AA154A041EB}"/>
                </a:ext>
              </a:extLst>
            </p:cNvPr>
            <p:cNvSpPr/>
            <p:nvPr/>
          </p:nvSpPr>
          <p:spPr>
            <a:xfrm>
              <a:off x="853119" y="1085270"/>
              <a:ext cx="758191" cy="6625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4" name="Oval 23">
              <a:extLst>
                <a:ext uri="{FF2B5EF4-FFF2-40B4-BE49-F238E27FC236}">
                  <a16:creationId xmlns:a16="http://schemas.microsoft.com/office/drawing/2014/main" id="{A3E037F7-6FEC-4292-AA88-702D86CCDDB7}"/>
                </a:ext>
              </a:extLst>
            </p:cNvPr>
            <p:cNvSpPr/>
            <p:nvPr/>
          </p:nvSpPr>
          <p:spPr>
            <a:xfrm>
              <a:off x="3784600" y="1528473"/>
              <a:ext cx="464820" cy="4387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graphicFrame>
        <p:nvGraphicFramePr>
          <p:cNvPr id="25" name="Chart 24">
            <a:extLst>
              <a:ext uri="{FF2B5EF4-FFF2-40B4-BE49-F238E27FC236}">
                <a16:creationId xmlns:a16="http://schemas.microsoft.com/office/drawing/2014/main" id="{CE220F83-9CCE-6114-1712-E66E19C079F8}"/>
              </a:ext>
            </a:extLst>
          </p:cNvPr>
          <p:cNvGraphicFramePr/>
          <p:nvPr>
            <p:extLst>
              <p:ext uri="{D42A27DB-BD31-4B8C-83A1-F6EECF244321}">
                <p14:modId xmlns:p14="http://schemas.microsoft.com/office/powerpoint/2010/main" val="2413589220"/>
              </p:ext>
            </p:extLst>
          </p:nvPr>
        </p:nvGraphicFramePr>
        <p:xfrm>
          <a:off x="140772" y="1806876"/>
          <a:ext cx="3750157" cy="2966923"/>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25">
            <a:extLst>
              <a:ext uri="{FF2B5EF4-FFF2-40B4-BE49-F238E27FC236}">
                <a16:creationId xmlns:a16="http://schemas.microsoft.com/office/drawing/2014/main" id="{BD47C95E-3BA0-E64F-A3A7-1D462D95F582}"/>
              </a:ext>
            </a:extLst>
          </p:cNvPr>
          <p:cNvSpPr txBox="1"/>
          <p:nvPr/>
        </p:nvSpPr>
        <p:spPr>
          <a:xfrm>
            <a:off x="1110942" y="5655940"/>
            <a:ext cx="9970114" cy="646331"/>
          </a:xfrm>
          <a:prstGeom prst="rect">
            <a:avLst/>
          </a:prstGeom>
          <a:noFill/>
        </p:spPr>
        <p:txBody>
          <a:bodyPr wrap="square" rtlCol="0">
            <a:spAutoFit/>
          </a:bodyPr>
          <a:lstStyle/>
          <a:p>
            <a:pPr algn="ctr"/>
            <a:r>
              <a:rPr lang="en-US" dirty="0"/>
              <a:t>Further testing necessary to determine the thermal impact the EDS has on the radiator performance (effective emittance)</a:t>
            </a:r>
          </a:p>
        </p:txBody>
      </p:sp>
    </p:spTree>
    <p:extLst>
      <p:ext uri="{BB962C8B-B14F-4D97-AF65-F5344CB8AC3E}">
        <p14:creationId xmlns:p14="http://schemas.microsoft.com/office/powerpoint/2010/main" val="2015413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15</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7" name="TextBox 6">
            <a:extLst>
              <a:ext uri="{FF2B5EF4-FFF2-40B4-BE49-F238E27FC236}">
                <a16:creationId xmlns:a16="http://schemas.microsoft.com/office/drawing/2014/main" id="{54CD7E73-5679-440C-AB37-74AABCF89D09}"/>
              </a:ext>
            </a:extLst>
          </p:cNvPr>
          <p:cNvSpPr txBox="1"/>
          <p:nvPr/>
        </p:nvSpPr>
        <p:spPr>
          <a:xfrm>
            <a:off x="122325" y="1146879"/>
            <a:ext cx="8448583" cy="3416320"/>
          </a:xfrm>
          <a:prstGeom prst="rect">
            <a:avLst/>
          </a:prstGeom>
          <a:noFill/>
        </p:spPr>
        <p:txBody>
          <a:bodyPr wrap="square" rtlCol="0">
            <a:spAutoFit/>
          </a:bodyPr>
          <a:lstStyle/>
          <a:p>
            <a:r>
              <a:rPr lang="en-US" dirty="0"/>
              <a:t>Conclusion:</a:t>
            </a:r>
          </a:p>
          <a:p>
            <a:endParaRPr lang="en-US" dirty="0"/>
          </a:p>
          <a:p>
            <a:pPr marL="285750" indent="-285750">
              <a:buFont typeface="Arial" panose="020B0604020202020204" pitchFamily="34" charset="0"/>
              <a:buChar char="•"/>
            </a:pPr>
            <a:r>
              <a:rPr lang="en-US" dirty="0"/>
              <a:t>Tested various coatings on EDSs bonded to radiators</a:t>
            </a:r>
          </a:p>
          <a:p>
            <a:pPr marL="742950" lvl="1" indent="-285750">
              <a:buFont typeface="Arial" panose="020B0604020202020204" pitchFamily="34" charset="0"/>
              <a:buChar char="•"/>
            </a:pPr>
            <a:r>
              <a:rPr lang="en-US" dirty="0"/>
              <a:t>Measured dust clearing, thermal optical properties with and without dust</a:t>
            </a:r>
          </a:p>
          <a:p>
            <a:pPr marL="1200150" lvl="2" indent="-285750">
              <a:buFont typeface="Arial" panose="020B0604020202020204" pitchFamily="34" charset="0"/>
              <a:buChar char="•"/>
            </a:pPr>
            <a:r>
              <a:rPr lang="en-US" dirty="0"/>
              <a:t>Solar absorptance measurements returned to within 10% of starting value after dust removal on the best coating EDS combinations</a:t>
            </a:r>
          </a:p>
          <a:p>
            <a:endParaRPr lang="en-US" dirty="0"/>
          </a:p>
          <a:p>
            <a:r>
              <a:rPr lang="en-US" dirty="0"/>
              <a:t>Future testing</a:t>
            </a:r>
          </a:p>
          <a:p>
            <a:pPr marL="285750" indent="-285750">
              <a:buFont typeface="Arial" panose="020B0604020202020204" pitchFamily="34" charset="0"/>
              <a:buChar char="•"/>
            </a:pPr>
            <a:r>
              <a:rPr lang="en-US" dirty="0"/>
              <a:t>Effective emittance of the EDS with a thermal control coating</a:t>
            </a:r>
          </a:p>
          <a:p>
            <a:pPr marL="285750" indent="-285750">
              <a:buFont typeface="Arial" panose="020B0604020202020204" pitchFamily="34" charset="0"/>
              <a:buChar char="•"/>
            </a:pPr>
            <a:r>
              <a:rPr lang="en-US" dirty="0"/>
              <a:t>New adhesives to mitigate delamination at higher temperatures</a:t>
            </a:r>
          </a:p>
          <a:p>
            <a:pPr marL="285750" indent="-285750">
              <a:buFont typeface="Arial" panose="020B0604020202020204" pitchFamily="34" charset="0"/>
              <a:buChar char="•"/>
            </a:pPr>
            <a:r>
              <a:rPr lang="en-US" dirty="0"/>
              <a:t>Testing a functional thermal radiator with a coolant loop with the EDS</a:t>
            </a:r>
          </a:p>
          <a:p>
            <a:pPr marL="285750" indent="-285750">
              <a:buFont typeface="Arial" panose="020B0604020202020204" pitchFamily="34" charset="0"/>
              <a:buChar char="•"/>
            </a:pPr>
            <a:r>
              <a:rPr lang="en-US" dirty="0"/>
              <a:t>Scaling up the EDS to a full-size radiator used in space</a:t>
            </a:r>
          </a:p>
        </p:txBody>
      </p:sp>
      <p:sp>
        <p:nvSpPr>
          <p:cNvPr id="8" name="Rectangle 7">
            <a:extLst>
              <a:ext uri="{FF2B5EF4-FFF2-40B4-BE49-F238E27FC236}">
                <a16:creationId xmlns:a16="http://schemas.microsoft.com/office/drawing/2014/main" id="{5F423603-7714-47E3-BC58-B1F17E96EA7B}"/>
              </a:ext>
            </a:extLst>
          </p:cNvPr>
          <p:cNvSpPr/>
          <p:nvPr/>
        </p:nvSpPr>
        <p:spPr bwMode="auto">
          <a:xfrm rot="20607014">
            <a:off x="9765200" y="2824973"/>
            <a:ext cx="1763281" cy="428588"/>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9" name="Rectangle 8">
            <a:extLst>
              <a:ext uri="{FF2B5EF4-FFF2-40B4-BE49-F238E27FC236}">
                <a16:creationId xmlns:a16="http://schemas.microsoft.com/office/drawing/2014/main" id="{1F0512E7-D339-4A51-A667-B5E9C6CDE595}"/>
              </a:ext>
            </a:extLst>
          </p:cNvPr>
          <p:cNvSpPr/>
          <p:nvPr/>
        </p:nvSpPr>
        <p:spPr bwMode="auto">
          <a:xfrm rot="20581526">
            <a:off x="9765713" y="2607513"/>
            <a:ext cx="1763281" cy="428590"/>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10" name="Rectangle 9">
            <a:extLst>
              <a:ext uri="{FF2B5EF4-FFF2-40B4-BE49-F238E27FC236}">
                <a16:creationId xmlns:a16="http://schemas.microsoft.com/office/drawing/2014/main" id="{1D31B379-CBEE-4DB0-BEE8-AB039F688A1E}"/>
              </a:ext>
            </a:extLst>
          </p:cNvPr>
          <p:cNvSpPr/>
          <p:nvPr/>
        </p:nvSpPr>
        <p:spPr bwMode="auto">
          <a:xfrm rot="20584541">
            <a:off x="9765652" y="2393825"/>
            <a:ext cx="1763281" cy="42858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11" name="TextBox 10">
            <a:extLst>
              <a:ext uri="{FF2B5EF4-FFF2-40B4-BE49-F238E27FC236}">
                <a16:creationId xmlns:a16="http://schemas.microsoft.com/office/drawing/2014/main" id="{F20F9508-3770-4676-817B-D2ECCB4362D6}"/>
              </a:ext>
            </a:extLst>
          </p:cNvPr>
          <p:cNvSpPr txBox="1"/>
          <p:nvPr/>
        </p:nvSpPr>
        <p:spPr>
          <a:xfrm>
            <a:off x="8648311" y="3191163"/>
            <a:ext cx="1177533" cy="338554"/>
          </a:xfrm>
          <a:prstGeom prst="rect">
            <a:avLst/>
          </a:prstGeom>
          <a:noFill/>
        </p:spPr>
        <p:txBody>
          <a:bodyPr wrap="square" rtlCol="0">
            <a:spAutoFit/>
          </a:bodyPr>
          <a:lstStyle/>
          <a:p>
            <a:pPr algn="ctr"/>
            <a:r>
              <a:rPr lang="en-US" sz="1600" dirty="0"/>
              <a:t>Radiator</a:t>
            </a:r>
          </a:p>
        </p:txBody>
      </p:sp>
      <p:sp>
        <p:nvSpPr>
          <p:cNvPr id="12" name="TextBox 11">
            <a:extLst>
              <a:ext uri="{FF2B5EF4-FFF2-40B4-BE49-F238E27FC236}">
                <a16:creationId xmlns:a16="http://schemas.microsoft.com/office/drawing/2014/main" id="{3734CCDC-31F5-4CDB-8D5A-CAE093ADEC81}"/>
              </a:ext>
            </a:extLst>
          </p:cNvPr>
          <p:cNvSpPr txBox="1"/>
          <p:nvPr/>
        </p:nvSpPr>
        <p:spPr>
          <a:xfrm>
            <a:off x="11189716" y="2436756"/>
            <a:ext cx="1455654" cy="338554"/>
          </a:xfrm>
          <a:prstGeom prst="rect">
            <a:avLst/>
          </a:prstGeom>
          <a:noFill/>
        </p:spPr>
        <p:txBody>
          <a:bodyPr wrap="square" rtlCol="0">
            <a:spAutoFit/>
          </a:bodyPr>
          <a:lstStyle/>
          <a:p>
            <a:pPr algn="ctr"/>
            <a:r>
              <a:rPr lang="en-US" sz="1600" dirty="0"/>
              <a:t>EDS</a:t>
            </a:r>
          </a:p>
        </p:txBody>
      </p:sp>
      <p:sp>
        <p:nvSpPr>
          <p:cNvPr id="13" name="TextBox 12">
            <a:extLst>
              <a:ext uri="{FF2B5EF4-FFF2-40B4-BE49-F238E27FC236}">
                <a16:creationId xmlns:a16="http://schemas.microsoft.com/office/drawing/2014/main" id="{9BCC3868-70D7-4210-80F6-AA0E26B475CD}"/>
              </a:ext>
            </a:extLst>
          </p:cNvPr>
          <p:cNvSpPr txBox="1"/>
          <p:nvPr/>
        </p:nvSpPr>
        <p:spPr>
          <a:xfrm>
            <a:off x="8759125" y="2267479"/>
            <a:ext cx="1177533" cy="338554"/>
          </a:xfrm>
          <a:prstGeom prst="rect">
            <a:avLst/>
          </a:prstGeom>
          <a:noFill/>
        </p:spPr>
        <p:txBody>
          <a:bodyPr wrap="square" rtlCol="0">
            <a:spAutoFit/>
          </a:bodyPr>
          <a:lstStyle/>
          <a:p>
            <a:pPr algn="ctr"/>
            <a:r>
              <a:rPr lang="en-US" sz="1600" dirty="0"/>
              <a:t>Coating</a:t>
            </a:r>
          </a:p>
        </p:txBody>
      </p:sp>
      <p:sp>
        <p:nvSpPr>
          <p:cNvPr id="20" name="Title 2">
            <a:extLst>
              <a:ext uri="{FF2B5EF4-FFF2-40B4-BE49-F238E27FC236}">
                <a16:creationId xmlns:a16="http://schemas.microsoft.com/office/drawing/2014/main" id="{CC15DBA0-8306-4872-8CCA-E32D0858B73B}"/>
              </a:ext>
            </a:extLst>
          </p:cNvPr>
          <p:cNvSpPr txBox="1">
            <a:spLocks noGrp="1"/>
          </p:cNvSpPr>
          <p:nvPr>
            <p:ph type="title"/>
          </p:nvPr>
        </p:nvSpPr>
        <p:spPr>
          <a:xfrm>
            <a:off x="1625600" y="0"/>
            <a:ext cx="1022804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Future work will refine the EDS radiator stack up and conduct thermal testing</a:t>
            </a:r>
          </a:p>
        </p:txBody>
      </p:sp>
      <p:sp>
        <p:nvSpPr>
          <p:cNvPr id="3" name="TextBox 2">
            <a:extLst>
              <a:ext uri="{FF2B5EF4-FFF2-40B4-BE49-F238E27FC236}">
                <a16:creationId xmlns:a16="http://schemas.microsoft.com/office/drawing/2014/main" id="{2616C689-36D0-67CD-D726-CF2CDE2F3BB5}"/>
              </a:ext>
            </a:extLst>
          </p:cNvPr>
          <p:cNvSpPr txBox="1"/>
          <p:nvPr/>
        </p:nvSpPr>
        <p:spPr>
          <a:xfrm>
            <a:off x="2910466" y="6563383"/>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p:grpSp>
        <p:nvGrpSpPr>
          <p:cNvPr id="4" name="Group 3">
            <a:extLst>
              <a:ext uri="{FF2B5EF4-FFF2-40B4-BE49-F238E27FC236}">
                <a16:creationId xmlns:a16="http://schemas.microsoft.com/office/drawing/2014/main" id="{3DC032F6-B22C-917C-36C5-C4DD3825BD59}"/>
              </a:ext>
            </a:extLst>
          </p:cNvPr>
          <p:cNvGrpSpPr/>
          <p:nvPr/>
        </p:nvGrpSpPr>
        <p:grpSpPr>
          <a:xfrm>
            <a:off x="3605908" y="4561469"/>
            <a:ext cx="5741983" cy="1996857"/>
            <a:chOff x="0" y="0"/>
            <a:chExt cx="6540502" cy="2552700"/>
          </a:xfrm>
        </p:grpSpPr>
        <p:pic>
          <p:nvPicPr>
            <p:cNvPr id="5" name="Picture 4" descr="Letter&#10;&#10;Description automatically generated with low confidence">
              <a:extLst>
                <a:ext uri="{FF2B5EF4-FFF2-40B4-BE49-F238E27FC236}">
                  <a16:creationId xmlns:a16="http://schemas.microsoft.com/office/drawing/2014/main" id="{2174E31E-2DB2-5E6D-1D8E-C4A67531D9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343" r="23295" b="3828"/>
            <a:stretch/>
          </p:blipFill>
          <p:spPr>
            <a:xfrm>
              <a:off x="3314702" y="0"/>
              <a:ext cx="3225800" cy="2552700"/>
            </a:xfrm>
            <a:prstGeom prst="rect">
              <a:avLst/>
            </a:prstGeom>
          </p:spPr>
        </p:pic>
        <p:pic>
          <p:nvPicPr>
            <p:cNvPr id="15" name="Picture 14" descr="A picture containing text, envelope&#10;&#10;Description automatically generated">
              <a:extLst>
                <a:ext uri="{FF2B5EF4-FFF2-40B4-BE49-F238E27FC236}">
                  <a16:creationId xmlns:a16="http://schemas.microsoft.com/office/drawing/2014/main" id="{9533F547-2B10-690A-4A72-1E69391B030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85" r="23954" b="3828"/>
            <a:stretch/>
          </p:blipFill>
          <p:spPr>
            <a:xfrm>
              <a:off x="0" y="0"/>
              <a:ext cx="3225800" cy="2552700"/>
            </a:xfrm>
            <a:prstGeom prst="rect">
              <a:avLst/>
            </a:prstGeom>
          </p:spPr>
        </p:pic>
      </p:grpSp>
      <p:sp>
        <p:nvSpPr>
          <p:cNvPr id="18" name="Text Box 90">
            <a:extLst>
              <a:ext uri="{FF2B5EF4-FFF2-40B4-BE49-F238E27FC236}">
                <a16:creationId xmlns:a16="http://schemas.microsoft.com/office/drawing/2014/main" id="{EF41A34D-C10B-B833-5512-9A263C4A6AAE}"/>
              </a:ext>
            </a:extLst>
          </p:cNvPr>
          <p:cNvSpPr txBox="1"/>
          <p:nvPr/>
        </p:nvSpPr>
        <p:spPr>
          <a:xfrm>
            <a:off x="9181749" y="5408523"/>
            <a:ext cx="2930181" cy="492443"/>
          </a:xfrm>
          <a:prstGeom prst="rect">
            <a:avLst/>
          </a:prstGeom>
          <a:noFill/>
          <a:ln>
            <a:noFill/>
          </a:ln>
        </p:spPr>
        <p:txBody>
          <a:bodyPr rot="0" spcFirstLastPara="0" vert="horz" wrap="square" lIns="0" tIns="0" rIns="0" bIns="0" numCol="1" spcCol="0" rtlCol="0" fromWordArt="0" anchor="t" anchorCtr="0" forceAA="0" compatLnSpc="1">
            <a:prstTxWarp prst="textNoShape">
              <a:avLst/>
            </a:prstTxWarp>
            <a:spAutoFit/>
          </a:bodyPr>
          <a:lstStyle/>
          <a:p>
            <a:pPr marL="0" marR="0" algn="ctr">
              <a:spcBef>
                <a:spcPts val="0"/>
              </a:spcBef>
              <a:spcAft>
                <a:spcPts val="1000"/>
              </a:spcAft>
            </a:pPr>
            <a:r>
              <a:rPr lang="en-US" sz="1600" i="0" dirty="0">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rPr>
              <a:t>EDS mats made by </a:t>
            </a:r>
            <a:r>
              <a:rPr lang="en-US" sz="1600" i="0" dirty="0" err="1">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rPr>
              <a:t>Hedgefog</a:t>
            </a:r>
            <a:r>
              <a:rPr lang="en-US" sz="1600" i="0" dirty="0">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rPr>
              <a:t> Research Inc.</a:t>
            </a:r>
            <a:endParaRPr lang="en-US" sz="1400" i="1" dirty="0">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3442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16</a:t>
            </a:fld>
            <a:endParaRPr lang="uk-UA" dirty="0"/>
          </a:p>
        </p:txBody>
      </p:sp>
      <p:sp>
        <p:nvSpPr>
          <p:cNvPr id="3" name="Title 2">
            <a:extLst>
              <a:ext uri="{FF2B5EF4-FFF2-40B4-BE49-F238E27FC236}">
                <a16:creationId xmlns:a16="http://schemas.microsoft.com/office/drawing/2014/main" id="{8711C870-EC32-3745-A27F-B7BF99F10B36}"/>
              </a:ext>
            </a:extLst>
          </p:cNvPr>
          <p:cNvSpPr>
            <a:spLocks noGrp="1"/>
          </p:cNvSpPr>
          <p:nvPr>
            <p:ph type="title"/>
          </p:nvPr>
        </p:nvSpPr>
        <p:spPr>
          <a:xfrm>
            <a:off x="1768212" y="3326933"/>
            <a:ext cx="9144000" cy="1066800"/>
          </a:xfrm>
        </p:spPr>
        <p:txBody>
          <a:bodyPr/>
          <a:lstStyle/>
          <a:p>
            <a:r>
              <a:rPr lang="en-US" sz="3600" dirty="0">
                <a:solidFill>
                  <a:schemeClr val="tx2"/>
                </a:solidFill>
              </a:rPr>
              <a:t>Thank you!</a:t>
            </a:r>
            <a:br>
              <a:rPr lang="en-US" sz="3600" dirty="0">
                <a:solidFill>
                  <a:schemeClr val="tx2"/>
                </a:solidFill>
              </a:rPr>
            </a:br>
            <a:br>
              <a:rPr lang="en-US" sz="3600" dirty="0">
                <a:solidFill>
                  <a:schemeClr val="tx2"/>
                </a:solidFill>
              </a:rPr>
            </a:br>
            <a:br>
              <a:rPr lang="en-US" sz="3600" dirty="0">
                <a:solidFill>
                  <a:schemeClr val="tx2"/>
                </a:solidFill>
              </a:rPr>
            </a:br>
            <a:br>
              <a:rPr lang="en-US" sz="3600" dirty="0">
                <a:solidFill>
                  <a:schemeClr val="tx2"/>
                </a:solidFill>
              </a:rPr>
            </a:br>
            <a:br>
              <a:rPr lang="en-US" sz="3600" dirty="0">
                <a:solidFill>
                  <a:schemeClr val="tx2"/>
                </a:solidFill>
              </a:rPr>
            </a:br>
            <a:br>
              <a:rPr lang="en-US" sz="3600" dirty="0">
                <a:solidFill>
                  <a:schemeClr val="tx2"/>
                </a:solidFill>
              </a:rPr>
            </a:br>
            <a:br>
              <a:rPr lang="en-US" sz="3600" dirty="0">
                <a:solidFill>
                  <a:schemeClr val="tx2"/>
                </a:solidFill>
              </a:rPr>
            </a:br>
            <a:br>
              <a:rPr lang="en-US" sz="3600" dirty="0">
                <a:solidFill>
                  <a:schemeClr val="tx2"/>
                </a:solidFill>
              </a:rPr>
            </a:br>
            <a:br>
              <a:rPr lang="en-US" sz="3600" dirty="0">
                <a:solidFill>
                  <a:schemeClr val="tx2"/>
                </a:solidFill>
              </a:rPr>
            </a:br>
            <a:r>
              <a:rPr lang="en-US" sz="3600" dirty="0">
                <a:solidFill>
                  <a:schemeClr val="tx2"/>
                </a:solidFill>
              </a:rPr>
              <a:t>Questions?</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pic>
        <p:nvPicPr>
          <p:cNvPr id="7" name="Picture 6" descr="A group of people posing for a photo in front of a tower&#10;&#10;Description automatically generated with medium confidence">
            <a:extLst>
              <a:ext uri="{FF2B5EF4-FFF2-40B4-BE49-F238E27FC236}">
                <a16:creationId xmlns:a16="http://schemas.microsoft.com/office/drawing/2014/main" id="{577D4977-D66A-4405-97DE-2597BE0FE3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896" y="1781021"/>
            <a:ext cx="6250631" cy="4158623"/>
          </a:xfrm>
          <a:prstGeom prst="rect">
            <a:avLst/>
          </a:prstGeom>
        </p:spPr>
      </p:pic>
    </p:spTree>
    <p:extLst>
      <p:ext uri="{BB962C8B-B14F-4D97-AF65-F5344CB8AC3E}">
        <p14:creationId xmlns:p14="http://schemas.microsoft.com/office/powerpoint/2010/main" val="1447205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63C9D7-B3AB-4719-AB8C-71EDAA1BFEDB}"/>
              </a:ext>
            </a:extLst>
          </p:cNvPr>
          <p:cNvSpPr>
            <a:spLocks noGrp="1"/>
          </p:cNvSpPr>
          <p:nvPr>
            <p:ph type="sldNum" sz="quarter" idx="10"/>
          </p:nvPr>
        </p:nvSpPr>
        <p:spPr/>
        <p:txBody>
          <a:bodyPr/>
          <a:lstStyle/>
          <a:p>
            <a:pPr>
              <a:defRPr/>
            </a:pPr>
            <a:fld id="{75D13D49-2B6F-174C-9E1E-1013A06E5C50}" type="slidenum">
              <a:rPr lang="uk-UA" smtClean="0"/>
              <a:pPr>
                <a:defRPr/>
              </a:pPr>
              <a:t>17</a:t>
            </a:fld>
            <a:endParaRPr lang="uk-UA" dirty="0"/>
          </a:p>
        </p:txBody>
      </p:sp>
      <p:sp>
        <p:nvSpPr>
          <p:cNvPr id="3" name="Title 2">
            <a:extLst>
              <a:ext uri="{FF2B5EF4-FFF2-40B4-BE49-F238E27FC236}">
                <a16:creationId xmlns:a16="http://schemas.microsoft.com/office/drawing/2014/main" id="{D5BFDC45-B505-4215-B0DE-7ADC32B37B5D}"/>
              </a:ext>
            </a:extLst>
          </p:cNvPr>
          <p:cNvSpPr>
            <a:spLocks noGrp="1"/>
          </p:cNvSpPr>
          <p:nvPr>
            <p:ph type="title"/>
          </p:nvPr>
        </p:nvSpPr>
        <p:spPr/>
        <p:txBody>
          <a:bodyPr/>
          <a:lstStyle/>
          <a:p>
            <a:r>
              <a:rPr lang="en-US" dirty="0"/>
              <a:t>Backup</a:t>
            </a:r>
          </a:p>
        </p:txBody>
      </p:sp>
      <p:sp>
        <p:nvSpPr>
          <p:cNvPr id="4" name="TextBox 3">
            <a:extLst>
              <a:ext uri="{FF2B5EF4-FFF2-40B4-BE49-F238E27FC236}">
                <a16:creationId xmlns:a16="http://schemas.microsoft.com/office/drawing/2014/main" id="{B3C930D0-5DBB-416A-9909-EE3297678C6E}"/>
              </a:ext>
            </a:extLst>
          </p:cNvPr>
          <p:cNvSpPr txBox="1"/>
          <p:nvPr/>
        </p:nvSpPr>
        <p:spPr>
          <a:xfrm>
            <a:off x="159391" y="1459684"/>
            <a:ext cx="6920917" cy="2308324"/>
          </a:xfrm>
          <a:prstGeom prst="rect">
            <a:avLst/>
          </a:prstGeom>
          <a:noFill/>
        </p:spPr>
        <p:txBody>
          <a:bodyPr wrap="square" rtlCol="0">
            <a:spAutoFit/>
          </a:bodyPr>
          <a:lstStyle/>
          <a:p>
            <a:r>
              <a:rPr lang="en-US" dirty="0"/>
              <a:t>Absorptance: amount of light absorbed by sample, accounts for reflectance and transmittance </a:t>
            </a:r>
          </a:p>
          <a:p>
            <a:endParaRPr lang="en-US" dirty="0"/>
          </a:p>
          <a:p>
            <a:r>
              <a:rPr lang="en-US" dirty="0"/>
              <a:t>Absorbance: log of the incident light vs transmitted light, does not tell anything about reflectance or absorption, measures attenuation</a:t>
            </a:r>
          </a:p>
          <a:p>
            <a:endParaRPr lang="en-US" dirty="0"/>
          </a:p>
          <a:p>
            <a:r>
              <a:rPr lang="en-US" dirty="0"/>
              <a:t>Absorption: act of being absorbed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8969B39-9462-4E02-B80E-CCD33EA794DC}"/>
                  </a:ext>
                </a:extLst>
              </p:cNvPr>
              <p:cNvSpPr txBox="1"/>
              <p:nvPr/>
            </p:nvSpPr>
            <p:spPr>
              <a:xfrm>
                <a:off x="7021546" y="1677798"/>
                <a:ext cx="517045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𝑅𝑒𝑓𝑙𝑒𝑐𝑡𝑎𝑛𝑐𝑒</m:t>
                      </m:r>
                      <m:r>
                        <a:rPr lang="en-US" b="0" i="1" smtClean="0">
                          <a:latin typeface="Cambria Math" panose="02040503050406030204" pitchFamily="18" charset="0"/>
                        </a:rPr>
                        <m:t>+</m:t>
                      </m:r>
                      <m:r>
                        <a:rPr lang="en-US" b="0" i="1" smtClean="0">
                          <a:latin typeface="Cambria Math" panose="02040503050406030204" pitchFamily="18" charset="0"/>
                        </a:rPr>
                        <m:t>𝐴𝑏𝑠𝑜𝑟𝑝𝑡𝑎𝑛𝑐𝑒</m:t>
                      </m:r>
                      <m:r>
                        <a:rPr lang="en-US" b="0" i="1" smtClean="0">
                          <a:latin typeface="Cambria Math" panose="02040503050406030204" pitchFamily="18" charset="0"/>
                        </a:rPr>
                        <m:t>+</m:t>
                      </m:r>
                      <m:r>
                        <a:rPr lang="en-US" b="0" i="1" smtClean="0">
                          <a:latin typeface="Cambria Math" panose="02040503050406030204" pitchFamily="18" charset="0"/>
                        </a:rPr>
                        <m:t>𝑇𝑟𝑎𝑛𝑠𝑚𝑖𝑡𝑡𝑎𝑛𝑐𝑒</m:t>
                      </m:r>
                      <m:r>
                        <a:rPr lang="en-US" b="0" i="1" smtClean="0">
                          <a:latin typeface="Cambria Math" panose="02040503050406030204" pitchFamily="18" charset="0"/>
                        </a:rPr>
                        <m:t>=1</m:t>
                      </m:r>
                    </m:oMath>
                  </m:oMathPara>
                </a14:m>
                <a:endParaRPr lang="en-US" dirty="0"/>
              </a:p>
            </p:txBody>
          </p:sp>
        </mc:Choice>
        <mc:Fallback xmlns="">
          <p:sp>
            <p:nvSpPr>
              <p:cNvPr id="5" name="TextBox 4">
                <a:extLst>
                  <a:ext uri="{FF2B5EF4-FFF2-40B4-BE49-F238E27FC236}">
                    <a16:creationId xmlns:a16="http://schemas.microsoft.com/office/drawing/2014/main" id="{B8969B39-9462-4E02-B80E-CCD33EA794DC}"/>
                  </a:ext>
                </a:extLst>
              </p:cNvPr>
              <p:cNvSpPr txBox="1">
                <a:spLocks noRot="1" noChangeAspect="1" noMove="1" noResize="1" noEditPoints="1" noAdjustHandles="1" noChangeArrowheads="1" noChangeShapeType="1" noTextEdit="1"/>
              </p:cNvSpPr>
              <p:nvPr/>
            </p:nvSpPr>
            <p:spPr>
              <a:xfrm>
                <a:off x="7021546" y="1677798"/>
                <a:ext cx="5170454" cy="276999"/>
              </a:xfrm>
              <a:prstGeom prst="rect">
                <a:avLst/>
              </a:prstGeom>
              <a:blipFill>
                <a:blip r:embed="rId2"/>
                <a:stretch>
                  <a:fillRect l="-1061" r="-472" b="-347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91DAE89-6AA0-4EF4-B060-44F9629BC5EE}"/>
                  </a:ext>
                </a:extLst>
              </p:cNvPr>
              <p:cNvSpPr txBox="1"/>
              <p:nvPr/>
            </p:nvSpPr>
            <p:spPr>
              <a:xfrm>
                <a:off x="8388991" y="2302671"/>
                <a:ext cx="2613279" cy="6223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𝐴𝑏𝑠𝑜𝑟𝑏𝑎𝑛𝑐𝑒</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𝑙𝑜𝑔</m:t>
                          </m:r>
                        </m:e>
                        <m:sub>
                          <m:r>
                            <a:rPr lang="en-US" b="0" i="1" smtClean="0">
                              <a:latin typeface="Cambria Math" panose="02040503050406030204" pitchFamily="18" charset="0"/>
                            </a:rPr>
                            <m:t>10</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𝑇</m:t>
                              </m:r>
                            </m:den>
                          </m:f>
                        </m:e>
                      </m:d>
                    </m:oMath>
                  </m:oMathPara>
                </a14:m>
                <a:endParaRPr lang="en-US" dirty="0"/>
              </a:p>
            </p:txBody>
          </p:sp>
        </mc:Choice>
        <mc:Fallback xmlns="">
          <p:sp>
            <p:nvSpPr>
              <p:cNvPr id="6" name="TextBox 5">
                <a:extLst>
                  <a:ext uri="{FF2B5EF4-FFF2-40B4-BE49-F238E27FC236}">
                    <a16:creationId xmlns:a16="http://schemas.microsoft.com/office/drawing/2014/main" id="{791DAE89-6AA0-4EF4-B060-44F9629BC5EE}"/>
                  </a:ext>
                </a:extLst>
              </p:cNvPr>
              <p:cNvSpPr txBox="1">
                <a:spLocks noRot="1" noChangeAspect="1" noMove="1" noResize="1" noEditPoints="1" noAdjustHandles="1" noChangeArrowheads="1" noChangeShapeType="1" noTextEdit="1"/>
              </p:cNvSpPr>
              <p:nvPr/>
            </p:nvSpPr>
            <p:spPr>
              <a:xfrm>
                <a:off x="8388991" y="2302671"/>
                <a:ext cx="2613279" cy="62235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54717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9449-01FA-F942-8EE5-970B6F7B1DBC}"/>
              </a:ext>
            </a:extLst>
          </p:cNvPr>
          <p:cNvSpPr>
            <a:spLocks noGrp="1"/>
          </p:cNvSpPr>
          <p:nvPr>
            <p:ph type="sldNum" sz="quarter" idx="10"/>
          </p:nvPr>
        </p:nvSpPr>
        <p:spPr/>
        <p:txBody>
          <a:bodyPr/>
          <a:lstStyle/>
          <a:p>
            <a:pPr>
              <a:defRPr/>
            </a:pPr>
            <a:fld id="{75D13D49-2B6F-174C-9E1E-1013A06E5C50}" type="slidenum">
              <a:rPr lang="uk-UA" smtClean="0"/>
              <a:pPr>
                <a:defRPr/>
              </a:pPr>
              <a:t>18</a:t>
            </a:fld>
            <a:endParaRPr lang="uk-UA"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1" name="TextBox 10">
            <a:extLst>
              <a:ext uri="{FF2B5EF4-FFF2-40B4-BE49-F238E27FC236}">
                <a16:creationId xmlns:a16="http://schemas.microsoft.com/office/drawing/2014/main" id="{6B994375-104F-40F6-B286-96AE70CC2036}"/>
              </a:ext>
            </a:extLst>
          </p:cNvPr>
          <p:cNvSpPr txBox="1"/>
          <p:nvPr/>
        </p:nvSpPr>
        <p:spPr>
          <a:xfrm>
            <a:off x="5315812" y="1177911"/>
            <a:ext cx="1955131" cy="276999"/>
          </a:xfrm>
          <a:prstGeom prst="rect">
            <a:avLst/>
          </a:prstGeom>
          <a:noFill/>
        </p:spPr>
        <p:txBody>
          <a:bodyPr wrap="square" rtlCol="0">
            <a:spAutoFit/>
          </a:bodyPr>
          <a:lstStyle/>
          <a:p>
            <a:pPr algn="ctr"/>
            <a:r>
              <a:rPr lang="en-US" sz="1200" dirty="0">
                <a:solidFill>
                  <a:schemeClr val="bg1"/>
                </a:solidFill>
              </a:rPr>
              <a:t>Clean baseline</a:t>
            </a:r>
          </a:p>
        </p:txBody>
      </p:sp>
      <p:sp>
        <p:nvSpPr>
          <p:cNvPr id="12" name="TextBox 11">
            <a:extLst>
              <a:ext uri="{FF2B5EF4-FFF2-40B4-BE49-F238E27FC236}">
                <a16:creationId xmlns:a16="http://schemas.microsoft.com/office/drawing/2014/main" id="{95C15637-9B5C-4972-B656-970FD8A02566}"/>
              </a:ext>
            </a:extLst>
          </p:cNvPr>
          <p:cNvSpPr txBox="1"/>
          <p:nvPr/>
        </p:nvSpPr>
        <p:spPr>
          <a:xfrm>
            <a:off x="8440176" y="1157343"/>
            <a:ext cx="1955131" cy="276999"/>
          </a:xfrm>
          <a:prstGeom prst="rect">
            <a:avLst/>
          </a:prstGeom>
          <a:noFill/>
        </p:spPr>
        <p:txBody>
          <a:bodyPr wrap="square" rtlCol="0">
            <a:spAutoFit/>
          </a:bodyPr>
          <a:lstStyle/>
          <a:p>
            <a:pPr algn="ctr"/>
            <a:r>
              <a:rPr lang="en-US" sz="1200" dirty="0">
                <a:solidFill>
                  <a:schemeClr val="bg1"/>
                </a:solidFill>
              </a:rPr>
              <a:t>After re-duster</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5BAC9317-B16C-44BC-A0AE-B6C2B49240A6}"/>
                  </a:ext>
                </a:extLst>
              </p:cNvPr>
              <p:cNvSpPr txBox="1"/>
              <p:nvPr/>
            </p:nvSpPr>
            <p:spPr>
              <a:xfrm>
                <a:off x="398390" y="1207732"/>
                <a:ext cx="9079924" cy="1328312"/>
              </a:xfrm>
              <a:prstGeom prst="rect">
                <a:avLst/>
              </a:prstGeom>
              <a:noFill/>
            </p:spPr>
            <p:txBody>
              <a:bodyPr wrap="square" rtlCol="0">
                <a:spAutoFit/>
              </a:bodyPr>
              <a:lstStyle/>
              <a:p>
                <a:r>
                  <a:rPr lang="en-US" sz="2400" dirty="0"/>
                  <a:t>To determine amount of dust removal:</a:t>
                </a:r>
              </a:p>
              <a:p>
                <a:endParaRPr lang="en-US" dirty="0"/>
              </a:p>
              <a:p>
                <a:r>
                  <a:rPr lang="en-US" sz="2000" dirty="0">
                    <a:latin typeface="Arial" panose="020B0604020202020204" pitchFamily="34" charset="0"/>
                    <a:cs typeface="Arial" panose="020B0604020202020204" pitchFamily="34" charset="0"/>
                  </a:rPr>
                  <a:t>Clearing efficiency, </a:t>
                </a:r>
                <a14:m>
                  <m:oMath xmlns:m="http://schemas.openxmlformats.org/officeDocument/2006/math">
                    <m:r>
                      <a:rPr lang="en-US" sz="2400" b="0" i="0" smtClean="0">
                        <a:latin typeface="Cambria Math" panose="02040503050406030204" pitchFamily="18" charset="0"/>
                      </a:rPr>
                      <m:t> </m:t>
                    </m:r>
                    <m:r>
                      <a:rPr lang="en-US" sz="2400" i="1">
                        <a:latin typeface="Cambria Math" panose="02040503050406030204" pitchFamily="18" charset="0"/>
                      </a:rPr>
                      <m:t>𝜂</m:t>
                    </m:r>
                    <m:r>
                      <a:rPr lang="en-US" sz="2400" i="1">
                        <a:latin typeface="Cambria Math" panose="02040503050406030204" pitchFamily="18" charset="0"/>
                      </a:rPr>
                      <m:t>=1−</m:t>
                    </m:r>
                    <m:f>
                      <m:fPr>
                        <m:ctrlPr>
                          <a:rPr lang="en-US" sz="2400" i="1">
                            <a:latin typeface="Cambria Math" panose="02040503050406030204" pitchFamily="18" charset="0"/>
                          </a:rPr>
                        </m:ctrlPr>
                      </m:fPr>
                      <m:num>
                        <m:r>
                          <m:rPr>
                            <m:sty m:val="p"/>
                          </m:rPr>
                          <a:rPr lang="en-US" sz="2400">
                            <a:latin typeface="Cambria Math" panose="02040503050406030204" pitchFamily="18" charset="0"/>
                          </a:rPr>
                          <m:t>amount</m:t>
                        </m:r>
                        <m:r>
                          <a:rPr lang="en-US" sz="2400">
                            <a:latin typeface="Cambria Math" panose="02040503050406030204" pitchFamily="18" charset="0"/>
                          </a:rPr>
                          <m:t> </m:t>
                        </m:r>
                        <m:r>
                          <m:rPr>
                            <m:sty m:val="p"/>
                          </m:rPr>
                          <a:rPr lang="en-US" sz="2400">
                            <a:latin typeface="Cambria Math" panose="02040503050406030204" pitchFamily="18" charset="0"/>
                          </a:rPr>
                          <m:t>of</m:t>
                        </m:r>
                        <m:r>
                          <a:rPr lang="en-US" sz="2400">
                            <a:latin typeface="Cambria Math" panose="02040503050406030204" pitchFamily="18" charset="0"/>
                          </a:rPr>
                          <m:t> </m:t>
                        </m:r>
                        <m:r>
                          <m:rPr>
                            <m:sty m:val="p"/>
                          </m:rPr>
                          <a:rPr lang="en-US" sz="2400">
                            <a:latin typeface="Cambria Math" panose="02040503050406030204" pitchFamily="18" charset="0"/>
                          </a:rPr>
                          <m:t>dust</m:t>
                        </m:r>
                        <m:r>
                          <a:rPr lang="en-US" sz="2400">
                            <a:latin typeface="Cambria Math" panose="02040503050406030204" pitchFamily="18" charset="0"/>
                          </a:rPr>
                          <m:t> </m:t>
                        </m:r>
                        <m:r>
                          <m:rPr>
                            <m:sty m:val="p"/>
                          </m:rPr>
                          <a:rPr lang="en-US" sz="2400">
                            <a:latin typeface="Cambria Math" panose="02040503050406030204" pitchFamily="18" charset="0"/>
                          </a:rPr>
                          <m:t>after</m:t>
                        </m:r>
                        <m:r>
                          <a:rPr lang="en-US" sz="2400">
                            <a:latin typeface="Cambria Math" panose="02040503050406030204" pitchFamily="18" charset="0"/>
                          </a:rPr>
                          <m:t> </m:t>
                        </m:r>
                        <m:r>
                          <m:rPr>
                            <m:sty m:val="p"/>
                          </m:rPr>
                          <a:rPr lang="en-US" sz="2400">
                            <a:latin typeface="Cambria Math" panose="02040503050406030204" pitchFamily="18" charset="0"/>
                          </a:rPr>
                          <m:t>clearing</m:t>
                        </m:r>
                        <m:r>
                          <a:rPr lang="en-US" sz="240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𝑚</m:t>
                            </m:r>
                          </m:e>
                          <m:sub>
                            <m:r>
                              <a:rPr lang="en-US" sz="2400" i="1">
                                <a:latin typeface="Cambria Math" panose="02040503050406030204" pitchFamily="18" charset="0"/>
                              </a:rPr>
                              <m:t>𝑐</m:t>
                            </m:r>
                          </m:sub>
                        </m:sSub>
                      </m:num>
                      <m:den>
                        <m:r>
                          <m:rPr>
                            <m:sty m:val="p"/>
                          </m:rPr>
                          <a:rPr lang="en-US" sz="2400">
                            <a:latin typeface="Cambria Math" panose="02040503050406030204" pitchFamily="18" charset="0"/>
                          </a:rPr>
                          <m:t>amount</m:t>
                        </m:r>
                        <m:r>
                          <a:rPr lang="en-US" sz="2400">
                            <a:latin typeface="Cambria Math" panose="02040503050406030204" pitchFamily="18" charset="0"/>
                          </a:rPr>
                          <m:t> </m:t>
                        </m:r>
                        <m:r>
                          <m:rPr>
                            <m:sty m:val="p"/>
                          </m:rPr>
                          <a:rPr lang="en-US" sz="2400">
                            <a:latin typeface="Cambria Math" panose="02040503050406030204" pitchFamily="18" charset="0"/>
                          </a:rPr>
                          <m:t>of</m:t>
                        </m:r>
                        <m:r>
                          <a:rPr lang="en-US" sz="2400">
                            <a:latin typeface="Cambria Math" panose="02040503050406030204" pitchFamily="18" charset="0"/>
                          </a:rPr>
                          <m:t> </m:t>
                        </m:r>
                        <m:r>
                          <m:rPr>
                            <m:sty m:val="p"/>
                          </m:rPr>
                          <a:rPr lang="en-US" sz="2400">
                            <a:latin typeface="Cambria Math" panose="02040503050406030204" pitchFamily="18" charset="0"/>
                          </a:rPr>
                          <m:t>dust</m:t>
                        </m:r>
                        <m:r>
                          <a:rPr lang="en-US" sz="2400">
                            <a:latin typeface="Cambria Math" panose="02040503050406030204" pitchFamily="18" charset="0"/>
                          </a:rPr>
                          <m:t> </m:t>
                        </m:r>
                        <m:r>
                          <m:rPr>
                            <m:sty m:val="p"/>
                          </m:rPr>
                          <a:rPr lang="en-US" sz="2400">
                            <a:latin typeface="Cambria Math" panose="02040503050406030204" pitchFamily="18" charset="0"/>
                          </a:rPr>
                          <m:t>when</m:t>
                        </m:r>
                        <m:r>
                          <a:rPr lang="en-US" sz="2400">
                            <a:latin typeface="Cambria Math" panose="02040503050406030204" pitchFamily="18" charset="0"/>
                          </a:rPr>
                          <m:t> </m:t>
                        </m:r>
                        <m:r>
                          <m:rPr>
                            <m:sty m:val="p"/>
                          </m:rPr>
                          <a:rPr lang="en-US" sz="2400">
                            <a:latin typeface="Cambria Math" panose="02040503050406030204" pitchFamily="18" charset="0"/>
                          </a:rPr>
                          <m:t>dirty</m:t>
                        </m:r>
                        <m:r>
                          <a:rPr lang="en-US" sz="2400">
                            <a:latin typeface="Cambria Math" panose="02040503050406030204" pitchFamily="18" charset="0"/>
                          </a:rPr>
                          <m:t>,</m:t>
                        </m:r>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𝑚</m:t>
                            </m:r>
                          </m:e>
                          <m:sub>
                            <m:r>
                              <a:rPr lang="en-US" sz="2400" i="1">
                                <a:latin typeface="Cambria Math" panose="02040503050406030204" pitchFamily="18" charset="0"/>
                              </a:rPr>
                              <m:t>𝑑</m:t>
                            </m:r>
                          </m:sub>
                        </m:sSub>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solidFill>
                                  <a:srgbClr val="00B050"/>
                                </a:solidFill>
                                <a:latin typeface="Cambria Math" panose="02040503050406030204" pitchFamily="18" charset="0"/>
                              </a:rPr>
                            </m:ctrlPr>
                          </m:sSubPr>
                          <m:e>
                            <m:r>
                              <a:rPr lang="en-US" sz="2400" i="1">
                                <a:solidFill>
                                  <a:srgbClr val="00B050"/>
                                </a:solidFill>
                                <a:latin typeface="Cambria Math" panose="02040503050406030204" pitchFamily="18" charset="0"/>
                              </a:rPr>
                              <m:t>𝐼</m:t>
                            </m:r>
                          </m:e>
                          <m:sub>
                            <m:r>
                              <a:rPr lang="en-US" sz="2400" i="1">
                                <a:solidFill>
                                  <a:srgbClr val="00B050"/>
                                </a:solidFill>
                                <a:latin typeface="Cambria Math" panose="02040503050406030204" pitchFamily="18" charset="0"/>
                              </a:rPr>
                              <m:t>𝑐</m:t>
                            </m:r>
                          </m:sub>
                        </m:sSub>
                        <m:r>
                          <a:rPr lang="en-US" sz="2400" i="1">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𝐼</m:t>
                            </m:r>
                          </m:e>
                          <m:sub>
                            <m:r>
                              <a:rPr lang="en-US" sz="2400" i="1">
                                <a:solidFill>
                                  <a:srgbClr val="FF0000"/>
                                </a:solidFill>
                                <a:latin typeface="Cambria Math" panose="02040503050406030204" pitchFamily="18" charset="0"/>
                              </a:rPr>
                              <m:t>𝑑</m:t>
                            </m:r>
                          </m:sub>
                        </m:sSub>
                      </m:num>
                      <m:den>
                        <m:sSub>
                          <m:sSubPr>
                            <m:ctrlPr>
                              <a:rPr lang="en-US" sz="2400" i="1">
                                <a:solidFill>
                                  <a:srgbClr val="00B0F0"/>
                                </a:solidFill>
                                <a:latin typeface="Cambria Math" panose="02040503050406030204" pitchFamily="18" charset="0"/>
                              </a:rPr>
                            </m:ctrlPr>
                          </m:sSubPr>
                          <m:e>
                            <m:r>
                              <a:rPr lang="en-US" sz="2400" i="1">
                                <a:solidFill>
                                  <a:srgbClr val="00B0F0"/>
                                </a:solidFill>
                                <a:latin typeface="Cambria Math" panose="02040503050406030204" pitchFamily="18" charset="0"/>
                              </a:rPr>
                              <m:t>𝐼</m:t>
                            </m:r>
                          </m:e>
                          <m:sub>
                            <m:r>
                              <a:rPr lang="en-US" sz="2400" i="1">
                                <a:solidFill>
                                  <a:srgbClr val="00B0F0"/>
                                </a:solidFill>
                                <a:latin typeface="Cambria Math" panose="02040503050406030204" pitchFamily="18" charset="0"/>
                              </a:rPr>
                              <m:t>𝑏</m:t>
                            </m:r>
                          </m:sub>
                        </m:sSub>
                        <m:r>
                          <a:rPr lang="en-US" sz="2400" i="1">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𝐼</m:t>
                            </m:r>
                          </m:e>
                          <m:sub>
                            <m:r>
                              <a:rPr lang="en-US" sz="2400" i="1">
                                <a:solidFill>
                                  <a:srgbClr val="FF0000"/>
                                </a:solidFill>
                                <a:latin typeface="Cambria Math" panose="02040503050406030204" pitchFamily="18" charset="0"/>
                              </a:rPr>
                              <m:t>𝑑</m:t>
                            </m:r>
                          </m:sub>
                        </m:sSub>
                      </m:den>
                    </m:f>
                  </m:oMath>
                </a14:m>
                <a:endParaRPr lang="en-US" sz="2400" dirty="0">
                  <a:latin typeface="Arial" panose="020B0604020202020204" pitchFamily="34" charset="0"/>
                  <a:cs typeface="Arial" panose="020B0604020202020204" pitchFamily="34" charset="0"/>
                </a:endParaRPr>
              </a:p>
            </p:txBody>
          </p:sp>
        </mc:Choice>
        <mc:Fallback>
          <p:sp>
            <p:nvSpPr>
              <p:cNvPr id="4" name="TextBox 3">
                <a:extLst>
                  <a:ext uri="{FF2B5EF4-FFF2-40B4-BE49-F238E27FC236}">
                    <a16:creationId xmlns:a16="http://schemas.microsoft.com/office/drawing/2014/main" id="{5BAC9317-B16C-44BC-A0AE-B6C2B49240A6}"/>
                  </a:ext>
                </a:extLst>
              </p:cNvPr>
              <p:cNvSpPr txBox="1">
                <a:spLocks noRot="1" noChangeAspect="1" noMove="1" noResize="1" noEditPoints="1" noAdjustHandles="1" noChangeArrowheads="1" noChangeShapeType="1" noTextEdit="1"/>
              </p:cNvSpPr>
              <p:nvPr/>
            </p:nvSpPr>
            <p:spPr>
              <a:xfrm>
                <a:off x="398390" y="1207732"/>
                <a:ext cx="9079924" cy="1328312"/>
              </a:xfrm>
              <a:prstGeom prst="rect">
                <a:avLst/>
              </a:prstGeom>
              <a:blipFill>
                <a:blip r:embed="rId3"/>
                <a:stretch>
                  <a:fillRect l="-1007" t="-3211"/>
                </a:stretch>
              </a:blipFill>
            </p:spPr>
            <p:txBody>
              <a:bodyPr/>
              <a:lstStyle/>
              <a:p>
                <a:r>
                  <a:rPr lang="en-US">
                    <a:noFill/>
                  </a:rPr>
                  <a:t> </a:t>
                </a:r>
              </a:p>
            </p:txBody>
          </p:sp>
        </mc:Fallback>
      </mc:AlternateContent>
      <p:grpSp>
        <p:nvGrpSpPr>
          <p:cNvPr id="17" name="Group 16">
            <a:extLst>
              <a:ext uri="{FF2B5EF4-FFF2-40B4-BE49-F238E27FC236}">
                <a16:creationId xmlns:a16="http://schemas.microsoft.com/office/drawing/2014/main" id="{EB930E4A-5699-422C-AA64-CBEC4C457145}"/>
              </a:ext>
            </a:extLst>
          </p:cNvPr>
          <p:cNvGrpSpPr/>
          <p:nvPr/>
        </p:nvGrpSpPr>
        <p:grpSpPr>
          <a:xfrm>
            <a:off x="6223640" y="2825794"/>
            <a:ext cx="4851624" cy="2607117"/>
            <a:chOff x="7208797" y="1874662"/>
            <a:chExt cx="4426325" cy="2304999"/>
          </a:xfrm>
        </p:grpSpPr>
        <p:pic>
          <p:nvPicPr>
            <p:cNvPr id="18" name="Picture 17" descr="A picture containing text&#10;&#10;Description automatically generated">
              <a:extLst>
                <a:ext uri="{FF2B5EF4-FFF2-40B4-BE49-F238E27FC236}">
                  <a16:creationId xmlns:a16="http://schemas.microsoft.com/office/drawing/2014/main" id="{8A4D6A63-4D15-4B15-AC4D-151B98F38E38}"/>
                </a:ext>
              </a:extLst>
            </p:cNvPr>
            <p:cNvPicPr>
              <a:picLocks noChangeAspect="1"/>
            </p:cNvPicPr>
            <p:nvPr/>
          </p:nvPicPr>
          <p:blipFill rotWithShape="1">
            <a:blip r:embed="rId4">
              <a:extLst>
                <a:ext uri="{28A0092B-C50C-407E-A947-70E740481C1C}">
                  <a14:useLocalDpi xmlns:a14="http://schemas.microsoft.com/office/drawing/2010/main" val="0"/>
                </a:ext>
              </a:extLst>
            </a:blip>
            <a:srcRect l="9722" t="30390" r="47569"/>
            <a:stretch/>
          </p:blipFill>
          <p:spPr>
            <a:xfrm>
              <a:off x="7208797" y="2229389"/>
              <a:ext cx="1330325" cy="1626211"/>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D2C9B149-D9CE-4364-AAD2-DE1F503396BF}"/>
                </a:ext>
              </a:extLst>
            </p:cNvPr>
            <p:cNvPicPr>
              <a:picLocks noChangeAspect="1"/>
            </p:cNvPicPr>
            <p:nvPr/>
          </p:nvPicPr>
          <p:blipFill rotWithShape="1">
            <a:blip r:embed="rId5">
              <a:extLst>
                <a:ext uri="{28A0092B-C50C-407E-A947-70E740481C1C}">
                  <a14:useLocalDpi xmlns:a14="http://schemas.microsoft.com/office/drawing/2010/main" val="0"/>
                </a:ext>
              </a:extLst>
            </a:blip>
            <a:srcRect l="9722" t="30390" r="47569"/>
            <a:stretch/>
          </p:blipFill>
          <p:spPr>
            <a:xfrm>
              <a:off x="10206899" y="2229389"/>
              <a:ext cx="1330325" cy="1626211"/>
            </a:xfrm>
            <a:prstGeom prst="rect">
              <a:avLst/>
            </a:prstGeom>
          </p:spPr>
        </p:pic>
        <p:pic>
          <p:nvPicPr>
            <p:cNvPr id="20" name="Picture 19" descr="A close-up of a computer&#10;&#10;Description automatically generated with low confidence">
              <a:extLst>
                <a:ext uri="{FF2B5EF4-FFF2-40B4-BE49-F238E27FC236}">
                  <a16:creationId xmlns:a16="http://schemas.microsoft.com/office/drawing/2014/main" id="{7ABFD8F3-1569-4CD7-9291-D8EFE14E963B}"/>
                </a:ext>
              </a:extLst>
            </p:cNvPr>
            <p:cNvPicPr>
              <a:picLocks noChangeAspect="1"/>
            </p:cNvPicPr>
            <p:nvPr/>
          </p:nvPicPr>
          <p:blipFill rotWithShape="1">
            <a:blip r:embed="rId6">
              <a:extLst>
                <a:ext uri="{28A0092B-C50C-407E-A947-70E740481C1C}">
                  <a14:useLocalDpi xmlns:a14="http://schemas.microsoft.com/office/drawing/2010/main" val="0"/>
                </a:ext>
              </a:extLst>
            </a:blip>
            <a:srcRect l="9722" t="30390" r="47569"/>
            <a:stretch/>
          </p:blipFill>
          <p:spPr>
            <a:xfrm>
              <a:off x="8707848" y="2229389"/>
              <a:ext cx="1330325" cy="1626211"/>
            </a:xfrm>
            <a:prstGeom prst="rect">
              <a:avLst/>
            </a:prstGeom>
          </p:spPr>
        </p:pic>
        <p:sp>
          <p:nvSpPr>
            <p:cNvPr id="21" name="Rectangle 20">
              <a:extLst>
                <a:ext uri="{FF2B5EF4-FFF2-40B4-BE49-F238E27FC236}">
                  <a16:creationId xmlns:a16="http://schemas.microsoft.com/office/drawing/2014/main" id="{6192C7B0-F206-4824-8B38-F8D606FDCA02}"/>
                </a:ext>
              </a:extLst>
            </p:cNvPr>
            <p:cNvSpPr/>
            <p:nvPr/>
          </p:nvSpPr>
          <p:spPr>
            <a:xfrm>
              <a:off x="7569200" y="2542750"/>
              <a:ext cx="654050" cy="1187450"/>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4A83D4C-EBA4-428C-9755-B41CCE9D823A}"/>
                </a:ext>
              </a:extLst>
            </p:cNvPr>
            <p:cNvSpPr/>
            <p:nvPr/>
          </p:nvSpPr>
          <p:spPr>
            <a:xfrm>
              <a:off x="9070975" y="2532244"/>
              <a:ext cx="654050" cy="11874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B8E8DDD-9D2E-48F1-9393-AACD88007F8A}"/>
                </a:ext>
              </a:extLst>
            </p:cNvPr>
            <p:cNvSpPr/>
            <p:nvPr/>
          </p:nvSpPr>
          <p:spPr>
            <a:xfrm>
              <a:off x="10557736" y="2532244"/>
              <a:ext cx="654050" cy="118745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067159B-6116-4B04-9B3A-8FA22EB77678}"/>
                    </a:ext>
                  </a:extLst>
                </p:cNvPr>
                <p:cNvSpPr txBox="1"/>
                <p:nvPr/>
              </p:nvSpPr>
              <p:spPr>
                <a:xfrm>
                  <a:off x="7682608" y="1874662"/>
                  <a:ext cx="42723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solidFill>
                                  <a:srgbClr val="00B0F0"/>
                                </a:solidFill>
                                <a:latin typeface="Cambria Math" panose="02040503050406030204" pitchFamily="18" charset="0"/>
                              </a:rPr>
                            </m:ctrlPr>
                          </m:sSubPr>
                          <m:e>
                            <m:r>
                              <a:rPr lang="en-US" sz="1800" b="0" i="1" smtClean="0">
                                <a:solidFill>
                                  <a:srgbClr val="00B0F0"/>
                                </a:solidFill>
                                <a:latin typeface="Cambria Math" panose="02040503050406030204" pitchFamily="18" charset="0"/>
                              </a:rPr>
                              <m:t>𝐼</m:t>
                            </m:r>
                          </m:e>
                          <m:sub>
                            <m:r>
                              <a:rPr lang="en-US" sz="1800" b="0" i="1" smtClean="0">
                                <a:solidFill>
                                  <a:srgbClr val="00B0F0"/>
                                </a:solidFill>
                                <a:latin typeface="Cambria Math" panose="02040503050406030204" pitchFamily="18" charset="0"/>
                              </a:rPr>
                              <m:t>𝑏</m:t>
                            </m:r>
                          </m:sub>
                        </m:sSub>
                      </m:oMath>
                    </m:oMathPara>
                  </a14:m>
                  <a:endParaRPr lang="en-US" dirty="0"/>
                </a:p>
              </p:txBody>
            </p:sp>
          </mc:Choice>
          <mc:Fallback xmlns="">
            <p:sp>
              <p:nvSpPr>
                <p:cNvPr id="14" name="TextBox 13">
                  <a:extLst>
                    <a:ext uri="{FF2B5EF4-FFF2-40B4-BE49-F238E27FC236}">
                      <a16:creationId xmlns:a16="http://schemas.microsoft.com/office/drawing/2014/main" id="{20B90C34-0867-4C00-8AA1-0F6C596BD185}"/>
                    </a:ext>
                  </a:extLst>
                </p:cNvPr>
                <p:cNvSpPr txBox="1">
                  <a:spLocks noRot="1" noChangeAspect="1" noMove="1" noResize="1" noEditPoints="1" noAdjustHandles="1" noChangeArrowheads="1" noChangeShapeType="1" noTextEdit="1"/>
                </p:cNvSpPr>
                <p:nvPr/>
              </p:nvSpPr>
              <p:spPr>
                <a:xfrm>
                  <a:off x="7682608" y="1874662"/>
                  <a:ext cx="427233"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7E01807-5E28-4882-AE24-C2C61501EF46}"/>
                    </a:ext>
                  </a:extLst>
                </p:cNvPr>
                <p:cNvSpPr txBox="1"/>
                <p:nvPr/>
              </p:nvSpPr>
              <p:spPr>
                <a:xfrm>
                  <a:off x="9161706" y="1874662"/>
                  <a:ext cx="4344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solidFill>
                                  <a:srgbClr val="FF0000"/>
                                </a:solidFill>
                                <a:latin typeface="Cambria Math" panose="02040503050406030204" pitchFamily="18" charset="0"/>
                              </a:rPr>
                            </m:ctrlPr>
                          </m:sSubPr>
                          <m:e>
                            <m:r>
                              <a:rPr lang="en-US" sz="1800" b="0" i="1" smtClean="0">
                                <a:solidFill>
                                  <a:srgbClr val="FF0000"/>
                                </a:solidFill>
                                <a:latin typeface="Cambria Math" panose="02040503050406030204" pitchFamily="18" charset="0"/>
                              </a:rPr>
                              <m:t>𝐼</m:t>
                            </m:r>
                          </m:e>
                          <m:sub>
                            <m:r>
                              <a:rPr lang="en-US" sz="1800" b="0" i="1" smtClean="0">
                                <a:solidFill>
                                  <a:srgbClr val="FF0000"/>
                                </a:solidFill>
                                <a:latin typeface="Cambria Math" panose="02040503050406030204" pitchFamily="18" charset="0"/>
                              </a:rPr>
                              <m:t>𝑑</m:t>
                            </m:r>
                          </m:sub>
                        </m:sSub>
                      </m:oMath>
                    </m:oMathPara>
                  </a14:m>
                  <a:endParaRPr lang="en-US" dirty="0">
                    <a:solidFill>
                      <a:srgbClr val="FF0000"/>
                    </a:solidFill>
                  </a:endParaRPr>
                </a:p>
              </p:txBody>
            </p:sp>
          </mc:Choice>
          <mc:Fallback xmlns="">
            <p:sp>
              <p:nvSpPr>
                <p:cNvPr id="15" name="TextBox 14">
                  <a:extLst>
                    <a:ext uri="{FF2B5EF4-FFF2-40B4-BE49-F238E27FC236}">
                      <a16:creationId xmlns:a16="http://schemas.microsoft.com/office/drawing/2014/main" id="{9A9A908A-427C-4202-9435-B75F512B0C61}"/>
                    </a:ext>
                  </a:extLst>
                </p:cNvPr>
                <p:cNvSpPr txBox="1">
                  <a:spLocks noRot="1" noChangeAspect="1" noMove="1" noResize="1" noEditPoints="1" noAdjustHandles="1" noChangeArrowheads="1" noChangeShapeType="1" noTextEdit="1"/>
                </p:cNvSpPr>
                <p:nvPr/>
              </p:nvSpPr>
              <p:spPr>
                <a:xfrm>
                  <a:off x="9161706" y="1874662"/>
                  <a:ext cx="434478"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51E8B4A-0B94-4F00-875A-B92ADB37E339}"/>
                    </a:ext>
                  </a:extLst>
                </p:cNvPr>
                <p:cNvSpPr txBox="1"/>
                <p:nvPr/>
              </p:nvSpPr>
              <p:spPr>
                <a:xfrm>
                  <a:off x="10671144" y="1874662"/>
                  <a:ext cx="42723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solidFill>
                                  <a:srgbClr val="00B050"/>
                                </a:solidFill>
                                <a:latin typeface="Cambria Math" panose="02040503050406030204" pitchFamily="18" charset="0"/>
                              </a:rPr>
                            </m:ctrlPr>
                          </m:sSubPr>
                          <m:e>
                            <m:r>
                              <a:rPr lang="en-US" sz="1800" b="0" i="1" smtClean="0">
                                <a:solidFill>
                                  <a:srgbClr val="00B050"/>
                                </a:solidFill>
                                <a:latin typeface="Cambria Math" panose="02040503050406030204" pitchFamily="18" charset="0"/>
                              </a:rPr>
                              <m:t>𝐼</m:t>
                            </m:r>
                          </m:e>
                          <m:sub>
                            <m:r>
                              <a:rPr lang="en-US" sz="1800" b="0" i="1" smtClean="0">
                                <a:solidFill>
                                  <a:srgbClr val="00B050"/>
                                </a:solidFill>
                                <a:latin typeface="Cambria Math" panose="02040503050406030204" pitchFamily="18" charset="0"/>
                              </a:rPr>
                              <m:t>𝑐</m:t>
                            </m:r>
                          </m:sub>
                        </m:sSub>
                      </m:oMath>
                    </m:oMathPara>
                  </a14:m>
                  <a:endParaRPr lang="en-US" dirty="0">
                    <a:solidFill>
                      <a:srgbClr val="00B050"/>
                    </a:solidFill>
                  </a:endParaRPr>
                </a:p>
              </p:txBody>
            </p:sp>
          </mc:Choice>
          <mc:Fallback xmlns="">
            <p:sp>
              <p:nvSpPr>
                <p:cNvPr id="16" name="TextBox 15">
                  <a:extLst>
                    <a:ext uri="{FF2B5EF4-FFF2-40B4-BE49-F238E27FC236}">
                      <a16:creationId xmlns:a16="http://schemas.microsoft.com/office/drawing/2014/main" id="{2D20A304-B51E-4615-9335-8C4392665A38}"/>
                    </a:ext>
                  </a:extLst>
                </p:cNvPr>
                <p:cNvSpPr txBox="1">
                  <a:spLocks noRot="1" noChangeAspect="1" noMove="1" noResize="1" noEditPoints="1" noAdjustHandles="1" noChangeArrowheads="1" noChangeShapeType="1" noTextEdit="1"/>
                </p:cNvSpPr>
                <p:nvPr/>
              </p:nvSpPr>
              <p:spPr>
                <a:xfrm>
                  <a:off x="10671144" y="1874662"/>
                  <a:ext cx="427233" cy="369332"/>
                </a:xfrm>
                <a:prstGeom prst="rect">
                  <a:avLst/>
                </a:prstGeom>
                <a:blipFill>
                  <a:blip r:embed="rId9"/>
                  <a:stretch>
                    <a:fillRect/>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80391FBD-92C0-4F36-86B5-2B07C1321A16}"/>
                </a:ext>
              </a:extLst>
            </p:cNvPr>
            <p:cNvSpPr txBox="1"/>
            <p:nvPr/>
          </p:nvSpPr>
          <p:spPr>
            <a:xfrm>
              <a:off x="7428645" y="3810329"/>
              <a:ext cx="890628" cy="369332"/>
            </a:xfrm>
            <a:prstGeom prst="rect">
              <a:avLst/>
            </a:prstGeom>
            <a:noFill/>
          </p:spPr>
          <p:txBody>
            <a:bodyPr wrap="none" rtlCol="0">
              <a:spAutoFit/>
            </a:bodyPr>
            <a:lstStyle/>
            <a:p>
              <a:r>
                <a:rPr lang="en-US" dirty="0">
                  <a:solidFill>
                    <a:srgbClr val="00B0F0"/>
                  </a:solidFill>
                </a:rPr>
                <a:t>Pristine</a:t>
              </a:r>
            </a:p>
          </p:txBody>
        </p:sp>
        <p:sp>
          <p:nvSpPr>
            <p:cNvPr id="28" name="TextBox 27">
              <a:extLst>
                <a:ext uri="{FF2B5EF4-FFF2-40B4-BE49-F238E27FC236}">
                  <a16:creationId xmlns:a16="http://schemas.microsoft.com/office/drawing/2014/main" id="{213B2A99-5200-41EC-9C98-B4995BF2A224}"/>
                </a:ext>
              </a:extLst>
            </p:cNvPr>
            <p:cNvSpPr txBox="1"/>
            <p:nvPr/>
          </p:nvSpPr>
          <p:spPr>
            <a:xfrm>
              <a:off x="8766603" y="3804045"/>
              <a:ext cx="1259319" cy="369332"/>
            </a:xfrm>
            <a:prstGeom prst="rect">
              <a:avLst/>
            </a:prstGeom>
            <a:noFill/>
          </p:spPr>
          <p:txBody>
            <a:bodyPr wrap="none" rtlCol="0">
              <a:spAutoFit/>
            </a:bodyPr>
            <a:lstStyle/>
            <a:p>
              <a:r>
                <a:rPr lang="en-US" dirty="0">
                  <a:solidFill>
                    <a:srgbClr val="FF0000"/>
                  </a:solidFill>
                </a:rPr>
                <a:t>Added dust</a:t>
              </a:r>
            </a:p>
          </p:txBody>
        </p:sp>
        <p:sp>
          <p:nvSpPr>
            <p:cNvPr id="29" name="TextBox 28">
              <a:extLst>
                <a:ext uri="{FF2B5EF4-FFF2-40B4-BE49-F238E27FC236}">
                  <a16:creationId xmlns:a16="http://schemas.microsoft.com/office/drawing/2014/main" id="{AD8AED0C-CFC5-4A26-9211-4FB29C9D0718}"/>
                </a:ext>
              </a:extLst>
            </p:cNvPr>
            <p:cNvSpPr txBox="1"/>
            <p:nvPr/>
          </p:nvSpPr>
          <p:spPr>
            <a:xfrm>
              <a:off x="10108999" y="3804045"/>
              <a:ext cx="1526123" cy="369332"/>
            </a:xfrm>
            <a:prstGeom prst="rect">
              <a:avLst/>
            </a:prstGeom>
            <a:noFill/>
          </p:spPr>
          <p:txBody>
            <a:bodyPr wrap="none" rtlCol="0">
              <a:spAutoFit/>
            </a:bodyPr>
            <a:lstStyle/>
            <a:p>
              <a:r>
                <a:rPr lang="en-US" dirty="0">
                  <a:solidFill>
                    <a:srgbClr val="00B050"/>
                  </a:solidFill>
                </a:rPr>
                <a:t>Removed dust</a:t>
              </a:r>
            </a:p>
          </p:txBody>
        </p:sp>
        <p:cxnSp>
          <p:nvCxnSpPr>
            <p:cNvPr id="30" name="Straight Arrow Connector 29">
              <a:extLst>
                <a:ext uri="{FF2B5EF4-FFF2-40B4-BE49-F238E27FC236}">
                  <a16:creationId xmlns:a16="http://schemas.microsoft.com/office/drawing/2014/main" id="{2DD0DE16-599D-46FE-BB12-110C0E631CB5}"/>
                </a:ext>
              </a:extLst>
            </p:cNvPr>
            <p:cNvCxnSpPr>
              <a:cxnSpLocks/>
              <a:endCxn id="20" idx="1"/>
            </p:cNvCxnSpPr>
            <p:nvPr/>
          </p:nvCxnSpPr>
          <p:spPr>
            <a:xfrm>
              <a:off x="8539122" y="3042494"/>
              <a:ext cx="168726"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3488D11-03E4-4BE2-8C17-4692F988F4A0}"/>
                </a:ext>
              </a:extLst>
            </p:cNvPr>
            <p:cNvCxnSpPr>
              <a:cxnSpLocks/>
              <a:stCxn id="20" idx="3"/>
              <a:endCxn id="19" idx="1"/>
            </p:cNvCxnSpPr>
            <p:nvPr/>
          </p:nvCxnSpPr>
          <p:spPr>
            <a:xfrm>
              <a:off x="10038173" y="3042495"/>
              <a:ext cx="1687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C98FA8E1-B78C-4367-BD88-4BC9C8162BA2}"/>
                  </a:ext>
                </a:extLst>
              </p:cNvPr>
              <p:cNvSpPr txBox="1"/>
              <p:nvPr/>
            </p:nvSpPr>
            <p:spPr>
              <a:xfrm>
                <a:off x="8930256" y="1326322"/>
                <a:ext cx="2362057" cy="369332"/>
              </a:xfrm>
              <a:prstGeom prst="rect">
                <a:avLst/>
              </a:prstGeom>
              <a:noFill/>
            </p:spPr>
            <p:txBody>
              <a:bodyPr wrap="none" rtlCol="0">
                <a:spAutoFit/>
              </a:bodyPr>
              <a:lstStyle/>
              <a:p>
                <a14:m>
                  <m:oMath xmlns:m="http://schemas.openxmlformats.org/officeDocument/2006/math">
                    <m:sSub>
                      <m:sSubPr>
                        <m:ctrlPr>
                          <a:rPr lang="en-US" sz="1800" b="0" i="1" smtClean="0">
                            <a:solidFill>
                              <a:srgbClr val="3A92B2"/>
                            </a:solidFill>
                            <a:latin typeface="Cambria Math" panose="02040503050406030204" pitchFamily="18" charset="0"/>
                          </a:rPr>
                        </m:ctrlPr>
                      </m:sSubPr>
                      <m:e>
                        <m:r>
                          <a:rPr lang="en-US" sz="1800" b="0" i="1" smtClean="0">
                            <a:solidFill>
                              <a:srgbClr val="3A92B2"/>
                            </a:solidFill>
                            <a:latin typeface="Cambria Math" panose="02040503050406030204" pitchFamily="18" charset="0"/>
                          </a:rPr>
                          <m:t>𝐼</m:t>
                        </m:r>
                      </m:e>
                      <m:sub>
                        <m:r>
                          <a:rPr lang="en-US" sz="1800" b="0" i="1" smtClean="0">
                            <a:solidFill>
                              <a:srgbClr val="3A92B2"/>
                            </a:solidFill>
                            <a:latin typeface="Cambria Math" panose="02040503050406030204" pitchFamily="18" charset="0"/>
                          </a:rPr>
                          <m:t>𝑏</m:t>
                        </m:r>
                      </m:sub>
                    </m:sSub>
                  </m:oMath>
                </a14:m>
                <a:r>
                  <a:rPr lang="en-US" dirty="0">
                    <a:solidFill>
                      <a:srgbClr val="3A92B2"/>
                    </a:solidFill>
                  </a:rPr>
                  <a:t>- baseline intensity</a:t>
                </a:r>
              </a:p>
            </p:txBody>
          </p:sp>
        </mc:Choice>
        <mc:Fallback>
          <p:sp>
            <p:nvSpPr>
              <p:cNvPr id="35" name="TextBox 34">
                <a:extLst>
                  <a:ext uri="{FF2B5EF4-FFF2-40B4-BE49-F238E27FC236}">
                    <a16:creationId xmlns:a16="http://schemas.microsoft.com/office/drawing/2014/main" id="{C98FA8E1-B78C-4367-BD88-4BC9C8162BA2}"/>
                  </a:ext>
                </a:extLst>
              </p:cNvPr>
              <p:cNvSpPr txBox="1">
                <a:spLocks noRot="1" noChangeAspect="1" noMove="1" noResize="1" noEditPoints="1" noAdjustHandles="1" noChangeArrowheads="1" noChangeShapeType="1" noTextEdit="1"/>
              </p:cNvSpPr>
              <p:nvPr/>
            </p:nvSpPr>
            <p:spPr>
              <a:xfrm>
                <a:off x="8930256" y="1326322"/>
                <a:ext cx="2362057" cy="369332"/>
              </a:xfrm>
              <a:prstGeom prst="rect">
                <a:avLst/>
              </a:prstGeom>
              <a:blipFill>
                <a:blip r:embed="rId10"/>
                <a:stretch>
                  <a:fillRect t="-10000" b="-2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6" name="TextBox 35">
                <a:extLst>
                  <a:ext uri="{FF2B5EF4-FFF2-40B4-BE49-F238E27FC236}">
                    <a16:creationId xmlns:a16="http://schemas.microsoft.com/office/drawing/2014/main" id="{D11F7543-CA07-4107-BC26-9E4A14D097CE}"/>
                  </a:ext>
                </a:extLst>
              </p:cNvPr>
              <p:cNvSpPr txBox="1"/>
              <p:nvPr/>
            </p:nvSpPr>
            <p:spPr>
              <a:xfrm>
                <a:off x="8930256" y="1722787"/>
                <a:ext cx="2125647" cy="369332"/>
              </a:xfrm>
              <a:prstGeom prst="rect">
                <a:avLst/>
              </a:prstGeom>
              <a:noFill/>
            </p:spPr>
            <p:txBody>
              <a:bodyPr wrap="none" rtlCol="0">
                <a:spAutoFit/>
              </a:bodyPr>
              <a:lstStyle/>
              <a:p>
                <a14:m>
                  <m:oMath xmlns:m="http://schemas.openxmlformats.org/officeDocument/2006/math">
                    <m:sSub>
                      <m:sSubPr>
                        <m:ctrlPr>
                          <a:rPr lang="en-US" sz="1800" b="0" i="1" smtClean="0">
                            <a:solidFill>
                              <a:srgbClr val="FF0000"/>
                            </a:solidFill>
                            <a:latin typeface="Cambria Math" panose="02040503050406030204" pitchFamily="18" charset="0"/>
                          </a:rPr>
                        </m:ctrlPr>
                      </m:sSubPr>
                      <m:e>
                        <m:r>
                          <a:rPr lang="en-US" sz="1800" b="0" i="1" smtClean="0">
                            <a:solidFill>
                              <a:srgbClr val="FF0000"/>
                            </a:solidFill>
                            <a:latin typeface="Cambria Math" panose="02040503050406030204" pitchFamily="18" charset="0"/>
                          </a:rPr>
                          <m:t>𝐼</m:t>
                        </m:r>
                      </m:e>
                      <m:sub>
                        <m:r>
                          <a:rPr lang="en-US" sz="1800" b="0" i="1" smtClean="0">
                            <a:solidFill>
                              <a:srgbClr val="FF0000"/>
                            </a:solidFill>
                            <a:latin typeface="Cambria Math" panose="02040503050406030204" pitchFamily="18" charset="0"/>
                          </a:rPr>
                          <m:t>𝑑</m:t>
                        </m:r>
                      </m:sub>
                    </m:sSub>
                  </m:oMath>
                </a14:m>
                <a:r>
                  <a:rPr lang="en-US" dirty="0">
                    <a:solidFill>
                      <a:srgbClr val="FF0000"/>
                    </a:solidFill>
                  </a:rPr>
                  <a:t>- image with dust</a:t>
                </a:r>
              </a:p>
            </p:txBody>
          </p:sp>
        </mc:Choice>
        <mc:Fallback>
          <p:sp>
            <p:nvSpPr>
              <p:cNvPr id="36" name="TextBox 35">
                <a:extLst>
                  <a:ext uri="{FF2B5EF4-FFF2-40B4-BE49-F238E27FC236}">
                    <a16:creationId xmlns:a16="http://schemas.microsoft.com/office/drawing/2014/main" id="{D11F7543-CA07-4107-BC26-9E4A14D097CE}"/>
                  </a:ext>
                </a:extLst>
              </p:cNvPr>
              <p:cNvSpPr txBox="1">
                <a:spLocks noRot="1" noChangeAspect="1" noMove="1" noResize="1" noEditPoints="1" noAdjustHandles="1" noChangeArrowheads="1" noChangeShapeType="1" noTextEdit="1"/>
              </p:cNvSpPr>
              <p:nvPr/>
            </p:nvSpPr>
            <p:spPr>
              <a:xfrm>
                <a:off x="8930256" y="1722787"/>
                <a:ext cx="2125647" cy="369332"/>
              </a:xfrm>
              <a:prstGeom prst="rect">
                <a:avLst/>
              </a:prstGeom>
              <a:blipFill>
                <a:blip r:embed="rId11"/>
                <a:stretch>
                  <a:fillRect t="-10000" r="-1433" b="-2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7" name="TextBox 36">
                <a:extLst>
                  <a:ext uri="{FF2B5EF4-FFF2-40B4-BE49-F238E27FC236}">
                    <a16:creationId xmlns:a16="http://schemas.microsoft.com/office/drawing/2014/main" id="{98EB9C2F-EC78-439E-BA39-EC1DAB35DEF5}"/>
                  </a:ext>
                </a:extLst>
              </p:cNvPr>
              <p:cNvSpPr txBox="1"/>
              <p:nvPr/>
            </p:nvSpPr>
            <p:spPr>
              <a:xfrm>
                <a:off x="8917683" y="2123991"/>
                <a:ext cx="2526397" cy="369332"/>
              </a:xfrm>
              <a:prstGeom prst="rect">
                <a:avLst/>
              </a:prstGeom>
              <a:noFill/>
            </p:spPr>
            <p:txBody>
              <a:bodyPr wrap="none" rtlCol="0">
                <a:spAutoFit/>
              </a:bodyPr>
              <a:lstStyle/>
              <a:p>
                <a14:m>
                  <m:oMath xmlns:m="http://schemas.openxmlformats.org/officeDocument/2006/math">
                    <m:sSub>
                      <m:sSubPr>
                        <m:ctrlPr>
                          <a:rPr lang="en-US" sz="1800" b="0" i="1" smtClean="0">
                            <a:solidFill>
                              <a:srgbClr val="00B050"/>
                            </a:solidFill>
                            <a:latin typeface="Cambria Math" panose="02040503050406030204" pitchFamily="18" charset="0"/>
                          </a:rPr>
                        </m:ctrlPr>
                      </m:sSubPr>
                      <m:e>
                        <m:r>
                          <a:rPr lang="en-US" sz="1800" b="0" i="1" smtClean="0">
                            <a:solidFill>
                              <a:srgbClr val="00B050"/>
                            </a:solidFill>
                            <a:latin typeface="Cambria Math" panose="02040503050406030204" pitchFamily="18" charset="0"/>
                          </a:rPr>
                          <m:t>𝐼</m:t>
                        </m:r>
                      </m:e>
                      <m:sub>
                        <m:r>
                          <a:rPr lang="en-US" sz="1800" b="0" i="1" smtClean="0">
                            <a:solidFill>
                              <a:srgbClr val="00B050"/>
                            </a:solidFill>
                            <a:latin typeface="Cambria Math" panose="02040503050406030204" pitchFamily="18" charset="0"/>
                          </a:rPr>
                          <m:t>𝑐</m:t>
                        </m:r>
                      </m:sub>
                    </m:sSub>
                  </m:oMath>
                </a14:m>
                <a:r>
                  <a:rPr lang="en-US" dirty="0">
                    <a:solidFill>
                      <a:srgbClr val="00B050"/>
                    </a:solidFill>
                  </a:rPr>
                  <a:t>- image after clearing</a:t>
                </a:r>
              </a:p>
            </p:txBody>
          </p:sp>
        </mc:Choice>
        <mc:Fallback>
          <p:sp>
            <p:nvSpPr>
              <p:cNvPr id="37" name="TextBox 36">
                <a:extLst>
                  <a:ext uri="{FF2B5EF4-FFF2-40B4-BE49-F238E27FC236}">
                    <a16:creationId xmlns:a16="http://schemas.microsoft.com/office/drawing/2014/main" id="{98EB9C2F-EC78-439E-BA39-EC1DAB35DEF5}"/>
                  </a:ext>
                </a:extLst>
              </p:cNvPr>
              <p:cNvSpPr txBox="1">
                <a:spLocks noRot="1" noChangeAspect="1" noMove="1" noResize="1" noEditPoints="1" noAdjustHandles="1" noChangeArrowheads="1" noChangeShapeType="1" noTextEdit="1"/>
              </p:cNvSpPr>
              <p:nvPr/>
            </p:nvSpPr>
            <p:spPr>
              <a:xfrm>
                <a:off x="8917683" y="2123991"/>
                <a:ext cx="2526397" cy="369332"/>
              </a:xfrm>
              <a:prstGeom prst="rect">
                <a:avLst/>
              </a:prstGeom>
              <a:blipFill>
                <a:blip r:embed="rId12"/>
                <a:stretch>
                  <a:fillRect t="-8197" r="-1449" b="-24590"/>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5B6F58D8-9F29-482C-B0FF-EA64D342133D}"/>
              </a:ext>
            </a:extLst>
          </p:cNvPr>
          <p:cNvSpPr txBox="1"/>
          <p:nvPr/>
        </p:nvSpPr>
        <p:spPr>
          <a:xfrm>
            <a:off x="434535" y="3779446"/>
            <a:ext cx="5458152" cy="923330"/>
          </a:xfrm>
          <a:prstGeom prst="rect">
            <a:avLst/>
          </a:prstGeom>
          <a:noFill/>
        </p:spPr>
        <p:txBody>
          <a:bodyPr wrap="square" rtlCol="0">
            <a:spAutoFit/>
          </a:bodyPr>
          <a:lstStyle/>
          <a:p>
            <a:r>
              <a:rPr lang="en-US" dirty="0"/>
              <a:t>Looking into taking solar absorptance and emittance measurements before, during, and after dusting process</a:t>
            </a:r>
          </a:p>
        </p:txBody>
      </p:sp>
      <p:sp>
        <p:nvSpPr>
          <p:cNvPr id="42" name="Title 2">
            <a:extLst>
              <a:ext uri="{FF2B5EF4-FFF2-40B4-BE49-F238E27FC236}">
                <a16:creationId xmlns:a16="http://schemas.microsoft.com/office/drawing/2014/main" id="{605EB020-8104-4D07-852A-A086F5916943}"/>
              </a:ext>
            </a:extLst>
          </p:cNvPr>
          <p:cNvSpPr txBox="1">
            <a:spLocks/>
          </p:cNvSpPr>
          <p:nvPr/>
        </p:nvSpPr>
        <p:spPr>
          <a:xfrm>
            <a:off x="1392572" y="60121"/>
            <a:ext cx="10299324"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3600" dirty="0">
                <a:solidFill>
                  <a:srgbClr val="D9D9D9"/>
                </a:solidFill>
              </a:rPr>
              <a:t>The amount of dust cleared is determined through image intensity and mass loss</a:t>
            </a:r>
          </a:p>
        </p:txBody>
      </p:sp>
      <p:sp>
        <p:nvSpPr>
          <p:cNvPr id="3" name="TextBox 2">
            <a:extLst>
              <a:ext uri="{FF2B5EF4-FFF2-40B4-BE49-F238E27FC236}">
                <a16:creationId xmlns:a16="http://schemas.microsoft.com/office/drawing/2014/main" id="{3E4CD146-C978-6EE7-BC34-BCD77F52FA18}"/>
              </a:ext>
            </a:extLst>
          </p:cNvPr>
          <p:cNvSpPr txBox="1"/>
          <p:nvPr/>
        </p:nvSpPr>
        <p:spPr>
          <a:xfrm>
            <a:off x="2442594" y="6465405"/>
            <a:ext cx="7306811" cy="338554"/>
          </a:xfrm>
          <a:prstGeom prst="rect">
            <a:avLst/>
          </a:prstGeom>
          <a:noFill/>
        </p:spPr>
        <p:txBody>
          <a:bodyPr wrap="square" rtlCol="0">
            <a:spAutoFit/>
          </a:bodyPr>
          <a:lstStyle/>
          <a:p>
            <a:pPr algn="ctr"/>
            <a:r>
              <a:rPr lang="en-US" sz="1600" dirty="0">
                <a:solidFill>
                  <a:schemeClr val="bg1">
                    <a:lumMod val="50000"/>
                  </a:schemeClr>
                </a:solidFill>
              </a:rPr>
              <a:t>2024 Joint Conference on Electrostatics, Ottawa, Canada June 9-13, 2024</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1D32C9E6-93D2-871D-F154-AB069C5DE969}"/>
                  </a:ext>
                </a:extLst>
              </p:cNvPr>
              <p:cNvSpPr txBox="1"/>
              <p:nvPr/>
            </p:nvSpPr>
            <p:spPr>
              <a:xfrm>
                <a:off x="782527" y="5777326"/>
                <a:ext cx="6094948" cy="6183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𝑀𝐿</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𝐷𝑢𝑠𝑡𝑒𝑑</m:t>
                          </m:r>
                          <m:r>
                            <a:rPr lang="en-US" i="0">
                              <a:latin typeface="Cambria Math" panose="02040503050406030204" pitchFamily="18" charset="0"/>
                            </a:rPr>
                            <m:t>−</m:t>
                          </m:r>
                          <m:r>
                            <a:rPr lang="en-US" i="1">
                              <a:latin typeface="Cambria Math" panose="02040503050406030204" pitchFamily="18" charset="0"/>
                            </a:rPr>
                            <m:t>𝐶𝑙𝑒𝑎𝑟</m:t>
                          </m:r>
                        </m:num>
                        <m:den>
                          <m:r>
                            <a:rPr lang="en-US" i="1">
                              <a:latin typeface="Cambria Math" panose="02040503050406030204" pitchFamily="18" charset="0"/>
                            </a:rPr>
                            <m:t>𝐷𝑢𝑠𝑡𝑒𝑑</m:t>
                          </m:r>
                          <m:r>
                            <a:rPr lang="en-US" i="0">
                              <a:latin typeface="Cambria Math" panose="02040503050406030204" pitchFamily="18" charset="0"/>
                            </a:rPr>
                            <m:t>−</m:t>
                          </m:r>
                          <m:r>
                            <a:rPr lang="en-US" i="1">
                              <a:latin typeface="Cambria Math" panose="02040503050406030204" pitchFamily="18" charset="0"/>
                            </a:rPr>
                            <m:t>𝐶𝑙𝑒𝑎𝑛</m:t>
                          </m:r>
                        </m:den>
                      </m:f>
                    </m:oMath>
                  </m:oMathPara>
                </a14:m>
                <a:endParaRPr lang="en-US" dirty="0"/>
              </a:p>
            </p:txBody>
          </p:sp>
        </mc:Choice>
        <mc:Fallback>
          <p:sp>
            <p:nvSpPr>
              <p:cNvPr id="8" name="TextBox 7">
                <a:extLst>
                  <a:ext uri="{FF2B5EF4-FFF2-40B4-BE49-F238E27FC236}">
                    <a16:creationId xmlns:a16="http://schemas.microsoft.com/office/drawing/2014/main" id="{1D32C9E6-93D2-871D-F154-AB069C5DE969}"/>
                  </a:ext>
                </a:extLst>
              </p:cNvPr>
              <p:cNvSpPr txBox="1">
                <a:spLocks noRot="1" noChangeAspect="1" noMove="1" noResize="1" noEditPoints="1" noAdjustHandles="1" noChangeArrowheads="1" noChangeShapeType="1" noTextEdit="1"/>
              </p:cNvSpPr>
              <p:nvPr/>
            </p:nvSpPr>
            <p:spPr>
              <a:xfrm>
                <a:off x="782527" y="5777326"/>
                <a:ext cx="6094948" cy="618311"/>
              </a:xfrm>
              <a:prstGeom prst="rect">
                <a:avLst/>
              </a:prstGeom>
              <a:blipFill>
                <a:blip r:embed="rId13"/>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3A22906C-EE26-A79A-3E3F-10EF4AC37DFB}"/>
              </a:ext>
            </a:extLst>
          </p:cNvPr>
          <p:cNvSpPr txBox="1"/>
          <p:nvPr/>
        </p:nvSpPr>
        <p:spPr>
          <a:xfrm>
            <a:off x="529198" y="5388014"/>
            <a:ext cx="5458152" cy="369332"/>
          </a:xfrm>
          <a:prstGeom prst="rect">
            <a:avLst/>
          </a:prstGeom>
          <a:noFill/>
        </p:spPr>
        <p:txBody>
          <a:bodyPr wrap="square" rtlCol="0">
            <a:spAutoFit/>
          </a:bodyPr>
          <a:lstStyle/>
          <a:p>
            <a:r>
              <a:rPr lang="en-US" dirty="0"/>
              <a:t>Mass Lost equation:</a:t>
            </a:r>
          </a:p>
        </p:txBody>
      </p:sp>
    </p:spTree>
    <p:extLst>
      <p:ext uri="{BB962C8B-B14F-4D97-AF65-F5344CB8AC3E}">
        <p14:creationId xmlns:p14="http://schemas.microsoft.com/office/powerpoint/2010/main" val="1486363100"/>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5B506D66F3844B9A3FECFF01DE407D" ma:contentTypeVersion="40" ma:contentTypeDescription="Create a new document." ma:contentTypeScope="" ma:versionID="4afc746a38eae2be1687645018a93e16">
  <xsd:schema xmlns:xsd="http://www.w3.org/2001/XMLSchema" xmlns:xs="http://www.w3.org/2001/XMLSchema" xmlns:p="http://schemas.microsoft.com/office/2006/metadata/properties" xmlns:ns2="83472171-7819-4c8c-915d-9fcab022ec24" targetNamespace="http://schemas.microsoft.com/office/2006/metadata/properties" ma:root="true" ma:fieldsID="a5970acd6688773b35de28db0bc6cc84" ns2:_="">
    <xsd:import namespace="83472171-7819-4c8c-915d-9fcab022ec24"/>
    <xsd:element name="properties">
      <xsd:complexType>
        <xsd:sequence>
          <xsd:element name="documentManagement">
            <xsd:complexType>
              <xsd:all>
                <xsd:element ref="ns2:DocumentControlNumber" minOccurs="0"/>
                <xsd:element ref="ns2:Revision" minOccurs="0"/>
                <xsd:element ref="ns2:DocumentDate" minOccurs="0"/>
                <xsd:element ref="ns2:DocumentApprovalDate" minOccurs="0"/>
                <xsd:element ref="ns2:DocType" minOccurs="0"/>
                <xsd:element ref="ns2:Project" minOccurs="0"/>
                <xsd:element ref="ns2:Project_x003a_ID" minOccurs="0"/>
                <xsd:element ref="ns2:TechTask" minOccurs="0"/>
                <xsd:element ref="ns2:TechTask_x003a_ID" minOccurs="0"/>
                <xsd:element ref="ns2:Classification" minOccurs="0"/>
                <xsd:element ref="ns2:GenLink" minOccurs="0"/>
                <xsd:element ref="ns2:DocLink" minOccurs="0"/>
                <xsd:element ref="ns2:DocumentLinkGen" minOccurs="0"/>
                <xsd:element ref="ns2:LinkType" minOccurs="0"/>
                <xsd:element ref="ns2:SendNotification" minOccurs="0"/>
                <xsd:element ref="ns2:UpdateDocLink" minOccurs="0"/>
                <xsd:element ref="ns2:PrevTitle" minOccurs="0"/>
                <xsd:element ref="ns2:ItemVisibility" minOccurs="0"/>
                <xsd:element ref="ns2:ItemVisibilityUpdate" minOccurs="0"/>
                <xsd:element ref="ns2:Disposition" minOccurs="0"/>
                <xsd:element ref="ns2:IVUserIds" minOccurs="0"/>
                <xsd:element ref="ns2:Archive" minOccurs="0"/>
                <xsd:element ref="ns2:NewDo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472171-7819-4c8c-915d-9fcab022ec24" elementFormDefault="qualified">
    <xsd:import namespace="http://schemas.microsoft.com/office/2006/documentManagement/types"/>
    <xsd:import namespace="http://schemas.microsoft.com/office/infopath/2007/PartnerControls"/>
    <xsd:element name="DocumentControlNumber" ma:index="4" nillable="true" ma:displayName="Document Control Number" ma:internalName="DocumentControlNumber" ma:readOnly="false">
      <xsd:simpleType>
        <xsd:restriction base="dms:Text">
          <xsd:maxLength value="255"/>
        </xsd:restriction>
      </xsd:simpleType>
    </xsd:element>
    <xsd:element name="Revision" ma:index="5" nillable="true" ma:displayName="Revision" ma:default="Initial" ma:format="Dropdown" ma:internalName="Revision" ma:readOnly="false">
      <xsd:simpleType>
        <xsd:restriction base="dms:Choice">
          <xsd:enumeration value="Initial"/>
          <xsd:enumeration value="Revision A"/>
          <xsd:enumeration value="Revision B"/>
          <xsd:enumeration value="Revision C"/>
          <xsd:enumeration value="Revision D"/>
          <xsd:enumeration value="Revision E"/>
          <xsd:enumeration value="Revision F"/>
          <xsd:enumeration value="Revision G"/>
          <xsd:enumeration value="Revision H"/>
          <xsd:enumeration value="Revision I"/>
          <xsd:enumeration value="Revision J"/>
          <xsd:enumeration value="Revision K"/>
        </xsd:restriction>
      </xsd:simpleType>
    </xsd:element>
    <xsd:element name="DocumentDate" ma:index="6" nillable="true" ma:displayName="Document Date" ma:format="DateOnly" ma:internalName="DocumentDate" ma:readOnly="false">
      <xsd:simpleType>
        <xsd:restriction base="dms:DateTime"/>
      </xsd:simpleType>
    </xsd:element>
    <xsd:element name="DocumentApprovalDate" ma:index="7" nillable="true" ma:displayName="Document Disposition Date" ma:format="DateOnly" ma:internalName="DocumentApprovalDate" ma:readOnly="false">
      <xsd:simpleType>
        <xsd:restriction base="dms:DateTime"/>
      </xsd:simpleType>
    </xsd:element>
    <xsd:element name="DocType" ma:index="8" nillable="true" ma:displayName="Document Type" ma:internalName="DocType" ma:readOnly="false">
      <xsd:simpleType>
        <xsd:restriction base="dms:Text">
          <xsd:maxLength value="255"/>
        </xsd:restriction>
      </xsd:simpleType>
    </xsd:element>
    <xsd:element name="Project" ma:index="9" nillable="true" ma:displayName="Project" ma:indexed="true" ma:list="{1d8adfe1-4582-490b-a05c-7167defd9595}" ma:internalName="Project" ma:readOnly="false" ma:showField="Title">
      <xsd:simpleType>
        <xsd:restriction base="dms:Lookup"/>
      </xsd:simpleType>
    </xsd:element>
    <xsd:element name="Project_x003a_ID" ma:index="10" nillable="true" ma:displayName="Project:ID" ma:list="{1d8adfe1-4582-490b-a05c-7167defd9595}" ma:internalName="Project_x003a_ID" ma:readOnly="true" ma:showField="ID" ma:web="e273c01f-c1e5-4470-b73c-d8d67bbff443">
      <xsd:simpleType>
        <xsd:restriction base="dms:Lookup"/>
      </xsd:simpleType>
    </xsd:element>
    <xsd:element name="TechTask" ma:index="11" nillable="true" ma:displayName="Technology/Task" ma:indexed="true" ma:list="{03f1017c-1bdb-4e41-ba9d-4e05c2a36cec}" ma:internalName="TechTask" ma:readOnly="false" ma:showField="Title">
      <xsd:simpleType>
        <xsd:restriction base="dms:Lookup"/>
      </xsd:simpleType>
    </xsd:element>
    <xsd:element name="TechTask_x003a_ID" ma:index="12" nillable="true" ma:displayName="TechTask:ID" ma:list="{03f1017c-1bdb-4e41-ba9d-4e05c2a36cec}" ma:internalName="TechTask_x003a_ID" ma:readOnly="true" ma:showField="ID" ma:web="e273c01f-c1e5-4470-b73c-d8d67bbff443">
      <xsd:simpleType>
        <xsd:restriction base="dms:Lookup"/>
      </xsd:simpleType>
    </xsd:element>
    <xsd:element name="Classification" ma:index="17" nillable="true" ma:displayName="Classification" ma:format="Dropdown" ma:internalName="Classification">
      <xsd:simpleType>
        <xsd:restriction base="dms:Choice">
          <xsd:enumeration value="Non-sensitive"/>
          <xsd:enumeration value="SBU"/>
          <xsd:enumeration value="ITAR"/>
        </xsd:restriction>
      </xsd:simpleType>
    </xsd:element>
    <xsd:element name="GenLink" ma:index="18" nillable="true" ma:displayName="GenLink" ma:internalName="GenLink">
      <xsd:simpleType>
        <xsd:restriction base="dms:Text">
          <xsd:maxLength value="255"/>
        </xsd:restriction>
      </xsd:simpleType>
    </xsd:element>
    <xsd:element name="DocLink" ma:index="19" nillable="true" ma:displayName="Document Title" ma:format="Hyperlink" ma:internalName="DocLink">
      <xsd:complexType>
        <xsd:complexContent>
          <xsd:extension base="dms:URL">
            <xsd:sequence>
              <xsd:element name="Url" type="dms:ValidUrl" minOccurs="0" nillable="true"/>
              <xsd:element name="Description" type="xsd:string" nillable="true"/>
            </xsd:sequence>
          </xsd:extension>
        </xsd:complexContent>
      </xsd:complexType>
    </xsd:element>
    <xsd:element name="DocumentLinkGen" ma:index="20" nillable="true" ma:displayName="DocumentLinkGen" ma:internalName="DocumentLinkGen">
      <xsd:complexType>
        <xsd:complexContent>
          <xsd:extension base="dms:URL">
            <xsd:sequence>
              <xsd:element name="Url" type="dms:ValidUrl" minOccurs="0" nillable="true"/>
              <xsd:element name="Description" type="xsd:string" nillable="true"/>
            </xsd:sequence>
          </xsd:extension>
        </xsd:complexContent>
      </xsd:complexType>
    </xsd:element>
    <xsd:element name="LinkType" ma:index="21" nillable="true" ma:displayName="LinkType" ma:format="Dropdown" ma:internalName="LinkType">
      <xsd:simpleType>
        <xsd:restriction base="dms:Choice">
          <xsd:enumeration value="ChangeRequest"/>
          <xsd:enumeration value="TechTaskMemo"/>
        </xsd:restriction>
      </xsd:simpleType>
    </xsd:element>
    <xsd:element name="SendNotification" ma:index="22" nillable="true" ma:displayName="SendNotification" ma:default="No" ma:format="Dropdown" ma:internalName="SendNotification">
      <xsd:simpleType>
        <xsd:union memberTypes="dms:Text">
          <xsd:simpleType>
            <xsd:restriction base="dms:Choice">
              <xsd:enumeration value="No"/>
              <xsd:enumeration value="Yes"/>
              <xsd:enumeration value="Sent"/>
            </xsd:restriction>
          </xsd:simpleType>
        </xsd:union>
      </xsd:simpleType>
    </xsd:element>
    <xsd:element name="UpdateDocLink" ma:index="23" nillable="true" ma:displayName="UpdateDocLink" ma:default="0" ma:internalName="UpdateDocLink">
      <xsd:simpleType>
        <xsd:restriction base="dms:Boolean"/>
      </xsd:simpleType>
    </xsd:element>
    <xsd:element name="PrevTitle" ma:index="24" nillable="true" ma:displayName="PrevTitle" ma:internalName="PrevTitle">
      <xsd:simpleType>
        <xsd:restriction base="dms:Text">
          <xsd:maxLength value="255"/>
        </xsd:restriction>
      </xsd:simpleType>
    </xsd:element>
    <xsd:element name="ItemVisibility" ma:index="25" nillable="true" ma:displayName="ItemVisibility" ma:list="UserInfo" ma:SharePointGroup="0" ma:internalName="ItemVisibility"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temVisibilityUpdate" ma:index="26" nillable="true" ma:displayName="ItemVisibilityUpdate" ma:format="Dropdown" ma:internalName="ItemVisibilityUpdate">
      <xsd:simpleType>
        <xsd:restriction base="dms:Choice">
          <xsd:enumeration value="No"/>
          <xsd:enumeration value="Yes"/>
        </xsd:restriction>
      </xsd:simpleType>
    </xsd:element>
    <xsd:element name="Disposition" ma:index="27" nillable="true" ma:displayName="Disposition" ma:format="Dropdown" ma:internalName="Disposition">
      <xsd:simpleType>
        <xsd:restriction base="dms:Choice">
          <xsd:enumeration value="Approved"/>
          <xsd:enumeration value="Approved with Comments"/>
          <xsd:enumeration value="Disapproved"/>
          <xsd:enumeration value="Disapproved with Comments"/>
          <xsd:enumeration value="Withdrawn/Cancelled"/>
        </xsd:restriction>
      </xsd:simpleType>
    </xsd:element>
    <xsd:element name="IVUserIds" ma:index="28" nillable="true" ma:displayName="IVUserIds" ma:internalName="IVUserIds">
      <xsd:simpleType>
        <xsd:restriction base="dms:Text">
          <xsd:maxLength value="255"/>
        </xsd:restriction>
      </xsd:simpleType>
    </xsd:element>
    <xsd:element name="Archive" ma:index="30" nillable="true" ma:displayName="Archive" ma:default="0" ma:internalName="Archive">
      <xsd:simpleType>
        <xsd:restriction base="dms:Boolean"/>
      </xsd:simpleType>
    </xsd:element>
    <xsd:element name="NewDoc" ma:index="31" nillable="true" ma:displayName="NewDoc" ma:default="1" ma:internalName="NewDoc">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echTask xmlns="83472171-7819-4c8c-915d-9fcab022ec24" xsi:nil="true"/>
    <UpdateDocLink xmlns="83472171-7819-4c8c-915d-9fcab022ec24">false</UpdateDocLink>
    <SendNotification xmlns="83472171-7819-4c8c-915d-9fcab022ec24">No</SendNotification>
    <Disposition xmlns="83472171-7819-4c8c-915d-9fcab022ec24" xsi:nil="true"/>
    <DocType xmlns="83472171-7819-4c8c-915d-9fcab022ec24">GCD Template</DocType>
    <Classification xmlns="83472171-7819-4c8c-915d-9fcab022ec24">Non-sensitive</Classification>
    <ItemVisibility xmlns="83472171-7819-4c8c-915d-9fcab022ec24">
      <UserInfo>
        <DisplayName>17</DisplayName>
        <AccountId>14</AccountId>
        <AccountType/>
      </UserInfo>
      <UserInfo>
        <DisplayName>25</DisplayName>
        <AccountId>23</AccountId>
        <AccountType/>
      </UserInfo>
      <UserInfo>
        <DisplayName>27</DisplayName>
        <AccountId>26</AccountId>
        <AccountType/>
      </UserInfo>
      <UserInfo>
        <DisplayName>30</DisplayName>
        <AccountId>29</AccountId>
        <AccountType/>
      </UserInfo>
      <UserInfo>
        <DisplayName>32</DisplayName>
        <AccountId>31</AccountId>
        <AccountType/>
      </UserInfo>
      <UserInfo>
        <DisplayName>34</DisplayName>
        <AccountId>33</AccountId>
        <AccountType/>
      </UserInfo>
      <UserInfo>
        <DisplayName>37</DisplayName>
        <AccountId>35</AccountId>
        <AccountType/>
      </UserInfo>
      <UserInfo>
        <DisplayName>39</DisplayName>
        <AccountId>38</AccountId>
        <AccountType/>
      </UserInfo>
      <UserInfo>
        <DisplayName>44</DisplayName>
        <AccountId>40</AccountId>
        <AccountType/>
      </UserInfo>
      <UserInfo>
        <DisplayName>46</DisplayName>
        <AccountId>45</AccountId>
        <AccountType/>
      </UserInfo>
      <UserInfo>
        <DisplayName>48</DisplayName>
        <AccountId>47</AccountId>
        <AccountType/>
      </UserInfo>
      <UserInfo>
        <DisplayName>52</DisplayName>
        <AccountId>51</AccountId>
        <AccountType/>
      </UserInfo>
      <UserInfo>
        <DisplayName>54</DisplayName>
        <AccountId>53</AccountId>
        <AccountType/>
      </UserInfo>
      <UserInfo>
        <DisplayName>57</DisplayName>
        <AccountId>56</AccountId>
        <AccountType/>
      </UserInfo>
      <UserInfo>
        <DisplayName>65</DisplayName>
        <AccountId>59</AccountId>
        <AccountType/>
      </UserInfo>
      <UserInfo>
        <DisplayName>69</DisplayName>
        <AccountId>68</AccountId>
        <AccountType/>
      </UserInfo>
      <UserInfo>
        <DisplayName>72</DisplayName>
        <AccountId>71</AccountId>
        <AccountType/>
      </UserInfo>
      <UserInfo>
        <DisplayName>75</DisplayName>
        <AccountId>74</AccountId>
        <AccountType/>
      </UserInfo>
      <UserInfo>
        <DisplayName>77</DisplayName>
        <AccountId>76</AccountId>
        <AccountType/>
      </UserInfo>
      <UserInfo>
        <DisplayName>79</DisplayName>
        <AccountId>78</AccountId>
        <AccountType/>
      </UserInfo>
      <UserInfo>
        <DisplayName>81</DisplayName>
        <AccountId>80</AccountId>
        <AccountType/>
      </UserInfo>
      <UserInfo>
        <DisplayName>84</DisplayName>
        <AccountId>83</AccountId>
        <AccountType/>
      </UserInfo>
      <UserInfo>
        <DisplayName>87</DisplayName>
        <AccountId>86</AccountId>
        <AccountType/>
      </UserInfo>
      <UserInfo>
        <DisplayName>93</DisplayName>
        <AccountId>89</AccountId>
        <AccountType/>
      </UserInfo>
      <UserInfo>
        <DisplayName>98</DisplayName>
        <AccountId>94</AccountId>
        <AccountType/>
      </UserInfo>
      <UserInfo>
        <DisplayName>101</DisplayName>
        <AccountId>99</AccountId>
        <AccountType/>
      </UserInfo>
      <UserInfo>
        <DisplayName>108</DisplayName>
        <AccountId>103</AccountId>
        <AccountType/>
      </UserInfo>
      <UserInfo>
        <DisplayName>118</DisplayName>
        <AccountId>114</AccountId>
        <AccountType/>
      </UserInfo>
      <UserInfo>
        <DisplayName>120</DisplayName>
        <AccountId>119</AccountId>
        <AccountType/>
      </UserInfo>
      <UserInfo>
        <DisplayName>124</DisplayName>
        <AccountId>123</AccountId>
        <AccountType/>
      </UserInfo>
      <UserInfo>
        <DisplayName>126</DisplayName>
        <AccountId>125</AccountId>
        <AccountType/>
      </UserInfo>
      <UserInfo>
        <DisplayName>129</DisplayName>
        <AccountId>128</AccountId>
        <AccountType/>
      </UserInfo>
      <UserInfo>
        <DisplayName>131</DisplayName>
        <AccountId>130</AccountId>
        <AccountType/>
      </UserInfo>
      <UserInfo>
        <DisplayName>145</DisplayName>
        <AccountId>132</AccountId>
        <AccountType/>
      </UserInfo>
      <UserInfo>
        <DisplayName>147</DisplayName>
        <AccountId>146</AccountId>
        <AccountType/>
      </UserInfo>
      <UserInfo>
        <DisplayName>152</DisplayName>
        <AccountId>150</AccountId>
        <AccountType/>
      </UserInfo>
      <UserInfo>
        <DisplayName>154</DisplayName>
        <AccountId>153</AccountId>
        <AccountType/>
      </UserInfo>
      <UserInfo>
        <DisplayName>159</DisplayName>
        <AccountId>156</AccountId>
        <AccountType/>
      </UserInfo>
      <UserInfo>
        <DisplayName>175</DisplayName>
        <AccountId>162</AccountId>
        <AccountType/>
      </UserInfo>
      <UserInfo>
        <DisplayName>178</DisplayName>
        <AccountId>177</AccountId>
        <AccountType/>
      </UserInfo>
      <UserInfo>
        <DisplayName>182</DisplayName>
        <AccountId>180</AccountId>
        <AccountType/>
      </UserInfo>
      <UserInfo>
        <DisplayName>184</DisplayName>
        <AccountId>183</AccountId>
        <AccountType/>
      </UserInfo>
      <UserInfo>
        <DisplayName>187</DisplayName>
        <AccountId>186</AccountId>
        <AccountType/>
      </UserInfo>
      <UserInfo>
        <DisplayName>196</DisplayName>
        <AccountId>188</AccountId>
        <AccountType/>
      </UserInfo>
      <UserInfo>
        <DisplayName>208</DisplayName>
        <AccountId>202</AccountId>
        <AccountType/>
      </UserInfo>
      <UserInfo>
        <DisplayName>2862</DisplayName>
        <AccountId>214</AccountId>
        <AccountType/>
      </UserInfo>
      <UserInfo>
        <DisplayName>2864</DisplayName>
        <AccountId>2863</AccountId>
        <AccountType/>
      </UserInfo>
      <UserInfo>
        <DisplayName>2868</DisplayName>
        <AccountId>2867</AccountId>
        <AccountType/>
      </UserInfo>
      <UserInfo>
        <DisplayName>2870</DisplayName>
        <AccountId>2869</AccountId>
        <AccountType/>
      </UserInfo>
      <UserInfo>
        <DisplayName>2872</DisplayName>
        <AccountId>2871</AccountId>
        <AccountType/>
      </UserInfo>
    </ItemVisibility>
    <DocumentDate xmlns="83472171-7819-4c8c-915d-9fcab022ec24">2018-11-01T05:00:00+00:00</DocumentDate>
    <PrevTitle xmlns="83472171-7819-4c8c-915d-9fcab022ec24">Template: Project - Monthly Status Report (Widescreen)</PrevTitle>
    <DocumentControlNumber xmlns="83472171-7819-4c8c-915d-9fcab022ec24" xsi:nil="true"/>
    <Project xmlns="83472171-7819-4c8c-915d-9fcab022ec24">72</Project>
    <NewDoc xmlns="83472171-7819-4c8c-915d-9fcab022ec24">false</NewDoc>
    <DocumentApprovalDate xmlns="83472171-7819-4c8c-915d-9fcab022ec24" xsi:nil="true"/>
    <GenLink xmlns="83472171-7819-4c8c-915d-9fcab022ec24" xsi:nil="true"/>
    <DocLink xmlns="83472171-7819-4c8c-915d-9fcab022ec24">
      <Url>https://gcd.sp.jsc.nasa.gov/NSDocuments/Template_Project%20-%20Monthly%20Status%20Report%20(Widescreen%2011-1-18).pptx</Url>
      <Description>Template: Project - Monthly Status Report (Widescreen)</Description>
    </DocLink>
    <LinkType xmlns="83472171-7819-4c8c-915d-9fcab022ec24" xsi:nil="true"/>
    <ItemVisibilityUpdate xmlns="83472171-7819-4c8c-915d-9fcab022ec24">No</ItemVisibilityUpdate>
    <IVUserIds xmlns="83472171-7819-4c8c-915d-9fcab022ec24" xsi:nil="true"/>
    <Archive xmlns="83472171-7819-4c8c-915d-9fcab022ec24">false</Archive>
    <DocumentLinkGen xmlns="83472171-7819-4c8c-915d-9fcab022ec24">
      <Url xsi:nil="true"/>
      <Description xsi:nil="true"/>
    </DocumentLinkGen>
    <Revision xmlns="83472171-7819-4c8c-915d-9fcab022ec24">Revision A</Revision>
  </documentManagement>
</p:properties>
</file>

<file path=customXml/itemProps1.xml><?xml version="1.0" encoding="utf-8"?>
<ds:datastoreItem xmlns:ds="http://schemas.openxmlformats.org/officeDocument/2006/customXml" ds:itemID="{B0BAC21D-0309-4E94-9E0E-C234680ED41D}">
  <ds:schemaRefs>
    <ds:schemaRef ds:uri="http://schemas.microsoft.com/sharepoint/v3/contenttype/forms"/>
  </ds:schemaRefs>
</ds:datastoreItem>
</file>

<file path=customXml/itemProps2.xml><?xml version="1.0" encoding="utf-8"?>
<ds:datastoreItem xmlns:ds="http://schemas.openxmlformats.org/officeDocument/2006/customXml" ds:itemID="{5EC78A3E-EBE3-4454-A928-B15B5AE69D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472171-7819-4c8c-915d-9fcab022ec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6636D0-8C65-46EE-B67B-49AA5B0CAF20}">
  <ds:schemaRefs>
    <ds:schemaRef ds:uri="http://purl.org/dc/elements/1.1/"/>
    <ds:schemaRef ds:uri="http://www.w3.org/XML/1998/namespace"/>
    <ds:schemaRef ds:uri="http://purl.org/dc/dcmitype/"/>
    <ds:schemaRef ds:uri="http://schemas.microsoft.com/office/2006/documentManagement/types"/>
    <ds:schemaRef ds:uri="83472171-7819-4c8c-915d-9fcab022ec24"/>
    <ds:schemaRef ds:uri="http://schemas.openxmlformats.org/package/2006/metadata/core-properties"/>
    <ds:schemaRef ds:uri="http://schemas.microsoft.com/office/infopath/2007/PartnerControls"/>
    <ds:schemaRef ds:uri="http://schemas.microsoft.com/office/2006/metadata/properties"/>
    <ds:schemaRef ds:uri="http://purl.org/dc/te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65457</TotalTime>
  <Words>1083</Words>
  <Application>Microsoft Office PowerPoint</Application>
  <PresentationFormat>Widescreen</PresentationFormat>
  <Paragraphs>245</Paragraphs>
  <Slides>18</Slides>
  <Notes>2</Notes>
  <HiddenSlides>0</HiddenSlides>
  <MMClips>3</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18</vt:i4>
      </vt:variant>
    </vt:vector>
  </HeadingPairs>
  <TitlesOfParts>
    <vt:vector size="30" baseType="lpstr">
      <vt:lpstr>.AppleSystemUIFont</vt:lpstr>
      <vt:lpstr>Arial</vt:lpstr>
      <vt:lpstr>Arial</vt:lpstr>
      <vt:lpstr>Arial Bold</vt:lpstr>
      <vt:lpstr>Calibri</vt:lpstr>
      <vt:lpstr>Calibri Light</vt:lpstr>
      <vt:lpstr>Cambria Math</vt:lpstr>
      <vt:lpstr>Helvetica Neue</vt:lpstr>
      <vt:lpstr>Times New Roman</vt:lpstr>
      <vt:lpstr>2_Office Theme</vt:lpstr>
      <vt:lpstr>Custom Design</vt:lpstr>
      <vt:lpstr>3_Office Theme</vt:lpstr>
      <vt:lpstr>PowerPoint Presentation</vt:lpstr>
      <vt:lpstr>Electrostatic forces dominate at smaller particle sizes</vt:lpstr>
      <vt:lpstr>  wo</vt:lpstr>
      <vt:lpstr>Dust hinders the radiator’s ability to reject heat</vt:lpstr>
      <vt:lpstr>The EDS is a technology that uses high alternating electric fields to remove particles</vt:lpstr>
      <vt:lpstr>Coating properties need to align with EDS requirements</vt:lpstr>
      <vt:lpstr>PowerPoint Presentation</vt:lpstr>
      <vt:lpstr>PowerPoint Presentation</vt:lpstr>
      <vt:lpstr>Testing</vt:lpstr>
      <vt:lpstr>PowerPoint Presentation</vt:lpstr>
      <vt:lpstr>PowerPoint Presentation</vt:lpstr>
      <vt:lpstr>PowerPoint Presentation</vt:lpstr>
      <vt:lpstr>PowerPoint Presentation</vt:lpstr>
      <vt:lpstr>PowerPoint Presentation</vt:lpstr>
      <vt:lpstr>Future work will refine the EDS radiator stack up and conduct thermal testing</vt:lpstr>
      <vt:lpstr>Thank you!         Questions?</vt:lpstr>
      <vt:lpstr>Backup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Project - Monthly Status Report (Widescreen)</dc:title>
  <dc:creator>Lee</dc:creator>
  <cp:lastModifiedBy>Acosta, Krystal L. (KSC-UBG00)</cp:lastModifiedBy>
  <cp:revision>1370</cp:revision>
  <cp:lastPrinted>2022-06-12T16:14:05Z</cp:lastPrinted>
  <dcterms:created xsi:type="dcterms:W3CDTF">2011-06-13T11:07:26Z</dcterms:created>
  <dcterms:modified xsi:type="dcterms:W3CDTF">2024-06-06T04:04:57Z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0x0101009D5B506D66F3844B9A3FECFF01DE407D</vt:lpwstr>
  </property>
</Properties>
</file>