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 id="2147483660" r:id="rId4"/>
  </p:sldMasterIdLst>
  <p:notesMasterIdLst>
    <p:notesMasterId r:id="rId28"/>
  </p:notesMasterIdLst>
  <p:sldIdLst>
    <p:sldId id="256" r:id="rId5"/>
    <p:sldId id="576" r:id="rId6"/>
    <p:sldId id="579" r:id="rId7"/>
    <p:sldId id="581" r:id="rId8"/>
    <p:sldId id="580" r:id="rId9"/>
    <p:sldId id="582" r:id="rId10"/>
    <p:sldId id="583" r:id="rId11"/>
    <p:sldId id="596" r:id="rId12"/>
    <p:sldId id="590" r:id="rId13"/>
    <p:sldId id="593" r:id="rId14"/>
    <p:sldId id="595" r:id="rId15"/>
    <p:sldId id="598" r:id="rId16"/>
    <p:sldId id="584" r:id="rId17"/>
    <p:sldId id="587" r:id="rId18"/>
    <p:sldId id="603" r:id="rId19"/>
    <p:sldId id="588" r:id="rId20"/>
    <p:sldId id="604" r:id="rId21"/>
    <p:sldId id="585" r:id="rId22"/>
    <p:sldId id="586" r:id="rId23"/>
    <p:sldId id="578" r:id="rId24"/>
    <p:sldId id="602" r:id="rId25"/>
    <p:sldId id="594" r:id="rId26"/>
    <p:sldId id="59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2FC9F00-3F89-065C-35F1-386432436992}" name="James Phillips" initials="JP" userId="S::jrphill5@ndc.nasa.gov::7e6412e8-41e4-4d19-b1ae-a603c4d9610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A6A2A3"/>
    <a:srgbClr val="996600"/>
    <a:srgbClr val="0072BD"/>
    <a:srgbClr val="D953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DD3DC1-168E-4D5F-B28D-51979D0510E3}" v="828" dt="2024-06-06T12:44:48.480"/>
    <p1510:client id="{CCCFB314-3E05-4FFE-8804-9BECEF82A341}" v="18" dt="2024-06-05T16:22:16.171"/>
    <p1510:client id="{EB7B0668-0CA9-3727-A188-933507A60A95}" v="199" dt="2024-06-05T19:19:32.9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1.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Phillips" userId="7e6412e8-41e4-4d19-b1ae-a603c4d9610e" providerId="ADAL" clId="{36DD3DC1-168E-4D5F-B28D-51979D0510E3}"/>
    <pc:docChg chg="undo custSel delSld modSld sldOrd">
      <pc:chgData name="James Phillips" userId="7e6412e8-41e4-4d19-b1ae-a603c4d9610e" providerId="ADAL" clId="{36DD3DC1-168E-4D5F-B28D-51979D0510E3}" dt="2024-06-06T04:01:17.220" v="4222" actId="20577"/>
      <pc:docMkLst>
        <pc:docMk/>
      </pc:docMkLst>
      <pc:sldChg chg="ord">
        <pc:chgData name="James Phillips" userId="7e6412e8-41e4-4d19-b1ae-a603c4d9610e" providerId="ADAL" clId="{36DD3DC1-168E-4D5F-B28D-51979D0510E3}" dt="2024-06-05T20:37:27.793" v="1584"/>
        <pc:sldMkLst>
          <pc:docMk/>
          <pc:sldMk cId="945812829" sldId="256"/>
        </pc:sldMkLst>
      </pc:sldChg>
      <pc:sldChg chg="modSp mod">
        <pc:chgData name="James Phillips" userId="7e6412e8-41e4-4d19-b1ae-a603c4d9610e" providerId="ADAL" clId="{36DD3DC1-168E-4D5F-B28D-51979D0510E3}" dt="2024-06-06T03:30:46.633" v="3131" actId="20577"/>
        <pc:sldMkLst>
          <pc:docMk/>
          <pc:sldMk cId="697272160" sldId="576"/>
        </pc:sldMkLst>
        <pc:spChg chg="mod">
          <ac:chgData name="James Phillips" userId="7e6412e8-41e4-4d19-b1ae-a603c4d9610e" providerId="ADAL" clId="{36DD3DC1-168E-4D5F-B28D-51979D0510E3}" dt="2024-06-06T03:30:46.633" v="3131" actId="20577"/>
          <ac:spMkLst>
            <pc:docMk/>
            <pc:sldMk cId="697272160" sldId="576"/>
            <ac:spMk id="12" creationId="{038C503C-E4FF-EE07-A857-E7A43258148E}"/>
          </ac:spMkLst>
        </pc:spChg>
      </pc:sldChg>
      <pc:sldChg chg="modSp mod">
        <pc:chgData name="James Phillips" userId="7e6412e8-41e4-4d19-b1ae-a603c4d9610e" providerId="ADAL" clId="{36DD3DC1-168E-4D5F-B28D-51979D0510E3}" dt="2024-06-05T17:47:21.107" v="1525" actId="255"/>
        <pc:sldMkLst>
          <pc:docMk/>
          <pc:sldMk cId="636155075" sldId="578"/>
        </pc:sldMkLst>
        <pc:spChg chg="mod">
          <ac:chgData name="James Phillips" userId="7e6412e8-41e4-4d19-b1ae-a603c4d9610e" providerId="ADAL" clId="{36DD3DC1-168E-4D5F-B28D-51979D0510E3}" dt="2024-06-05T17:47:21.107" v="1525" actId="255"/>
          <ac:spMkLst>
            <pc:docMk/>
            <pc:sldMk cId="636155075" sldId="578"/>
            <ac:spMk id="12" creationId="{038C503C-E4FF-EE07-A857-E7A43258148E}"/>
          </ac:spMkLst>
        </pc:spChg>
      </pc:sldChg>
      <pc:sldChg chg="modSp mod">
        <pc:chgData name="James Phillips" userId="7e6412e8-41e4-4d19-b1ae-a603c4d9610e" providerId="ADAL" clId="{36DD3DC1-168E-4D5F-B28D-51979D0510E3}" dt="2024-06-05T21:14:34.973" v="2325" actId="6549"/>
        <pc:sldMkLst>
          <pc:docMk/>
          <pc:sldMk cId="2762297726" sldId="580"/>
        </pc:sldMkLst>
        <pc:spChg chg="mod">
          <ac:chgData name="James Phillips" userId="7e6412e8-41e4-4d19-b1ae-a603c4d9610e" providerId="ADAL" clId="{36DD3DC1-168E-4D5F-B28D-51979D0510E3}" dt="2024-06-05T21:14:34.973" v="2325" actId="6549"/>
          <ac:spMkLst>
            <pc:docMk/>
            <pc:sldMk cId="2762297726" sldId="580"/>
            <ac:spMk id="12" creationId="{038C503C-E4FF-EE07-A857-E7A43258148E}"/>
          </ac:spMkLst>
        </pc:spChg>
      </pc:sldChg>
      <pc:sldChg chg="modSp mod">
        <pc:chgData name="James Phillips" userId="7e6412e8-41e4-4d19-b1ae-a603c4d9610e" providerId="ADAL" clId="{36DD3DC1-168E-4D5F-B28D-51979D0510E3}" dt="2024-06-05T20:37:50.071" v="1589" actId="113"/>
        <pc:sldMkLst>
          <pc:docMk/>
          <pc:sldMk cId="834578914" sldId="581"/>
        </pc:sldMkLst>
        <pc:spChg chg="mod">
          <ac:chgData name="James Phillips" userId="7e6412e8-41e4-4d19-b1ae-a603c4d9610e" providerId="ADAL" clId="{36DD3DC1-168E-4D5F-B28D-51979D0510E3}" dt="2024-06-05T20:37:50.071" v="1589" actId="113"/>
          <ac:spMkLst>
            <pc:docMk/>
            <pc:sldMk cId="834578914" sldId="581"/>
            <ac:spMk id="12" creationId="{038C503C-E4FF-EE07-A857-E7A43258148E}"/>
          </ac:spMkLst>
        </pc:spChg>
      </pc:sldChg>
      <pc:sldChg chg="addSp delSp modSp mod">
        <pc:chgData name="James Phillips" userId="7e6412e8-41e4-4d19-b1ae-a603c4d9610e" providerId="ADAL" clId="{36DD3DC1-168E-4D5F-B28D-51979D0510E3}" dt="2024-06-05T17:50:07.265" v="1580" actId="478"/>
        <pc:sldMkLst>
          <pc:docMk/>
          <pc:sldMk cId="3488977604" sldId="583"/>
        </pc:sldMkLst>
        <pc:spChg chg="mod">
          <ac:chgData name="James Phillips" userId="7e6412e8-41e4-4d19-b1ae-a603c4d9610e" providerId="ADAL" clId="{36DD3DC1-168E-4D5F-B28D-51979D0510E3}" dt="2024-06-05T16:32:03.433" v="875"/>
          <ac:spMkLst>
            <pc:docMk/>
            <pc:sldMk cId="3488977604" sldId="583"/>
            <ac:spMk id="8" creationId="{9CC291B9-08DF-7130-3A41-59EE7A2AC2F6}"/>
          </ac:spMkLst>
        </pc:spChg>
        <pc:spChg chg="mod">
          <ac:chgData name="James Phillips" userId="7e6412e8-41e4-4d19-b1ae-a603c4d9610e" providerId="ADAL" clId="{36DD3DC1-168E-4D5F-B28D-51979D0510E3}" dt="2024-06-05T16:32:03.433" v="875"/>
          <ac:spMkLst>
            <pc:docMk/>
            <pc:sldMk cId="3488977604" sldId="583"/>
            <ac:spMk id="10" creationId="{62712FBA-2E8A-FF87-7399-54C76E379BEA}"/>
          </ac:spMkLst>
        </pc:spChg>
        <pc:spChg chg="mod">
          <ac:chgData name="James Phillips" userId="7e6412e8-41e4-4d19-b1ae-a603c4d9610e" providerId="ADAL" clId="{36DD3DC1-168E-4D5F-B28D-51979D0510E3}" dt="2024-06-05T16:33:57.746" v="893" actId="20577"/>
          <ac:spMkLst>
            <pc:docMk/>
            <pc:sldMk cId="3488977604" sldId="583"/>
            <ac:spMk id="12" creationId="{038C503C-E4FF-EE07-A857-E7A43258148E}"/>
          </ac:spMkLst>
        </pc:spChg>
        <pc:spChg chg="mod">
          <ac:chgData name="James Phillips" userId="7e6412e8-41e4-4d19-b1ae-a603c4d9610e" providerId="ADAL" clId="{36DD3DC1-168E-4D5F-B28D-51979D0510E3}" dt="2024-06-05T16:32:03.433" v="875"/>
          <ac:spMkLst>
            <pc:docMk/>
            <pc:sldMk cId="3488977604" sldId="583"/>
            <ac:spMk id="15" creationId="{55A6B4F2-E874-B34F-4AE0-5A5427EAB6EA}"/>
          </ac:spMkLst>
        </pc:spChg>
        <pc:spChg chg="mod">
          <ac:chgData name="James Phillips" userId="7e6412e8-41e4-4d19-b1ae-a603c4d9610e" providerId="ADAL" clId="{36DD3DC1-168E-4D5F-B28D-51979D0510E3}" dt="2024-06-05T16:32:03.433" v="875"/>
          <ac:spMkLst>
            <pc:docMk/>
            <pc:sldMk cId="3488977604" sldId="583"/>
            <ac:spMk id="16" creationId="{703FAA55-CE93-D56E-15BC-418D9AE964B0}"/>
          </ac:spMkLst>
        </pc:spChg>
        <pc:spChg chg="mod">
          <ac:chgData name="James Phillips" userId="7e6412e8-41e4-4d19-b1ae-a603c4d9610e" providerId="ADAL" clId="{36DD3DC1-168E-4D5F-B28D-51979D0510E3}" dt="2024-06-05T16:32:03.433" v="875"/>
          <ac:spMkLst>
            <pc:docMk/>
            <pc:sldMk cId="3488977604" sldId="583"/>
            <ac:spMk id="22" creationId="{EA28B7A2-9FB1-2122-A83A-6B6E48902DFE}"/>
          </ac:spMkLst>
        </pc:spChg>
        <pc:spChg chg="mod">
          <ac:chgData name="James Phillips" userId="7e6412e8-41e4-4d19-b1ae-a603c4d9610e" providerId="ADAL" clId="{36DD3DC1-168E-4D5F-B28D-51979D0510E3}" dt="2024-06-05T16:32:03.433" v="875"/>
          <ac:spMkLst>
            <pc:docMk/>
            <pc:sldMk cId="3488977604" sldId="583"/>
            <ac:spMk id="23" creationId="{52BAA6F1-322D-43B8-7B59-5B59D0B078F2}"/>
          </ac:spMkLst>
        </pc:spChg>
        <pc:spChg chg="mod">
          <ac:chgData name="James Phillips" userId="7e6412e8-41e4-4d19-b1ae-a603c4d9610e" providerId="ADAL" clId="{36DD3DC1-168E-4D5F-B28D-51979D0510E3}" dt="2024-06-05T16:32:03.433" v="875"/>
          <ac:spMkLst>
            <pc:docMk/>
            <pc:sldMk cId="3488977604" sldId="583"/>
            <ac:spMk id="24" creationId="{F339D9E8-B273-8053-64B2-8CC251C30AA2}"/>
          </ac:spMkLst>
        </pc:spChg>
        <pc:spChg chg="mod">
          <ac:chgData name="James Phillips" userId="7e6412e8-41e4-4d19-b1ae-a603c4d9610e" providerId="ADAL" clId="{36DD3DC1-168E-4D5F-B28D-51979D0510E3}" dt="2024-06-05T16:32:03.433" v="875"/>
          <ac:spMkLst>
            <pc:docMk/>
            <pc:sldMk cId="3488977604" sldId="583"/>
            <ac:spMk id="25" creationId="{B69AED59-2628-5580-1D50-C4FE908AA0F1}"/>
          </ac:spMkLst>
        </pc:spChg>
        <pc:spChg chg="mod">
          <ac:chgData name="James Phillips" userId="7e6412e8-41e4-4d19-b1ae-a603c4d9610e" providerId="ADAL" clId="{36DD3DC1-168E-4D5F-B28D-51979D0510E3}" dt="2024-06-05T16:32:03.433" v="875"/>
          <ac:spMkLst>
            <pc:docMk/>
            <pc:sldMk cId="3488977604" sldId="583"/>
            <ac:spMk id="26" creationId="{47DE95E3-344D-5701-E3B3-97EF45806F20}"/>
          </ac:spMkLst>
        </pc:spChg>
        <pc:spChg chg="mod">
          <ac:chgData name="James Phillips" userId="7e6412e8-41e4-4d19-b1ae-a603c4d9610e" providerId="ADAL" clId="{36DD3DC1-168E-4D5F-B28D-51979D0510E3}" dt="2024-06-05T16:32:03.433" v="875"/>
          <ac:spMkLst>
            <pc:docMk/>
            <pc:sldMk cId="3488977604" sldId="583"/>
            <ac:spMk id="27" creationId="{0B2848BB-AC7E-2E4A-7002-190D2CDB76E3}"/>
          </ac:spMkLst>
        </pc:spChg>
        <pc:spChg chg="mod">
          <ac:chgData name="James Phillips" userId="7e6412e8-41e4-4d19-b1ae-a603c4d9610e" providerId="ADAL" clId="{36DD3DC1-168E-4D5F-B28D-51979D0510E3}" dt="2024-06-05T16:32:03.433" v="875"/>
          <ac:spMkLst>
            <pc:docMk/>
            <pc:sldMk cId="3488977604" sldId="583"/>
            <ac:spMk id="28" creationId="{2FA44CFB-B9F2-5B06-CBD1-6B61E1F7257F}"/>
          </ac:spMkLst>
        </pc:spChg>
        <pc:spChg chg="mod">
          <ac:chgData name="James Phillips" userId="7e6412e8-41e4-4d19-b1ae-a603c4d9610e" providerId="ADAL" clId="{36DD3DC1-168E-4D5F-B28D-51979D0510E3}" dt="2024-06-05T16:32:03.433" v="875"/>
          <ac:spMkLst>
            <pc:docMk/>
            <pc:sldMk cId="3488977604" sldId="583"/>
            <ac:spMk id="29" creationId="{BEF75D57-BED0-3CEA-A36D-44861F5BCF1D}"/>
          </ac:spMkLst>
        </pc:spChg>
        <pc:spChg chg="mod">
          <ac:chgData name="James Phillips" userId="7e6412e8-41e4-4d19-b1ae-a603c4d9610e" providerId="ADAL" clId="{36DD3DC1-168E-4D5F-B28D-51979D0510E3}" dt="2024-06-05T16:32:03.433" v="875"/>
          <ac:spMkLst>
            <pc:docMk/>
            <pc:sldMk cId="3488977604" sldId="583"/>
            <ac:spMk id="30" creationId="{663B2BEC-2C12-7B5F-E6F9-72D083CDAE0A}"/>
          </ac:spMkLst>
        </pc:spChg>
        <pc:spChg chg="mod">
          <ac:chgData name="James Phillips" userId="7e6412e8-41e4-4d19-b1ae-a603c4d9610e" providerId="ADAL" clId="{36DD3DC1-168E-4D5F-B28D-51979D0510E3}" dt="2024-06-05T16:32:03.433" v="875"/>
          <ac:spMkLst>
            <pc:docMk/>
            <pc:sldMk cId="3488977604" sldId="583"/>
            <ac:spMk id="31" creationId="{B244E0E7-4B1F-5419-41E2-5BB9D70A2DE9}"/>
          </ac:spMkLst>
        </pc:spChg>
        <pc:spChg chg="mod">
          <ac:chgData name="James Phillips" userId="7e6412e8-41e4-4d19-b1ae-a603c4d9610e" providerId="ADAL" clId="{36DD3DC1-168E-4D5F-B28D-51979D0510E3}" dt="2024-06-05T16:32:03.433" v="875"/>
          <ac:spMkLst>
            <pc:docMk/>
            <pc:sldMk cId="3488977604" sldId="583"/>
            <ac:spMk id="33" creationId="{184A6384-E34F-BD8A-96F8-2C8C3C4FEFDC}"/>
          </ac:spMkLst>
        </pc:spChg>
        <pc:spChg chg="mod">
          <ac:chgData name="James Phillips" userId="7e6412e8-41e4-4d19-b1ae-a603c4d9610e" providerId="ADAL" clId="{36DD3DC1-168E-4D5F-B28D-51979D0510E3}" dt="2024-06-05T16:32:03.433" v="875"/>
          <ac:spMkLst>
            <pc:docMk/>
            <pc:sldMk cId="3488977604" sldId="583"/>
            <ac:spMk id="36" creationId="{06C3B396-8C6A-93E9-B941-E4576969CCEB}"/>
          </ac:spMkLst>
        </pc:spChg>
        <pc:spChg chg="mod">
          <ac:chgData name="James Phillips" userId="7e6412e8-41e4-4d19-b1ae-a603c4d9610e" providerId="ADAL" clId="{36DD3DC1-168E-4D5F-B28D-51979D0510E3}" dt="2024-06-05T16:32:03.433" v="875"/>
          <ac:spMkLst>
            <pc:docMk/>
            <pc:sldMk cId="3488977604" sldId="583"/>
            <ac:spMk id="38" creationId="{83A9F03F-F168-3087-A19D-060D9E307FE3}"/>
          </ac:spMkLst>
        </pc:spChg>
        <pc:spChg chg="mod">
          <ac:chgData name="James Phillips" userId="7e6412e8-41e4-4d19-b1ae-a603c4d9610e" providerId="ADAL" clId="{36DD3DC1-168E-4D5F-B28D-51979D0510E3}" dt="2024-06-05T16:32:03.433" v="875"/>
          <ac:spMkLst>
            <pc:docMk/>
            <pc:sldMk cId="3488977604" sldId="583"/>
            <ac:spMk id="39" creationId="{8ED18CBE-A9E1-45EC-ADF2-5FEEF0E54ECE}"/>
          </ac:spMkLst>
        </pc:spChg>
        <pc:spChg chg="mod">
          <ac:chgData name="James Phillips" userId="7e6412e8-41e4-4d19-b1ae-a603c4d9610e" providerId="ADAL" clId="{36DD3DC1-168E-4D5F-B28D-51979D0510E3}" dt="2024-06-05T16:32:03.433" v="875"/>
          <ac:spMkLst>
            <pc:docMk/>
            <pc:sldMk cId="3488977604" sldId="583"/>
            <ac:spMk id="40" creationId="{0798FA2F-9DFC-CD24-108E-A35457098D98}"/>
          </ac:spMkLst>
        </pc:spChg>
        <pc:spChg chg="mod">
          <ac:chgData name="James Phillips" userId="7e6412e8-41e4-4d19-b1ae-a603c4d9610e" providerId="ADAL" clId="{36DD3DC1-168E-4D5F-B28D-51979D0510E3}" dt="2024-06-05T16:32:03.433" v="875"/>
          <ac:spMkLst>
            <pc:docMk/>
            <pc:sldMk cId="3488977604" sldId="583"/>
            <ac:spMk id="41" creationId="{612C7D52-F5EB-1911-C6C5-E780989D186A}"/>
          </ac:spMkLst>
        </pc:spChg>
        <pc:spChg chg="mod">
          <ac:chgData name="James Phillips" userId="7e6412e8-41e4-4d19-b1ae-a603c4d9610e" providerId="ADAL" clId="{36DD3DC1-168E-4D5F-B28D-51979D0510E3}" dt="2024-06-05T16:32:03.433" v="875"/>
          <ac:spMkLst>
            <pc:docMk/>
            <pc:sldMk cId="3488977604" sldId="583"/>
            <ac:spMk id="42" creationId="{BEB62DF0-C40A-413B-4BA7-AC8553F68659}"/>
          </ac:spMkLst>
        </pc:spChg>
        <pc:spChg chg="mod">
          <ac:chgData name="James Phillips" userId="7e6412e8-41e4-4d19-b1ae-a603c4d9610e" providerId="ADAL" clId="{36DD3DC1-168E-4D5F-B28D-51979D0510E3}" dt="2024-06-05T16:32:08.006" v="877"/>
          <ac:spMkLst>
            <pc:docMk/>
            <pc:sldMk cId="3488977604" sldId="583"/>
            <ac:spMk id="46" creationId="{947C0CAE-B48E-8BFA-313E-374DAC798F4A}"/>
          </ac:spMkLst>
        </pc:spChg>
        <pc:spChg chg="mod">
          <ac:chgData name="James Phillips" userId="7e6412e8-41e4-4d19-b1ae-a603c4d9610e" providerId="ADAL" clId="{36DD3DC1-168E-4D5F-B28D-51979D0510E3}" dt="2024-06-05T16:32:08.006" v="877"/>
          <ac:spMkLst>
            <pc:docMk/>
            <pc:sldMk cId="3488977604" sldId="583"/>
            <ac:spMk id="47" creationId="{4E375EFD-0681-0478-1E2B-F91DC75A1172}"/>
          </ac:spMkLst>
        </pc:spChg>
        <pc:spChg chg="del mod">
          <ac:chgData name="James Phillips" userId="7e6412e8-41e4-4d19-b1ae-a603c4d9610e" providerId="ADAL" clId="{36DD3DC1-168E-4D5F-B28D-51979D0510E3}" dt="2024-06-05T17:50:04.364" v="1579" actId="478"/>
          <ac:spMkLst>
            <pc:docMk/>
            <pc:sldMk cId="3488977604" sldId="583"/>
            <ac:spMk id="51" creationId="{33DA4692-D58B-CEEC-E348-8B529B8470BD}"/>
          </ac:spMkLst>
        </pc:spChg>
        <pc:spChg chg="del mod">
          <ac:chgData name="James Phillips" userId="7e6412e8-41e4-4d19-b1ae-a603c4d9610e" providerId="ADAL" clId="{36DD3DC1-168E-4D5F-B28D-51979D0510E3}" dt="2024-06-05T17:49:59.847" v="1577" actId="478"/>
          <ac:spMkLst>
            <pc:docMk/>
            <pc:sldMk cId="3488977604" sldId="583"/>
            <ac:spMk id="52" creationId="{5405DD5F-1118-B3AD-6CB4-84DBD2C1C353}"/>
          </ac:spMkLst>
        </pc:spChg>
        <pc:spChg chg="del mod">
          <ac:chgData name="James Phillips" userId="7e6412e8-41e4-4d19-b1ae-a603c4d9610e" providerId="ADAL" clId="{36DD3DC1-168E-4D5F-B28D-51979D0510E3}" dt="2024-06-05T17:50:02.286" v="1578" actId="478"/>
          <ac:spMkLst>
            <pc:docMk/>
            <pc:sldMk cId="3488977604" sldId="583"/>
            <ac:spMk id="55" creationId="{969C3A27-E0D1-BFE9-2D0A-B3783E334A85}"/>
          </ac:spMkLst>
        </pc:spChg>
        <pc:spChg chg="mod">
          <ac:chgData name="James Phillips" userId="7e6412e8-41e4-4d19-b1ae-a603c4d9610e" providerId="ADAL" clId="{36DD3DC1-168E-4D5F-B28D-51979D0510E3}" dt="2024-06-05T16:32:08.006" v="877"/>
          <ac:spMkLst>
            <pc:docMk/>
            <pc:sldMk cId="3488977604" sldId="583"/>
            <ac:spMk id="56" creationId="{1FC77ABB-CCDE-3717-C4C3-439BBD674B69}"/>
          </ac:spMkLst>
        </pc:spChg>
        <pc:spChg chg="mod">
          <ac:chgData name="James Phillips" userId="7e6412e8-41e4-4d19-b1ae-a603c4d9610e" providerId="ADAL" clId="{36DD3DC1-168E-4D5F-B28D-51979D0510E3}" dt="2024-06-05T16:32:08.006" v="877"/>
          <ac:spMkLst>
            <pc:docMk/>
            <pc:sldMk cId="3488977604" sldId="583"/>
            <ac:spMk id="57" creationId="{9C597CFF-F12C-106A-BFB9-5FB3180E932E}"/>
          </ac:spMkLst>
        </pc:spChg>
        <pc:spChg chg="mod">
          <ac:chgData name="James Phillips" userId="7e6412e8-41e4-4d19-b1ae-a603c4d9610e" providerId="ADAL" clId="{36DD3DC1-168E-4D5F-B28D-51979D0510E3}" dt="2024-06-05T16:32:08.006" v="877"/>
          <ac:spMkLst>
            <pc:docMk/>
            <pc:sldMk cId="3488977604" sldId="583"/>
            <ac:spMk id="58" creationId="{BA96A68B-06E5-244C-0449-DE4D76F9E46B}"/>
          </ac:spMkLst>
        </pc:spChg>
        <pc:spChg chg="mod">
          <ac:chgData name="James Phillips" userId="7e6412e8-41e4-4d19-b1ae-a603c4d9610e" providerId="ADAL" clId="{36DD3DC1-168E-4D5F-B28D-51979D0510E3}" dt="2024-06-05T16:32:08.006" v="877"/>
          <ac:spMkLst>
            <pc:docMk/>
            <pc:sldMk cId="3488977604" sldId="583"/>
            <ac:spMk id="59" creationId="{A5C32A55-E542-23BA-D53B-BA10E5D542C6}"/>
          </ac:spMkLst>
        </pc:spChg>
        <pc:spChg chg="mod">
          <ac:chgData name="James Phillips" userId="7e6412e8-41e4-4d19-b1ae-a603c4d9610e" providerId="ADAL" clId="{36DD3DC1-168E-4D5F-B28D-51979D0510E3}" dt="2024-06-05T16:32:08.006" v="877"/>
          <ac:spMkLst>
            <pc:docMk/>
            <pc:sldMk cId="3488977604" sldId="583"/>
            <ac:spMk id="60" creationId="{AC161257-8923-68C2-8792-463F1C9617F7}"/>
          </ac:spMkLst>
        </pc:spChg>
        <pc:spChg chg="mod">
          <ac:chgData name="James Phillips" userId="7e6412e8-41e4-4d19-b1ae-a603c4d9610e" providerId="ADAL" clId="{36DD3DC1-168E-4D5F-B28D-51979D0510E3}" dt="2024-06-05T16:32:08.006" v="877"/>
          <ac:spMkLst>
            <pc:docMk/>
            <pc:sldMk cId="3488977604" sldId="583"/>
            <ac:spMk id="61" creationId="{2FE5E190-EE95-7CD3-2A44-DAF5848F3AAE}"/>
          </ac:spMkLst>
        </pc:spChg>
        <pc:spChg chg="mod">
          <ac:chgData name="James Phillips" userId="7e6412e8-41e4-4d19-b1ae-a603c4d9610e" providerId="ADAL" clId="{36DD3DC1-168E-4D5F-B28D-51979D0510E3}" dt="2024-06-05T16:32:08.006" v="877"/>
          <ac:spMkLst>
            <pc:docMk/>
            <pc:sldMk cId="3488977604" sldId="583"/>
            <ac:spMk id="62" creationId="{034ACF51-F816-8CF3-6898-F6833D1FDFE1}"/>
          </ac:spMkLst>
        </pc:spChg>
        <pc:spChg chg="mod">
          <ac:chgData name="James Phillips" userId="7e6412e8-41e4-4d19-b1ae-a603c4d9610e" providerId="ADAL" clId="{36DD3DC1-168E-4D5F-B28D-51979D0510E3}" dt="2024-06-05T16:32:08.006" v="877"/>
          <ac:spMkLst>
            <pc:docMk/>
            <pc:sldMk cId="3488977604" sldId="583"/>
            <ac:spMk id="63" creationId="{CB116EAC-FE8E-42E4-D520-8F09DDAE829C}"/>
          </ac:spMkLst>
        </pc:spChg>
        <pc:spChg chg="mod">
          <ac:chgData name="James Phillips" userId="7e6412e8-41e4-4d19-b1ae-a603c4d9610e" providerId="ADAL" clId="{36DD3DC1-168E-4D5F-B28D-51979D0510E3}" dt="2024-06-05T16:32:08.006" v="877"/>
          <ac:spMkLst>
            <pc:docMk/>
            <pc:sldMk cId="3488977604" sldId="583"/>
            <ac:spMk id="64" creationId="{905B04B9-B199-4F71-B647-818DF7A4F84A}"/>
          </ac:spMkLst>
        </pc:spChg>
        <pc:spChg chg="mod">
          <ac:chgData name="James Phillips" userId="7e6412e8-41e4-4d19-b1ae-a603c4d9610e" providerId="ADAL" clId="{36DD3DC1-168E-4D5F-B28D-51979D0510E3}" dt="2024-06-05T16:32:08.006" v="877"/>
          <ac:spMkLst>
            <pc:docMk/>
            <pc:sldMk cId="3488977604" sldId="583"/>
            <ac:spMk id="66" creationId="{473E7403-0009-8BA0-5245-E02C5CD75FB2}"/>
          </ac:spMkLst>
        </pc:spChg>
        <pc:spChg chg="mod">
          <ac:chgData name="James Phillips" userId="7e6412e8-41e4-4d19-b1ae-a603c4d9610e" providerId="ADAL" clId="{36DD3DC1-168E-4D5F-B28D-51979D0510E3}" dt="2024-06-05T16:32:08.006" v="877"/>
          <ac:spMkLst>
            <pc:docMk/>
            <pc:sldMk cId="3488977604" sldId="583"/>
            <ac:spMk id="69" creationId="{9B3E522F-8457-1254-D5BB-B285A645A38C}"/>
          </ac:spMkLst>
        </pc:spChg>
        <pc:spChg chg="mod">
          <ac:chgData name="James Phillips" userId="7e6412e8-41e4-4d19-b1ae-a603c4d9610e" providerId="ADAL" clId="{36DD3DC1-168E-4D5F-B28D-51979D0510E3}" dt="2024-06-05T16:32:08.006" v="877"/>
          <ac:spMkLst>
            <pc:docMk/>
            <pc:sldMk cId="3488977604" sldId="583"/>
            <ac:spMk id="71" creationId="{E32F3D03-87A2-186A-A580-D727ACC277C0}"/>
          </ac:spMkLst>
        </pc:spChg>
        <pc:spChg chg="mod">
          <ac:chgData name="James Phillips" userId="7e6412e8-41e4-4d19-b1ae-a603c4d9610e" providerId="ADAL" clId="{36DD3DC1-168E-4D5F-B28D-51979D0510E3}" dt="2024-06-05T16:32:08.006" v="877"/>
          <ac:spMkLst>
            <pc:docMk/>
            <pc:sldMk cId="3488977604" sldId="583"/>
            <ac:spMk id="72" creationId="{18E0BEE8-4D71-3D19-8201-8800FE1EA00D}"/>
          </ac:spMkLst>
        </pc:spChg>
        <pc:spChg chg="mod">
          <ac:chgData name="James Phillips" userId="7e6412e8-41e4-4d19-b1ae-a603c4d9610e" providerId="ADAL" clId="{36DD3DC1-168E-4D5F-B28D-51979D0510E3}" dt="2024-06-05T16:32:08.006" v="877"/>
          <ac:spMkLst>
            <pc:docMk/>
            <pc:sldMk cId="3488977604" sldId="583"/>
            <ac:spMk id="73" creationId="{3E766F72-7FC5-DDCA-2127-B21656B7E12C}"/>
          </ac:spMkLst>
        </pc:spChg>
        <pc:spChg chg="mod">
          <ac:chgData name="James Phillips" userId="7e6412e8-41e4-4d19-b1ae-a603c4d9610e" providerId="ADAL" clId="{36DD3DC1-168E-4D5F-B28D-51979D0510E3}" dt="2024-06-05T16:32:08.006" v="877"/>
          <ac:spMkLst>
            <pc:docMk/>
            <pc:sldMk cId="3488977604" sldId="583"/>
            <ac:spMk id="74" creationId="{ACA09B88-35D7-D166-D3F9-8924C6C9986F}"/>
          </ac:spMkLst>
        </pc:spChg>
        <pc:spChg chg="mod">
          <ac:chgData name="James Phillips" userId="7e6412e8-41e4-4d19-b1ae-a603c4d9610e" providerId="ADAL" clId="{36DD3DC1-168E-4D5F-B28D-51979D0510E3}" dt="2024-06-05T16:32:08.006" v="877"/>
          <ac:spMkLst>
            <pc:docMk/>
            <pc:sldMk cId="3488977604" sldId="583"/>
            <ac:spMk id="75" creationId="{E9FA811A-661E-D67C-7CE9-232142E38F4A}"/>
          </ac:spMkLst>
        </pc:spChg>
        <pc:grpChg chg="add del mod">
          <ac:chgData name="James Phillips" userId="7e6412e8-41e4-4d19-b1ae-a603c4d9610e" providerId="ADAL" clId="{36DD3DC1-168E-4D5F-B28D-51979D0510E3}" dt="2024-06-05T16:32:05.103" v="876"/>
          <ac:grpSpMkLst>
            <pc:docMk/>
            <pc:sldMk cId="3488977604" sldId="583"/>
            <ac:grpSpMk id="3" creationId="{1DC0E824-90EE-E29B-56D5-8D5AA4576F0B}"/>
          </ac:grpSpMkLst>
        </pc:grpChg>
        <pc:grpChg chg="mod">
          <ac:chgData name="James Phillips" userId="7e6412e8-41e4-4d19-b1ae-a603c4d9610e" providerId="ADAL" clId="{36DD3DC1-168E-4D5F-B28D-51979D0510E3}" dt="2024-06-05T16:32:03.433" v="875"/>
          <ac:grpSpMkLst>
            <pc:docMk/>
            <pc:sldMk cId="3488977604" sldId="583"/>
            <ac:grpSpMk id="4" creationId="{4F1AD920-EC6E-1E67-B1BE-5AC2E008B687}"/>
          </ac:grpSpMkLst>
        </pc:grpChg>
        <pc:grpChg chg="mod">
          <ac:chgData name="James Phillips" userId="7e6412e8-41e4-4d19-b1ae-a603c4d9610e" providerId="ADAL" clId="{36DD3DC1-168E-4D5F-B28D-51979D0510E3}" dt="2024-06-05T16:32:03.433" v="875"/>
          <ac:grpSpMkLst>
            <pc:docMk/>
            <pc:sldMk cId="3488977604" sldId="583"/>
            <ac:grpSpMk id="5" creationId="{BD3BE3C2-E9D5-2086-E79C-BA5AD9D26592}"/>
          </ac:grpSpMkLst>
        </pc:grpChg>
        <pc:grpChg chg="mod">
          <ac:chgData name="James Phillips" userId="7e6412e8-41e4-4d19-b1ae-a603c4d9610e" providerId="ADAL" clId="{36DD3DC1-168E-4D5F-B28D-51979D0510E3}" dt="2024-06-05T16:32:03.433" v="875"/>
          <ac:grpSpMkLst>
            <pc:docMk/>
            <pc:sldMk cId="3488977604" sldId="583"/>
            <ac:grpSpMk id="11" creationId="{43F886DF-8D2E-0F2B-BDDE-F600FC8D023C}"/>
          </ac:grpSpMkLst>
        </pc:grpChg>
        <pc:grpChg chg="mod">
          <ac:chgData name="James Phillips" userId="7e6412e8-41e4-4d19-b1ae-a603c4d9610e" providerId="ADAL" clId="{36DD3DC1-168E-4D5F-B28D-51979D0510E3}" dt="2024-06-05T16:32:03.433" v="875"/>
          <ac:grpSpMkLst>
            <pc:docMk/>
            <pc:sldMk cId="3488977604" sldId="583"/>
            <ac:grpSpMk id="14" creationId="{ED0C96AA-AA43-9C03-10F4-295455187CCC}"/>
          </ac:grpSpMkLst>
        </pc:grpChg>
        <pc:grpChg chg="add mod">
          <ac:chgData name="James Phillips" userId="7e6412e8-41e4-4d19-b1ae-a603c4d9610e" providerId="ADAL" clId="{36DD3DC1-168E-4D5F-B28D-51979D0510E3}" dt="2024-06-05T16:34:02.596" v="894" actId="1076"/>
          <ac:grpSpMkLst>
            <pc:docMk/>
            <pc:sldMk cId="3488977604" sldId="583"/>
            <ac:grpSpMk id="43" creationId="{05BD7B6E-C744-ED6D-C581-51FD9F098389}"/>
          </ac:grpSpMkLst>
        </pc:grpChg>
        <pc:grpChg chg="mod">
          <ac:chgData name="James Phillips" userId="7e6412e8-41e4-4d19-b1ae-a603c4d9610e" providerId="ADAL" clId="{36DD3DC1-168E-4D5F-B28D-51979D0510E3}" dt="2024-06-05T16:32:08.006" v="877"/>
          <ac:grpSpMkLst>
            <pc:docMk/>
            <pc:sldMk cId="3488977604" sldId="583"/>
            <ac:grpSpMk id="44" creationId="{D819E7D8-06BA-39E5-57F3-DBD37D293E56}"/>
          </ac:grpSpMkLst>
        </pc:grpChg>
        <pc:grpChg chg="mod">
          <ac:chgData name="James Phillips" userId="7e6412e8-41e4-4d19-b1ae-a603c4d9610e" providerId="ADAL" clId="{36DD3DC1-168E-4D5F-B28D-51979D0510E3}" dt="2024-06-05T16:32:08.006" v="877"/>
          <ac:grpSpMkLst>
            <pc:docMk/>
            <pc:sldMk cId="3488977604" sldId="583"/>
            <ac:grpSpMk id="45" creationId="{04795365-CE8B-A19F-5FE8-6585DDE1A847}"/>
          </ac:grpSpMkLst>
        </pc:grpChg>
        <pc:grpChg chg="del mod">
          <ac:chgData name="James Phillips" userId="7e6412e8-41e4-4d19-b1ae-a603c4d9610e" providerId="ADAL" clId="{36DD3DC1-168E-4D5F-B28D-51979D0510E3}" dt="2024-06-05T17:50:04.364" v="1579" actId="478"/>
          <ac:grpSpMkLst>
            <pc:docMk/>
            <pc:sldMk cId="3488977604" sldId="583"/>
            <ac:grpSpMk id="48" creationId="{FDBE202C-F66B-6220-CAA2-CD4F9865023D}"/>
          </ac:grpSpMkLst>
        </pc:grpChg>
        <pc:grpChg chg="del mod">
          <ac:chgData name="James Phillips" userId="7e6412e8-41e4-4d19-b1ae-a603c4d9610e" providerId="ADAL" clId="{36DD3DC1-168E-4D5F-B28D-51979D0510E3}" dt="2024-06-05T17:50:02.286" v="1578" actId="478"/>
          <ac:grpSpMkLst>
            <pc:docMk/>
            <pc:sldMk cId="3488977604" sldId="583"/>
            <ac:grpSpMk id="50" creationId="{CECA6824-EB7C-8256-A6B8-9D8AFD343BAA}"/>
          </ac:grpSpMkLst>
        </pc:grpChg>
        <pc:cxnChg chg="mod">
          <ac:chgData name="James Phillips" userId="7e6412e8-41e4-4d19-b1ae-a603c4d9610e" providerId="ADAL" clId="{36DD3DC1-168E-4D5F-B28D-51979D0510E3}" dt="2024-06-05T16:32:03.433" v="875"/>
          <ac:cxnSpMkLst>
            <pc:docMk/>
            <pc:sldMk cId="3488977604" sldId="583"/>
            <ac:cxnSpMk id="13" creationId="{BB005F4C-63B4-45BE-98D2-B35E51827798}"/>
          </ac:cxnSpMkLst>
        </pc:cxnChg>
        <pc:cxnChg chg="mod">
          <ac:chgData name="James Phillips" userId="7e6412e8-41e4-4d19-b1ae-a603c4d9610e" providerId="ADAL" clId="{36DD3DC1-168E-4D5F-B28D-51979D0510E3}" dt="2024-06-05T16:32:03.433" v="875"/>
          <ac:cxnSpMkLst>
            <pc:docMk/>
            <pc:sldMk cId="3488977604" sldId="583"/>
            <ac:cxnSpMk id="17" creationId="{886B2A71-F7B6-52A9-2238-4E623F1C1EB7}"/>
          </ac:cxnSpMkLst>
        </pc:cxnChg>
        <pc:cxnChg chg="mod">
          <ac:chgData name="James Phillips" userId="7e6412e8-41e4-4d19-b1ae-a603c4d9610e" providerId="ADAL" clId="{36DD3DC1-168E-4D5F-B28D-51979D0510E3}" dt="2024-06-05T16:32:03.433" v="875"/>
          <ac:cxnSpMkLst>
            <pc:docMk/>
            <pc:sldMk cId="3488977604" sldId="583"/>
            <ac:cxnSpMk id="21" creationId="{88710D70-9857-E39C-3341-8D947408E450}"/>
          </ac:cxnSpMkLst>
        </pc:cxnChg>
        <pc:cxnChg chg="mod">
          <ac:chgData name="James Phillips" userId="7e6412e8-41e4-4d19-b1ae-a603c4d9610e" providerId="ADAL" clId="{36DD3DC1-168E-4D5F-B28D-51979D0510E3}" dt="2024-06-05T16:32:03.433" v="875"/>
          <ac:cxnSpMkLst>
            <pc:docMk/>
            <pc:sldMk cId="3488977604" sldId="583"/>
            <ac:cxnSpMk id="32" creationId="{0EFF94C1-9CCD-FF05-F11C-194C4670F4DB}"/>
          </ac:cxnSpMkLst>
        </pc:cxnChg>
        <pc:cxnChg chg="mod">
          <ac:chgData name="James Phillips" userId="7e6412e8-41e4-4d19-b1ae-a603c4d9610e" providerId="ADAL" clId="{36DD3DC1-168E-4D5F-B28D-51979D0510E3}" dt="2024-06-05T16:32:03.433" v="875"/>
          <ac:cxnSpMkLst>
            <pc:docMk/>
            <pc:sldMk cId="3488977604" sldId="583"/>
            <ac:cxnSpMk id="34" creationId="{5A1F6068-F646-CE33-27A0-8C36F50EC326}"/>
          </ac:cxnSpMkLst>
        </pc:cxnChg>
        <pc:cxnChg chg="mod">
          <ac:chgData name="James Phillips" userId="7e6412e8-41e4-4d19-b1ae-a603c4d9610e" providerId="ADAL" clId="{36DD3DC1-168E-4D5F-B28D-51979D0510E3}" dt="2024-06-05T16:32:03.433" v="875"/>
          <ac:cxnSpMkLst>
            <pc:docMk/>
            <pc:sldMk cId="3488977604" sldId="583"/>
            <ac:cxnSpMk id="35" creationId="{FB1D48BA-E485-D431-08B7-A4FDD5472E47}"/>
          </ac:cxnSpMkLst>
        </pc:cxnChg>
        <pc:cxnChg chg="mod">
          <ac:chgData name="James Phillips" userId="7e6412e8-41e4-4d19-b1ae-a603c4d9610e" providerId="ADAL" clId="{36DD3DC1-168E-4D5F-B28D-51979D0510E3}" dt="2024-06-05T16:32:03.433" v="875"/>
          <ac:cxnSpMkLst>
            <pc:docMk/>
            <pc:sldMk cId="3488977604" sldId="583"/>
            <ac:cxnSpMk id="37" creationId="{715375EA-7258-C0D3-76E7-ED26DBFE21D2}"/>
          </ac:cxnSpMkLst>
        </pc:cxnChg>
        <pc:cxnChg chg="mod">
          <ac:chgData name="James Phillips" userId="7e6412e8-41e4-4d19-b1ae-a603c4d9610e" providerId="ADAL" clId="{36DD3DC1-168E-4D5F-B28D-51979D0510E3}" dt="2024-06-05T16:32:08.006" v="877"/>
          <ac:cxnSpMkLst>
            <pc:docMk/>
            <pc:sldMk cId="3488977604" sldId="583"/>
            <ac:cxnSpMk id="49" creationId="{9EC563F3-BD77-12D0-22C8-D1665C161586}"/>
          </ac:cxnSpMkLst>
        </pc:cxnChg>
        <pc:cxnChg chg="del mod">
          <ac:chgData name="James Phillips" userId="7e6412e8-41e4-4d19-b1ae-a603c4d9610e" providerId="ADAL" clId="{36DD3DC1-168E-4D5F-B28D-51979D0510E3}" dt="2024-06-05T17:49:57.638" v="1576" actId="478"/>
          <ac:cxnSpMkLst>
            <pc:docMk/>
            <pc:sldMk cId="3488977604" sldId="583"/>
            <ac:cxnSpMk id="53" creationId="{6F304277-DEEC-1A37-0E24-35914C8B6408}"/>
          </ac:cxnSpMkLst>
        </pc:cxnChg>
        <pc:cxnChg chg="del mod">
          <ac:chgData name="James Phillips" userId="7e6412e8-41e4-4d19-b1ae-a603c4d9610e" providerId="ADAL" clId="{36DD3DC1-168E-4D5F-B28D-51979D0510E3}" dt="2024-06-05T17:50:07.265" v="1580" actId="478"/>
          <ac:cxnSpMkLst>
            <pc:docMk/>
            <pc:sldMk cId="3488977604" sldId="583"/>
            <ac:cxnSpMk id="54" creationId="{75ADAFB2-4563-6304-808E-B67FE9E18024}"/>
          </ac:cxnSpMkLst>
        </pc:cxnChg>
        <pc:cxnChg chg="mod">
          <ac:chgData name="James Phillips" userId="7e6412e8-41e4-4d19-b1ae-a603c4d9610e" providerId="ADAL" clId="{36DD3DC1-168E-4D5F-B28D-51979D0510E3}" dt="2024-06-05T16:32:08.006" v="877"/>
          <ac:cxnSpMkLst>
            <pc:docMk/>
            <pc:sldMk cId="3488977604" sldId="583"/>
            <ac:cxnSpMk id="65" creationId="{4FA42FB9-1A68-FCD0-BBBD-1B32246EC8A6}"/>
          </ac:cxnSpMkLst>
        </pc:cxnChg>
        <pc:cxnChg chg="mod">
          <ac:chgData name="James Phillips" userId="7e6412e8-41e4-4d19-b1ae-a603c4d9610e" providerId="ADAL" clId="{36DD3DC1-168E-4D5F-B28D-51979D0510E3}" dt="2024-06-05T16:32:08.006" v="877"/>
          <ac:cxnSpMkLst>
            <pc:docMk/>
            <pc:sldMk cId="3488977604" sldId="583"/>
            <ac:cxnSpMk id="67" creationId="{5A37991A-1206-ECB0-36AE-9E9440440FE0}"/>
          </ac:cxnSpMkLst>
        </pc:cxnChg>
        <pc:cxnChg chg="mod">
          <ac:chgData name="James Phillips" userId="7e6412e8-41e4-4d19-b1ae-a603c4d9610e" providerId="ADAL" clId="{36DD3DC1-168E-4D5F-B28D-51979D0510E3}" dt="2024-06-05T16:32:08.006" v="877"/>
          <ac:cxnSpMkLst>
            <pc:docMk/>
            <pc:sldMk cId="3488977604" sldId="583"/>
            <ac:cxnSpMk id="68" creationId="{90CEC77A-D986-F874-B762-9ACC81D45A2C}"/>
          </ac:cxnSpMkLst>
        </pc:cxnChg>
        <pc:cxnChg chg="mod">
          <ac:chgData name="James Phillips" userId="7e6412e8-41e4-4d19-b1ae-a603c4d9610e" providerId="ADAL" clId="{36DD3DC1-168E-4D5F-B28D-51979D0510E3}" dt="2024-06-05T16:32:08.006" v="877"/>
          <ac:cxnSpMkLst>
            <pc:docMk/>
            <pc:sldMk cId="3488977604" sldId="583"/>
            <ac:cxnSpMk id="70" creationId="{F3B85579-4367-D4CD-6D8C-0E9241C6DD4C}"/>
          </ac:cxnSpMkLst>
        </pc:cxnChg>
      </pc:sldChg>
      <pc:sldChg chg="modSp mod">
        <pc:chgData name="James Phillips" userId="7e6412e8-41e4-4d19-b1ae-a603c4d9610e" providerId="ADAL" clId="{36DD3DC1-168E-4D5F-B28D-51979D0510E3}" dt="2024-06-05T20:45:03.909" v="1685" actId="20577"/>
        <pc:sldMkLst>
          <pc:docMk/>
          <pc:sldMk cId="3940781596" sldId="584"/>
        </pc:sldMkLst>
        <pc:spChg chg="mod">
          <ac:chgData name="James Phillips" userId="7e6412e8-41e4-4d19-b1ae-a603c4d9610e" providerId="ADAL" clId="{36DD3DC1-168E-4D5F-B28D-51979D0510E3}" dt="2024-06-05T16:39:14.678" v="1092" actId="20577"/>
          <ac:spMkLst>
            <pc:docMk/>
            <pc:sldMk cId="3940781596" sldId="584"/>
            <ac:spMk id="7" creationId="{51858966-E4A9-4365-AC13-1CA83700F882}"/>
          </ac:spMkLst>
        </pc:spChg>
        <pc:graphicFrameChg chg="modGraphic">
          <ac:chgData name="James Phillips" userId="7e6412e8-41e4-4d19-b1ae-a603c4d9610e" providerId="ADAL" clId="{36DD3DC1-168E-4D5F-B28D-51979D0510E3}" dt="2024-06-05T20:45:03.909" v="1685" actId="20577"/>
          <ac:graphicFrameMkLst>
            <pc:docMk/>
            <pc:sldMk cId="3940781596" sldId="584"/>
            <ac:graphicFrameMk id="17" creationId="{F68AFF31-E84B-24A1-868D-EFE65527014E}"/>
          </ac:graphicFrameMkLst>
        </pc:graphicFrameChg>
      </pc:sldChg>
      <pc:sldChg chg="addSp delSp modSp mod ord">
        <pc:chgData name="James Phillips" userId="7e6412e8-41e4-4d19-b1ae-a603c4d9610e" providerId="ADAL" clId="{36DD3DC1-168E-4D5F-B28D-51979D0510E3}" dt="2024-06-06T04:01:17.220" v="4222" actId="20577"/>
        <pc:sldMkLst>
          <pc:docMk/>
          <pc:sldMk cId="3715772398" sldId="585"/>
        </pc:sldMkLst>
        <pc:spChg chg="add mod">
          <ac:chgData name="James Phillips" userId="7e6412e8-41e4-4d19-b1ae-a603c4d9610e" providerId="ADAL" clId="{36DD3DC1-168E-4D5F-B28D-51979D0510E3}" dt="2024-06-06T04:01:03.532" v="4202" actId="1076"/>
          <ac:spMkLst>
            <pc:docMk/>
            <pc:sldMk cId="3715772398" sldId="585"/>
            <ac:spMk id="2" creationId="{9B729909-EB61-064A-2AF0-2D628F4AE34D}"/>
          </ac:spMkLst>
        </pc:spChg>
        <pc:spChg chg="add mod">
          <ac:chgData name="James Phillips" userId="7e6412e8-41e4-4d19-b1ae-a603c4d9610e" providerId="ADAL" clId="{36DD3DC1-168E-4D5F-B28D-51979D0510E3}" dt="2024-06-06T04:01:03.532" v="4202" actId="1076"/>
          <ac:spMkLst>
            <pc:docMk/>
            <pc:sldMk cId="3715772398" sldId="585"/>
            <ac:spMk id="3" creationId="{4DBCD663-4973-7825-EB46-D5C486A95D58}"/>
          </ac:spMkLst>
        </pc:spChg>
        <pc:spChg chg="add mod">
          <ac:chgData name="James Phillips" userId="7e6412e8-41e4-4d19-b1ae-a603c4d9610e" providerId="ADAL" clId="{36DD3DC1-168E-4D5F-B28D-51979D0510E3}" dt="2024-06-06T04:01:03.532" v="4202" actId="1076"/>
          <ac:spMkLst>
            <pc:docMk/>
            <pc:sldMk cId="3715772398" sldId="585"/>
            <ac:spMk id="4" creationId="{481C5348-0D53-BC99-6EBD-B862664EAD42}"/>
          </ac:spMkLst>
        </pc:spChg>
        <pc:spChg chg="add mod">
          <ac:chgData name="James Phillips" userId="7e6412e8-41e4-4d19-b1ae-a603c4d9610e" providerId="ADAL" clId="{36DD3DC1-168E-4D5F-B28D-51979D0510E3}" dt="2024-06-06T04:01:03.532" v="4202" actId="1076"/>
          <ac:spMkLst>
            <pc:docMk/>
            <pc:sldMk cId="3715772398" sldId="585"/>
            <ac:spMk id="5" creationId="{F7F0065F-CCE7-26ED-75D9-FFF2D1D80725}"/>
          </ac:spMkLst>
        </pc:spChg>
        <pc:spChg chg="mod">
          <ac:chgData name="James Phillips" userId="7e6412e8-41e4-4d19-b1ae-a603c4d9610e" providerId="ADAL" clId="{36DD3DC1-168E-4D5F-B28D-51979D0510E3}" dt="2024-06-06T03:34:53.165" v="3258" actId="20577"/>
          <ac:spMkLst>
            <pc:docMk/>
            <pc:sldMk cId="3715772398" sldId="585"/>
            <ac:spMk id="7" creationId="{51858966-E4A9-4365-AC13-1CA83700F882}"/>
          </ac:spMkLst>
        </pc:spChg>
        <pc:spChg chg="add mod">
          <ac:chgData name="James Phillips" userId="7e6412e8-41e4-4d19-b1ae-a603c4d9610e" providerId="ADAL" clId="{36DD3DC1-168E-4D5F-B28D-51979D0510E3}" dt="2024-06-06T04:01:03.532" v="4202" actId="1076"/>
          <ac:spMkLst>
            <pc:docMk/>
            <pc:sldMk cId="3715772398" sldId="585"/>
            <ac:spMk id="8" creationId="{589A0A99-0C4F-E71D-51EE-AE41F5A02026}"/>
          </ac:spMkLst>
        </pc:spChg>
        <pc:spChg chg="add mod">
          <ac:chgData name="James Phillips" userId="7e6412e8-41e4-4d19-b1ae-a603c4d9610e" providerId="ADAL" clId="{36DD3DC1-168E-4D5F-B28D-51979D0510E3}" dt="2024-06-06T04:01:03.532" v="4202" actId="1076"/>
          <ac:spMkLst>
            <pc:docMk/>
            <pc:sldMk cId="3715772398" sldId="585"/>
            <ac:spMk id="9" creationId="{D7FFE076-CEEE-6DF1-EC84-C355164F232B}"/>
          </ac:spMkLst>
        </pc:spChg>
        <pc:spChg chg="add mod">
          <ac:chgData name="James Phillips" userId="7e6412e8-41e4-4d19-b1ae-a603c4d9610e" providerId="ADAL" clId="{36DD3DC1-168E-4D5F-B28D-51979D0510E3}" dt="2024-06-06T04:01:03.532" v="4202" actId="1076"/>
          <ac:spMkLst>
            <pc:docMk/>
            <pc:sldMk cId="3715772398" sldId="585"/>
            <ac:spMk id="10" creationId="{6BFD0D5D-E68B-236E-6D57-7BF0EB4CFDE1}"/>
          </ac:spMkLst>
        </pc:spChg>
        <pc:spChg chg="add mod">
          <ac:chgData name="James Phillips" userId="7e6412e8-41e4-4d19-b1ae-a603c4d9610e" providerId="ADAL" clId="{36DD3DC1-168E-4D5F-B28D-51979D0510E3}" dt="2024-06-06T04:01:03.532" v="4202" actId="1076"/>
          <ac:spMkLst>
            <pc:docMk/>
            <pc:sldMk cId="3715772398" sldId="585"/>
            <ac:spMk id="11" creationId="{034CD276-DA98-9ECB-CCFA-B2247A3795C2}"/>
          </ac:spMkLst>
        </pc:spChg>
        <pc:spChg chg="mod">
          <ac:chgData name="James Phillips" userId="7e6412e8-41e4-4d19-b1ae-a603c4d9610e" providerId="ADAL" clId="{36DD3DC1-168E-4D5F-B28D-51979D0510E3}" dt="2024-06-06T04:01:17.220" v="4222" actId="20577"/>
          <ac:spMkLst>
            <pc:docMk/>
            <pc:sldMk cId="3715772398" sldId="585"/>
            <ac:spMk id="12" creationId="{038C503C-E4FF-EE07-A857-E7A43258148E}"/>
          </ac:spMkLst>
        </pc:spChg>
        <pc:spChg chg="add mod">
          <ac:chgData name="James Phillips" userId="7e6412e8-41e4-4d19-b1ae-a603c4d9610e" providerId="ADAL" clId="{36DD3DC1-168E-4D5F-B28D-51979D0510E3}" dt="2024-06-06T04:01:03.532" v="4202" actId="1076"/>
          <ac:spMkLst>
            <pc:docMk/>
            <pc:sldMk cId="3715772398" sldId="585"/>
            <ac:spMk id="13" creationId="{94DE7FBA-F081-B365-2BEC-14ACFACA9C97}"/>
          </ac:spMkLst>
        </pc:spChg>
        <pc:spChg chg="add mod">
          <ac:chgData name="James Phillips" userId="7e6412e8-41e4-4d19-b1ae-a603c4d9610e" providerId="ADAL" clId="{36DD3DC1-168E-4D5F-B28D-51979D0510E3}" dt="2024-06-06T04:01:03.532" v="4202" actId="1076"/>
          <ac:spMkLst>
            <pc:docMk/>
            <pc:sldMk cId="3715772398" sldId="585"/>
            <ac:spMk id="23" creationId="{07BB119E-07C0-B4C5-04B8-9BEB7FA84350}"/>
          </ac:spMkLst>
        </pc:spChg>
        <pc:spChg chg="add mod">
          <ac:chgData name="James Phillips" userId="7e6412e8-41e4-4d19-b1ae-a603c4d9610e" providerId="ADAL" clId="{36DD3DC1-168E-4D5F-B28D-51979D0510E3}" dt="2024-06-06T04:01:03.532" v="4202" actId="1076"/>
          <ac:spMkLst>
            <pc:docMk/>
            <pc:sldMk cId="3715772398" sldId="585"/>
            <ac:spMk id="24" creationId="{3CCEE88E-1D88-5092-AA70-DB98123CC284}"/>
          </ac:spMkLst>
        </pc:spChg>
        <pc:spChg chg="add mod">
          <ac:chgData name="James Phillips" userId="7e6412e8-41e4-4d19-b1ae-a603c4d9610e" providerId="ADAL" clId="{36DD3DC1-168E-4D5F-B28D-51979D0510E3}" dt="2024-06-06T04:01:03.532" v="4202" actId="1076"/>
          <ac:spMkLst>
            <pc:docMk/>
            <pc:sldMk cId="3715772398" sldId="585"/>
            <ac:spMk id="25" creationId="{F13515C6-55A3-B42F-B375-7A581B105B80}"/>
          </ac:spMkLst>
        </pc:spChg>
        <pc:spChg chg="add mod">
          <ac:chgData name="James Phillips" userId="7e6412e8-41e4-4d19-b1ae-a603c4d9610e" providerId="ADAL" clId="{36DD3DC1-168E-4D5F-B28D-51979D0510E3}" dt="2024-06-06T04:01:03.532" v="4202" actId="1076"/>
          <ac:spMkLst>
            <pc:docMk/>
            <pc:sldMk cId="3715772398" sldId="585"/>
            <ac:spMk id="26" creationId="{C9777DEB-58A2-4335-07FB-A8DFA8ECE3FD}"/>
          </ac:spMkLst>
        </pc:spChg>
        <pc:spChg chg="add mod">
          <ac:chgData name="James Phillips" userId="7e6412e8-41e4-4d19-b1ae-a603c4d9610e" providerId="ADAL" clId="{36DD3DC1-168E-4D5F-B28D-51979D0510E3}" dt="2024-06-06T04:01:03.532" v="4202" actId="1076"/>
          <ac:spMkLst>
            <pc:docMk/>
            <pc:sldMk cId="3715772398" sldId="585"/>
            <ac:spMk id="27" creationId="{06EC8222-6F25-CC50-8BEC-F51A5C67D70F}"/>
          </ac:spMkLst>
        </pc:spChg>
        <pc:spChg chg="add mod">
          <ac:chgData name="James Phillips" userId="7e6412e8-41e4-4d19-b1ae-a603c4d9610e" providerId="ADAL" clId="{36DD3DC1-168E-4D5F-B28D-51979D0510E3}" dt="2024-06-06T04:01:03.532" v="4202" actId="1076"/>
          <ac:spMkLst>
            <pc:docMk/>
            <pc:sldMk cId="3715772398" sldId="585"/>
            <ac:spMk id="34" creationId="{ACE93023-C573-73D7-BF56-0F7B120AA774}"/>
          </ac:spMkLst>
        </pc:spChg>
        <pc:spChg chg="add mod">
          <ac:chgData name="James Phillips" userId="7e6412e8-41e4-4d19-b1ae-a603c4d9610e" providerId="ADAL" clId="{36DD3DC1-168E-4D5F-B28D-51979D0510E3}" dt="2024-06-06T04:01:03.532" v="4202" actId="1076"/>
          <ac:spMkLst>
            <pc:docMk/>
            <pc:sldMk cId="3715772398" sldId="585"/>
            <ac:spMk id="43" creationId="{E19E606E-E2D0-C7BE-32F7-FAB1116B712E}"/>
          </ac:spMkLst>
        </pc:spChg>
        <pc:cxnChg chg="add mod">
          <ac:chgData name="James Phillips" userId="7e6412e8-41e4-4d19-b1ae-a603c4d9610e" providerId="ADAL" clId="{36DD3DC1-168E-4D5F-B28D-51979D0510E3}" dt="2024-06-06T04:01:03.532" v="4202" actId="1076"/>
          <ac:cxnSpMkLst>
            <pc:docMk/>
            <pc:sldMk cId="3715772398" sldId="585"/>
            <ac:cxnSpMk id="15" creationId="{96D35548-0E66-12BA-51B4-FC5AA8042119}"/>
          </ac:cxnSpMkLst>
        </pc:cxnChg>
        <pc:cxnChg chg="add mod">
          <ac:chgData name="James Phillips" userId="7e6412e8-41e4-4d19-b1ae-a603c4d9610e" providerId="ADAL" clId="{36DD3DC1-168E-4D5F-B28D-51979D0510E3}" dt="2024-06-06T04:01:03.532" v="4202" actId="1076"/>
          <ac:cxnSpMkLst>
            <pc:docMk/>
            <pc:sldMk cId="3715772398" sldId="585"/>
            <ac:cxnSpMk id="16" creationId="{CB3F1A85-92BE-6FFE-1AB1-5ED5133BB0FB}"/>
          </ac:cxnSpMkLst>
        </pc:cxnChg>
        <pc:cxnChg chg="add mod">
          <ac:chgData name="James Phillips" userId="7e6412e8-41e4-4d19-b1ae-a603c4d9610e" providerId="ADAL" clId="{36DD3DC1-168E-4D5F-B28D-51979D0510E3}" dt="2024-06-06T04:01:03.532" v="4202" actId="1076"/>
          <ac:cxnSpMkLst>
            <pc:docMk/>
            <pc:sldMk cId="3715772398" sldId="585"/>
            <ac:cxnSpMk id="17" creationId="{08C6FA7B-922C-81B1-2E02-5AD1815FFA7F}"/>
          </ac:cxnSpMkLst>
        </pc:cxnChg>
        <pc:cxnChg chg="add mod">
          <ac:chgData name="James Phillips" userId="7e6412e8-41e4-4d19-b1ae-a603c4d9610e" providerId="ADAL" clId="{36DD3DC1-168E-4D5F-B28D-51979D0510E3}" dt="2024-06-06T04:01:03.532" v="4202" actId="1076"/>
          <ac:cxnSpMkLst>
            <pc:docMk/>
            <pc:sldMk cId="3715772398" sldId="585"/>
            <ac:cxnSpMk id="28" creationId="{9B22F2A0-E148-B16B-7CDA-8240D38B5E61}"/>
          </ac:cxnSpMkLst>
        </pc:cxnChg>
        <pc:cxnChg chg="add del mod">
          <ac:chgData name="James Phillips" userId="7e6412e8-41e4-4d19-b1ae-a603c4d9610e" providerId="ADAL" clId="{36DD3DC1-168E-4D5F-B28D-51979D0510E3}" dt="2024-06-05T21:06:15.929" v="1991" actId="478"/>
          <ac:cxnSpMkLst>
            <pc:docMk/>
            <pc:sldMk cId="3715772398" sldId="585"/>
            <ac:cxnSpMk id="36" creationId="{4971B15C-BC07-B7B0-F513-EA2578BE8F63}"/>
          </ac:cxnSpMkLst>
        </pc:cxnChg>
        <pc:cxnChg chg="add mod">
          <ac:chgData name="James Phillips" userId="7e6412e8-41e4-4d19-b1ae-a603c4d9610e" providerId="ADAL" clId="{36DD3DC1-168E-4D5F-B28D-51979D0510E3}" dt="2024-06-06T04:01:03.532" v="4202" actId="1076"/>
          <ac:cxnSpMkLst>
            <pc:docMk/>
            <pc:sldMk cId="3715772398" sldId="585"/>
            <ac:cxnSpMk id="40" creationId="{0CB0E119-8CE8-3C94-AF27-2C173DD66771}"/>
          </ac:cxnSpMkLst>
        </pc:cxnChg>
        <pc:cxnChg chg="add mod">
          <ac:chgData name="James Phillips" userId="7e6412e8-41e4-4d19-b1ae-a603c4d9610e" providerId="ADAL" clId="{36DD3DC1-168E-4D5F-B28D-51979D0510E3}" dt="2024-06-06T04:01:03.532" v="4202" actId="1076"/>
          <ac:cxnSpMkLst>
            <pc:docMk/>
            <pc:sldMk cId="3715772398" sldId="585"/>
            <ac:cxnSpMk id="42" creationId="{836AA591-9AC5-E889-5AD1-2A84B2609A3C}"/>
          </ac:cxnSpMkLst>
        </pc:cxnChg>
      </pc:sldChg>
      <pc:sldChg chg="modSp mod">
        <pc:chgData name="James Phillips" userId="7e6412e8-41e4-4d19-b1ae-a603c4d9610e" providerId="ADAL" clId="{36DD3DC1-168E-4D5F-B28D-51979D0510E3}" dt="2024-06-06T03:58:00.843" v="4119" actId="20577"/>
        <pc:sldMkLst>
          <pc:docMk/>
          <pc:sldMk cId="2522016917" sldId="586"/>
        </pc:sldMkLst>
        <pc:spChg chg="mod">
          <ac:chgData name="James Phillips" userId="7e6412e8-41e4-4d19-b1ae-a603c4d9610e" providerId="ADAL" clId="{36DD3DC1-168E-4D5F-B28D-51979D0510E3}" dt="2024-06-06T03:35:32.552" v="3272" actId="20577"/>
          <ac:spMkLst>
            <pc:docMk/>
            <pc:sldMk cId="2522016917" sldId="586"/>
            <ac:spMk id="7" creationId="{51858966-E4A9-4365-AC13-1CA83700F882}"/>
          </ac:spMkLst>
        </pc:spChg>
        <pc:spChg chg="mod">
          <ac:chgData name="James Phillips" userId="7e6412e8-41e4-4d19-b1ae-a603c4d9610e" providerId="ADAL" clId="{36DD3DC1-168E-4D5F-B28D-51979D0510E3}" dt="2024-06-06T03:58:00.843" v="4119" actId="20577"/>
          <ac:spMkLst>
            <pc:docMk/>
            <pc:sldMk cId="2522016917" sldId="586"/>
            <ac:spMk id="12" creationId="{038C503C-E4FF-EE07-A857-E7A43258148E}"/>
          </ac:spMkLst>
        </pc:spChg>
      </pc:sldChg>
      <pc:sldChg chg="modSp mod">
        <pc:chgData name="James Phillips" userId="7e6412e8-41e4-4d19-b1ae-a603c4d9610e" providerId="ADAL" clId="{36DD3DC1-168E-4D5F-B28D-51979D0510E3}" dt="2024-06-06T03:34:23.132" v="3249" actId="20577"/>
        <pc:sldMkLst>
          <pc:docMk/>
          <pc:sldMk cId="2987665343" sldId="587"/>
        </pc:sldMkLst>
        <pc:spChg chg="mod">
          <ac:chgData name="James Phillips" userId="7e6412e8-41e4-4d19-b1ae-a603c4d9610e" providerId="ADAL" clId="{36DD3DC1-168E-4D5F-B28D-51979D0510E3}" dt="2024-06-06T03:34:02.234" v="3224" actId="20577"/>
          <ac:spMkLst>
            <pc:docMk/>
            <pc:sldMk cId="2987665343" sldId="587"/>
            <ac:spMk id="7" creationId="{51858966-E4A9-4365-AC13-1CA83700F882}"/>
          </ac:spMkLst>
        </pc:spChg>
        <pc:spChg chg="mod">
          <ac:chgData name="James Phillips" userId="7e6412e8-41e4-4d19-b1ae-a603c4d9610e" providerId="ADAL" clId="{36DD3DC1-168E-4D5F-B28D-51979D0510E3}" dt="2024-06-06T03:34:23.132" v="3249" actId="20577"/>
          <ac:spMkLst>
            <pc:docMk/>
            <pc:sldMk cId="2987665343" sldId="587"/>
            <ac:spMk id="12" creationId="{038C503C-E4FF-EE07-A857-E7A43258148E}"/>
          </ac:spMkLst>
        </pc:spChg>
      </pc:sldChg>
      <pc:sldChg chg="modSp mod">
        <pc:chgData name="James Phillips" userId="7e6412e8-41e4-4d19-b1ae-a603c4d9610e" providerId="ADAL" clId="{36DD3DC1-168E-4D5F-B28D-51979D0510E3}" dt="2024-06-05T21:21:09.654" v="2445" actId="20577"/>
        <pc:sldMkLst>
          <pc:docMk/>
          <pc:sldMk cId="207854374" sldId="588"/>
        </pc:sldMkLst>
        <pc:spChg chg="mod">
          <ac:chgData name="James Phillips" userId="7e6412e8-41e4-4d19-b1ae-a603c4d9610e" providerId="ADAL" clId="{36DD3DC1-168E-4D5F-B28D-51979D0510E3}" dt="2024-06-05T21:21:09.654" v="2445" actId="20577"/>
          <ac:spMkLst>
            <pc:docMk/>
            <pc:sldMk cId="207854374" sldId="588"/>
            <ac:spMk id="12" creationId="{038C503C-E4FF-EE07-A857-E7A43258148E}"/>
          </ac:spMkLst>
        </pc:spChg>
      </pc:sldChg>
      <pc:sldChg chg="modSp mod ord modNotesTx">
        <pc:chgData name="James Phillips" userId="7e6412e8-41e4-4d19-b1ae-a603c4d9610e" providerId="ADAL" clId="{36DD3DC1-168E-4D5F-B28D-51979D0510E3}" dt="2024-06-05T22:32:31.423" v="2479" actId="20577"/>
        <pc:sldMkLst>
          <pc:docMk/>
          <pc:sldMk cId="2512443083" sldId="590"/>
        </pc:sldMkLst>
        <pc:spChg chg="mod">
          <ac:chgData name="James Phillips" userId="7e6412e8-41e4-4d19-b1ae-a603c4d9610e" providerId="ADAL" clId="{36DD3DC1-168E-4D5F-B28D-51979D0510E3}" dt="2024-06-05T16:38:35.231" v="1072" actId="20577"/>
          <ac:spMkLst>
            <pc:docMk/>
            <pc:sldMk cId="2512443083" sldId="590"/>
            <ac:spMk id="7" creationId="{51858966-E4A9-4365-AC13-1CA83700F882}"/>
          </ac:spMkLst>
        </pc:spChg>
        <pc:graphicFrameChg chg="mod modGraphic">
          <ac:chgData name="James Phillips" userId="7e6412e8-41e4-4d19-b1ae-a603c4d9610e" providerId="ADAL" clId="{36DD3DC1-168E-4D5F-B28D-51979D0510E3}" dt="2024-06-05T22:32:31.423" v="2479" actId="20577"/>
          <ac:graphicFrameMkLst>
            <pc:docMk/>
            <pc:sldMk cId="2512443083" sldId="590"/>
            <ac:graphicFrameMk id="13" creationId="{42561F19-A8CC-1441-D12F-5672697E814D}"/>
          </ac:graphicFrameMkLst>
        </pc:graphicFrameChg>
      </pc:sldChg>
      <pc:sldChg chg="del">
        <pc:chgData name="James Phillips" userId="7e6412e8-41e4-4d19-b1ae-a603c4d9610e" providerId="ADAL" clId="{36DD3DC1-168E-4D5F-B28D-51979D0510E3}" dt="2024-06-05T16:26:24.072" v="858" actId="2696"/>
        <pc:sldMkLst>
          <pc:docMk/>
          <pc:sldMk cId="3795154289" sldId="592"/>
        </pc:sldMkLst>
      </pc:sldChg>
      <pc:sldChg chg="addSp modSp mod modNotesTx">
        <pc:chgData name="James Phillips" userId="7e6412e8-41e4-4d19-b1ae-a603c4d9610e" providerId="ADAL" clId="{36DD3DC1-168E-4D5F-B28D-51979D0510E3}" dt="2024-06-05T22:34:27.112" v="2546" actId="122"/>
        <pc:sldMkLst>
          <pc:docMk/>
          <pc:sldMk cId="3724929297" sldId="593"/>
        </pc:sldMkLst>
        <pc:spChg chg="add mod">
          <ac:chgData name="James Phillips" userId="7e6412e8-41e4-4d19-b1ae-a603c4d9610e" providerId="ADAL" clId="{36DD3DC1-168E-4D5F-B28D-51979D0510E3}" dt="2024-06-05T22:34:27.112" v="2546" actId="122"/>
          <ac:spMkLst>
            <pc:docMk/>
            <pc:sldMk cId="3724929297" sldId="593"/>
            <ac:spMk id="2" creationId="{5EC86EF9-7A26-5BDA-C0EB-FBE87EDCA2F3}"/>
          </ac:spMkLst>
        </pc:spChg>
        <pc:spChg chg="mod">
          <ac:chgData name="James Phillips" userId="7e6412e8-41e4-4d19-b1ae-a603c4d9610e" providerId="ADAL" clId="{36DD3DC1-168E-4D5F-B28D-51979D0510E3}" dt="2024-06-05T16:38:27.836" v="1048" actId="20577"/>
          <ac:spMkLst>
            <pc:docMk/>
            <pc:sldMk cId="3724929297" sldId="593"/>
            <ac:spMk id="7" creationId="{51858966-E4A9-4365-AC13-1CA83700F882}"/>
          </ac:spMkLst>
        </pc:spChg>
        <pc:spChg chg="mod">
          <ac:chgData name="James Phillips" userId="7e6412e8-41e4-4d19-b1ae-a603c4d9610e" providerId="ADAL" clId="{36DD3DC1-168E-4D5F-B28D-51979D0510E3}" dt="2024-06-05T16:36:23.312" v="1031" actId="207"/>
          <ac:spMkLst>
            <pc:docMk/>
            <pc:sldMk cId="3724929297" sldId="593"/>
            <ac:spMk id="12" creationId="{038C503C-E4FF-EE07-A857-E7A43258148E}"/>
          </ac:spMkLst>
        </pc:spChg>
        <pc:graphicFrameChg chg="modGraphic">
          <ac:chgData name="James Phillips" userId="7e6412e8-41e4-4d19-b1ae-a603c4d9610e" providerId="ADAL" clId="{36DD3DC1-168E-4D5F-B28D-51979D0510E3}" dt="2024-06-05T22:33:56.538" v="2526" actId="207"/>
          <ac:graphicFrameMkLst>
            <pc:docMk/>
            <pc:sldMk cId="3724929297" sldId="593"/>
            <ac:graphicFrameMk id="13" creationId="{88FA0B0B-3116-77C3-51AC-8C9EC521C35A}"/>
          </ac:graphicFrameMkLst>
        </pc:graphicFrameChg>
      </pc:sldChg>
      <pc:sldChg chg="modSp mod">
        <pc:chgData name="James Phillips" userId="7e6412e8-41e4-4d19-b1ae-a603c4d9610e" providerId="ADAL" clId="{36DD3DC1-168E-4D5F-B28D-51979D0510E3}" dt="2024-06-05T16:28:19.148" v="866" actId="20577"/>
        <pc:sldMkLst>
          <pc:docMk/>
          <pc:sldMk cId="1530754383" sldId="594"/>
        </pc:sldMkLst>
        <pc:spChg chg="mod">
          <ac:chgData name="James Phillips" userId="7e6412e8-41e4-4d19-b1ae-a603c4d9610e" providerId="ADAL" clId="{36DD3DC1-168E-4D5F-B28D-51979D0510E3}" dt="2024-06-05T16:28:19.148" v="866" actId="20577"/>
          <ac:spMkLst>
            <pc:docMk/>
            <pc:sldMk cId="1530754383" sldId="594"/>
            <ac:spMk id="12" creationId="{038C503C-E4FF-EE07-A857-E7A43258148E}"/>
          </ac:spMkLst>
        </pc:spChg>
      </pc:sldChg>
      <pc:sldChg chg="modSp mod">
        <pc:chgData name="James Phillips" userId="7e6412e8-41e4-4d19-b1ae-a603c4d9610e" providerId="ADAL" clId="{36DD3DC1-168E-4D5F-B28D-51979D0510E3}" dt="2024-06-05T20:58:13.097" v="1755" actId="207"/>
        <pc:sldMkLst>
          <pc:docMk/>
          <pc:sldMk cId="443619689" sldId="595"/>
        </pc:sldMkLst>
        <pc:spChg chg="mod">
          <ac:chgData name="James Phillips" userId="7e6412e8-41e4-4d19-b1ae-a603c4d9610e" providerId="ADAL" clId="{36DD3DC1-168E-4D5F-B28D-51979D0510E3}" dt="2024-06-05T16:23:23.379" v="821" actId="20577"/>
          <ac:spMkLst>
            <pc:docMk/>
            <pc:sldMk cId="443619689" sldId="595"/>
            <ac:spMk id="7" creationId="{51858966-E4A9-4365-AC13-1CA83700F882}"/>
          </ac:spMkLst>
        </pc:spChg>
        <pc:spChg chg="mod">
          <ac:chgData name="James Phillips" userId="7e6412e8-41e4-4d19-b1ae-a603c4d9610e" providerId="ADAL" clId="{36DD3DC1-168E-4D5F-B28D-51979D0510E3}" dt="2024-06-05T20:58:13.097" v="1755" actId="207"/>
          <ac:spMkLst>
            <pc:docMk/>
            <pc:sldMk cId="443619689" sldId="595"/>
            <ac:spMk id="12" creationId="{038C503C-E4FF-EE07-A857-E7A43258148E}"/>
          </ac:spMkLst>
        </pc:spChg>
        <pc:graphicFrameChg chg="mod modGraphic">
          <ac:chgData name="James Phillips" userId="7e6412e8-41e4-4d19-b1ae-a603c4d9610e" providerId="ADAL" clId="{36DD3DC1-168E-4D5F-B28D-51979D0510E3}" dt="2024-06-05T20:44:20.683" v="1650" actId="20577"/>
          <ac:graphicFrameMkLst>
            <pc:docMk/>
            <pc:sldMk cId="443619689" sldId="595"/>
            <ac:graphicFrameMk id="11" creationId="{20C4BE47-4EDC-D3CE-782A-63AE009B20DB}"/>
          </ac:graphicFrameMkLst>
        </pc:graphicFrameChg>
      </pc:sldChg>
      <pc:sldChg chg="modSp mod">
        <pc:chgData name="James Phillips" userId="7e6412e8-41e4-4d19-b1ae-a603c4d9610e" providerId="ADAL" clId="{36DD3DC1-168E-4D5F-B28D-51979D0510E3}" dt="2024-06-05T16:33:20.036" v="891" actId="20577"/>
        <pc:sldMkLst>
          <pc:docMk/>
          <pc:sldMk cId="3856152909" sldId="596"/>
        </pc:sldMkLst>
        <pc:spChg chg="mod">
          <ac:chgData name="James Phillips" userId="7e6412e8-41e4-4d19-b1ae-a603c4d9610e" providerId="ADAL" clId="{36DD3DC1-168E-4D5F-B28D-51979D0510E3}" dt="2024-06-05T16:33:20.036" v="891" actId="20577"/>
          <ac:spMkLst>
            <pc:docMk/>
            <pc:sldMk cId="3856152909" sldId="596"/>
            <ac:spMk id="12" creationId="{038C503C-E4FF-EE07-A857-E7A43258148E}"/>
          </ac:spMkLst>
        </pc:spChg>
      </pc:sldChg>
      <pc:sldChg chg="modSp mod">
        <pc:chgData name="James Phillips" userId="7e6412e8-41e4-4d19-b1ae-a603c4d9610e" providerId="ADAL" clId="{36DD3DC1-168E-4D5F-B28D-51979D0510E3}" dt="2024-06-05T16:27:50.714" v="863" actId="207"/>
        <pc:sldMkLst>
          <pc:docMk/>
          <pc:sldMk cId="1122643087" sldId="597"/>
        </pc:sldMkLst>
        <pc:spChg chg="mod">
          <ac:chgData name="James Phillips" userId="7e6412e8-41e4-4d19-b1ae-a603c4d9610e" providerId="ADAL" clId="{36DD3DC1-168E-4D5F-B28D-51979D0510E3}" dt="2024-06-05T16:27:50.714" v="863" actId="207"/>
          <ac:spMkLst>
            <pc:docMk/>
            <pc:sldMk cId="1122643087" sldId="597"/>
            <ac:spMk id="12" creationId="{038C503C-E4FF-EE07-A857-E7A43258148E}"/>
          </ac:spMkLst>
        </pc:spChg>
      </pc:sldChg>
      <pc:sldChg chg="modSp mod addCm delCm">
        <pc:chgData name="James Phillips" userId="7e6412e8-41e4-4d19-b1ae-a603c4d9610e" providerId="ADAL" clId="{36DD3DC1-168E-4D5F-B28D-51979D0510E3}" dt="2024-06-06T03:45:38.131" v="3850"/>
        <pc:sldMkLst>
          <pc:docMk/>
          <pc:sldMk cId="1673842622" sldId="598"/>
        </pc:sldMkLst>
        <pc:spChg chg="mod">
          <ac:chgData name="James Phillips" userId="7e6412e8-41e4-4d19-b1ae-a603c4d9610e" providerId="ADAL" clId="{36DD3DC1-168E-4D5F-B28D-51979D0510E3}" dt="2024-06-05T16:23:28.705" v="834" actId="20577"/>
          <ac:spMkLst>
            <pc:docMk/>
            <pc:sldMk cId="1673842622" sldId="598"/>
            <ac:spMk id="7" creationId="{51858966-E4A9-4365-AC13-1CA83700F882}"/>
          </ac:spMkLst>
        </pc:spChg>
        <pc:spChg chg="mod">
          <ac:chgData name="James Phillips" userId="7e6412e8-41e4-4d19-b1ae-a603c4d9610e" providerId="ADAL" clId="{36DD3DC1-168E-4D5F-B28D-51979D0510E3}" dt="2024-06-05T20:54:31.107" v="1734" actId="20577"/>
          <ac:spMkLst>
            <pc:docMk/>
            <pc:sldMk cId="1673842622" sldId="598"/>
            <ac:spMk id="12" creationId="{038C503C-E4FF-EE07-A857-E7A43258148E}"/>
          </ac:spMkLst>
        </pc:spChg>
        <pc:graphicFrameChg chg="mod modGraphic">
          <ac:chgData name="James Phillips" userId="7e6412e8-41e4-4d19-b1ae-a603c4d9610e" providerId="ADAL" clId="{36DD3DC1-168E-4D5F-B28D-51979D0510E3}" dt="2024-06-05T20:56:05.208" v="1753" actId="207"/>
          <ac:graphicFrameMkLst>
            <pc:docMk/>
            <pc:sldMk cId="1673842622" sldId="598"/>
            <ac:graphicFrameMk id="5" creationId="{11AE6D1E-BA75-4DFE-946F-B6AD7A225B55}"/>
          </ac:graphicFrameMkLst>
        </pc:graphicFrameChg>
      </pc:sldChg>
      <pc:sldChg chg="del">
        <pc:chgData name="James Phillips" userId="7e6412e8-41e4-4d19-b1ae-a603c4d9610e" providerId="ADAL" clId="{36DD3DC1-168E-4D5F-B28D-51979D0510E3}" dt="2024-06-05T16:26:52.021" v="859" actId="2696"/>
        <pc:sldMkLst>
          <pc:docMk/>
          <pc:sldMk cId="1104521492" sldId="599"/>
        </pc:sldMkLst>
      </pc:sldChg>
      <pc:sldChg chg="addSp delSp modSp del mod ord">
        <pc:chgData name="James Phillips" userId="7e6412e8-41e4-4d19-b1ae-a603c4d9610e" providerId="ADAL" clId="{36DD3DC1-168E-4D5F-B28D-51979D0510E3}" dt="2024-06-05T16:27:36.241" v="860" actId="2696"/>
        <pc:sldMkLst>
          <pc:docMk/>
          <pc:sldMk cId="340674088" sldId="600"/>
        </pc:sldMkLst>
        <pc:spChg chg="mod">
          <ac:chgData name="James Phillips" userId="7e6412e8-41e4-4d19-b1ae-a603c4d9610e" providerId="ADAL" clId="{36DD3DC1-168E-4D5F-B28D-51979D0510E3}" dt="2024-06-05T16:16:24.618" v="717" actId="20577"/>
          <ac:spMkLst>
            <pc:docMk/>
            <pc:sldMk cId="340674088" sldId="600"/>
            <ac:spMk id="12" creationId="{038C503C-E4FF-EE07-A857-E7A43258148E}"/>
          </ac:spMkLst>
        </pc:spChg>
        <pc:graphicFrameChg chg="add del modGraphic">
          <ac:chgData name="James Phillips" userId="7e6412e8-41e4-4d19-b1ae-a603c4d9610e" providerId="ADAL" clId="{36DD3DC1-168E-4D5F-B28D-51979D0510E3}" dt="2024-06-05T16:13:49.351" v="646" actId="27309"/>
          <ac:graphicFrameMkLst>
            <pc:docMk/>
            <pc:sldMk cId="340674088" sldId="600"/>
            <ac:graphicFrameMk id="3" creationId="{42C62BC2-BE72-E8E2-F3D5-45376A377482}"/>
          </ac:graphicFrameMkLst>
        </pc:graphicFrameChg>
      </pc:sldChg>
      <pc:sldChg chg="modSp del mod">
        <pc:chgData name="James Phillips" userId="7e6412e8-41e4-4d19-b1ae-a603c4d9610e" providerId="ADAL" clId="{36DD3DC1-168E-4D5F-B28D-51979D0510E3}" dt="2024-06-05T16:16:32.990" v="718" actId="2696"/>
        <pc:sldMkLst>
          <pc:docMk/>
          <pc:sldMk cId="2680163247" sldId="601"/>
        </pc:sldMkLst>
        <pc:spChg chg="mod">
          <ac:chgData name="James Phillips" userId="7e6412e8-41e4-4d19-b1ae-a603c4d9610e" providerId="ADAL" clId="{36DD3DC1-168E-4D5F-B28D-51979D0510E3}" dt="2024-06-05T16:14:52.043" v="687" actId="20577"/>
          <ac:spMkLst>
            <pc:docMk/>
            <pc:sldMk cId="2680163247" sldId="601"/>
            <ac:spMk id="12" creationId="{038C503C-E4FF-EE07-A857-E7A43258148E}"/>
          </ac:spMkLst>
        </pc:spChg>
      </pc:sldChg>
      <pc:sldChg chg="modSp mod ord modAnim">
        <pc:chgData name="James Phillips" userId="7e6412e8-41e4-4d19-b1ae-a603c4d9610e" providerId="ADAL" clId="{36DD3DC1-168E-4D5F-B28D-51979D0510E3}" dt="2024-06-05T21:18:19.919" v="2390" actId="20577"/>
        <pc:sldMkLst>
          <pc:docMk/>
          <pc:sldMk cId="2575152098" sldId="603"/>
        </pc:sldMkLst>
        <pc:spChg chg="mod">
          <ac:chgData name="James Phillips" userId="7e6412e8-41e4-4d19-b1ae-a603c4d9610e" providerId="ADAL" clId="{36DD3DC1-168E-4D5F-B28D-51979D0510E3}" dt="2024-06-05T21:18:19.919" v="2390" actId="20577"/>
          <ac:spMkLst>
            <pc:docMk/>
            <pc:sldMk cId="2575152098" sldId="603"/>
            <ac:spMk id="7" creationId="{51858966-E4A9-4365-AC13-1CA83700F882}"/>
          </ac:spMkLst>
        </pc:spChg>
      </pc:sldChg>
      <pc:sldChg chg="addSp modSp mod">
        <pc:chgData name="James Phillips" userId="7e6412e8-41e4-4d19-b1ae-a603c4d9610e" providerId="ADAL" clId="{36DD3DC1-168E-4D5F-B28D-51979D0510E3}" dt="2024-06-06T03:58:53.702" v="4120" actId="20577"/>
        <pc:sldMkLst>
          <pc:docMk/>
          <pc:sldMk cId="204502912" sldId="604"/>
        </pc:sldMkLst>
        <pc:spChg chg="mod">
          <ac:chgData name="James Phillips" userId="7e6412e8-41e4-4d19-b1ae-a603c4d9610e" providerId="ADAL" clId="{36DD3DC1-168E-4D5F-B28D-51979D0510E3}" dt="2024-06-05T21:18:36.501" v="2411" actId="20577"/>
          <ac:spMkLst>
            <pc:docMk/>
            <pc:sldMk cId="204502912" sldId="604"/>
            <ac:spMk id="7" creationId="{51858966-E4A9-4365-AC13-1CA83700F882}"/>
          </ac:spMkLst>
        </pc:spChg>
        <pc:spChg chg="mod">
          <ac:chgData name="James Phillips" userId="7e6412e8-41e4-4d19-b1ae-a603c4d9610e" providerId="ADAL" clId="{36DD3DC1-168E-4D5F-B28D-51979D0510E3}" dt="2024-06-06T03:58:53.702" v="4120" actId="20577"/>
          <ac:spMkLst>
            <pc:docMk/>
            <pc:sldMk cId="204502912" sldId="604"/>
            <ac:spMk id="12" creationId="{038C503C-E4FF-EE07-A857-E7A43258148E}"/>
          </ac:spMkLst>
        </pc:spChg>
        <pc:graphicFrameChg chg="add mod modGraphic">
          <ac:chgData name="James Phillips" userId="7e6412e8-41e4-4d19-b1ae-a603c4d9610e" providerId="ADAL" clId="{36DD3DC1-168E-4D5F-B28D-51979D0510E3}" dt="2024-06-06T03:40:18.774" v="3519" actId="1076"/>
          <ac:graphicFrameMkLst>
            <pc:docMk/>
            <pc:sldMk cId="204502912" sldId="604"/>
            <ac:graphicFrameMk id="2" creationId="{22E17A69-24B2-894C-2508-F53D9A2B9DE8}"/>
          </ac:graphicFrameMkLst>
        </pc:graphicFrameChg>
        <pc:picChg chg="add mod">
          <ac:chgData name="James Phillips" userId="7e6412e8-41e4-4d19-b1ae-a603c4d9610e" providerId="ADAL" clId="{36DD3DC1-168E-4D5F-B28D-51979D0510E3}" dt="2024-06-06T03:26:06.138" v="3034" actId="1076"/>
          <ac:picMkLst>
            <pc:docMk/>
            <pc:sldMk cId="204502912" sldId="604"/>
            <ac:picMk id="4" creationId="{442FC93D-F627-8F2F-128E-42DE39FC9135}"/>
          </ac:picMkLst>
        </pc:picChg>
      </pc:sldChg>
    </pc:docChg>
  </pc:docChgLst>
  <pc:docChgLst>
    <pc:chgData name="Lund, David C. (KSC-LASSOII-4115)[Bennett Aerospace]" userId="S::dclund@ndc.nasa.gov::2484cc8e-ec95-4a42-9f9f-c012402094d3" providerId="AD" clId="Web-{EB7B0668-0CA9-3727-A188-933507A60A95}"/>
    <pc:docChg chg="modSld sldOrd">
      <pc:chgData name="Lund, David C. (KSC-LASSOII-4115)[Bennett Aerospace]" userId="S::dclund@ndc.nasa.gov::2484cc8e-ec95-4a42-9f9f-c012402094d3" providerId="AD" clId="Web-{EB7B0668-0CA9-3727-A188-933507A60A95}" dt="2024-06-05T19:19:12.080" v="148" actId="20577"/>
      <pc:docMkLst>
        <pc:docMk/>
      </pc:docMkLst>
      <pc:sldChg chg="ord">
        <pc:chgData name="Lund, David C. (KSC-LASSOII-4115)[Bennett Aerospace]" userId="S::dclund@ndc.nasa.gov::2484cc8e-ec95-4a42-9f9f-c012402094d3" providerId="AD" clId="Web-{EB7B0668-0CA9-3727-A188-933507A60A95}" dt="2024-06-05T19:01:10.221" v="0"/>
        <pc:sldMkLst>
          <pc:docMk/>
          <pc:sldMk cId="945812829" sldId="256"/>
        </pc:sldMkLst>
      </pc:sldChg>
      <pc:sldChg chg="modSp">
        <pc:chgData name="Lund, David C. (KSC-LASSOII-4115)[Bennett Aerospace]" userId="S::dclund@ndc.nasa.gov::2484cc8e-ec95-4a42-9f9f-c012402094d3" providerId="AD" clId="Web-{EB7B0668-0CA9-3727-A188-933507A60A95}" dt="2024-06-05T19:19:12.080" v="148" actId="20577"/>
        <pc:sldMkLst>
          <pc:docMk/>
          <pc:sldMk cId="2762297726" sldId="580"/>
        </pc:sldMkLst>
        <pc:spChg chg="mod">
          <ac:chgData name="Lund, David C. (KSC-LASSOII-4115)[Bennett Aerospace]" userId="S::dclund@ndc.nasa.gov::2484cc8e-ec95-4a42-9f9f-c012402094d3" providerId="AD" clId="Web-{EB7B0668-0CA9-3727-A188-933507A60A95}" dt="2024-06-05T19:19:12.080" v="148" actId="20577"/>
          <ac:spMkLst>
            <pc:docMk/>
            <pc:sldMk cId="2762297726" sldId="580"/>
            <ac:spMk id="12" creationId="{038C503C-E4FF-EE07-A857-E7A43258148E}"/>
          </ac:spMkLst>
        </pc:spChg>
      </pc:sldChg>
      <pc:sldChg chg="modSp">
        <pc:chgData name="Lund, David C. (KSC-LASSOII-4115)[Bennett Aerospace]" userId="S::dclund@ndc.nasa.gov::2484cc8e-ec95-4a42-9f9f-c012402094d3" providerId="AD" clId="Web-{EB7B0668-0CA9-3727-A188-933507A60A95}" dt="2024-06-05T19:03:38.471" v="24"/>
        <pc:sldMkLst>
          <pc:docMk/>
          <pc:sldMk cId="2512443083" sldId="590"/>
        </pc:sldMkLst>
        <pc:graphicFrameChg chg="mod modGraphic">
          <ac:chgData name="Lund, David C. (KSC-LASSOII-4115)[Bennett Aerospace]" userId="S::dclund@ndc.nasa.gov::2484cc8e-ec95-4a42-9f9f-c012402094d3" providerId="AD" clId="Web-{EB7B0668-0CA9-3727-A188-933507A60A95}" dt="2024-06-05T19:03:38.471" v="24"/>
          <ac:graphicFrameMkLst>
            <pc:docMk/>
            <pc:sldMk cId="2512443083" sldId="590"/>
            <ac:graphicFrameMk id="13" creationId="{42561F19-A8CC-1441-D12F-5672697E814D}"/>
          </ac:graphicFrameMkLst>
        </pc:graphicFrameChg>
      </pc:sldChg>
      <pc:sldChg chg="modSp">
        <pc:chgData name="Lund, David C. (KSC-LASSOII-4115)[Bennett Aerospace]" userId="S::dclund@ndc.nasa.gov::2484cc8e-ec95-4a42-9f9f-c012402094d3" providerId="AD" clId="Web-{EB7B0668-0CA9-3727-A188-933507A60A95}" dt="2024-06-05T19:12:12.143" v="105" actId="20577"/>
        <pc:sldMkLst>
          <pc:docMk/>
          <pc:sldMk cId="443619689" sldId="595"/>
        </pc:sldMkLst>
        <pc:spChg chg="mod">
          <ac:chgData name="Lund, David C. (KSC-LASSOII-4115)[Bennett Aerospace]" userId="S::dclund@ndc.nasa.gov::2484cc8e-ec95-4a42-9f9f-c012402094d3" providerId="AD" clId="Web-{EB7B0668-0CA9-3727-A188-933507A60A95}" dt="2024-06-05T19:12:12.143" v="105" actId="20577"/>
          <ac:spMkLst>
            <pc:docMk/>
            <pc:sldMk cId="443619689" sldId="595"/>
            <ac:spMk id="12" creationId="{038C503C-E4FF-EE07-A857-E7A43258148E}"/>
          </ac:spMkLst>
        </pc:spChg>
        <pc:graphicFrameChg chg="mod modGraphic">
          <ac:chgData name="Lund, David C. (KSC-LASSOII-4115)[Bennett Aerospace]" userId="S::dclund@ndc.nasa.gov::2484cc8e-ec95-4a42-9f9f-c012402094d3" providerId="AD" clId="Web-{EB7B0668-0CA9-3727-A188-933507A60A95}" dt="2024-06-05T19:11:39.830" v="70"/>
          <ac:graphicFrameMkLst>
            <pc:docMk/>
            <pc:sldMk cId="443619689" sldId="595"/>
            <ac:graphicFrameMk id="11" creationId="{20C4BE47-4EDC-D3CE-782A-63AE009B20DB}"/>
          </ac:graphicFrameMkLst>
        </pc:graphicFrameChg>
      </pc:sldChg>
      <pc:sldChg chg="modSp">
        <pc:chgData name="Lund, David C. (KSC-LASSOII-4115)[Bennett Aerospace]" userId="S::dclund@ndc.nasa.gov::2484cc8e-ec95-4a42-9f9f-c012402094d3" providerId="AD" clId="Web-{EB7B0668-0CA9-3727-A188-933507A60A95}" dt="2024-06-05T19:17:57.283" v="106" actId="1076"/>
        <pc:sldMkLst>
          <pc:docMk/>
          <pc:sldMk cId="1673842622" sldId="598"/>
        </pc:sldMkLst>
        <pc:graphicFrameChg chg="mod">
          <ac:chgData name="Lund, David C. (KSC-LASSOII-4115)[Bennett Aerospace]" userId="S::dclund@ndc.nasa.gov::2484cc8e-ec95-4a42-9f9f-c012402094d3" providerId="AD" clId="Web-{EB7B0668-0CA9-3727-A188-933507A60A95}" dt="2024-06-05T19:17:57.283" v="106" actId="1076"/>
          <ac:graphicFrameMkLst>
            <pc:docMk/>
            <pc:sldMk cId="1673842622" sldId="598"/>
            <ac:graphicFrameMk id="5" creationId="{11AE6D1E-BA75-4DFE-946F-B6AD7A225B55}"/>
          </ac:graphicFrameMkLst>
        </pc:graphicFrameChg>
      </pc:sldChg>
    </pc:docChg>
  </pc:docChgLst>
  <pc:docChgLst>
    <pc:chgData name="Phillips, James R. {III} (KSC-UBG00)" userId="7e6412e8-41e4-4d19-b1ae-a603c4d9610e" providerId="ADAL" clId="{36DD3DC1-168E-4D5F-B28D-51979D0510E3}"/>
    <pc:docChg chg="undo custSel modSld">
      <pc:chgData name="Phillips, James R. {III} (KSC-UBG00)" userId="7e6412e8-41e4-4d19-b1ae-a603c4d9610e" providerId="ADAL" clId="{36DD3DC1-168E-4D5F-B28D-51979D0510E3}" dt="2024-06-06T12:44:55.014" v="281" actId="1076"/>
      <pc:docMkLst>
        <pc:docMk/>
      </pc:docMkLst>
      <pc:sldChg chg="modSp mod">
        <pc:chgData name="Phillips, James R. {III} (KSC-UBG00)" userId="7e6412e8-41e4-4d19-b1ae-a603c4d9610e" providerId="ADAL" clId="{36DD3DC1-168E-4D5F-B28D-51979D0510E3}" dt="2024-06-06T04:08:20.643" v="23" actId="20577"/>
        <pc:sldMkLst>
          <pc:docMk/>
          <pc:sldMk cId="945812829" sldId="256"/>
        </pc:sldMkLst>
        <pc:spChg chg="mod">
          <ac:chgData name="Phillips, James R. {III} (KSC-UBG00)" userId="7e6412e8-41e4-4d19-b1ae-a603c4d9610e" providerId="ADAL" clId="{36DD3DC1-168E-4D5F-B28D-51979D0510E3}" dt="2024-06-06T04:08:20.643" v="23" actId="20577"/>
          <ac:spMkLst>
            <pc:docMk/>
            <pc:sldMk cId="945812829" sldId="256"/>
            <ac:spMk id="3" creationId="{73E560E2-B957-4EC6-A62C-E9E897BF6B5B}"/>
          </ac:spMkLst>
        </pc:spChg>
      </pc:sldChg>
      <pc:sldChg chg="addSp delSp modSp mod">
        <pc:chgData name="Phillips, James R. {III} (KSC-UBG00)" userId="7e6412e8-41e4-4d19-b1ae-a603c4d9610e" providerId="ADAL" clId="{36DD3DC1-168E-4D5F-B28D-51979D0510E3}" dt="2024-06-06T12:35:40.642" v="263" actId="1076"/>
        <pc:sldMkLst>
          <pc:docMk/>
          <pc:sldMk cId="3940781596" sldId="584"/>
        </pc:sldMkLst>
        <pc:picChg chg="add mod">
          <ac:chgData name="Phillips, James R. {III} (KSC-UBG00)" userId="7e6412e8-41e4-4d19-b1ae-a603c4d9610e" providerId="ADAL" clId="{36DD3DC1-168E-4D5F-B28D-51979D0510E3}" dt="2024-06-06T12:35:40.642" v="263" actId="1076"/>
          <ac:picMkLst>
            <pc:docMk/>
            <pc:sldMk cId="3940781596" sldId="584"/>
            <ac:picMk id="3" creationId="{B4794C70-36BE-9DBC-4095-708772368AFE}"/>
          </ac:picMkLst>
        </pc:picChg>
        <pc:picChg chg="del">
          <ac:chgData name="Phillips, James R. {III} (KSC-UBG00)" userId="7e6412e8-41e4-4d19-b1ae-a603c4d9610e" providerId="ADAL" clId="{36DD3DC1-168E-4D5F-B28D-51979D0510E3}" dt="2024-06-06T12:35:37.598" v="261" actId="478"/>
          <ac:picMkLst>
            <pc:docMk/>
            <pc:sldMk cId="3940781596" sldId="584"/>
            <ac:picMk id="16" creationId="{D3409FFC-2E25-A699-835B-718568F41E08}"/>
          </ac:picMkLst>
        </pc:picChg>
      </pc:sldChg>
      <pc:sldChg chg="modSp mod">
        <pc:chgData name="Phillips, James R. {III} (KSC-UBG00)" userId="7e6412e8-41e4-4d19-b1ae-a603c4d9610e" providerId="ADAL" clId="{36DD3DC1-168E-4D5F-B28D-51979D0510E3}" dt="2024-06-06T12:17:08.953" v="222" actId="20577"/>
        <pc:sldMkLst>
          <pc:docMk/>
          <pc:sldMk cId="2522016917" sldId="586"/>
        </pc:sldMkLst>
        <pc:spChg chg="mod">
          <ac:chgData name="Phillips, James R. {III} (KSC-UBG00)" userId="7e6412e8-41e4-4d19-b1ae-a603c4d9610e" providerId="ADAL" clId="{36DD3DC1-168E-4D5F-B28D-51979D0510E3}" dt="2024-06-06T12:17:08.953" v="222" actId="20577"/>
          <ac:spMkLst>
            <pc:docMk/>
            <pc:sldMk cId="2522016917" sldId="586"/>
            <ac:spMk id="12" creationId="{038C503C-E4FF-EE07-A857-E7A43258148E}"/>
          </ac:spMkLst>
        </pc:spChg>
      </pc:sldChg>
      <pc:sldChg chg="addSp delSp modSp mod">
        <pc:chgData name="Phillips, James R. {III} (KSC-UBG00)" userId="7e6412e8-41e4-4d19-b1ae-a603c4d9610e" providerId="ADAL" clId="{36DD3DC1-168E-4D5F-B28D-51979D0510E3}" dt="2024-06-06T12:28:02.422" v="238" actId="1076"/>
        <pc:sldMkLst>
          <pc:docMk/>
          <pc:sldMk cId="2512443083" sldId="590"/>
        </pc:sldMkLst>
        <pc:picChg chg="add mod">
          <ac:chgData name="Phillips, James R. {III} (KSC-UBG00)" userId="7e6412e8-41e4-4d19-b1ae-a603c4d9610e" providerId="ADAL" clId="{36DD3DC1-168E-4D5F-B28D-51979D0510E3}" dt="2024-06-06T12:28:02.422" v="238" actId="1076"/>
          <ac:picMkLst>
            <pc:docMk/>
            <pc:sldMk cId="2512443083" sldId="590"/>
            <ac:picMk id="3" creationId="{AE705639-E09E-82DE-CA8F-8453EEFCEBA9}"/>
          </ac:picMkLst>
        </pc:picChg>
        <pc:picChg chg="del">
          <ac:chgData name="Phillips, James R. {III} (KSC-UBG00)" userId="7e6412e8-41e4-4d19-b1ae-a603c4d9610e" providerId="ADAL" clId="{36DD3DC1-168E-4D5F-B28D-51979D0510E3}" dt="2024-06-06T12:27:54.997" v="235" actId="478"/>
          <ac:picMkLst>
            <pc:docMk/>
            <pc:sldMk cId="2512443083" sldId="590"/>
            <ac:picMk id="15" creationId="{41F6E63E-E8FE-3782-4C10-B41501BE0768}"/>
          </ac:picMkLst>
        </pc:picChg>
      </pc:sldChg>
      <pc:sldChg chg="addSp delSp modSp mod">
        <pc:chgData name="Phillips, James R. {III} (KSC-UBG00)" userId="7e6412e8-41e4-4d19-b1ae-a603c4d9610e" providerId="ADAL" clId="{36DD3DC1-168E-4D5F-B28D-51979D0510E3}" dt="2024-06-06T12:26:21.908" v="233" actId="1076"/>
        <pc:sldMkLst>
          <pc:docMk/>
          <pc:sldMk cId="3724929297" sldId="593"/>
        </pc:sldMkLst>
        <pc:picChg chg="add del mod">
          <ac:chgData name="Phillips, James R. {III} (KSC-UBG00)" userId="7e6412e8-41e4-4d19-b1ae-a603c4d9610e" providerId="ADAL" clId="{36DD3DC1-168E-4D5F-B28D-51979D0510E3}" dt="2024-06-06T12:26:16.237" v="229" actId="478"/>
          <ac:picMkLst>
            <pc:docMk/>
            <pc:sldMk cId="3724929297" sldId="593"/>
            <ac:picMk id="4" creationId="{5FDF91BD-EEDC-8050-666D-BC9E80048AE3}"/>
          </ac:picMkLst>
        </pc:picChg>
        <pc:picChg chg="add mod">
          <ac:chgData name="Phillips, James R. {III} (KSC-UBG00)" userId="7e6412e8-41e4-4d19-b1ae-a603c4d9610e" providerId="ADAL" clId="{36DD3DC1-168E-4D5F-B28D-51979D0510E3}" dt="2024-06-06T12:26:21.908" v="233" actId="1076"/>
          <ac:picMkLst>
            <pc:docMk/>
            <pc:sldMk cId="3724929297" sldId="593"/>
            <ac:picMk id="8" creationId="{D68BD651-31B6-382A-0390-ED0B3063D0EC}"/>
          </ac:picMkLst>
        </pc:picChg>
        <pc:picChg chg="del mod">
          <ac:chgData name="Phillips, James R. {III} (KSC-UBG00)" userId="7e6412e8-41e4-4d19-b1ae-a603c4d9610e" providerId="ADAL" clId="{36DD3DC1-168E-4D5F-B28D-51979D0510E3}" dt="2024-06-06T12:25:12.150" v="226" actId="478"/>
          <ac:picMkLst>
            <pc:docMk/>
            <pc:sldMk cId="3724929297" sldId="593"/>
            <ac:picMk id="11" creationId="{A6368C31-33C0-D01F-0335-2FB947B1E66B}"/>
          </ac:picMkLst>
        </pc:picChg>
      </pc:sldChg>
      <pc:sldChg chg="addSp delSp modSp mod">
        <pc:chgData name="Phillips, James R. {III} (KSC-UBG00)" userId="7e6412e8-41e4-4d19-b1ae-a603c4d9610e" providerId="ADAL" clId="{36DD3DC1-168E-4D5F-B28D-51979D0510E3}" dt="2024-06-06T12:43:28.003" v="277" actId="1076"/>
        <pc:sldMkLst>
          <pc:docMk/>
          <pc:sldMk cId="1530754383" sldId="594"/>
        </pc:sldMkLst>
        <pc:spChg chg="mod">
          <ac:chgData name="Phillips, James R. {III} (KSC-UBG00)" userId="7e6412e8-41e4-4d19-b1ae-a603c4d9610e" providerId="ADAL" clId="{36DD3DC1-168E-4D5F-B28D-51979D0510E3}" dt="2024-06-06T12:36:30.085" v="265" actId="207"/>
          <ac:spMkLst>
            <pc:docMk/>
            <pc:sldMk cId="1530754383" sldId="594"/>
            <ac:spMk id="12" creationId="{038C503C-E4FF-EE07-A857-E7A43258148E}"/>
          </ac:spMkLst>
        </pc:spChg>
        <pc:picChg chg="add mod">
          <ac:chgData name="Phillips, James R. {III} (KSC-UBG00)" userId="7e6412e8-41e4-4d19-b1ae-a603c4d9610e" providerId="ADAL" clId="{36DD3DC1-168E-4D5F-B28D-51979D0510E3}" dt="2024-06-06T12:43:28.003" v="277" actId="1076"/>
          <ac:picMkLst>
            <pc:docMk/>
            <pc:sldMk cId="1530754383" sldId="594"/>
            <ac:picMk id="3" creationId="{8F317A53-7D94-ED41-2E86-D3B3F835C554}"/>
          </ac:picMkLst>
        </pc:picChg>
        <pc:picChg chg="del mod">
          <ac:chgData name="Phillips, James R. {III} (KSC-UBG00)" userId="7e6412e8-41e4-4d19-b1ae-a603c4d9610e" providerId="ADAL" clId="{36DD3DC1-168E-4D5F-B28D-51979D0510E3}" dt="2024-06-06T12:43:22.675" v="276" actId="478"/>
          <ac:picMkLst>
            <pc:docMk/>
            <pc:sldMk cId="1530754383" sldId="594"/>
            <ac:picMk id="11" creationId="{1B15959F-AEF4-343B-96F3-3943CE8A74DF}"/>
          </ac:picMkLst>
        </pc:picChg>
      </pc:sldChg>
      <pc:sldChg chg="addSp delSp modSp mod">
        <pc:chgData name="Phillips, James R. {III} (KSC-UBG00)" userId="7e6412e8-41e4-4d19-b1ae-a603c4d9610e" providerId="ADAL" clId="{36DD3DC1-168E-4D5F-B28D-51979D0510E3}" dt="2024-06-06T12:33:15.405" v="259" actId="1076"/>
        <pc:sldMkLst>
          <pc:docMk/>
          <pc:sldMk cId="443619689" sldId="595"/>
        </pc:sldMkLst>
        <pc:picChg chg="add mod">
          <ac:chgData name="Phillips, James R. {III} (KSC-UBG00)" userId="7e6412e8-41e4-4d19-b1ae-a603c4d9610e" providerId="ADAL" clId="{36DD3DC1-168E-4D5F-B28D-51979D0510E3}" dt="2024-06-06T12:33:15.405" v="259" actId="1076"/>
          <ac:picMkLst>
            <pc:docMk/>
            <pc:sldMk cId="443619689" sldId="595"/>
            <ac:picMk id="3" creationId="{0610298C-1861-A22A-A1E7-E33A71440027}"/>
          </ac:picMkLst>
        </pc:picChg>
        <pc:picChg chg="del">
          <ac:chgData name="Phillips, James R. {III} (KSC-UBG00)" userId="7e6412e8-41e4-4d19-b1ae-a603c4d9610e" providerId="ADAL" clId="{36DD3DC1-168E-4D5F-B28D-51979D0510E3}" dt="2024-06-06T12:33:11.254" v="257" actId="478"/>
          <ac:picMkLst>
            <pc:docMk/>
            <pc:sldMk cId="443619689" sldId="595"/>
            <ac:picMk id="10" creationId="{7DD8BBEE-76E3-936D-EAD1-6A30F91D74A0}"/>
          </ac:picMkLst>
        </pc:picChg>
      </pc:sldChg>
      <pc:sldChg chg="addSp delSp modSp mod">
        <pc:chgData name="Phillips, James R. {III} (KSC-UBG00)" userId="7e6412e8-41e4-4d19-b1ae-a603c4d9610e" providerId="ADAL" clId="{36DD3DC1-168E-4D5F-B28D-51979D0510E3}" dt="2024-06-06T12:44:55.014" v="281" actId="1076"/>
        <pc:sldMkLst>
          <pc:docMk/>
          <pc:sldMk cId="3856152909" sldId="596"/>
        </pc:sldMkLst>
        <pc:picChg chg="add mod">
          <ac:chgData name="Phillips, James R. {III} (KSC-UBG00)" userId="7e6412e8-41e4-4d19-b1ae-a603c4d9610e" providerId="ADAL" clId="{36DD3DC1-168E-4D5F-B28D-51979D0510E3}" dt="2024-06-06T12:44:55.014" v="281" actId="1076"/>
          <ac:picMkLst>
            <pc:docMk/>
            <pc:sldMk cId="3856152909" sldId="596"/>
            <ac:picMk id="3" creationId="{29E43032-9A08-A81B-C0AE-1955CA280784}"/>
          </ac:picMkLst>
        </pc:picChg>
        <pc:picChg chg="del">
          <ac:chgData name="Phillips, James R. {III} (KSC-UBG00)" userId="7e6412e8-41e4-4d19-b1ae-a603c4d9610e" providerId="ADAL" clId="{36DD3DC1-168E-4D5F-B28D-51979D0510E3}" dt="2024-06-06T12:44:49.813" v="279" actId="478"/>
          <ac:picMkLst>
            <pc:docMk/>
            <pc:sldMk cId="3856152909" sldId="596"/>
            <ac:picMk id="16" creationId="{0945686E-0E22-CA89-F6FA-CD7B08A82D72}"/>
          </ac:picMkLst>
        </pc:picChg>
      </pc:sldChg>
      <pc:sldChg chg="addSp delSp modSp mod">
        <pc:chgData name="Phillips, James R. {III} (KSC-UBG00)" userId="7e6412e8-41e4-4d19-b1ae-a603c4d9610e" providerId="ADAL" clId="{36DD3DC1-168E-4D5F-B28D-51979D0510E3}" dt="2024-06-06T12:42:02.867" v="271" actId="1076"/>
        <pc:sldMkLst>
          <pc:docMk/>
          <pc:sldMk cId="1122643087" sldId="597"/>
        </pc:sldMkLst>
        <pc:spChg chg="mod">
          <ac:chgData name="Phillips, James R. {III} (KSC-UBG00)" userId="7e6412e8-41e4-4d19-b1ae-a603c4d9610e" providerId="ADAL" clId="{36DD3DC1-168E-4D5F-B28D-51979D0510E3}" dt="2024-06-06T12:36:36.764" v="267" actId="207"/>
          <ac:spMkLst>
            <pc:docMk/>
            <pc:sldMk cId="1122643087" sldId="597"/>
            <ac:spMk id="12" creationId="{038C503C-E4FF-EE07-A857-E7A43258148E}"/>
          </ac:spMkLst>
        </pc:spChg>
        <pc:picChg chg="add mod">
          <ac:chgData name="Phillips, James R. {III} (KSC-UBG00)" userId="7e6412e8-41e4-4d19-b1ae-a603c4d9610e" providerId="ADAL" clId="{36DD3DC1-168E-4D5F-B28D-51979D0510E3}" dt="2024-06-06T12:42:02.867" v="271" actId="1076"/>
          <ac:picMkLst>
            <pc:docMk/>
            <pc:sldMk cId="1122643087" sldId="597"/>
            <ac:picMk id="3" creationId="{2C9E420C-31D3-A50E-F37A-2BA3CB4DFC3E}"/>
          </ac:picMkLst>
        </pc:picChg>
        <pc:picChg chg="del">
          <ac:chgData name="Phillips, James R. {III} (KSC-UBG00)" userId="7e6412e8-41e4-4d19-b1ae-a603c4d9610e" providerId="ADAL" clId="{36DD3DC1-168E-4D5F-B28D-51979D0510E3}" dt="2024-06-06T12:41:56.683" v="269" actId="478"/>
          <ac:picMkLst>
            <pc:docMk/>
            <pc:sldMk cId="1122643087" sldId="597"/>
            <ac:picMk id="14" creationId="{E25B7AC6-2823-D8A6-82FC-DC4AC5350F94}"/>
          </ac:picMkLst>
        </pc:picChg>
      </pc:sldChg>
      <pc:sldChg chg="addSp delSp modSp mod">
        <pc:chgData name="Phillips, James R. {III} (KSC-UBG00)" userId="7e6412e8-41e4-4d19-b1ae-a603c4d9610e" providerId="ADAL" clId="{36DD3DC1-168E-4D5F-B28D-51979D0510E3}" dt="2024-06-06T12:31:34.518" v="255" actId="1076"/>
        <pc:sldMkLst>
          <pc:docMk/>
          <pc:sldMk cId="1673842622" sldId="598"/>
        </pc:sldMkLst>
        <pc:spChg chg="mod">
          <ac:chgData name="Phillips, James R. {III} (KSC-UBG00)" userId="7e6412e8-41e4-4d19-b1ae-a603c4d9610e" providerId="ADAL" clId="{36DD3DC1-168E-4D5F-B28D-51979D0510E3}" dt="2024-06-06T12:28:45.770" v="240" actId="20577"/>
          <ac:spMkLst>
            <pc:docMk/>
            <pc:sldMk cId="1673842622" sldId="598"/>
            <ac:spMk id="12" creationId="{038C503C-E4FF-EE07-A857-E7A43258148E}"/>
          </ac:spMkLst>
        </pc:spChg>
        <pc:graphicFrameChg chg="modGraphic">
          <ac:chgData name="Phillips, James R. {III} (KSC-UBG00)" userId="7e6412e8-41e4-4d19-b1ae-a603c4d9610e" providerId="ADAL" clId="{36DD3DC1-168E-4D5F-B28D-51979D0510E3}" dt="2024-06-06T12:31:18.541" v="251" actId="20577"/>
          <ac:graphicFrameMkLst>
            <pc:docMk/>
            <pc:sldMk cId="1673842622" sldId="598"/>
            <ac:graphicFrameMk id="5" creationId="{11AE6D1E-BA75-4DFE-946F-B6AD7A225B55}"/>
          </ac:graphicFrameMkLst>
        </pc:graphicFrameChg>
        <pc:picChg chg="add mod">
          <ac:chgData name="Phillips, James R. {III} (KSC-UBG00)" userId="7e6412e8-41e4-4d19-b1ae-a603c4d9610e" providerId="ADAL" clId="{36DD3DC1-168E-4D5F-B28D-51979D0510E3}" dt="2024-06-06T12:31:34.518" v="255" actId="1076"/>
          <ac:picMkLst>
            <pc:docMk/>
            <pc:sldMk cId="1673842622" sldId="598"/>
            <ac:picMk id="3" creationId="{C29C69FD-2433-4EDA-125D-F9CA7ECF74A9}"/>
          </ac:picMkLst>
        </pc:picChg>
        <pc:picChg chg="del">
          <ac:chgData name="Phillips, James R. {III} (KSC-UBG00)" userId="7e6412e8-41e4-4d19-b1ae-a603c4d9610e" providerId="ADAL" clId="{36DD3DC1-168E-4D5F-B28D-51979D0510E3}" dt="2024-06-06T12:31:29.035" v="253" actId="478"/>
          <ac:picMkLst>
            <pc:docMk/>
            <pc:sldMk cId="1673842622" sldId="598"/>
            <ac:picMk id="8" creationId="{307509FA-A814-FC2F-D9F1-C68E212762D9}"/>
          </ac:picMkLst>
        </pc:picChg>
      </pc:sldChg>
      <pc:sldChg chg="addSp delSp modSp mod modAnim">
        <pc:chgData name="Phillips, James R. {III} (KSC-UBG00)" userId="7e6412e8-41e4-4d19-b1ae-a603c4d9610e" providerId="ADAL" clId="{36DD3DC1-168E-4D5F-B28D-51979D0510E3}" dt="2024-06-05T05:04:47.674" v="10"/>
        <pc:sldMkLst>
          <pc:docMk/>
          <pc:sldMk cId="2575152098" sldId="603"/>
        </pc:sldMkLst>
        <pc:spChg chg="del">
          <ac:chgData name="Phillips, James R. {III} (KSC-UBG00)" userId="7e6412e8-41e4-4d19-b1ae-a603c4d9610e" providerId="ADAL" clId="{36DD3DC1-168E-4D5F-B28D-51979D0510E3}" dt="2024-06-05T05:03:55.996" v="0"/>
          <ac:spMkLst>
            <pc:docMk/>
            <pc:sldMk cId="2575152098" sldId="603"/>
            <ac:spMk id="12" creationId="{038C503C-E4FF-EE07-A857-E7A43258148E}"/>
          </ac:spMkLst>
        </pc:spChg>
        <pc:picChg chg="add mod">
          <ac:chgData name="Phillips, James R. {III} (KSC-UBG00)" userId="7e6412e8-41e4-4d19-b1ae-a603c4d9610e" providerId="ADAL" clId="{36DD3DC1-168E-4D5F-B28D-51979D0510E3}" dt="2024-06-05T05:04:22.997" v="6" actId="1076"/>
          <ac:picMkLst>
            <pc:docMk/>
            <pc:sldMk cId="2575152098" sldId="603"/>
            <ac:picMk id="2" creationId="{9CFA75F3-344D-10BA-8012-D37FC14A4DB5}"/>
          </ac:picMkLst>
        </pc:picChg>
        <pc:picChg chg="add mod">
          <ac:chgData name="Phillips, James R. {III} (KSC-UBG00)" userId="7e6412e8-41e4-4d19-b1ae-a603c4d9610e" providerId="ADAL" clId="{36DD3DC1-168E-4D5F-B28D-51979D0510E3}" dt="2024-06-05T05:04:17.635" v="5" actId="1076"/>
          <ac:picMkLst>
            <pc:docMk/>
            <pc:sldMk cId="2575152098" sldId="603"/>
            <ac:picMk id="3" creationId="{D0CFCA00-9A2F-39E9-3C7A-5486B12CCF9D}"/>
          </ac:picMkLst>
        </pc:picChg>
      </pc:sldChg>
    </pc:docChg>
  </pc:docChgLst>
  <pc:docChgLst>
    <pc:chgData name="Schwend, Jessica (KSC-LASSOII-4113)[Astrion]" userId="af78d90c-46f6-48c0-9f80-3d6e7bd44cf0" providerId="ADAL" clId="{CCCFB314-3E05-4FFE-8804-9BECEF82A341}"/>
    <pc:docChg chg="modSld">
      <pc:chgData name="Schwend, Jessica (KSC-LASSOII-4113)[Astrion]" userId="af78d90c-46f6-48c0-9f80-3d6e7bd44cf0" providerId="ADAL" clId="{CCCFB314-3E05-4FFE-8804-9BECEF82A341}" dt="2024-06-05T16:22:16.172" v="15" actId="20577"/>
      <pc:docMkLst>
        <pc:docMk/>
      </pc:docMkLst>
      <pc:sldChg chg="modSp mod">
        <pc:chgData name="Schwend, Jessica (KSC-LASSOII-4113)[Astrion]" userId="af78d90c-46f6-48c0-9f80-3d6e7bd44cf0" providerId="ADAL" clId="{CCCFB314-3E05-4FFE-8804-9BECEF82A341}" dt="2024-06-05T16:22:16.172" v="15" actId="20577"/>
        <pc:sldMkLst>
          <pc:docMk/>
          <pc:sldMk cId="443619689" sldId="595"/>
        </pc:sldMkLst>
        <pc:spChg chg="mod">
          <ac:chgData name="Schwend, Jessica (KSC-LASSOII-4113)[Astrion]" userId="af78d90c-46f6-48c0-9f80-3d6e7bd44cf0" providerId="ADAL" clId="{CCCFB314-3E05-4FFE-8804-9BECEF82A341}" dt="2024-06-05T16:22:16.172" v="15" actId="20577"/>
          <ac:spMkLst>
            <pc:docMk/>
            <pc:sldMk cId="443619689" sldId="595"/>
            <ac:spMk id="12" creationId="{038C503C-E4FF-EE07-A857-E7A43258148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C9AB4-5F84-45F4-A401-00BC6E9C150F}" type="datetimeFigureOut">
              <a:rPr lang="en-US" smtClean="0"/>
              <a:t>2024-06-06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D296F-3AB3-4815-B5EA-014BF05600BA}" type="slidenum">
              <a:rPr lang="en-US" smtClean="0"/>
              <a:t>‹#›</a:t>
            </a:fld>
            <a:endParaRPr lang="en-US"/>
          </a:p>
        </p:txBody>
      </p:sp>
    </p:spTree>
    <p:extLst>
      <p:ext uri="{BB962C8B-B14F-4D97-AF65-F5344CB8AC3E}">
        <p14:creationId xmlns:p14="http://schemas.microsoft.com/office/powerpoint/2010/main" val="3915991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6-21-23\</a:t>
            </a:r>
            <a:r>
              <a:rPr lang="en-US" err="1"/>
              <a:t>MassFlowRate</a:t>
            </a:r>
            <a:endParaRPr lang="en-US"/>
          </a:p>
        </p:txBody>
      </p:sp>
      <p:sp>
        <p:nvSpPr>
          <p:cNvPr id="4" name="Slide Number Placeholder 3"/>
          <p:cNvSpPr>
            <a:spLocks noGrp="1"/>
          </p:cNvSpPr>
          <p:nvPr>
            <p:ph type="sldNum" sz="quarter" idx="5"/>
          </p:nvPr>
        </p:nvSpPr>
        <p:spPr/>
        <p:txBody>
          <a:bodyPr/>
          <a:lstStyle/>
          <a:p>
            <a:fld id="{3C6D296F-3AB3-4815-B5EA-014BF05600BA}" type="slidenum">
              <a:rPr lang="en-US" smtClean="0"/>
              <a:t>8</a:t>
            </a:fld>
            <a:endParaRPr lang="en-US"/>
          </a:p>
        </p:txBody>
      </p:sp>
    </p:spTree>
    <p:extLst>
      <p:ext uri="{BB962C8B-B14F-4D97-AF65-F5344CB8AC3E}">
        <p14:creationId xmlns:p14="http://schemas.microsoft.com/office/powerpoint/2010/main" val="2351244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7-17-23: larger particles, avalanching, differently shaped tray opening</a:t>
            </a:r>
          </a:p>
        </p:txBody>
      </p:sp>
      <p:sp>
        <p:nvSpPr>
          <p:cNvPr id="4" name="Slide Number Placeholder 3"/>
          <p:cNvSpPr>
            <a:spLocks noGrp="1"/>
          </p:cNvSpPr>
          <p:nvPr>
            <p:ph type="sldNum" sz="quarter" idx="5"/>
          </p:nvPr>
        </p:nvSpPr>
        <p:spPr/>
        <p:txBody>
          <a:bodyPr/>
          <a:lstStyle/>
          <a:p>
            <a:fld id="{3C6D296F-3AB3-4815-B5EA-014BF05600BA}" type="slidenum">
              <a:rPr lang="en-US" smtClean="0"/>
              <a:t>9</a:t>
            </a:fld>
            <a:endParaRPr lang="en-US"/>
          </a:p>
        </p:txBody>
      </p:sp>
    </p:spTree>
    <p:extLst>
      <p:ext uri="{BB962C8B-B14F-4D97-AF65-F5344CB8AC3E}">
        <p14:creationId xmlns:p14="http://schemas.microsoft.com/office/powerpoint/2010/main" val="3407605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6-16-23\electrometer\</a:t>
            </a:r>
            <a:r>
              <a:rPr lang="en-US" dirty="0" err="1"/>
              <a:t>square_edge</a:t>
            </a:r>
            <a:r>
              <a:rPr lang="en-US" dirty="0"/>
              <a:t>: switched to smaller beads and square front opening</a:t>
            </a:r>
          </a:p>
        </p:txBody>
      </p:sp>
      <p:sp>
        <p:nvSpPr>
          <p:cNvPr id="4" name="Slide Number Placeholder 3"/>
          <p:cNvSpPr>
            <a:spLocks noGrp="1"/>
          </p:cNvSpPr>
          <p:nvPr>
            <p:ph type="sldNum" sz="quarter" idx="5"/>
          </p:nvPr>
        </p:nvSpPr>
        <p:spPr/>
        <p:txBody>
          <a:bodyPr/>
          <a:lstStyle/>
          <a:p>
            <a:fld id="{3C6D296F-3AB3-4815-B5EA-014BF05600BA}" type="slidenum">
              <a:rPr lang="en-US" smtClean="0"/>
              <a:t>10</a:t>
            </a:fld>
            <a:endParaRPr lang="en-US"/>
          </a:p>
        </p:txBody>
      </p:sp>
    </p:spTree>
    <p:extLst>
      <p:ext uri="{BB962C8B-B14F-4D97-AF65-F5344CB8AC3E}">
        <p14:creationId xmlns:p14="http://schemas.microsoft.com/office/powerpoint/2010/main" val="1907195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6-21-23\</a:t>
            </a:r>
            <a:r>
              <a:rPr lang="en-US" err="1"/>
              <a:t>Plastic_Air</a:t>
            </a:r>
            <a:endParaRPr lang="en-US"/>
          </a:p>
        </p:txBody>
      </p:sp>
      <p:sp>
        <p:nvSpPr>
          <p:cNvPr id="4" name="Slide Number Placeholder 3"/>
          <p:cNvSpPr>
            <a:spLocks noGrp="1"/>
          </p:cNvSpPr>
          <p:nvPr>
            <p:ph type="sldNum" sz="quarter" idx="5"/>
          </p:nvPr>
        </p:nvSpPr>
        <p:spPr/>
        <p:txBody>
          <a:bodyPr/>
          <a:lstStyle/>
          <a:p>
            <a:fld id="{3C6D296F-3AB3-4815-B5EA-014BF05600BA}" type="slidenum">
              <a:rPr lang="en-US" smtClean="0"/>
              <a:t>11</a:t>
            </a:fld>
            <a:endParaRPr lang="en-US"/>
          </a:p>
        </p:txBody>
      </p:sp>
    </p:spTree>
    <p:extLst>
      <p:ext uri="{BB962C8B-B14F-4D97-AF65-F5344CB8AC3E}">
        <p14:creationId xmlns:p14="http://schemas.microsoft.com/office/powerpoint/2010/main" val="2526961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6-22-23\tape</a:t>
            </a:r>
          </a:p>
        </p:txBody>
      </p:sp>
      <p:sp>
        <p:nvSpPr>
          <p:cNvPr id="4" name="Slide Number Placeholder 3"/>
          <p:cNvSpPr>
            <a:spLocks noGrp="1"/>
          </p:cNvSpPr>
          <p:nvPr>
            <p:ph type="sldNum" sz="quarter" idx="5"/>
          </p:nvPr>
        </p:nvSpPr>
        <p:spPr/>
        <p:txBody>
          <a:bodyPr/>
          <a:lstStyle/>
          <a:p>
            <a:fld id="{3C6D296F-3AB3-4815-B5EA-014BF05600BA}" type="slidenum">
              <a:rPr lang="en-US" smtClean="0"/>
              <a:t>12</a:t>
            </a:fld>
            <a:endParaRPr lang="en-US"/>
          </a:p>
        </p:txBody>
      </p:sp>
    </p:spTree>
    <p:extLst>
      <p:ext uri="{BB962C8B-B14F-4D97-AF65-F5344CB8AC3E}">
        <p14:creationId xmlns:p14="http://schemas.microsoft.com/office/powerpoint/2010/main" val="46414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6-21-23\</a:t>
            </a:r>
            <a:r>
              <a:rPr lang="en-US" err="1"/>
              <a:t>Alum_Air</a:t>
            </a:r>
            <a:endParaRPr lang="en-US"/>
          </a:p>
        </p:txBody>
      </p:sp>
      <p:sp>
        <p:nvSpPr>
          <p:cNvPr id="4" name="Slide Number Placeholder 3"/>
          <p:cNvSpPr>
            <a:spLocks noGrp="1"/>
          </p:cNvSpPr>
          <p:nvPr>
            <p:ph type="sldNum" sz="quarter" idx="5"/>
          </p:nvPr>
        </p:nvSpPr>
        <p:spPr/>
        <p:txBody>
          <a:bodyPr/>
          <a:lstStyle/>
          <a:p>
            <a:fld id="{3C6D296F-3AB3-4815-B5EA-014BF05600BA}" type="slidenum">
              <a:rPr lang="en-US" smtClean="0"/>
              <a:t>22</a:t>
            </a:fld>
            <a:endParaRPr lang="en-US"/>
          </a:p>
        </p:txBody>
      </p:sp>
    </p:spTree>
    <p:extLst>
      <p:ext uri="{BB962C8B-B14F-4D97-AF65-F5344CB8AC3E}">
        <p14:creationId xmlns:p14="http://schemas.microsoft.com/office/powerpoint/2010/main" val="1503477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6-22-23\plastic</a:t>
            </a:r>
          </a:p>
        </p:txBody>
      </p:sp>
      <p:sp>
        <p:nvSpPr>
          <p:cNvPr id="4" name="Slide Number Placeholder 3"/>
          <p:cNvSpPr>
            <a:spLocks noGrp="1"/>
          </p:cNvSpPr>
          <p:nvPr>
            <p:ph type="sldNum" sz="quarter" idx="5"/>
          </p:nvPr>
        </p:nvSpPr>
        <p:spPr/>
        <p:txBody>
          <a:bodyPr/>
          <a:lstStyle/>
          <a:p>
            <a:fld id="{3C6D296F-3AB3-4815-B5EA-014BF05600BA}" type="slidenum">
              <a:rPr lang="en-US" smtClean="0"/>
              <a:t>23</a:t>
            </a:fld>
            <a:endParaRPr lang="en-US"/>
          </a:p>
        </p:txBody>
      </p:sp>
    </p:spTree>
    <p:extLst>
      <p:ext uri="{BB962C8B-B14F-4D97-AF65-F5344CB8AC3E}">
        <p14:creationId xmlns:p14="http://schemas.microsoft.com/office/powerpoint/2010/main" val="21524029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A picture containing indoor, table, sitting, bowl&#10;&#10;Description automatically generated">
            <a:extLst>
              <a:ext uri="{FF2B5EF4-FFF2-40B4-BE49-F238E27FC236}">
                <a16:creationId xmlns:a16="http://schemas.microsoft.com/office/drawing/2014/main" id="{0C44AC1A-C130-4733-9B86-25348C79FF5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6016" y="-6016"/>
            <a:ext cx="12212332" cy="6942221"/>
          </a:xfrm>
          <a:prstGeom prst="rect">
            <a:avLst/>
          </a:prstGeom>
        </p:spPr>
      </p:pic>
      <p:sp>
        <p:nvSpPr>
          <p:cNvPr id="2" name="Title 1">
            <a:extLst>
              <a:ext uri="{FF2B5EF4-FFF2-40B4-BE49-F238E27FC236}">
                <a16:creationId xmlns:a16="http://schemas.microsoft.com/office/drawing/2014/main" id="{CD912D60-55C9-463C-A92F-E30D2A0507D1}"/>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FBAAA99F-9FC0-4FC8-A056-2F881DB8FD44}"/>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6447B4-C8E4-4C56-A3E1-BFE489E4F119}"/>
              </a:ext>
            </a:extLst>
          </p:cNvPr>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a:extLst>
              <a:ext uri="{FF2B5EF4-FFF2-40B4-BE49-F238E27FC236}">
                <a16:creationId xmlns:a16="http://schemas.microsoft.com/office/drawing/2014/main" id="{47969FE6-43AC-4BEB-B3D5-0BA9F0DE3585}"/>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F866A64A-C8AD-47B2-9D39-23E48555119F}"/>
              </a:ext>
            </a:extLst>
          </p:cNvPr>
          <p:cNvSpPr>
            <a:spLocks noGrp="1"/>
          </p:cNvSpPr>
          <p:nvPr>
            <p:ph type="sldNum" sz="quarter" idx="12"/>
          </p:nvPr>
        </p:nvSpPr>
        <p:spPr/>
        <p:txBody>
          <a:bodyPr/>
          <a:lstStyle>
            <a:lvl1pPr>
              <a:defRPr>
                <a:solidFill>
                  <a:schemeClr val="bg1"/>
                </a:solidFill>
              </a:defRPr>
            </a:lvl1pPr>
          </a:lstStyle>
          <a:p>
            <a:fld id="{3CD7C495-A531-4D66-9F34-E0EB68426850}" type="slidenum">
              <a:rPr lang="en-US" smtClean="0"/>
              <a:pPr/>
              <a:t>‹#›</a:t>
            </a:fld>
            <a:endParaRPr lang="en-US"/>
          </a:p>
        </p:txBody>
      </p:sp>
    </p:spTree>
    <p:extLst>
      <p:ext uri="{BB962C8B-B14F-4D97-AF65-F5344CB8AC3E}">
        <p14:creationId xmlns:p14="http://schemas.microsoft.com/office/powerpoint/2010/main" val="3164874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99314-C0CF-40C3-A42B-61D55BB8E8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B8B991-D7D3-4678-B2A2-FEFB6E9460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11E78C-226E-4EAD-A834-C410C02532D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22DE2BC-E68E-4FAB-B8B8-14D0C8E6B5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F1A69E-BFDC-4354-A009-C7A7306E407E}"/>
              </a:ext>
            </a:extLst>
          </p:cNvPr>
          <p:cNvSpPr>
            <a:spLocks noGrp="1"/>
          </p:cNvSpPr>
          <p:nvPr>
            <p:ph type="sldNum" sz="quarter" idx="12"/>
          </p:nvPr>
        </p:nvSpPr>
        <p:spPr/>
        <p:txBody>
          <a:bodyPr/>
          <a:lstStyle/>
          <a:p>
            <a:fld id="{3CD7C495-A531-4D66-9F34-E0EB68426850}" type="slidenum">
              <a:rPr lang="en-US" smtClean="0"/>
              <a:t>‹#›</a:t>
            </a:fld>
            <a:endParaRPr lang="en-US"/>
          </a:p>
        </p:txBody>
      </p:sp>
    </p:spTree>
    <p:extLst>
      <p:ext uri="{BB962C8B-B14F-4D97-AF65-F5344CB8AC3E}">
        <p14:creationId xmlns:p14="http://schemas.microsoft.com/office/powerpoint/2010/main" val="2795543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30F4B-2E35-4B91-96C0-8B03415F32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A30349-B050-4609-9943-AF60551169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224966-6234-4F43-B924-3BC1D0CA087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5D7FE47-219C-4232-A964-32C91723F5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423D26-AAA9-480A-9F64-1FDDCF39B843}"/>
              </a:ext>
            </a:extLst>
          </p:cNvPr>
          <p:cNvSpPr>
            <a:spLocks noGrp="1"/>
          </p:cNvSpPr>
          <p:nvPr>
            <p:ph type="sldNum" sz="quarter" idx="12"/>
          </p:nvPr>
        </p:nvSpPr>
        <p:spPr/>
        <p:txBody>
          <a:bodyPr/>
          <a:lstStyle/>
          <a:p>
            <a:fld id="{3CD7C495-A531-4D66-9F34-E0EB68426850}" type="slidenum">
              <a:rPr lang="en-US" smtClean="0"/>
              <a:t>‹#›</a:t>
            </a:fld>
            <a:endParaRPr lang="en-US"/>
          </a:p>
        </p:txBody>
      </p:sp>
    </p:spTree>
    <p:extLst>
      <p:ext uri="{BB962C8B-B14F-4D97-AF65-F5344CB8AC3E}">
        <p14:creationId xmlns:p14="http://schemas.microsoft.com/office/powerpoint/2010/main" val="3026523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278A6-F101-4C2B-8043-CE148DD05E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98E7C1-CDC3-4022-AE1F-292B636340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625292-2A53-4CB0-90BC-C576B01211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BC54D4-CF9B-4781-AFC1-EE8F60B1319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B30F9CD-3E73-417D-AB8A-695A8646BB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F670B0-3101-46C1-A044-7906D39A301D}"/>
              </a:ext>
            </a:extLst>
          </p:cNvPr>
          <p:cNvSpPr>
            <a:spLocks noGrp="1"/>
          </p:cNvSpPr>
          <p:nvPr>
            <p:ph type="sldNum" sz="quarter" idx="12"/>
          </p:nvPr>
        </p:nvSpPr>
        <p:spPr/>
        <p:txBody>
          <a:bodyPr/>
          <a:lstStyle/>
          <a:p>
            <a:fld id="{3CD7C495-A531-4D66-9F34-E0EB68426850}" type="slidenum">
              <a:rPr lang="en-US" smtClean="0"/>
              <a:t>‹#›</a:t>
            </a:fld>
            <a:endParaRPr lang="en-US"/>
          </a:p>
        </p:txBody>
      </p:sp>
    </p:spTree>
    <p:extLst>
      <p:ext uri="{BB962C8B-B14F-4D97-AF65-F5344CB8AC3E}">
        <p14:creationId xmlns:p14="http://schemas.microsoft.com/office/powerpoint/2010/main" val="3365873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05498-8AAF-4C92-85DE-11937691EF5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F6A324-E4DF-4D50-99A7-7FCC884B49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39392D-051A-4F9C-B010-93FD1C4B16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4E7515-04A0-41D6-96C4-231954C27A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DB5DA4F-4786-4C6D-8C65-1E2175D2B5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794ADC-6208-4C1C-AEC8-21A88DBF1DFF}"/>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A7092618-D2DA-4B85-91D1-4A8C587AB9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FFEEBF-B276-4606-9B70-08F068E1A940}"/>
              </a:ext>
            </a:extLst>
          </p:cNvPr>
          <p:cNvSpPr>
            <a:spLocks noGrp="1"/>
          </p:cNvSpPr>
          <p:nvPr>
            <p:ph type="sldNum" sz="quarter" idx="12"/>
          </p:nvPr>
        </p:nvSpPr>
        <p:spPr/>
        <p:txBody>
          <a:bodyPr/>
          <a:lstStyle/>
          <a:p>
            <a:fld id="{3CD7C495-A531-4D66-9F34-E0EB68426850}" type="slidenum">
              <a:rPr lang="en-US" smtClean="0"/>
              <a:t>‹#›</a:t>
            </a:fld>
            <a:endParaRPr lang="en-US"/>
          </a:p>
        </p:txBody>
      </p:sp>
    </p:spTree>
    <p:extLst>
      <p:ext uri="{BB962C8B-B14F-4D97-AF65-F5344CB8AC3E}">
        <p14:creationId xmlns:p14="http://schemas.microsoft.com/office/powerpoint/2010/main" val="2956110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86E58-D3E8-48D1-9973-C9DBB2390A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6C6BD3-D52A-4D1E-A34E-DE6130527709}"/>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357B6219-673A-4F00-9394-6FEF3B00C6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318343-122D-4015-956C-79B8E7C42D22}"/>
              </a:ext>
            </a:extLst>
          </p:cNvPr>
          <p:cNvSpPr>
            <a:spLocks noGrp="1"/>
          </p:cNvSpPr>
          <p:nvPr>
            <p:ph type="sldNum" sz="quarter" idx="12"/>
          </p:nvPr>
        </p:nvSpPr>
        <p:spPr/>
        <p:txBody>
          <a:bodyPr/>
          <a:lstStyle/>
          <a:p>
            <a:fld id="{3CD7C495-A531-4D66-9F34-E0EB68426850}" type="slidenum">
              <a:rPr lang="en-US" smtClean="0"/>
              <a:t>‹#›</a:t>
            </a:fld>
            <a:endParaRPr lang="en-US"/>
          </a:p>
        </p:txBody>
      </p:sp>
    </p:spTree>
    <p:extLst>
      <p:ext uri="{BB962C8B-B14F-4D97-AF65-F5344CB8AC3E}">
        <p14:creationId xmlns:p14="http://schemas.microsoft.com/office/powerpoint/2010/main" val="3177916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568112-79C1-4DE2-9478-B858C4CF63D5}"/>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B86AB7A0-63B8-4C66-AE9B-BAAED16295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C9F673-0A14-4F67-9CB1-D03EEA8EB40D}"/>
              </a:ext>
            </a:extLst>
          </p:cNvPr>
          <p:cNvSpPr>
            <a:spLocks noGrp="1"/>
          </p:cNvSpPr>
          <p:nvPr>
            <p:ph type="sldNum" sz="quarter" idx="12"/>
          </p:nvPr>
        </p:nvSpPr>
        <p:spPr/>
        <p:txBody>
          <a:bodyPr/>
          <a:lstStyle/>
          <a:p>
            <a:fld id="{3CD7C495-A531-4D66-9F34-E0EB68426850}" type="slidenum">
              <a:rPr lang="en-US" smtClean="0"/>
              <a:t>‹#›</a:t>
            </a:fld>
            <a:endParaRPr lang="en-US"/>
          </a:p>
        </p:txBody>
      </p:sp>
    </p:spTree>
    <p:extLst>
      <p:ext uri="{BB962C8B-B14F-4D97-AF65-F5344CB8AC3E}">
        <p14:creationId xmlns:p14="http://schemas.microsoft.com/office/powerpoint/2010/main" val="277380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709FD-8B71-44F2-A4E6-23987C0647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04FDAD-C9AB-43AD-AAAB-8004CF5C16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26543E-9E2A-4766-9DF1-FB0304F009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5A39D1-E6D2-450B-910A-B8BC7DA0392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CE00F36-F125-4132-9F18-0DFED2BE64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DD6A68-5DF1-4E6B-BB43-8C53AD351FDF}"/>
              </a:ext>
            </a:extLst>
          </p:cNvPr>
          <p:cNvSpPr>
            <a:spLocks noGrp="1"/>
          </p:cNvSpPr>
          <p:nvPr>
            <p:ph type="sldNum" sz="quarter" idx="12"/>
          </p:nvPr>
        </p:nvSpPr>
        <p:spPr/>
        <p:txBody>
          <a:bodyPr/>
          <a:lstStyle/>
          <a:p>
            <a:fld id="{3CD7C495-A531-4D66-9F34-E0EB68426850}" type="slidenum">
              <a:rPr lang="en-US" smtClean="0"/>
              <a:t>‹#›</a:t>
            </a:fld>
            <a:endParaRPr lang="en-US"/>
          </a:p>
        </p:txBody>
      </p:sp>
    </p:spTree>
    <p:extLst>
      <p:ext uri="{BB962C8B-B14F-4D97-AF65-F5344CB8AC3E}">
        <p14:creationId xmlns:p14="http://schemas.microsoft.com/office/powerpoint/2010/main" val="3972293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AD468-D5FB-42A2-B3EA-C33743911F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B433A2-17A6-4F48-8D4F-E5B0179126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9EFD55-2F34-4569-A165-58BEB2E4B6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CFF634-D1FD-4B2D-B549-5016895C19E1}"/>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49C4CEC-4183-4623-B6B1-E5996E99CB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81D18E-926D-4CD3-90CB-E1D25F6D2A76}"/>
              </a:ext>
            </a:extLst>
          </p:cNvPr>
          <p:cNvSpPr>
            <a:spLocks noGrp="1"/>
          </p:cNvSpPr>
          <p:nvPr>
            <p:ph type="sldNum" sz="quarter" idx="12"/>
          </p:nvPr>
        </p:nvSpPr>
        <p:spPr/>
        <p:txBody>
          <a:bodyPr/>
          <a:lstStyle/>
          <a:p>
            <a:fld id="{3CD7C495-A531-4D66-9F34-E0EB68426850}" type="slidenum">
              <a:rPr lang="en-US" smtClean="0"/>
              <a:t>‹#›</a:t>
            </a:fld>
            <a:endParaRPr lang="en-US"/>
          </a:p>
        </p:txBody>
      </p:sp>
    </p:spTree>
    <p:extLst>
      <p:ext uri="{BB962C8B-B14F-4D97-AF65-F5344CB8AC3E}">
        <p14:creationId xmlns:p14="http://schemas.microsoft.com/office/powerpoint/2010/main" val="2391832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71F78-CE12-4E07-B34A-DB441357A5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7F1E5F-E245-4F5B-A092-EDD40AFFA8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A7A5D-384F-415E-811A-978FDE2D975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75083A7-C606-492B-8A05-00A2B5A053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AA660-B1A1-4FD3-AAF1-F591C5DAF5A5}"/>
              </a:ext>
            </a:extLst>
          </p:cNvPr>
          <p:cNvSpPr>
            <a:spLocks noGrp="1"/>
          </p:cNvSpPr>
          <p:nvPr>
            <p:ph type="sldNum" sz="quarter" idx="12"/>
          </p:nvPr>
        </p:nvSpPr>
        <p:spPr/>
        <p:txBody>
          <a:bodyPr/>
          <a:lstStyle/>
          <a:p>
            <a:fld id="{3CD7C495-A531-4D66-9F34-E0EB68426850}" type="slidenum">
              <a:rPr lang="en-US" smtClean="0"/>
              <a:t>‹#›</a:t>
            </a:fld>
            <a:endParaRPr lang="en-US"/>
          </a:p>
        </p:txBody>
      </p:sp>
    </p:spTree>
    <p:extLst>
      <p:ext uri="{BB962C8B-B14F-4D97-AF65-F5344CB8AC3E}">
        <p14:creationId xmlns:p14="http://schemas.microsoft.com/office/powerpoint/2010/main" val="421631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371663-690E-40C4-9AEA-EF2E6A4971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90F450-8F25-49BF-B7CC-E50086CC801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15C9B2-A407-455E-B3B8-D39FAE657A9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04AB9E2-7CCE-4B2E-BEC2-5D3609F0ED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773B5A-2BB3-46D0-835B-9764B5DB6973}"/>
              </a:ext>
            </a:extLst>
          </p:cNvPr>
          <p:cNvSpPr>
            <a:spLocks noGrp="1"/>
          </p:cNvSpPr>
          <p:nvPr>
            <p:ph type="sldNum" sz="quarter" idx="12"/>
          </p:nvPr>
        </p:nvSpPr>
        <p:spPr/>
        <p:txBody>
          <a:bodyPr/>
          <a:lstStyle/>
          <a:p>
            <a:fld id="{3CD7C495-A531-4D66-9F34-E0EB68426850}" type="slidenum">
              <a:rPr lang="en-US" smtClean="0"/>
              <a:t>‹#›</a:t>
            </a:fld>
            <a:endParaRPr lang="en-US"/>
          </a:p>
        </p:txBody>
      </p:sp>
    </p:spTree>
    <p:extLst>
      <p:ext uri="{BB962C8B-B14F-4D97-AF65-F5344CB8AC3E}">
        <p14:creationId xmlns:p14="http://schemas.microsoft.com/office/powerpoint/2010/main" val="1650603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Tree>
    <p:extLst>
      <p:ext uri="{BB962C8B-B14F-4D97-AF65-F5344CB8AC3E}">
        <p14:creationId xmlns:p14="http://schemas.microsoft.com/office/powerpoint/2010/main" val="2870631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Tree>
    <p:extLst>
      <p:ext uri="{BB962C8B-B14F-4D97-AF65-F5344CB8AC3E}">
        <p14:creationId xmlns:p14="http://schemas.microsoft.com/office/powerpoint/2010/main" val="4070639746"/>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552640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1274889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Tree>
    <p:extLst>
      <p:ext uri="{BB962C8B-B14F-4D97-AF65-F5344CB8AC3E}">
        <p14:creationId xmlns:p14="http://schemas.microsoft.com/office/powerpoint/2010/main" val="209909317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3"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37302193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Tree>
    <p:extLst>
      <p:ext uri="{BB962C8B-B14F-4D97-AF65-F5344CB8AC3E}">
        <p14:creationId xmlns:p14="http://schemas.microsoft.com/office/powerpoint/2010/main" val="22909386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42474446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Tree>
    <p:extLst>
      <p:ext uri="{BB962C8B-B14F-4D97-AF65-F5344CB8AC3E}">
        <p14:creationId xmlns:p14="http://schemas.microsoft.com/office/powerpoint/2010/main" val="1672263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2.jpe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1163F1-2333-448F-8539-70B773A4B6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B48B6D1-60A6-4B43-8990-6255303B65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7751B1-7917-41B7-9E71-41C6F477A7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443EE469-8131-4A2A-9A4A-937E401700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753429-511E-4341-888A-18BB6EE906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D7C495-A531-4D66-9F34-E0EB68426850}" type="slidenum">
              <a:rPr lang="en-US" smtClean="0"/>
              <a:t>‹#›</a:t>
            </a:fld>
            <a:endParaRPr lang="en-US"/>
          </a:p>
        </p:txBody>
      </p:sp>
    </p:spTree>
    <p:extLst>
      <p:ext uri="{BB962C8B-B14F-4D97-AF65-F5344CB8AC3E}">
        <p14:creationId xmlns:p14="http://schemas.microsoft.com/office/powerpoint/2010/main" val="2889338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811" y="-1"/>
            <a:ext cx="12192000" cy="1127125"/>
          </a:xfrm>
          <a:prstGeom prst="rect">
            <a:avLst/>
          </a:prstGeom>
          <a:effectLst/>
        </p:spPr>
      </p:pic>
    </p:spTree>
    <p:extLst>
      <p:ext uri="{BB962C8B-B14F-4D97-AF65-F5344CB8AC3E}">
        <p14:creationId xmlns:p14="http://schemas.microsoft.com/office/powerpoint/2010/main" val="200092716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20.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slide" Target="slide20.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media" Target="../media/media2.mp4"/><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png"/><Relationship Id="rId5" Type="http://schemas.openxmlformats.org/officeDocument/2006/relationships/slideLayout" Target="../slideLayouts/slideLayout13.xml"/><Relationship Id="rId4" Type="http://schemas.openxmlformats.org/officeDocument/2006/relationships/video" Target="../media/media2.mp4"/></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16AA5-42DB-4DC2-B56D-2233DC0C0CF6}"/>
              </a:ext>
            </a:extLst>
          </p:cNvPr>
          <p:cNvSpPr>
            <a:spLocks noGrp="1"/>
          </p:cNvSpPr>
          <p:nvPr>
            <p:ph type="ctrTitle"/>
          </p:nvPr>
        </p:nvSpPr>
        <p:spPr>
          <a:xfrm>
            <a:off x="1328486" y="63584"/>
            <a:ext cx="9535027" cy="2387600"/>
          </a:xfrm>
        </p:spPr>
        <p:txBody>
          <a:bodyPr>
            <a:normAutofit/>
          </a:bodyPr>
          <a:lstStyle/>
          <a:p>
            <a:r>
              <a:rPr lang="en-US" sz="4800">
                <a:latin typeface="Arial" panose="020B0604020202020204" pitchFamily="34" charset="0"/>
                <a:cs typeface="Arial" panose="020B0604020202020204" pitchFamily="34" charset="0"/>
              </a:rPr>
              <a:t>Monodisperse Single-Material Granular </a:t>
            </a:r>
            <a:r>
              <a:rPr lang="en-US" sz="4800" err="1">
                <a:latin typeface="Arial" panose="020B0604020202020204" pitchFamily="34" charset="0"/>
                <a:cs typeface="Arial" panose="020B0604020202020204" pitchFamily="34" charset="0"/>
              </a:rPr>
              <a:t>Tribocharging</a:t>
            </a:r>
            <a:r>
              <a:rPr lang="en-US" sz="4800">
                <a:latin typeface="Arial" panose="020B0604020202020204" pitchFamily="34" charset="0"/>
                <a:cs typeface="Arial" panose="020B0604020202020204" pitchFamily="34" charset="0"/>
              </a:rPr>
              <a:t> Modeling and Experimental Validation</a:t>
            </a:r>
          </a:p>
        </p:txBody>
      </p:sp>
      <p:sp>
        <p:nvSpPr>
          <p:cNvPr id="3" name="Subtitle 2">
            <a:extLst>
              <a:ext uri="{FF2B5EF4-FFF2-40B4-BE49-F238E27FC236}">
                <a16:creationId xmlns:a16="http://schemas.microsoft.com/office/drawing/2014/main" id="{73E560E2-B957-4EC6-A62C-E9E897BF6B5B}"/>
              </a:ext>
            </a:extLst>
          </p:cNvPr>
          <p:cNvSpPr>
            <a:spLocks noGrp="1"/>
          </p:cNvSpPr>
          <p:nvPr>
            <p:ph type="subTitle" idx="1"/>
          </p:nvPr>
        </p:nvSpPr>
        <p:spPr>
          <a:xfrm>
            <a:off x="1524000" y="3293083"/>
            <a:ext cx="8444163" cy="3191938"/>
          </a:xfrm>
        </p:spPr>
        <p:txBody>
          <a:bodyPr>
            <a:normAutofit/>
          </a:bodyPr>
          <a:lstStyle/>
          <a:p>
            <a:r>
              <a:rPr lang="en-US" sz="3200" dirty="0"/>
              <a:t>James Phillips</a:t>
            </a:r>
            <a:r>
              <a:rPr lang="en-US" sz="3200" baseline="30000" dirty="0"/>
              <a:t>1</a:t>
            </a:r>
            <a:endParaRPr lang="en-US" sz="3200" dirty="0"/>
          </a:p>
          <a:p>
            <a:r>
              <a:rPr lang="en-US" sz="1600" dirty="0">
                <a:solidFill>
                  <a:schemeClr val="bg1"/>
                </a:solidFill>
              </a:rPr>
              <a:t>Jessica Schwend</a:t>
            </a:r>
            <a:r>
              <a:rPr lang="en-US" sz="1600" baseline="30000" dirty="0">
                <a:solidFill>
                  <a:schemeClr val="bg1"/>
                </a:solidFill>
              </a:rPr>
              <a:t>1</a:t>
            </a:r>
            <a:r>
              <a:rPr lang="en-US" sz="1600" dirty="0">
                <a:solidFill>
                  <a:schemeClr val="bg1"/>
                </a:solidFill>
              </a:rPr>
              <a:t>, David Lund</a:t>
            </a:r>
            <a:r>
              <a:rPr lang="en-US" sz="1600" baseline="30000" dirty="0">
                <a:solidFill>
                  <a:schemeClr val="bg1"/>
                </a:solidFill>
              </a:rPr>
              <a:t>1</a:t>
            </a:r>
            <a:r>
              <a:rPr lang="en-US" sz="1600" dirty="0">
                <a:solidFill>
                  <a:schemeClr val="bg1"/>
                </a:solidFill>
              </a:rPr>
              <a:t>, Robert Frady</a:t>
            </a:r>
            <a:r>
              <a:rPr lang="en-US" sz="1600" baseline="30000" dirty="0">
                <a:solidFill>
                  <a:schemeClr val="bg1"/>
                </a:solidFill>
              </a:rPr>
              <a:t>1</a:t>
            </a:r>
            <a:r>
              <a:rPr lang="en-US" sz="1600" dirty="0">
                <a:solidFill>
                  <a:schemeClr val="bg1"/>
                </a:solidFill>
              </a:rPr>
              <a:t>, Krystal Acosta</a:t>
            </a:r>
            <a:r>
              <a:rPr lang="en-US" sz="1600" baseline="30000" dirty="0">
                <a:solidFill>
                  <a:schemeClr val="bg1"/>
                </a:solidFill>
              </a:rPr>
              <a:t>1</a:t>
            </a:r>
            <a:r>
              <a:rPr lang="en-US" sz="1600" dirty="0">
                <a:solidFill>
                  <a:schemeClr val="bg1"/>
                </a:solidFill>
              </a:rPr>
              <a:t>, Joseph Toth</a:t>
            </a:r>
            <a:r>
              <a:rPr lang="en-US" sz="1600" baseline="30000" dirty="0">
                <a:solidFill>
                  <a:schemeClr val="bg1"/>
                </a:solidFill>
              </a:rPr>
              <a:t>1</a:t>
            </a:r>
            <a:r>
              <a:rPr lang="en-US" sz="1600" dirty="0">
                <a:solidFill>
                  <a:schemeClr val="bg1"/>
                </a:solidFill>
              </a:rPr>
              <a:t>, Aaron Olson</a:t>
            </a:r>
            <a:r>
              <a:rPr lang="en-US" sz="1600" baseline="30000" dirty="0">
                <a:solidFill>
                  <a:schemeClr val="bg1"/>
                </a:solidFill>
              </a:rPr>
              <a:t>1</a:t>
            </a:r>
            <a:r>
              <a:rPr lang="en-US" sz="1600" dirty="0">
                <a:solidFill>
                  <a:schemeClr val="bg1"/>
                </a:solidFill>
              </a:rPr>
              <a:t>,</a:t>
            </a:r>
            <a:br>
              <a:rPr lang="en-US" sz="1600" dirty="0">
                <a:solidFill>
                  <a:schemeClr val="bg1"/>
                </a:solidFill>
              </a:rPr>
            </a:br>
            <a:r>
              <a:rPr lang="en-US" sz="1600" dirty="0">
                <a:solidFill>
                  <a:schemeClr val="bg1"/>
                </a:solidFill>
              </a:rPr>
              <a:t>Jerry Wang</a:t>
            </a:r>
            <a:r>
              <a:rPr lang="en-US" sz="1600" baseline="30000" dirty="0">
                <a:solidFill>
                  <a:schemeClr val="bg1"/>
                </a:solidFill>
              </a:rPr>
              <a:t>1</a:t>
            </a:r>
            <a:r>
              <a:rPr lang="en-US" sz="1600" dirty="0">
                <a:solidFill>
                  <a:schemeClr val="bg1"/>
                </a:solidFill>
              </a:rPr>
              <a:t>, Charles Buhler</a:t>
            </a:r>
            <a:r>
              <a:rPr lang="en-US" sz="1600" baseline="30000" dirty="0">
                <a:solidFill>
                  <a:schemeClr val="bg1"/>
                </a:solidFill>
              </a:rPr>
              <a:t>1</a:t>
            </a:r>
            <a:r>
              <a:rPr lang="en-US" sz="1600" dirty="0">
                <a:solidFill>
                  <a:schemeClr val="bg1"/>
                </a:solidFill>
              </a:rPr>
              <a:t>, Sid Clements</a:t>
            </a:r>
            <a:r>
              <a:rPr lang="en-US" sz="1600" baseline="30000" dirty="0">
                <a:solidFill>
                  <a:schemeClr val="bg1"/>
                </a:solidFill>
              </a:rPr>
              <a:t>2</a:t>
            </a:r>
            <a:r>
              <a:rPr lang="en-US" sz="1600" dirty="0">
                <a:solidFill>
                  <a:schemeClr val="bg1"/>
                </a:solidFill>
              </a:rPr>
              <a:t>, Tarek Elgohary</a:t>
            </a:r>
            <a:r>
              <a:rPr lang="en-US" sz="1600" baseline="30000" dirty="0">
                <a:solidFill>
                  <a:schemeClr val="bg1"/>
                </a:solidFill>
              </a:rPr>
              <a:t>3</a:t>
            </a:r>
            <a:r>
              <a:rPr lang="en-US" sz="1600" dirty="0">
                <a:solidFill>
                  <a:schemeClr val="bg1"/>
                </a:solidFill>
              </a:rPr>
              <a:t>, Adrienne Dove</a:t>
            </a:r>
            <a:r>
              <a:rPr lang="en-US" sz="1600" baseline="30000" dirty="0">
                <a:solidFill>
                  <a:schemeClr val="bg1"/>
                </a:solidFill>
              </a:rPr>
              <a:t>3</a:t>
            </a:r>
            <a:endParaRPr lang="en-US" sz="1100" dirty="0">
              <a:solidFill>
                <a:schemeClr val="bg1"/>
              </a:solidFill>
            </a:endParaRPr>
          </a:p>
          <a:p>
            <a:endParaRPr lang="en-US" sz="1100" dirty="0"/>
          </a:p>
          <a:p>
            <a:r>
              <a:rPr lang="en-US" sz="1400" baseline="30000" dirty="0"/>
              <a:t>1</a:t>
            </a:r>
            <a:r>
              <a:rPr lang="en-US" sz="1400" dirty="0"/>
              <a:t>NASA Kennedy Space Center</a:t>
            </a:r>
          </a:p>
          <a:p>
            <a:r>
              <a:rPr lang="en-US" sz="1400" baseline="30000" dirty="0"/>
              <a:t>2</a:t>
            </a:r>
            <a:r>
              <a:rPr lang="en-US" sz="1400" dirty="0"/>
              <a:t>Appalachian State University</a:t>
            </a:r>
          </a:p>
          <a:p>
            <a:r>
              <a:rPr lang="en-US" sz="1400" baseline="30000" dirty="0"/>
              <a:t>3</a:t>
            </a:r>
            <a:r>
              <a:rPr lang="en-US" sz="1400" dirty="0"/>
              <a:t>University of Central Florida</a:t>
            </a:r>
          </a:p>
        </p:txBody>
      </p:sp>
      <p:pic>
        <p:nvPicPr>
          <p:cNvPr id="5" name="Picture 4">
            <a:extLst>
              <a:ext uri="{FF2B5EF4-FFF2-40B4-BE49-F238E27FC236}">
                <a16:creationId xmlns:a16="http://schemas.microsoft.com/office/drawing/2014/main" id="{82D07A2E-28F4-4354-800E-7B60EE88E13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8" name="TextBox 7">
            <a:extLst>
              <a:ext uri="{FF2B5EF4-FFF2-40B4-BE49-F238E27FC236}">
                <a16:creationId xmlns:a16="http://schemas.microsoft.com/office/drawing/2014/main" id="{B5F1857E-FE27-4687-9B2D-D43C856FF977}"/>
              </a:ext>
            </a:extLst>
          </p:cNvPr>
          <p:cNvSpPr txBox="1"/>
          <p:nvPr/>
        </p:nvSpPr>
        <p:spPr>
          <a:xfrm>
            <a:off x="7301218" y="6208776"/>
            <a:ext cx="4890781" cy="646331"/>
          </a:xfrm>
          <a:prstGeom prst="rect">
            <a:avLst/>
          </a:prstGeom>
          <a:solidFill>
            <a:schemeClr val="tx1">
              <a:alpha val="43000"/>
            </a:schemeClr>
          </a:solidFill>
        </p:spPr>
        <p:txBody>
          <a:bodyPr wrap="square">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9" name="TextBox 8">
            <a:extLst>
              <a:ext uri="{FF2B5EF4-FFF2-40B4-BE49-F238E27FC236}">
                <a16:creationId xmlns:a16="http://schemas.microsoft.com/office/drawing/2014/main" id="{8BC3C3BD-5744-4216-BF82-9882004A89AA}"/>
              </a:ext>
            </a:extLst>
          </p:cNvPr>
          <p:cNvSpPr txBox="1"/>
          <p:nvPr/>
        </p:nvSpPr>
        <p:spPr>
          <a:xfrm>
            <a:off x="0" y="6208776"/>
            <a:ext cx="4890782" cy="646331"/>
          </a:xfrm>
          <a:prstGeom prst="rect">
            <a:avLst/>
          </a:prstGeom>
          <a:noFill/>
        </p:spPr>
        <p:txBody>
          <a:bodyPr wrap="square">
            <a:spAutoFit/>
          </a:bodyPr>
          <a:lstStyle/>
          <a:p>
            <a:r>
              <a:rPr lang="en-US" sz="1800">
                <a:solidFill>
                  <a:schemeClr val="bg1"/>
                </a:solidFill>
              </a:rPr>
              <a:t>2024 ESA Annual Meeting</a:t>
            </a:r>
          </a:p>
          <a:p>
            <a:r>
              <a:rPr lang="en-US" sz="1800">
                <a:solidFill>
                  <a:schemeClr val="bg1"/>
                </a:solidFill>
              </a:rPr>
              <a:t>Ottawa, Canada June 10-12, 2024	</a:t>
            </a:r>
          </a:p>
        </p:txBody>
      </p:sp>
    </p:spTree>
    <p:extLst>
      <p:ext uri="{BB962C8B-B14F-4D97-AF65-F5344CB8AC3E}">
        <p14:creationId xmlns:p14="http://schemas.microsoft.com/office/powerpoint/2010/main" val="945812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Background</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10972800" cy="4611467"/>
          </a:xfrm>
        </p:spPr>
        <p:txBody>
          <a:bodyPr/>
          <a:lstStyle/>
          <a:p>
            <a:pPr marL="285750" indent="-285750">
              <a:buFont typeface="Arial" panose="020B0604020202020204" pitchFamily="34" charset="0"/>
              <a:buChar char="•"/>
            </a:pPr>
            <a:r>
              <a:rPr lang="en-US" b="0" dirty="0"/>
              <a:t>Understanding grain </a:t>
            </a:r>
            <a:r>
              <a:rPr lang="en-US" b="0" dirty="0" err="1"/>
              <a:t>tribocharging</a:t>
            </a:r>
            <a:r>
              <a:rPr lang="en-US" b="0" dirty="0"/>
              <a:t> under vacuum is of interest for space applications</a:t>
            </a:r>
          </a:p>
          <a:p>
            <a:pPr marL="285750" indent="-285750">
              <a:buFont typeface="Arial" panose="020B0604020202020204" pitchFamily="34" charset="0"/>
              <a:buChar char="•"/>
            </a:pPr>
            <a:r>
              <a:rPr lang="en-US" b="0" dirty="0"/>
              <a:t>Developing models to determine how lunar dust will charge and be deposited</a:t>
            </a:r>
          </a:p>
          <a:p>
            <a:pPr marL="285750" indent="-285750">
              <a:buFont typeface="Arial" panose="020B0604020202020204" pitchFamily="34" charset="0"/>
              <a:buChar char="•"/>
            </a:pPr>
            <a:r>
              <a:rPr lang="en-US" b="0" dirty="0"/>
              <a:t>Experiments are required to bound results from these simulations</a:t>
            </a:r>
          </a:p>
          <a:p>
            <a:pPr marL="285750" indent="-285750">
              <a:buFont typeface="Arial" panose="020B0604020202020204" pitchFamily="34" charset="0"/>
              <a:buChar char="•"/>
            </a:pPr>
            <a:r>
              <a:rPr lang="en-US" b="0" dirty="0"/>
              <a:t>Asymmetry in granular systems lead to charge transfer:</a:t>
            </a:r>
          </a:p>
          <a:p>
            <a:pPr marL="565150" lvl="1" indent="-285750">
              <a:buFont typeface="Arial" panose="020B0604020202020204" pitchFamily="34" charset="0"/>
              <a:buChar char="•"/>
            </a:pPr>
            <a:r>
              <a:rPr lang="en-US" b="0" dirty="0"/>
              <a:t>Size asymmetry is known well [</a:t>
            </a:r>
            <a:r>
              <a:rPr lang="en-US" b="0" dirty="0">
                <a:hlinkClick r:id="rId2" action="ppaction://hlinksldjump"/>
              </a:rPr>
              <a:t>Lacks, 2011</a:t>
            </a:r>
            <a:r>
              <a:rPr lang="en-US" b="0" dirty="0"/>
              <a:t>; </a:t>
            </a:r>
            <a:r>
              <a:rPr lang="en-US" b="0" dirty="0">
                <a:hlinkClick r:id="rId2" action="ppaction://hlinksldjump"/>
              </a:rPr>
              <a:t>Bilici, 2014</a:t>
            </a:r>
            <a:r>
              <a:rPr lang="en-US" b="0" dirty="0"/>
              <a:t>]:</a:t>
            </a:r>
            <a:endParaRPr lang="en-US" b="0" dirty="0">
              <a:solidFill>
                <a:srgbClr val="FF0000"/>
              </a:solidFill>
            </a:endParaRPr>
          </a:p>
          <a:p>
            <a:pPr marL="857250" lvl="2" indent="-285750">
              <a:buFont typeface="Arial" panose="020B0604020202020204" pitchFamily="34" charset="0"/>
              <a:buChar char="•"/>
            </a:pPr>
            <a:r>
              <a:rPr lang="en-US" b="1" dirty="0"/>
              <a:t>smaller</a:t>
            </a:r>
            <a:r>
              <a:rPr lang="en-US" b="0" dirty="0"/>
              <a:t> particles tend to charge </a:t>
            </a:r>
            <a:r>
              <a:rPr lang="en-US" b="1" dirty="0"/>
              <a:t>negatively</a:t>
            </a:r>
          </a:p>
          <a:p>
            <a:pPr marL="857250" lvl="2" indent="-285750">
              <a:buFont typeface="Arial" panose="020B0604020202020204" pitchFamily="34" charset="0"/>
              <a:buChar char="•"/>
            </a:pPr>
            <a:r>
              <a:rPr lang="en-US" b="1" dirty="0"/>
              <a:t>larger</a:t>
            </a:r>
            <a:r>
              <a:rPr lang="en-US" b="0" dirty="0"/>
              <a:t> particles tend to charge </a:t>
            </a:r>
            <a:r>
              <a:rPr lang="en-US" b="1" dirty="0"/>
              <a:t>positively</a:t>
            </a:r>
          </a:p>
          <a:p>
            <a:pPr marL="565150" lvl="1" indent="-285750">
              <a:buFont typeface="Arial" panose="020B0604020202020204" pitchFamily="34" charset="0"/>
              <a:buChar char="•"/>
            </a:pPr>
            <a:r>
              <a:rPr lang="en-US" b="0" dirty="0"/>
              <a:t>Contact asymmetry will be further examined here:</a:t>
            </a:r>
          </a:p>
          <a:p>
            <a:pPr marL="857250" lvl="2" indent="-285750">
              <a:buFont typeface="Arial" panose="020B0604020202020204" pitchFamily="34" charset="0"/>
              <a:buChar char="•"/>
            </a:pPr>
            <a:r>
              <a:rPr lang="en-US" b="1" dirty="0"/>
              <a:t>more dynamic</a:t>
            </a:r>
            <a:r>
              <a:rPr lang="en-US" b="0" dirty="0"/>
              <a:t> particles tend to charge </a:t>
            </a:r>
            <a:r>
              <a:rPr lang="en-US" b="1" dirty="0"/>
              <a:t>positively</a:t>
            </a:r>
          </a:p>
          <a:p>
            <a:pPr marL="857250" lvl="2" indent="-285750">
              <a:buFont typeface="Arial" panose="020B0604020202020204" pitchFamily="34" charset="0"/>
              <a:buChar char="•"/>
            </a:pPr>
            <a:r>
              <a:rPr lang="en-US" b="1" dirty="0"/>
              <a:t>more static</a:t>
            </a:r>
            <a:r>
              <a:rPr lang="en-US" b="0" dirty="0"/>
              <a:t> particles tend to charge </a:t>
            </a:r>
            <a:r>
              <a:rPr lang="en-US" b="1" dirty="0"/>
              <a:t>negatively</a:t>
            </a:r>
          </a:p>
          <a:p>
            <a:pPr marL="857250" lvl="2" indent="-285750">
              <a:buFont typeface="Arial" panose="020B0604020202020204" pitchFamily="34" charset="0"/>
              <a:buChar char="•"/>
            </a:pPr>
            <a:r>
              <a:rPr lang="en-US" dirty="0"/>
              <a:t>previously discussed at 2013 ESA Annual Meeting [</a:t>
            </a:r>
            <a:r>
              <a:rPr lang="en-US" dirty="0">
                <a:hlinkClick r:id="rId2" action="ppaction://hlinksldjump"/>
              </a:rPr>
              <a:t>Buhler, 2013</a:t>
            </a:r>
            <a:r>
              <a:rPr lang="en-US" dirty="0"/>
              <a:t>]</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2</a:t>
            </a:fld>
            <a:endParaRPr lang="uk-UA" sz="1400"/>
          </a:p>
        </p:txBody>
      </p:sp>
    </p:spTree>
    <p:extLst>
      <p:ext uri="{BB962C8B-B14F-4D97-AF65-F5344CB8AC3E}">
        <p14:creationId xmlns:p14="http://schemas.microsoft.com/office/powerpoint/2010/main" val="697272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9139BE-6F61-740B-2D56-B5CF84BCC5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1505" y="3106083"/>
            <a:ext cx="3770206" cy="2643917"/>
          </a:xfrm>
          <a:prstGeom prst="rect">
            <a:avLst/>
          </a:prstGeom>
        </p:spPr>
      </p:pic>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Applications to Modeling/Simulations</a:t>
            </a:r>
          </a:p>
        </p:txBody>
      </p:sp>
      <mc:AlternateContent xmlns:mc="http://schemas.openxmlformats.org/markup-compatibility/2006" xmlns:a14="http://schemas.microsoft.com/office/drawing/2010/main">
        <mc:Choice Requires="a14">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10972800" cy="3221183"/>
              </a:xfrm>
            </p:spPr>
            <p:txBody>
              <a:bodyPr/>
              <a:lstStyle/>
              <a:p>
                <a:pPr marL="285750" indent="-285750">
                  <a:buFont typeface="Arial" panose="020B0604020202020204" pitchFamily="34" charset="0"/>
                  <a:buChar char="•"/>
                </a:pPr>
                <a:r>
                  <a:rPr lang="en-US" b="0"/>
                  <a:t>LIGGGHTS</a:t>
                </a:r>
                <a:r>
                  <a:rPr lang="en-US" b="0" baseline="30000"/>
                  <a:t>1</a:t>
                </a:r>
                <a:r>
                  <a:rPr lang="en-US" b="0"/>
                  <a:t> granular mechanics discrete element method (DEM) modeling software implements many mechanical interactions between particles, but neglects inter-particle electrostatics [</a:t>
                </a:r>
                <a:r>
                  <a:rPr lang="en-US" b="0">
                    <a:hlinkClick r:id="rId3" action="ppaction://hlinksldjump"/>
                  </a:rPr>
                  <a:t>Kloss, 2012</a:t>
                </a:r>
                <a:r>
                  <a:rPr lang="en-US" b="0"/>
                  <a:t>]</a:t>
                </a:r>
              </a:p>
              <a:p>
                <a:pPr marL="285750" indent="-285750">
                  <a:buFont typeface="Arial" panose="020B0604020202020204" pitchFamily="34" charset="0"/>
                  <a:buChar char="•"/>
                </a:pPr>
                <a:r>
                  <a:rPr lang="en-US" b="0"/>
                  <a:t>We have incorporated basic electrostatics interactions (conduction, basic </a:t>
                </a:r>
                <a:r>
                  <a:rPr lang="en-US" b="0" err="1"/>
                  <a:t>tribocharging</a:t>
                </a:r>
                <a:r>
                  <a:rPr lang="en-US" b="0"/>
                  <a:t>, and screened Coulomb force) into LIGGGHTS in previous works [</a:t>
                </a:r>
                <a:r>
                  <a:rPr lang="en-US" b="0">
                    <a:hlinkClick r:id="rId4" action="ppaction://hlinksldjump"/>
                  </a:rPr>
                  <a:t>Phillips, 2021</a:t>
                </a:r>
                <a:r>
                  <a:rPr lang="en-US" b="0"/>
                  <a:t>; </a:t>
                </a:r>
                <a:r>
                  <a:rPr lang="en-US" b="0">
                    <a:hlinkClick r:id="rId4" action="ppaction://hlinksldjump"/>
                  </a:rPr>
                  <a:t>Wang, 2022</a:t>
                </a:r>
                <a:r>
                  <a:rPr lang="en-US" b="0"/>
                  <a:t>]</a:t>
                </a:r>
              </a:p>
              <a:p>
                <a:pPr marL="285750" indent="-285750">
                  <a:buFont typeface="Arial" panose="020B0604020202020204" pitchFamily="34" charset="0"/>
                  <a:buChar char="•"/>
                </a:pPr>
                <a:r>
                  <a:rPr lang="en-US" sz="1800" b="0" err="1">
                    <a:ea typeface="Calibri" panose="020F0502020204030204" pitchFamily="34" charset="0"/>
                  </a:rPr>
                  <a:t>Tribocharging</a:t>
                </a:r>
                <a:r>
                  <a:rPr lang="en-US" sz="1800" b="0">
                    <a:ea typeface="Calibri" panose="020F0502020204030204" pitchFamily="34" charset="0"/>
                  </a:rPr>
                  <a:t> relation implemented from literature [</a:t>
                </a:r>
                <a:r>
                  <a:rPr lang="en-US" sz="1800" b="0">
                    <a:ea typeface="Calibri" panose="020F0502020204030204" pitchFamily="34" charset="0"/>
                    <a:hlinkClick r:id="rId4" action="ppaction://hlinksldjump"/>
                  </a:rPr>
                  <a:t>Mukherjee, 2016</a:t>
                </a:r>
                <a:r>
                  <a:rPr lang="en-US" sz="1800" b="0">
                    <a:ea typeface="Calibri" panose="020F0502020204030204" pitchFamily="34" charset="0"/>
                  </a:rPr>
                  <a:t>; </a:t>
                </a:r>
                <a:r>
                  <a:rPr lang="en-US" sz="1800" b="0" err="1">
                    <a:ea typeface="Calibri" panose="020F0502020204030204" pitchFamily="34" charset="0"/>
                    <a:hlinkClick r:id="rId4" action="ppaction://hlinksldjump"/>
                  </a:rPr>
                  <a:t>Laurentie</a:t>
                </a:r>
                <a:r>
                  <a:rPr lang="en-US" sz="1800" b="0">
                    <a:ea typeface="Calibri" panose="020F0502020204030204" pitchFamily="34" charset="0"/>
                    <a:hlinkClick r:id="rId4" action="ppaction://hlinksldjump"/>
                  </a:rPr>
                  <a:t>, 2013</a:t>
                </a:r>
                <a:r>
                  <a:rPr lang="en-US" sz="1800" b="0">
                    <a:ea typeface="Calibri" panose="020F0502020204030204" pitchFamily="34" charset="0"/>
                  </a:rPr>
                  <a:t>]:</a:t>
                </a:r>
                <a:endParaRPr lang="en-US" i="1">
                  <a:latin typeface="Cambria Math" panose="02040503050406030204" pitchFamily="18" charset="0"/>
                </a:endParaRPr>
              </a:p>
              <a:p>
                <a:pPr marL="565150" lvl="1" indent="-285750">
                  <a:buFont typeface="Arial" panose="020B0604020202020204" pitchFamily="34" charset="0"/>
                  <a:buChar char="•"/>
                </a:pP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m:t>
                        </m:r>
                        <m:r>
                          <a:rPr lang="en-US" i="1">
                            <a:latin typeface="Cambria Math" panose="02040503050406030204" pitchFamily="18" charset="0"/>
                          </a:rPr>
                          <m:t>𝑞</m:t>
                        </m:r>
                      </m:e>
                      <m:sub>
                        <m:r>
                          <a:rPr lang="en-US" i="1">
                            <a:latin typeface="Cambria Math" panose="02040503050406030204" pitchFamily="18" charset="0"/>
                          </a:rPr>
                          <m:t>𝑖𝑗</m:t>
                        </m:r>
                      </m:sub>
                    </m:sSub>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𝜀</m:t>
                            </m:r>
                          </m:e>
                          <m:sub>
                            <m:r>
                              <a:rPr lang="en-US">
                                <a:latin typeface="Cambria Math" panose="02040503050406030204" pitchFamily="18" charset="0"/>
                              </a:rPr>
                              <m:t>0</m:t>
                            </m:r>
                          </m:sub>
                        </m:sSub>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𝑖𝑗</m:t>
                            </m:r>
                            <m:r>
                              <a:rPr lang="en-US" i="1">
                                <a:latin typeface="Cambria Math" panose="02040503050406030204" pitchFamily="18" charset="0"/>
                              </a:rPr>
                              <m:t>,</m:t>
                            </m:r>
                            <m:r>
                              <m:rPr>
                                <m:sty m:val="p"/>
                              </m:rPr>
                              <a:rPr lang="en-US">
                                <a:latin typeface="Cambria Math" panose="02040503050406030204" pitchFamily="18" charset="0"/>
                              </a:rPr>
                              <m:t>max</m:t>
                            </m:r>
                          </m:sub>
                        </m:sSub>
                      </m:num>
                      <m:den>
                        <m:r>
                          <a:rPr lang="en-US" i="1">
                            <a:latin typeface="Cambria Math" panose="02040503050406030204" pitchFamily="18" charset="0"/>
                          </a:rPr>
                          <m:t>𝑧</m:t>
                        </m:r>
                        <m:sSub>
                          <m:sSubPr>
                            <m:ctrlPr>
                              <a:rPr lang="en-US" i="1">
                                <a:latin typeface="Cambria Math" panose="02040503050406030204" pitchFamily="18" charset="0"/>
                              </a:rPr>
                            </m:ctrlPr>
                          </m:sSubPr>
                          <m:e>
                            <m:r>
                              <a:rPr lang="en-US" i="1">
                                <a:latin typeface="Cambria Math" panose="02040503050406030204" pitchFamily="18" charset="0"/>
                              </a:rPr>
                              <m:t>𝑞</m:t>
                            </m:r>
                          </m:e>
                          <m:sub>
                            <m:r>
                              <m:rPr>
                                <m:sty m:val="p"/>
                              </m:rPr>
                              <a:rPr lang="en-US">
                                <a:latin typeface="Cambria Math" panose="02040503050406030204" pitchFamily="18" charset="0"/>
                              </a:rPr>
                              <m:t>e</m:t>
                            </m:r>
                          </m:sub>
                        </m:sSub>
                      </m:den>
                    </m:f>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𝜑</m:t>
                            </m:r>
                          </m:e>
                          <m:sub>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𝜑</m:t>
                            </m:r>
                          </m:e>
                          <m:sub>
                            <m:r>
                              <a:rPr lang="en-US" i="1">
                                <a:latin typeface="Cambria Math" panose="02040503050406030204" pitchFamily="18" charset="0"/>
                              </a:rPr>
                              <m:t>𝑗</m:t>
                            </m:r>
                          </m:sub>
                        </m:sSub>
                      </m:e>
                    </m:d>
                  </m:oMath>
                </a14:m>
                <a:endParaRPr lang="en-US"/>
              </a:p>
              <a:p>
                <a:pPr marL="565150" lvl="1" indent="-285750">
                  <a:buFont typeface="Arial" panose="020B0604020202020204" pitchFamily="34" charset="0"/>
                  <a:buChar char="•"/>
                </a:pPr>
                <a:r>
                  <a:rPr lang="en-US"/>
                  <a:t>Driven by difference in work function, </a:t>
                </a:r>
                <a14:m>
                  <m:oMath xmlns:m="http://schemas.openxmlformats.org/officeDocument/2006/math">
                    <m:r>
                      <a:rPr lang="en-US" i="1">
                        <a:latin typeface="Cambria Math" panose="02040503050406030204" pitchFamily="18" charset="0"/>
                      </a:rPr>
                      <m:t>𝜑</m:t>
                    </m:r>
                  </m:oMath>
                </a14:m>
                <a:r>
                  <a:rPr lang="en-US"/>
                  <a:t>, of contacting particles</a:t>
                </a:r>
              </a:p>
              <a:p>
                <a:pPr marL="565150" lvl="1" indent="-285750">
                  <a:buFont typeface="Arial" panose="020B0604020202020204" pitchFamily="34" charset="0"/>
                  <a:buChar char="•"/>
                </a:pPr>
                <a:r>
                  <a:rPr lang="en-US"/>
                  <a:t>Charge transfer occurs when overlap area, </a:t>
                </a:r>
                <a14:m>
                  <m:oMath xmlns:m="http://schemas.openxmlformats.org/officeDocument/2006/math">
                    <m:sSub>
                      <m:sSubPr>
                        <m:ctrlPr>
                          <a:rPr lang="en-US" i="1">
                            <a:solidFill>
                              <a:prstClr val="black"/>
                            </a:solidFill>
                            <a:latin typeface="Cambria Math" panose="02040503050406030204" pitchFamily="18" charset="0"/>
                          </a:rPr>
                        </m:ctrlPr>
                      </m:sSubPr>
                      <m:e>
                        <m:r>
                          <a:rPr lang="en-US" i="1">
                            <a:solidFill>
                              <a:prstClr val="black"/>
                            </a:solidFill>
                            <a:latin typeface="Cambria Math" panose="02040503050406030204" pitchFamily="18" charset="0"/>
                          </a:rPr>
                          <m:t>𝐴</m:t>
                        </m:r>
                      </m:e>
                      <m:sub>
                        <m:r>
                          <a:rPr lang="en-US" i="1">
                            <a:solidFill>
                              <a:prstClr val="black"/>
                            </a:solidFill>
                            <a:latin typeface="Cambria Math" panose="02040503050406030204" pitchFamily="18" charset="0"/>
                          </a:rPr>
                          <m:t>𝑖𝑗</m:t>
                        </m:r>
                      </m:sub>
                    </m:sSub>
                  </m:oMath>
                </a14:m>
                <a:r>
                  <a:rPr lang="en-US"/>
                  <a:t>, is maximized</a:t>
                </a:r>
              </a:p>
              <a:p>
                <a:pPr marL="565150" lvl="1" indent="-285750">
                  <a:buFont typeface="Arial" panose="020B0604020202020204" pitchFamily="34" charset="0"/>
                  <a:buChar char="•"/>
                </a:pPr>
                <a:r>
                  <a:rPr lang="en-US"/>
                  <a:t>Magnitude limited by a cutoff distance for charge transfer, </a:t>
                </a:r>
                <a14:m>
                  <m:oMath xmlns:m="http://schemas.openxmlformats.org/officeDocument/2006/math">
                    <m:r>
                      <a:rPr lang="en-US" b="0" i="1" smtClean="0">
                        <a:latin typeface="Cambria Math" panose="02040503050406030204" pitchFamily="18" charset="0"/>
                      </a:rPr>
                      <m:t>𝑧</m:t>
                    </m:r>
                  </m:oMath>
                </a14:m>
                <a:endParaRPr lang="en-US"/>
              </a:p>
            </p:txBody>
          </p:sp>
        </mc:Choice>
        <mc:Fallback xmlns="">
          <p:sp>
            <p:nvSpPr>
              <p:cNvPr id="12" name="Content Placeholder 11">
                <a:extLst>
                  <a:ext uri="{FF2B5EF4-FFF2-40B4-BE49-F238E27FC236}">
                    <a16:creationId xmlns:a16="http://schemas.microsoft.com/office/drawing/2014/main" id="{038C503C-E4FF-EE07-A857-E7A43258148E}"/>
                  </a:ext>
                </a:extLst>
              </p:cNvPr>
              <p:cNvSpPr>
                <a:spLocks noGrp="1" noRot="1" noChangeAspect="1" noMove="1" noResize="1" noEditPoints="1" noAdjustHandles="1" noChangeArrowheads="1" noChangeShapeType="1" noTextEdit="1"/>
              </p:cNvSpPr>
              <p:nvPr>
                <p:ph idx="1"/>
              </p:nvPr>
            </p:nvSpPr>
            <p:spPr>
              <a:xfrm>
                <a:off x="609600" y="1600199"/>
                <a:ext cx="10972800" cy="3221183"/>
              </a:xfrm>
              <a:blipFill>
                <a:blip r:embed="rId5"/>
                <a:stretch>
                  <a:fillRect l="-333" t="-1323"/>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3</a:t>
            </a:fld>
            <a:endParaRPr lang="uk-UA" sz="1400"/>
          </a:p>
        </p:txBody>
      </p:sp>
      <p:sp>
        <p:nvSpPr>
          <p:cNvPr id="3" name="TextBox 2">
            <a:extLst>
              <a:ext uri="{FF2B5EF4-FFF2-40B4-BE49-F238E27FC236}">
                <a16:creationId xmlns:a16="http://schemas.microsoft.com/office/drawing/2014/main" id="{7558DF81-1AF8-333C-6AB6-D4BEA7FD1BC1}"/>
              </a:ext>
            </a:extLst>
          </p:cNvPr>
          <p:cNvSpPr txBox="1"/>
          <p:nvPr/>
        </p:nvSpPr>
        <p:spPr>
          <a:xfrm>
            <a:off x="0" y="5750001"/>
            <a:ext cx="12192000" cy="461665"/>
          </a:xfrm>
          <a:prstGeom prst="rect">
            <a:avLst/>
          </a:prstGeom>
          <a:noFill/>
        </p:spPr>
        <p:txBody>
          <a:bodyPr wrap="square">
            <a:spAutoFit/>
          </a:bodyPr>
          <a:lstStyle/>
          <a:p>
            <a:pPr marL="0" marR="0" algn="ctr">
              <a:spcBef>
                <a:spcPts val="0"/>
              </a:spcBef>
              <a:spcAft>
                <a:spcPts val="0"/>
              </a:spcAft>
            </a:pPr>
            <a:r>
              <a:rPr lang="en-US" sz="1200" baseline="300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 </a:t>
            </a:r>
            <a:r>
              <a:rPr lang="en-US" sz="1200" b="0">
                <a:solidFill>
                  <a:schemeClr val="bg1"/>
                </a:solidFill>
              </a:rPr>
              <a:t>Large-scale Atomic/Molecular Massively Parallel Simulator (LAMMPS) Improved for General Granular and Granular Heat Transfer Simulations (</a:t>
            </a:r>
            <a:r>
              <a:rPr lang="en-US"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LIGGGHTS®) </a:t>
            </a:r>
            <a:r>
              <a:rPr lang="en-US" sz="1200">
                <a:solidFill>
                  <a:schemeClr val="bg1"/>
                </a:solidFill>
                <a:latin typeface="Calibri" panose="020F0502020204030204" pitchFamily="34" charset="0"/>
                <a:ea typeface="Calibri" panose="020F0502020204030204" pitchFamily="34" charset="0"/>
                <a:cs typeface="Times New Roman" panose="02020603050405020304" pitchFamily="18" charset="0"/>
              </a:rPr>
              <a:t>is</a:t>
            </a:r>
            <a:r>
              <a:rPr lang="en-US"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 registered trademark;</a:t>
            </a:r>
            <a:br>
              <a:rPr lang="en-US" sz="120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DCS Computing GmbH is the official producer of the LIGGGHTS® software; LIGGGHTS®-PUBLIC is provided under the GNU General Public License v2.0</a:t>
            </a:r>
          </a:p>
        </p:txBody>
      </p:sp>
      <p:sp>
        <p:nvSpPr>
          <p:cNvPr id="5" name="Content Placeholder 11">
            <a:extLst>
              <a:ext uri="{FF2B5EF4-FFF2-40B4-BE49-F238E27FC236}">
                <a16:creationId xmlns:a16="http://schemas.microsoft.com/office/drawing/2014/main" id="{1459046F-4088-EBF5-18F0-4353F6ECFFD5}"/>
              </a:ext>
            </a:extLst>
          </p:cNvPr>
          <p:cNvSpPr txBox="1">
            <a:spLocks/>
          </p:cNvSpPr>
          <p:nvPr/>
        </p:nvSpPr>
        <p:spPr>
          <a:xfrm>
            <a:off x="609600" y="4716675"/>
            <a:ext cx="7251905" cy="1494992"/>
          </a:xfrm>
          <a:prstGeom prst="rect">
            <a:avLst/>
          </a:prstGeom>
        </p:spPr>
        <p:txBody>
          <a:bodyPr>
            <a:noAutofit/>
          </a:bodyPr>
          <a:lstStyle>
            <a:lvl1pPr marL="0" indent="0" algn="l" defTabSz="457200" rtl="0" eaLnBrk="0" fontAlgn="base" hangingPunct="0">
              <a:lnSpc>
                <a:spcPct val="95000"/>
              </a:lnSpc>
              <a:spcBef>
                <a:spcPts val="1000"/>
              </a:spcBef>
              <a:spcAft>
                <a:spcPct val="0"/>
              </a:spcAft>
              <a:buFontTx/>
              <a:buNone/>
              <a:tabLst/>
              <a:defRPr sz="1800" b="1" i="0" kern="1200" baseline="0">
                <a:solidFill>
                  <a:schemeClr val="bg1"/>
                </a:solidFill>
                <a:latin typeface="arial" charset="0"/>
                <a:ea typeface="ＭＳ Ｐゴシック" charset="-128"/>
                <a:cs typeface="ＭＳ Ｐゴシック" charset="-128"/>
              </a:defRPr>
            </a:lvl1pPr>
            <a:lvl2pPr marL="279400" indent="-165100" algn="l" defTabSz="457200" rtl="0" eaLnBrk="0" fontAlgn="base" hangingPunct="0">
              <a:lnSpc>
                <a:spcPct val="95000"/>
              </a:lnSpc>
              <a:spcBef>
                <a:spcPts val="500"/>
              </a:spcBef>
              <a:spcAft>
                <a:spcPct val="0"/>
              </a:spcAft>
              <a:buFont typeface="Arial" charset="0"/>
              <a:buChar char="•"/>
              <a:tabLst/>
              <a:defRPr sz="1800" kern="1200" baseline="0">
                <a:solidFill>
                  <a:schemeClr val="bg1"/>
                </a:solidFill>
                <a:latin typeface="arial" charset="0"/>
                <a:ea typeface="ＭＳ Ｐゴシック" charset="-128"/>
                <a:cs typeface="+mn-cs"/>
              </a:defRPr>
            </a:lvl2pPr>
            <a:lvl3pPr marL="571500" indent="-228600" algn="l" defTabSz="457200" rtl="0" eaLnBrk="0" fontAlgn="base" hangingPunct="0">
              <a:lnSpc>
                <a:spcPct val="95000"/>
              </a:lnSpc>
              <a:spcBef>
                <a:spcPts val="500"/>
              </a:spcBef>
              <a:spcAft>
                <a:spcPct val="0"/>
              </a:spcAft>
              <a:buFont typeface=".AppleSystemUIFont" charset="-120"/>
              <a:buChar char="‒"/>
              <a:tabLst/>
              <a:defRPr sz="1800" kern="1200" baseline="0">
                <a:solidFill>
                  <a:schemeClr val="bg1"/>
                </a:solidFill>
                <a:latin typeface="arial" charset="0"/>
                <a:ea typeface="ＭＳ Ｐゴシック" charset="-128"/>
                <a:cs typeface="+mn-cs"/>
              </a:defRPr>
            </a:lvl3pPr>
            <a:lvl4pPr marL="16002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4pPr>
            <a:lvl5pPr marL="2057400" indent="-228600" algn="l" defTabSz="457200" rtl="0" eaLnBrk="0" fontAlgn="base" hangingPunct="0">
              <a:lnSpc>
                <a:spcPct val="95000"/>
              </a:lnSpc>
              <a:spcBef>
                <a:spcPts val="500"/>
              </a:spcBef>
              <a:spcAft>
                <a:spcPct val="0"/>
              </a:spcAft>
              <a:buFont typeface="Arial" charset="0"/>
              <a:buChar char="»"/>
              <a:defRPr sz="1800" kern="1200" baseline="0">
                <a:solidFill>
                  <a:schemeClr val="bg1"/>
                </a:solidFill>
                <a:latin typeface="arial" charset="0"/>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a:t>This behavior is incomplete and results in particles with identical work functions remaining neutral (unlike reality)</a:t>
            </a:r>
          </a:p>
          <a:p>
            <a:pPr marL="285750" indent="-285750">
              <a:buFont typeface="Arial" panose="020B0604020202020204" pitchFamily="34" charset="0"/>
              <a:buChar char="•"/>
            </a:pPr>
            <a:r>
              <a:rPr lang="en-US"/>
              <a:t>Contact detection will be implemented and linked to charging</a:t>
            </a:r>
          </a:p>
        </p:txBody>
      </p:sp>
    </p:spTree>
    <p:extLst>
      <p:ext uri="{BB962C8B-B14F-4D97-AF65-F5344CB8AC3E}">
        <p14:creationId xmlns:p14="http://schemas.microsoft.com/office/powerpoint/2010/main" val="821820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Overview</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10972800" cy="4611467"/>
          </a:xfrm>
        </p:spPr>
        <p:txBody>
          <a:bodyPr/>
          <a:lstStyle/>
          <a:p>
            <a:pPr marL="285750" indent="-285750">
              <a:buFont typeface="Arial" panose="020B0604020202020204" pitchFamily="34" charset="0"/>
              <a:buChar char="•"/>
            </a:pPr>
            <a:r>
              <a:rPr lang="en-US" b="0" dirty="0"/>
              <a:t>Tray filled with insulating spherical glass beads is slowly inclined</a:t>
            </a:r>
          </a:p>
          <a:p>
            <a:pPr marL="285750" indent="-285750">
              <a:buFont typeface="Arial" panose="020B0604020202020204" pitchFamily="34" charset="0"/>
              <a:buChar char="•"/>
            </a:pPr>
            <a:r>
              <a:rPr lang="en-US" b="0" dirty="0"/>
              <a:t>Beads rub against one another as they pour out of tray opening</a:t>
            </a:r>
          </a:p>
          <a:p>
            <a:pPr marL="285750" indent="-285750">
              <a:buFont typeface="Arial" panose="020B0604020202020204" pitchFamily="34" charset="0"/>
              <a:buChar char="•"/>
            </a:pPr>
            <a:r>
              <a:rPr lang="en-US" b="0" dirty="0"/>
              <a:t>Beads leaving tray fall and are captured inside Faraday cup</a:t>
            </a:r>
          </a:p>
          <a:p>
            <a:pPr marL="285750" indent="-285750">
              <a:buFont typeface="Arial" panose="020B0604020202020204" pitchFamily="34" charset="0"/>
              <a:buChar char="•"/>
            </a:pPr>
            <a:r>
              <a:rPr lang="en-US" dirty="0"/>
              <a:t>Net charge </a:t>
            </a:r>
            <a:r>
              <a:rPr lang="en-US" b="0" dirty="0"/>
              <a:t>of all beads within cup is monitored with </a:t>
            </a:r>
            <a:r>
              <a:rPr lang="en-US" dirty="0"/>
              <a:t>electrometer</a:t>
            </a:r>
          </a:p>
          <a:p>
            <a:pPr marL="285750" indent="-285750">
              <a:buFont typeface="Arial" panose="020B0604020202020204" pitchFamily="34" charset="0"/>
              <a:buChar char="•"/>
            </a:pPr>
            <a:r>
              <a:rPr lang="en-US" dirty="0"/>
              <a:t>Polarity</a:t>
            </a:r>
            <a:r>
              <a:rPr lang="en-US" b="0" dirty="0"/>
              <a:t> of beads remaining in tray is confirmed with </a:t>
            </a:r>
            <a:r>
              <a:rPr lang="en-US" dirty="0"/>
              <a:t>field meter</a:t>
            </a:r>
          </a:p>
          <a:p>
            <a:pPr marL="285750" indent="-285750">
              <a:buFont typeface="Arial" panose="020B0604020202020204" pitchFamily="34" charset="0"/>
              <a:buChar char="•"/>
            </a:pPr>
            <a:r>
              <a:rPr lang="en-US" b="0" dirty="0"/>
              <a:t>After system equilibrates, mass of beads in cup is measured</a:t>
            </a:r>
          </a:p>
          <a:p>
            <a:pPr marL="285750" indent="-285750">
              <a:buFont typeface="Arial" panose="020B0604020202020204" pitchFamily="34" charset="0"/>
              <a:buChar char="•"/>
            </a:pPr>
            <a:r>
              <a:rPr lang="en-US" b="0" dirty="0"/>
              <a:t>Overall charge-to-mass ratio is computed</a:t>
            </a:r>
            <a:endParaRPr lang="en-US"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4</a:t>
            </a:fld>
            <a:endParaRPr lang="uk-UA" sz="1400"/>
          </a:p>
        </p:txBody>
      </p:sp>
      <p:grpSp>
        <p:nvGrpSpPr>
          <p:cNvPr id="37" name="Group 36">
            <a:extLst>
              <a:ext uri="{FF2B5EF4-FFF2-40B4-BE49-F238E27FC236}">
                <a16:creationId xmlns:a16="http://schemas.microsoft.com/office/drawing/2014/main" id="{10CB629A-8053-B80F-6631-98682A2D3AFD}"/>
              </a:ext>
            </a:extLst>
          </p:cNvPr>
          <p:cNvGrpSpPr/>
          <p:nvPr/>
        </p:nvGrpSpPr>
        <p:grpSpPr>
          <a:xfrm>
            <a:off x="8442532" y="1600196"/>
            <a:ext cx="3139868" cy="2090057"/>
            <a:chOff x="9171991" y="121298"/>
            <a:chExt cx="2796075" cy="2034073"/>
          </a:xfrm>
        </p:grpSpPr>
        <p:grpSp>
          <p:nvGrpSpPr>
            <p:cNvPr id="38" name="Group 37">
              <a:extLst>
                <a:ext uri="{FF2B5EF4-FFF2-40B4-BE49-F238E27FC236}">
                  <a16:creationId xmlns:a16="http://schemas.microsoft.com/office/drawing/2014/main" id="{06146E82-E6DE-4466-FCDE-B06F61CA5FEF}"/>
                </a:ext>
              </a:extLst>
            </p:cNvPr>
            <p:cNvGrpSpPr/>
            <p:nvPr/>
          </p:nvGrpSpPr>
          <p:grpSpPr>
            <a:xfrm>
              <a:off x="9629523" y="297167"/>
              <a:ext cx="1968010" cy="1756973"/>
              <a:chOff x="8862987" y="2453951"/>
              <a:chExt cx="1968010" cy="1756973"/>
            </a:xfrm>
          </p:grpSpPr>
          <p:sp>
            <p:nvSpPr>
              <p:cNvPr id="50" name="Rectangle 49">
                <a:extLst>
                  <a:ext uri="{FF2B5EF4-FFF2-40B4-BE49-F238E27FC236}">
                    <a16:creationId xmlns:a16="http://schemas.microsoft.com/office/drawing/2014/main" id="{7EA663E2-A415-ACB6-6D03-FA34F3BF168D}"/>
                  </a:ext>
                </a:extLst>
              </p:cNvPr>
              <p:cNvSpPr/>
              <p:nvPr/>
            </p:nvSpPr>
            <p:spPr>
              <a:xfrm rot="954835">
                <a:off x="9254821" y="2671702"/>
                <a:ext cx="769617" cy="350065"/>
              </a:xfrm>
              <a:prstGeom prst="rect">
                <a:avLst/>
              </a:prstGeom>
              <a:solidFill>
                <a:sysClr val="window" lastClr="FFFFFF"/>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Flowchart: Magnetic Disk 50">
                <a:extLst>
                  <a:ext uri="{FF2B5EF4-FFF2-40B4-BE49-F238E27FC236}">
                    <a16:creationId xmlns:a16="http://schemas.microsoft.com/office/drawing/2014/main" id="{51D15F65-EA02-F1CB-7609-AF825331DE99}"/>
                  </a:ext>
                </a:extLst>
              </p:cNvPr>
              <p:cNvSpPr/>
              <p:nvPr/>
            </p:nvSpPr>
            <p:spPr>
              <a:xfrm>
                <a:off x="8882743" y="3676261"/>
                <a:ext cx="410547" cy="177282"/>
              </a:xfrm>
              <a:prstGeom prst="flowChartMagneticDisk">
                <a:avLst/>
              </a:prstGeom>
              <a:solidFill>
                <a:sysClr val="window" lastClr="FFFFFF"/>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52" name="Straight Connector 51">
                <a:extLst>
                  <a:ext uri="{FF2B5EF4-FFF2-40B4-BE49-F238E27FC236}">
                    <a16:creationId xmlns:a16="http://schemas.microsoft.com/office/drawing/2014/main" id="{B97DAAA5-D90F-E92C-B58A-846DCC966478}"/>
                  </a:ext>
                </a:extLst>
              </p:cNvPr>
              <p:cNvCxnSpPr>
                <a:cxnSpLocks/>
                <a:stCxn id="51" idx="1"/>
              </p:cNvCxnSpPr>
              <p:nvPr/>
            </p:nvCxnSpPr>
            <p:spPr>
              <a:xfrm flipH="1" flipV="1">
                <a:off x="9088016" y="2453951"/>
                <a:ext cx="1" cy="1222310"/>
              </a:xfrm>
              <a:prstGeom prst="line">
                <a:avLst/>
              </a:prstGeom>
              <a:noFill/>
              <a:ln w="57150" cap="flat" cmpd="sng" algn="ctr">
                <a:solidFill>
                  <a:sysClr val="windowText" lastClr="000000"/>
                </a:solidFill>
                <a:prstDash val="solid"/>
              </a:ln>
              <a:effectLst/>
            </p:spPr>
          </p:cxnSp>
          <p:sp>
            <p:nvSpPr>
              <p:cNvPr id="53" name="Rectangle: Rounded Corners 52">
                <a:extLst>
                  <a:ext uri="{FF2B5EF4-FFF2-40B4-BE49-F238E27FC236}">
                    <a16:creationId xmlns:a16="http://schemas.microsoft.com/office/drawing/2014/main" id="{F3D2A7B1-C193-3B52-A914-58C49ABD66F4}"/>
                  </a:ext>
                </a:extLst>
              </p:cNvPr>
              <p:cNvSpPr/>
              <p:nvPr/>
            </p:nvSpPr>
            <p:spPr>
              <a:xfrm>
                <a:off x="9000479" y="2714797"/>
                <a:ext cx="175073" cy="74645"/>
              </a:xfrm>
              <a:prstGeom prst="roundRect">
                <a:avLst/>
              </a:prstGeom>
              <a:solidFill>
                <a:sysClr val="window" lastClr="FFFFFF"/>
              </a:solidFill>
              <a:ln w="952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54" name="Straight Connector 53">
                <a:extLst>
                  <a:ext uri="{FF2B5EF4-FFF2-40B4-BE49-F238E27FC236}">
                    <a16:creationId xmlns:a16="http://schemas.microsoft.com/office/drawing/2014/main" id="{5ACC85F7-BFFB-B4BD-D6E6-DB655DBCB298}"/>
                  </a:ext>
                </a:extLst>
              </p:cNvPr>
              <p:cNvCxnSpPr>
                <a:cxnSpLocks/>
              </p:cNvCxnSpPr>
              <p:nvPr/>
            </p:nvCxnSpPr>
            <p:spPr>
              <a:xfrm flipH="1" flipV="1">
                <a:off x="9175552" y="2752119"/>
                <a:ext cx="87537" cy="37323"/>
              </a:xfrm>
              <a:prstGeom prst="line">
                <a:avLst/>
              </a:prstGeom>
              <a:noFill/>
              <a:ln w="28575" cap="flat" cmpd="sng" algn="ctr">
                <a:solidFill>
                  <a:sysClr val="windowText" lastClr="000000"/>
                </a:solidFill>
                <a:prstDash val="solid"/>
              </a:ln>
              <a:effectLst/>
            </p:spPr>
          </p:cxnSp>
          <p:cxnSp>
            <p:nvCxnSpPr>
              <p:cNvPr id="55" name="Straight Arrow Connector 54">
                <a:extLst>
                  <a:ext uri="{FF2B5EF4-FFF2-40B4-BE49-F238E27FC236}">
                    <a16:creationId xmlns:a16="http://schemas.microsoft.com/office/drawing/2014/main" id="{2FB54E80-080C-A667-08F5-025BA26930BE}"/>
                  </a:ext>
                </a:extLst>
              </p:cNvPr>
              <p:cNvCxnSpPr/>
              <p:nvPr/>
            </p:nvCxnSpPr>
            <p:spPr>
              <a:xfrm flipV="1">
                <a:off x="8882743" y="2513784"/>
                <a:ext cx="0" cy="723938"/>
              </a:xfrm>
              <a:prstGeom prst="straightConnector1">
                <a:avLst/>
              </a:prstGeom>
              <a:noFill/>
              <a:ln w="12700" cap="flat" cmpd="sng" algn="ctr">
                <a:solidFill>
                  <a:sysClr val="windowText" lastClr="000000"/>
                </a:solidFill>
                <a:prstDash val="solid"/>
                <a:tailEnd type="triangle"/>
              </a:ln>
              <a:effectLst/>
            </p:spPr>
          </p:cxnSp>
          <p:sp>
            <p:nvSpPr>
              <p:cNvPr id="56" name="Arrow: Curved Right 55">
                <a:extLst>
                  <a:ext uri="{FF2B5EF4-FFF2-40B4-BE49-F238E27FC236}">
                    <a16:creationId xmlns:a16="http://schemas.microsoft.com/office/drawing/2014/main" id="{118E0220-365F-7D32-75F7-07C21621CA40}"/>
                  </a:ext>
                </a:extLst>
              </p:cNvPr>
              <p:cNvSpPr/>
              <p:nvPr/>
            </p:nvSpPr>
            <p:spPr>
              <a:xfrm>
                <a:off x="8882743" y="3363008"/>
                <a:ext cx="410547" cy="187359"/>
              </a:xfrm>
              <a:prstGeom prst="curvedRightArrow">
                <a:avLst/>
              </a:prstGeom>
              <a:solidFill>
                <a:sysClr val="window" lastClr="FFFFFF"/>
              </a:solidFill>
              <a:ln w="952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cxnSp>
            <p:nvCxnSpPr>
              <p:cNvPr id="57" name="Straight Connector 56">
                <a:extLst>
                  <a:ext uri="{FF2B5EF4-FFF2-40B4-BE49-F238E27FC236}">
                    <a16:creationId xmlns:a16="http://schemas.microsoft.com/office/drawing/2014/main" id="{0A998474-174C-4855-C865-806268FB3C59}"/>
                  </a:ext>
                </a:extLst>
              </p:cNvPr>
              <p:cNvCxnSpPr>
                <a:cxnSpLocks/>
              </p:cNvCxnSpPr>
              <p:nvPr/>
            </p:nvCxnSpPr>
            <p:spPr>
              <a:xfrm flipV="1">
                <a:off x="9088015" y="3237722"/>
                <a:ext cx="0" cy="233266"/>
              </a:xfrm>
              <a:prstGeom prst="line">
                <a:avLst/>
              </a:prstGeom>
              <a:noFill/>
              <a:ln w="57150" cap="flat" cmpd="sng" algn="ctr">
                <a:solidFill>
                  <a:sysClr val="windowText" lastClr="000000"/>
                </a:solidFill>
                <a:prstDash val="solid"/>
              </a:ln>
              <a:effectLst/>
            </p:spPr>
          </p:cxnSp>
          <p:sp>
            <p:nvSpPr>
              <p:cNvPr id="58" name="Flowchart: Magnetic Disk 57">
                <a:extLst>
                  <a:ext uri="{FF2B5EF4-FFF2-40B4-BE49-F238E27FC236}">
                    <a16:creationId xmlns:a16="http://schemas.microsoft.com/office/drawing/2014/main" id="{C9B9E446-E6BC-5202-C504-5C4E980E3366}"/>
                  </a:ext>
                </a:extLst>
              </p:cNvPr>
              <p:cNvSpPr/>
              <p:nvPr/>
            </p:nvSpPr>
            <p:spPr>
              <a:xfrm>
                <a:off x="9986588" y="3263936"/>
                <a:ext cx="625129" cy="946988"/>
              </a:xfrm>
              <a:prstGeom prst="flowChartMagneticDisk">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TextBox 58">
                <a:extLst>
                  <a:ext uri="{FF2B5EF4-FFF2-40B4-BE49-F238E27FC236}">
                    <a16:creationId xmlns:a16="http://schemas.microsoft.com/office/drawing/2014/main" id="{737FEB99-479D-FEA2-78E1-1BFD4557FCD2}"/>
                  </a:ext>
                </a:extLst>
              </p:cNvPr>
              <p:cNvSpPr txBox="1"/>
              <p:nvPr/>
            </p:nvSpPr>
            <p:spPr>
              <a:xfrm>
                <a:off x="9785968" y="3648789"/>
                <a:ext cx="1045029" cy="4154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Faraday</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Cup</a:t>
                </a:r>
              </a:p>
            </p:txBody>
          </p:sp>
          <p:sp>
            <p:nvSpPr>
              <p:cNvPr id="60" name="TextBox 59">
                <a:extLst>
                  <a:ext uri="{FF2B5EF4-FFF2-40B4-BE49-F238E27FC236}">
                    <a16:creationId xmlns:a16="http://schemas.microsoft.com/office/drawing/2014/main" id="{DA61F2AD-4510-A805-7CAD-4B2E7CD40376}"/>
                  </a:ext>
                </a:extLst>
              </p:cNvPr>
              <p:cNvSpPr txBox="1"/>
              <p:nvPr/>
            </p:nvSpPr>
            <p:spPr>
              <a:xfrm>
                <a:off x="8862987" y="3830323"/>
                <a:ext cx="625129" cy="261610"/>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Motor</a:t>
                </a:r>
              </a:p>
            </p:txBody>
          </p:sp>
        </p:grpSp>
        <p:sp>
          <p:nvSpPr>
            <p:cNvPr id="39" name="Rectangle 38">
              <a:extLst>
                <a:ext uri="{FF2B5EF4-FFF2-40B4-BE49-F238E27FC236}">
                  <a16:creationId xmlns:a16="http://schemas.microsoft.com/office/drawing/2014/main" id="{088B45B2-5DFB-586B-4812-516301F33A5A}"/>
                </a:ext>
              </a:extLst>
            </p:cNvPr>
            <p:cNvSpPr/>
            <p:nvPr/>
          </p:nvSpPr>
          <p:spPr>
            <a:xfrm>
              <a:off x="9171991" y="121298"/>
              <a:ext cx="2796075" cy="2034073"/>
            </a:xfrm>
            <a:prstGeom prst="rect">
              <a:avLst/>
            </a:prstGeom>
            <a:noFill/>
            <a:ln w="15875" cap="flat" cmpd="sng" algn="ctr">
              <a:solidFill>
                <a:sysClr val="windowText" lastClr="000000"/>
              </a:solidFill>
              <a:prstDash val="dash"/>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C250E4B0-2EC7-2B19-1A9A-C2FC2C015670}"/>
                </a:ext>
              </a:extLst>
            </p:cNvPr>
            <p:cNvSpPr txBox="1"/>
            <p:nvPr/>
          </p:nvSpPr>
          <p:spPr>
            <a:xfrm>
              <a:off x="11023013" y="209096"/>
              <a:ext cx="836104" cy="43088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rPr>
                <a:t>Vacuum Chamber</a:t>
              </a:r>
            </a:p>
          </p:txBody>
        </p:sp>
        <p:grpSp>
          <p:nvGrpSpPr>
            <p:cNvPr id="41" name="Group 40">
              <a:extLst>
                <a:ext uri="{FF2B5EF4-FFF2-40B4-BE49-F238E27FC236}">
                  <a16:creationId xmlns:a16="http://schemas.microsoft.com/office/drawing/2014/main" id="{72CB807E-B507-6B69-99DA-A2BB4F21ED32}"/>
                </a:ext>
              </a:extLst>
            </p:cNvPr>
            <p:cNvGrpSpPr/>
            <p:nvPr/>
          </p:nvGrpSpPr>
          <p:grpSpPr>
            <a:xfrm rot="20485655">
              <a:off x="10856116" y="839312"/>
              <a:ext cx="199493" cy="415497"/>
              <a:chOff x="7603207" y="544581"/>
              <a:chExt cx="307034" cy="509209"/>
            </a:xfrm>
          </p:grpSpPr>
          <p:sp>
            <p:nvSpPr>
              <p:cNvPr id="43" name="Oval 42">
                <a:extLst>
                  <a:ext uri="{FF2B5EF4-FFF2-40B4-BE49-F238E27FC236}">
                    <a16:creationId xmlns:a16="http://schemas.microsoft.com/office/drawing/2014/main" id="{4601B109-4688-E177-31FA-25BF9E751DF7}"/>
                  </a:ext>
                </a:extLst>
              </p:cNvPr>
              <p:cNvSpPr/>
              <p:nvPr/>
            </p:nvSpPr>
            <p:spPr>
              <a:xfrm>
                <a:off x="7681270" y="933913"/>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D7D398B5-22D7-40AC-A9E1-70333DF1BA70}"/>
                  </a:ext>
                </a:extLst>
              </p:cNvPr>
              <p:cNvSpPr/>
              <p:nvPr/>
            </p:nvSpPr>
            <p:spPr>
              <a:xfrm>
                <a:off x="7784325" y="544581"/>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E4518B6E-7D56-5754-2459-6D44573211B6}"/>
                  </a:ext>
                </a:extLst>
              </p:cNvPr>
              <p:cNvSpPr/>
              <p:nvPr/>
            </p:nvSpPr>
            <p:spPr>
              <a:xfrm>
                <a:off x="7834604" y="836743"/>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Oval 45">
                <a:extLst>
                  <a:ext uri="{FF2B5EF4-FFF2-40B4-BE49-F238E27FC236}">
                    <a16:creationId xmlns:a16="http://schemas.microsoft.com/office/drawing/2014/main" id="{E533AA3B-9399-87E0-5390-89FC2A34DDEF}"/>
                  </a:ext>
                </a:extLst>
              </p:cNvPr>
              <p:cNvSpPr/>
              <p:nvPr/>
            </p:nvSpPr>
            <p:spPr>
              <a:xfrm>
                <a:off x="7864522" y="1008071"/>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15715A44-9268-C7B6-3C34-B28205BBD79A}"/>
                  </a:ext>
                </a:extLst>
              </p:cNvPr>
              <p:cNvSpPr/>
              <p:nvPr/>
            </p:nvSpPr>
            <p:spPr>
              <a:xfrm>
                <a:off x="7603750" y="586939"/>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4D80AD1E-97E0-55F4-515E-E870CD584787}"/>
                  </a:ext>
                </a:extLst>
              </p:cNvPr>
              <p:cNvSpPr/>
              <p:nvPr/>
            </p:nvSpPr>
            <p:spPr>
              <a:xfrm>
                <a:off x="7603207" y="766917"/>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B3A00EF5-9F06-7120-FFEC-A80FC48FA712}"/>
                  </a:ext>
                </a:extLst>
              </p:cNvPr>
              <p:cNvSpPr/>
              <p:nvPr/>
            </p:nvSpPr>
            <p:spPr>
              <a:xfrm>
                <a:off x="7738991" y="721544"/>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cxnSp>
          <p:nvCxnSpPr>
            <p:cNvPr id="42" name="Straight Connector 41">
              <a:extLst>
                <a:ext uri="{FF2B5EF4-FFF2-40B4-BE49-F238E27FC236}">
                  <a16:creationId xmlns:a16="http://schemas.microsoft.com/office/drawing/2014/main" id="{058068A2-0DBF-A72B-469C-68194DB1FCF2}"/>
                </a:ext>
              </a:extLst>
            </p:cNvPr>
            <p:cNvCxnSpPr>
              <a:cxnSpLocks/>
            </p:cNvCxnSpPr>
            <p:nvPr/>
          </p:nvCxnSpPr>
          <p:spPr>
            <a:xfrm flipH="1">
              <a:off x="9934752" y="967116"/>
              <a:ext cx="818372" cy="0"/>
            </a:xfrm>
            <a:prstGeom prst="line">
              <a:avLst/>
            </a:prstGeom>
            <a:noFill/>
            <a:ln w="28575" cap="flat" cmpd="sng" algn="ctr">
              <a:solidFill>
                <a:sysClr val="windowText" lastClr="000000"/>
              </a:solidFill>
              <a:prstDash val="solid"/>
            </a:ln>
            <a:effectLst/>
          </p:spPr>
        </p:cxnSp>
      </p:grpSp>
    </p:spTree>
    <p:extLst>
      <p:ext uri="{BB962C8B-B14F-4D97-AF65-F5344CB8AC3E}">
        <p14:creationId xmlns:p14="http://schemas.microsoft.com/office/powerpoint/2010/main" val="83457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Challenges</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10972800" cy="4611467"/>
          </a:xfrm>
        </p:spPr>
        <p:txBody>
          <a:bodyPr lIns="91440" tIns="45720" rIns="91440" bIns="45720" anchor="t">
            <a:noAutofit/>
          </a:bodyPr>
          <a:lstStyle/>
          <a:p>
            <a:pPr marL="285750" indent="-285750">
              <a:buFont typeface="Arial" panose="020B0604020202020204" pitchFamily="34" charset="0"/>
              <a:buChar char="•"/>
            </a:pPr>
            <a:r>
              <a:rPr lang="en-US" b="0" dirty="0">
                <a:latin typeface="arial"/>
                <a:ea typeface="ＭＳ Ｐゴシック"/>
              </a:rPr>
              <a:t>Beads bouncing out of Faraday cup</a:t>
            </a:r>
          </a:p>
          <a:p>
            <a:pPr marL="565150" lvl="1" indent="-285750">
              <a:buFont typeface="Arial" panose="020B0604020202020204" pitchFamily="34" charset="0"/>
              <a:buChar char="•"/>
            </a:pPr>
            <a:r>
              <a:rPr lang="en-US" dirty="0">
                <a:latin typeface="arial"/>
                <a:ea typeface="ＭＳ Ｐゴシック"/>
                <a:cs typeface="arial"/>
              </a:rPr>
              <a:t>Anti-static foam was added to bottom of cup to stop beads from escaping</a:t>
            </a:r>
            <a:endParaRPr lang="en-US" b="0" dirty="0">
              <a:latin typeface="arial"/>
              <a:ea typeface="ＭＳ Ｐゴシック"/>
              <a:cs typeface="arial"/>
            </a:endParaRPr>
          </a:p>
          <a:p>
            <a:pPr marL="285750" indent="-285750">
              <a:buFont typeface="Arial" panose="020B0604020202020204" pitchFamily="34" charset="0"/>
              <a:buChar char="•"/>
            </a:pPr>
            <a:r>
              <a:rPr lang="en-US" b="0" dirty="0">
                <a:latin typeface="arial"/>
                <a:ea typeface="ＭＳ Ｐゴシック"/>
              </a:rPr>
              <a:t>Isolating beads from wall interactions</a:t>
            </a:r>
          </a:p>
          <a:p>
            <a:pPr marL="565150" lvl="1" indent="-285750">
              <a:buFont typeface="Arial" panose="020B0604020202020204" pitchFamily="34" charset="0"/>
              <a:buChar char="•"/>
            </a:pPr>
            <a:r>
              <a:rPr lang="en-US" dirty="0">
                <a:latin typeface="arial"/>
                <a:ea typeface="ＭＳ Ｐゴシック"/>
                <a:cs typeface="arial"/>
              </a:rPr>
              <a:t>Double-sided tape was used to coat inside of tray with identical beads</a:t>
            </a:r>
            <a:endParaRPr lang="en-US" b="0" dirty="0">
              <a:latin typeface="arial"/>
              <a:ea typeface="ＭＳ Ｐゴシック"/>
              <a:cs typeface="arial"/>
            </a:endParaRPr>
          </a:p>
          <a:p>
            <a:pPr marL="285750" indent="-285750">
              <a:buFont typeface="Arial" panose="020B0604020202020204" pitchFamily="34" charset="0"/>
              <a:buChar char="•"/>
            </a:pPr>
            <a:r>
              <a:rPr lang="en-US" b="0" dirty="0">
                <a:latin typeface="arial"/>
                <a:ea typeface="ＭＳ Ｐゴシック"/>
              </a:rPr>
              <a:t>Assuring neutrality of all beads before beginning the experiment</a:t>
            </a:r>
          </a:p>
          <a:p>
            <a:pPr marL="565150" lvl="1" indent="-285750">
              <a:buFont typeface="Arial" panose="020B0604020202020204" pitchFamily="34" charset="0"/>
              <a:buChar char="•"/>
            </a:pPr>
            <a:r>
              <a:rPr lang="en-US" dirty="0">
                <a:latin typeface="arial"/>
                <a:ea typeface="ＭＳ Ｐゴシック"/>
                <a:cs typeface="arial"/>
              </a:rPr>
              <a:t>First Experiments: beads added to tray in layers and neutralized with ionizer fan after each layer</a:t>
            </a:r>
          </a:p>
          <a:p>
            <a:pPr marL="565150" lvl="1" indent="-285750">
              <a:buFont typeface="Arial" panose="020B0604020202020204" pitchFamily="34" charset="0"/>
              <a:buChar char="•"/>
            </a:pPr>
            <a:r>
              <a:rPr lang="en-US" dirty="0">
                <a:latin typeface="arial"/>
                <a:ea typeface="ＭＳ Ｐゴシック"/>
                <a:cs typeface="arial"/>
              </a:rPr>
              <a:t>Later Experiments: beads neutralized with ionizer fan directly as they were poured into tray</a:t>
            </a:r>
          </a:p>
          <a:p>
            <a:pPr marL="565150" lvl="1" indent="-285750">
              <a:buFont typeface="Arial" panose="020B0604020202020204" pitchFamily="34" charset="0"/>
              <a:buChar char="•"/>
            </a:pPr>
            <a:r>
              <a:rPr lang="en-US" b="0" dirty="0">
                <a:latin typeface="arial"/>
                <a:ea typeface="ＭＳ Ｐゴシック"/>
                <a:cs typeface="arial"/>
              </a:rPr>
              <a:t>Field m</a:t>
            </a:r>
            <a:r>
              <a:rPr lang="en-US" dirty="0">
                <a:latin typeface="arial"/>
                <a:ea typeface="ＭＳ Ｐゴシック"/>
                <a:cs typeface="arial"/>
              </a:rPr>
              <a:t>eter was used to verify neutrality of particle bed before starting experiment</a:t>
            </a:r>
            <a:endParaRPr lang="en-US" b="0" dirty="0">
              <a:latin typeface="arial"/>
              <a:ea typeface="ＭＳ Ｐゴシック"/>
              <a:cs typeface="arial"/>
            </a:endParaRPr>
          </a:p>
          <a:p>
            <a:pPr marL="285750" indent="-285750">
              <a:buFont typeface="Arial" panose="020B0604020202020204" pitchFamily="34" charset="0"/>
              <a:buChar char="•"/>
            </a:pPr>
            <a:r>
              <a:rPr lang="en-US" b="0" dirty="0">
                <a:latin typeface="arial"/>
                <a:ea typeface="ＭＳ Ｐゴシック"/>
              </a:rPr>
              <a:t>Larger particles tend to avalanche all at once compared to smaller particles</a:t>
            </a:r>
          </a:p>
          <a:p>
            <a:pPr marL="565150" lvl="1" indent="-285750">
              <a:buFont typeface="Arial" panose="020B0604020202020204" pitchFamily="34" charset="0"/>
              <a:buChar char="•"/>
            </a:pPr>
            <a:r>
              <a:rPr lang="en-US" dirty="0">
                <a:latin typeface="arial"/>
                <a:ea typeface="ＭＳ Ｐゴシック"/>
                <a:cs typeface="arial"/>
              </a:rPr>
              <a:t>Attempted to run experiments multiple times until clean capture, but data for larger particles is sparse</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5</a:t>
            </a:fld>
            <a:endParaRPr lang="uk-UA" sz="1400"/>
          </a:p>
        </p:txBody>
      </p:sp>
    </p:spTree>
    <p:extLst>
      <p:ext uri="{BB962C8B-B14F-4D97-AF65-F5344CB8AC3E}">
        <p14:creationId xmlns:p14="http://schemas.microsoft.com/office/powerpoint/2010/main" val="2762297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Setup: Tray Design</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10972800" cy="4611467"/>
          </a:xfrm>
        </p:spPr>
        <p:txBody>
          <a:bodyPr/>
          <a:lstStyle/>
          <a:p>
            <a:pPr marL="285750" indent="-285750">
              <a:buFont typeface="Arial" panose="020B0604020202020204" pitchFamily="34" charset="0"/>
              <a:buChar char="•"/>
            </a:pPr>
            <a:r>
              <a:rPr lang="en-US" b="0"/>
              <a:t>Several profiles were examined to limit avalanching and minimize wall interactions</a:t>
            </a:r>
          </a:p>
          <a:p>
            <a:pPr marL="285750" indent="-285750">
              <a:buFont typeface="Arial" panose="020B0604020202020204" pitchFamily="34" charset="0"/>
              <a:buChar char="•"/>
            </a:pPr>
            <a:r>
              <a:rPr lang="en-US" b="0"/>
              <a:t>Worked well to vary flow rate of particles, but significant particle-wall charging was still measured</a:t>
            </a:r>
            <a:endParaRPr lang="en-US"/>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6</a:t>
            </a:fld>
            <a:endParaRPr lang="uk-UA" sz="1400"/>
          </a:p>
        </p:txBody>
      </p:sp>
      <p:pic>
        <p:nvPicPr>
          <p:cNvPr id="3" name="Picture 2" descr="A picture containing engine, dirty, gear&#10;&#10;Description automatically generated">
            <a:extLst>
              <a:ext uri="{FF2B5EF4-FFF2-40B4-BE49-F238E27FC236}">
                <a16:creationId xmlns:a16="http://schemas.microsoft.com/office/drawing/2014/main" id="{4B0023C4-D08D-DBF7-C3F3-AC32686C7588}"/>
              </a:ext>
            </a:extLst>
          </p:cNvPr>
          <p:cNvPicPr>
            <a:picLocks noChangeAspect="1"/>
          </p:cNvPicPr>
          <p:nvPr/>
        </p:nvPicPr>
        <p:blipFill rotWithShape="1">
          <a:blip r:embed="rId3">
            <a:extLst>
              <a:ext uri="{28A0092B-C50C-407E-A947-70E740481C1C}">
                <a14:useLocalDpi xmlns:a14="http://schemas.microsoft.com/office/drawing/2010/main" val="0"/>
              </a:ext>
            </a:extLst>
          </a:blip>
          <a:srcRect t="19456" r="7726" b="19184"/>
          <a:stretch/>
        </p:blipFill>
        <p:spPr>
          <a:xfrm>
            <a:off x="1187968" y="2538716"/>
            <a:ext cx="2289082" cy="3294418"/>
          </a:xfrm>
          <a:prstGeom prst="rect">
            <a:avLst/>
          </a:prstGeom>
        </p:spPr>
      </p:pic>
      <p:pic>
        <p:nvPicPr>
          <p:cNvPr id="4" name="Picture 3" descr="A picture containing indoor, toilet, dirty&#10;&#10;Description automatically generated">
            <a:extLst>
              <a:ext uri="{FF2B5EF4-FFF2-40B4-BE49-F238E27FC236}">
                <a16:creationId xmlns:a16="http://schemas.microsoft.com/office/drawing/2014/main" id="{9FB85A55-79DC-3F8C-5208-2789219F15AD}"/>
              </a:ext>
            </a:extLst>
          </p:cNvPr>
          <p:cNvPicPr>
            <a:picLocks noChangeAspect="1"/>
          </p:cNvPicPr>
          <p:nvPr/>
        </p:nvPicPr>
        <p:blipFill rotWithShape="1">
          <a:blip r:embed="rId4">
            <a:extLst>
              <a:ext uri="{28A0092B-C50C-407E-A947-70E740481C1C}">
                <a14:useLocalDpi xmlns:a14="http://schemas.microsoft.com/office/drawing/2010/main" val="0"/>
              </a:ext>
            </a:extLst>
          </a:blip>
          <a:srcRect t="11480" b="14904"/>
          <a:stretch/>
        </p:blipFill>
        <p:spPr>
          <a:xfrm>
            <a:off x="3744356" y="2538716"/>
            <a:ext cx="2076874" cy="3308878"/>
          </a:xfrm>
          <a:prstGeom prst="rect">
            <a:avLst/>
          </a:prstGeom>
        </p:spPr>
      </p:pic>
      <p:pic>
        <p:nvPicPr>
          <p:cNvPr id="5" name="Picture 4" descr="A picture containing dirty&#10;&#10;Description automatically generated">
            <a:extLst>
              <a:ext uri="{FF2B5EF4-FFF2-40B4-BE49-F238E27FC236}">
                <a16:creationId xmlns:a16="http://schemas.microsoft.com/office/drawing/2014/main" id="{8CF43540-B19F-A972-7461-BA0C5BBFD8A3}"/>
              </a:ext>
            </a:extLst>
          </p:cNvPr>
          <p:cNvPicPr>
            <a:picLocks noChangeAspect="1"/>
          </p:cNvPicPr>
          <p:nvPr/>
        </p:nvPicPr>
        <p:blipFill rotWithShape="1">
          <a:blip r:embed="rId5">
            <a:extLst>
              <a:ext uri="{28A0092B-C50C-407E-A947-70E740481C1C}">
                <a14:useLocalDpi xmlns:a14="http://schemas.microsoft.com/office/drawing/2010/main" val="0"/>
              </a:ext>
            </a:extLst>
          </a:blip>
          <a:srcRect t="12323" b="10613"/>
          <a:stretch/>
        </p:blipFill>
        <p:spPr>
          <a:xfrm>
            <a:off x="8430329" y="2538716"/>
            <a:ext cx="1983913" cy="3308878"/>
          </a:xfrm>
          <a:prstGeom prst="rect">
            <a:avLst/>
          </a:prstGeom>
          <a:ln w="76200">
            <a:solidFill>
              <a:srgbClr val="00B050"/>
            </a:solidFill>
          </a:ln>
        </p:spPr>
      </p:pic>
      <p:pic>
        <p:nvPicPr>
          <p:cNvPr id="8" name="Picture 7" descr="A close-up of a helmet&#10;&#10;Description automatically generated with low confidence">
            <a:extLst>
              <a:ext uri="{FF2B5EF4-FFF2-40B4-BE49-F238E27FC236}">
                <a16:creationId xmlns:a16="http://schemas.microsoft.com/office/drawing/2014/main" id="{03AA7429-0B63-8EC0-1AB0-DB8C9B4B65AC}"/>
              </a:ext>
            </a:extLst>
          </p:cNvPr>
          <p:cNvPicPr>
            <a:picLocks noChangeAspect="1"/>
          </p:cNvPicPr>
          <p:nvPr/>
        </p:nvPicPr>
        <p:blipFill rotWithShape="1">
          <a:blip r:embed="rId6">
            <a:extLst>
              <a:ext uri="{28A0092B-C50C-407E-A947-70E740481C1C}">
                <a14:useLocalDpi xmlns:a14="http://schemas.microsoft.com/office/drawing/2010/main" val="0"/>
              </a:ext>
            </a:extLst>
          </a:blip>
          <a:srcRect t="14948" b="11228"/>
          <a:stretch/>
        </p:blipFill>
        <p:spPr>
          <a:xfrm>
            <a:off x="6088536" y="2533113"/>
            <a:ext cx="2074487" cy="3314481"/>
          </a:xfrm>
          <a:prstGeom prst="rect">
            <a:avLst/>
          </a:prstGeom>
        </p:spPr>
      </p:pic>
    </p:spTree>
    <p:extLst>
      <p:ext uri="{BB962C8B-B14F-4D97-AF65-F5344CB8AC3E}">
        <p14:creationId xmlns:p14="http://schemas.microsoft.com/office/powerpoint/2010/main" val="1220807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Setup: Wall Isolation</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4451927" cy="4611467"/>
          </a:xfrm>
        </p:spPr>
        <p:txBody>
          <a:bodyPr/>
          <a:lstStyle/>
          <a:p>
            <a:pPr marL="285750" indent="-285750">
              <a:buFont typeface="Arial" panose="020B0604020202020204" pitchFamily="34" charset="0"/>
              <a:buChar char="•"/>
            </a:pPr>
            <a:r>
              <a:rPr lang="en-US" b="0"/>
              <a:t>Double-sided tape was used to adhere layer of particles to wall of tray</a:t>
            </a:r>
          </a:p>
          <a:p>
            <a:pPr marL="285750" indent="-285750">
              <a:buFont typeface="Arial" panose="020B0604020202020204" pitchFamily="34" charset="0"/>
              <a:buChar char="•"/>
            </a:pPr>
            <a:r>
              <a:rPr lang="en-US" b="0"/>
              <a:t>Ensures particles only interact with other particles and not tray walls</a:t>
            </a:r>
          </a:p>
          <a:p>
            <a:pPr marL="285750" indent="-285750">
              <a:buFont typeface="Arial" panose="020B0604020202020204" pitchFamily="34" charset="0"/>
              <a:buChar char="•"/>
            </a:pPr>
            <a:r>
              <a:rPr lang="en-US" b="0"/>
              <a:t>Open front profile prone to avalanching of large particles, but necessary</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7</a:t>
            </a:fld>
            <a:endParaRPr lang="uk-UA" sz="1400"/>
          </a:p>
        </p:txBody>
      </p:sp>
      <p:pic>
        <p:nvPicPr>
          <p:cNvPr id="2" name="Picture 1" descr="A picture containing dirty&#10;&#10;Description automatically generated">
            <a:extLst>
              <a:ext uri="{FF2B5EF4-FFF2-40B4-BE49-F238E27FC236}">
                <a16:creationId xmlns:a16="http://schemas.microsoft.com/office/drawing/2014/main" id="{8549BBB9-8055-D5F8-5F96-10DA6352E3AE}"/>
              </a:ext>
            </a:extLst>
          </p:cNvPr>
          <p:cNvPicPr>
            <a:picLocks noChangeAspect="1"/>
          </p:cNvPicPr>
          <p:nvPr/>
        </p:nvPicPr>
        <p:blipFill rotWithShape="1">
          <a:blip r:embed="rId3">
            <a:extLst>
              <a:ext uri="{28A0092B-C50C-407E-A947-70E740481C1C}">
                <a14:useLocalDpi xmlns:a14="http://schemas.microsoft.com/office/drawing/2010/main" val="0"/>
              </a:ext>
            </a:extLst>
          </a:blip>
          <a:srcRect t="19253" r="12482" b="20000"/>
          <a:stretch/>
        </p:blipFill>
        <p:spPr>
          <a:xfrm>
            <a:off x="8769094" y="1600196"/>
            <a:ext cx="2813306" cy="4226168"/>
          </a:xfrm>
          <a:prstGeom prst="rect">
            <a:avLst/>
          </a:prstGeom>
        </p:spPr>
      </p:pic>
      <p:pic>
        <p:nvPicPr>
          <p:cNvPr id="9" name="Picture 8">
            <a:extLst>
              <a:ext uri="{FF2B5EF4-FFF2-40B4-BE49-F238E27FC236}">
                <a16:creationId xmlns:a16="http://schemas.microsoft.com/office/drawing/2014/main" id="{011B8CF1-FCE3-8A3B-3EBD-154B10E3A373}"/>
              </a:ext>
            </a:extLst>
          </p:cNvPr>
          <p:cNvPicPr>
            <a:picLocks noChangeAspect="1"/>
          </p:cNvPicPr>
          <p:nvPr/>
        </p:nvPicPr>
        <p:blipFill rotWithShape="1">
          <a:blip r:embed="rId4">
            <a:extLst>
              <a:ext uri="{28A0092B-C50C-407E-A947-70E740481C1C}">
                <a14:useLocalDpi xmlns:a14="http://schemas.microsoft.com/office/drawing/2010/main" val="0"/>
              </a:ext>
            </a:extLst>
          </a:blip>
          <a:srcRect t="23663" r="11230" b="30350"/>
          <a:stretch/>
        </p:blipFill>
        <p:spPr>
          <a:xfrm>
            <a:off x="5201259" y="2005947"/>
            <a:ext cx="3045632" cy="3414665"/>
          </a:xfrm>
          <a:prstGeom prst="rect">
            <a:avLst/>
          </a:prstGeom>
        </p:spPr>
      </p:pic>
      <p:grpSp>
        <p:nvGrpSpPr>
          <p:cNvPr id="43" name="Group 42">
            <a:extLst>
              <a:ext uri="{FF2B5EF4-FFF2-40B4-BE49-F238E27FC236}">
                <a16:creationId xmlns:a16="http://schemas.microsoft.com/office/drawing/2014/main" id="{05BD7B6E-C744-ED6D-C581-51FD9F098389}"/>
              </a:ext>
            </a:extLst>
          </p:cNvPr>
          <p:cNvGrpSpPr/>
          <p:nvPr/>
        </p:nvGrpSpPr>
        <p:grpSpPr>
          <a:xfrm>
            <a:off x="1365684" y="3564305"/>
            <a:ext cx="3253870" cy="2647362"/>
            <a:chOff x="399362" y="3887564"/>
            <a:chExt cx="2842728" cy="2099387"/>
          </a:xfrm>
        </p:grpSpPr>
        <p:grpSp>
          <p:nvGrpSpPr>
            <p:cNvPr id="44" name="Group 43">
              <a:extLst>
                <a:ext uri="{FF2B5EF4-FFF2-40B4-BE49-F238E27FC236}">
                  <a16:creationId xmlns:a16="http://schemas.microsoft.com/office/drawing/2014/main" id="{D819E7D8-06BA-39E5-57F3-DBD37D293E56}"/>
                </a:ext>
              </a:extLst>
            </p:cNvPr>
            <p:cNvGrpSpPr/>
            <p:nvPr/>
          </p:nvGrpSpPr>
          <p:grpSpPr>
            <a:xfrm>
              <a:off x="817695" y="4094633"/>
              <a:ext cx="1935327" cy="1756973"/>
              <a:chOff x="8873763" y="2453951"/>
              <a:chExt cx="1935327" cy="1756973"/>
            </a:xfrm>
          </p:grpSpPr>
          <p:sp>
            <p:nvSpPr>
              <p:cNvPr id="63" name="Rectangle 62">
                <a:extLst>
                  <a:ext uri="{FF2B5EF4-FFF2-40B4-BE49-F238E27FC236}">
                    <a16:creationId xmlns:a16="http://schemas.microsoft.com/office/drawing/2014/main" id="{CB116EAC-FE8E-42E4-D520-8F09DDAE829C}"/>
                  </a:ext>
                </a:extLst>
              </p:cNvPr>
              <p:cNvSpPr/>
              <p:nvPr/>
            </p:nvSpPr>
            <p:spPr>
              <a:xfrm rot="954835">
                <a:off x="9254821" y="2671702"/>
                <a:ext cx="769617" cy="350065"/>
              </a:xfrm>
              <a:prstGeom prst="rect">
                <a:avLst/>
              </a:prstGeom>
              <a:solidFill>
                <a:sysClr val="window" lastClr="FFFFFF"/>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Flowchart: Magnetic Disk 63">
                <a:extLst>
                  <a:ext uri="{FF2B5EF4-FFF2-40B4-BE49-F238E27FC236}">
                    <a16:creationId xmlns:a16="http://schemas.microsoft.com/office/drawing/2014/main" id="{905B04B9-B199-4F71-B647-818DF7A4F84A}"/>
                  </a:ext>
                </a:extLst>
              </p:cNvPr>
              <p:cNvSpPr/>
              <p:nvPr/>
            </p:nvSpPr>
            <p:spPr>
              <a:xfrm>
                <a:off x="8882743" y="3676261"/>
                <a:ext cx="410547" cy="177282"/>
              </a:xfrm>
              <a:prstGeom prst="flowChartMagneticDisk">
                <a:avLst/>
              </a:prstGeom>
              <a:solidFill>
                <a:sysClr val="window" lastClr="FFFFFF"/>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5" name="Straight Connector 64">
                <a:extLst>
                  <a:ext uri="{FF2B5EF4-FFF2-40B4-BE49-F238E27FC236}">
                    <a16:creationId xmlns:a16="http://schemas.microsoft.com/office/drawing/2014/main" id="{4FA42FB9-1A68-FCD0-BBBD-1B32246EC8A6}"/>
                  </a:ext>
                </a:extLst>
              </p:cNvPr>
              <p:cNvCxnSpPr>
                <a:cxnSpLocks/>
                <a:stCxn id="64" idx="1"/>
              </p:cNvCxnSpPr>
              <p:nvPr/>
            </p:nvCxnSpPr>
            <p:spPr>
              <a:xfrm flipH="1" flipV="1">
                <a:off x="9088016" y="2453951"/>
                <a:ext cx="1" cy="1222310"/>
              </a:xfrm>
              <a:prstGeom prst="line">
                <a:avLst/>
              </a:prstGeom>
              <a:noFill/>
              <a:ln w="57150" cap="flat" cmpd="sng" algn="ctr">
                <a:solidFill>
                  <a:sysClr val="windowText" lastClr="000000"/>
                </a:solidFill>
                <a:prstDash val="solid"/>
              </a:ln>
              <a:effectLst/>
            </p:spPr>
          </p:cxnSp>
          <p:sp>
            <p:nvSpPr>
              <p:cNvPr id="66" name="Rectangle: Rounded Corners 65">
                <a:extLst>
                  <a:ext uri="{FF2B5EF4-FFF2-40B4-BE49-F238E27FC236}">
                    <a16:creationId xmlns:a16="http://schemas.microsoft.com/office/drawing/2014/main" id="{473E7403-0009-8BA0-5245-E02C5CD75FB2}"/>
                  </a:ext>
                </a:extLst>
              </p:cNvPr>
              <p:cNvSpPr/>
              <p:nvPr/>
            </p:nvSpPr>
            <p:spPr>
              <a:xfrm>
                <a:off x="9000479" y="2714797"/>
                <a:ext cx="175073" cy="74645"/>
              </a:xfrm>
              <a:prstGeom prst="roundRect">
                <a:avLst/>
              </a:prstGeom>
              <a:solidFill>
                <a:sysClr val="window" lastClr="FFFFFF"/>
              </a:solidFill>
              <a:ln w="952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7" name="Straight Connector 66">
                <a:extLst>
                  <a:ext uri="{FF2B5EF4-FFF2-40B4-BE49-F238E27FC236}">
                    <a16:creationId xmlns:a16="http://schemas.microsoft.com/office/drawing/2014/main" id="{5A37991A-1206-ECB0-36AE-9E9440440FE0}"/>
                  </a:ext>
                </a:extLst>
              </p:cNvPr>
              <p:cNvCxnSpPr>
                <a:cxnSpLocks/>
              </p:cNvCxnSpPr>
              <p:nvPr/>
            </p:nvCxnSpPr>
            <p:spPr>
              <a:xfrm flipH="1" flipV="1">
                <a:off x="9175552" y="2752119"/>
                <a:ext cx="87537" cy="37323"/>
              </a:xfrm>
              <a:prstGeom prst="line">
                <a:avLst/>
              </a:prstGeom>
              <a:noFill/>
              <a:ln w="28575" cap="flat" cmpd="sng" algn="ctr">
                <a:solidFill>
                  <a:sysClr val="windowText" lastClr="000000"/>
                </a:solidFill>
                <a:prstDash val="solid"/>
              </a:ln>
              <a:effectLst/>
            </p:spPr>
          </p:cxnSp>
          <p:cxnSp>
            <p:nvCxnSpPr>
              <p:cNvPr id="68" name="Straight Arrow Connector 67">
                <a:extLst>
                  <a:ext uri="{FF2B5EF4-FFF2-40B4-BE49-F238E27FC236}">
                    <a16:creationId xmlns:a16="http://schemas.microsoft.com/office/drawing/2014/main" id="{90CEC77A-D986-F874-B762-9ACC81D45A2C}"/>
                  </a:ext>
                </a:extLst>
              </p:cNvPr>
              <p:cNvCxnSpPr/>
              <p:nvPr/>
            </p:nvCxnSpPr>
            <p:spPr>
              <a:xfrm flipV="1">
                <a:off x="8882743" y="2513784"/>
                <a:ext cx="0" cy="723938"/>
              </a:xfrm>
              <a:prstGeom prst="straightConnector1">
                <a:avLst/>
              </a:prstGeom>
              <a:noFill/>
              <a:ln w="12700" cap="flat" cmpd="sng" algn="ctr">
                <a:solidFill>
                  <a:sysClr val="windowText" lastClr="000000"/>
                </a:solidFill>
                <a:prstDash val="solid"/>
                <a:tailEnd type="triangle"/>
              </a:ln>
              <a:effectLst/>
            </p:spPr>
          </p:cxnSp>
          <p:sp>
            <p:nvSpPr>
              <p:cNvPr id="69" name="Arrow: Curved Right 68">
                <a:extLst>
                  <a:ext uri="{FF2B5EF4-FFF2-40B4-BE49-F238E27FC236}">
                    <a16:creationId xmlns:a16="http://schemas.microsoft.com/office/drawing/2014/main" id="{9B3E522F-8457-1254-D5BB-B285A645A38C}"/>
                  </a:ext>
                </a:extLst>
              </p:cNvPr>
              <p:cNvSpPr/>
              <p:nvPr/>
            </p:nvSpPr>
            <p:spPr>
              <a:xfrm>
                <a:off x="8882743" y="3363008"/>
                <a:ext cx="410547" cy="187359"/>
              </a:xfrm>
              <a:prstGeom prst="curvedRightArrow">
                <a:avLst/>
              </a:prstGeom>
              <a:solidFill>
                <a:sysClr val="window" lastClr="FFFFFF"/>
              </a:solidFill>
              <a:ln w="952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cxnSp>
            <p:nvCxnSpPr>
              <p:cNvPr id="70" name="Straight Connector 69">
                <a:extLst>
                  <a:ext uri="{FF2B5EF4-FFF2-40B4-BE49-F238E27FC236}">
                    <a16:creationId xmlns:a16="http://schemas.microsoft.com/office/drawing/2014/main" id="{F3B85579-4367-D4CD-6D8C-0E9241C6DD4C}"/>
                  </a:ext>
                </a:extLst>
              </p:cNvPr>
              <p:cNvCxnSpPr>
                <a:cxnSpLocks/>
              </p:cNvCxnSpPr>
              <p:nvPr/>
            </p:nvCxnSpPr>
            <p:spPr>
              <a:xfrm flipV="1">
                <a:off x="9088015" y="3237722"/>
                <a:ext cx="0" cy="233266"/>
              </a:xfrm>
              <a:prstGeom prst="line">
                <a:avLst/>
              </a:prstGeom>
              <a:noFill/>
              <a:ln w="57150" cap="flat" cmpd="sng" algn="ctr">
                <a:solidFill>
                  <a:sysClr val="windowText" lastClr="000000"/>
                </a:solidFill>
                <a:prstDash val="solid"/>
              </a:ln>
              <a:effectLst/>
            </p:spPr>
          </p:cxnSp>
          <p:sp>
            <p:nvSpPr>
              <p:cNvPr id="71" name="Flowchart: Magnetic Disk 70">
                <a:extLst>
                  <a:ext uri="{FF2B5EF4-FFF2-40B4-BE49-F238E27FC236}">
                    <a16:creationId xmlns:a16="http://schemas.microsoft.com/office/drawing/2014/main" id="{E32F3D03-87A2-186A-A580-D727ACC277C0}"/>
                  </a:ext>
                </a:extLst>
              </p:cNvPr>
              <p:cNvSpPr/>
              <p:nvPr/>
            </p:nvSpPr>
            <p:spPr>
              <a:xfrm>
                <a:off x="9986588" y="3263936"/>
                <a:ext cx="625129" cy="946988"/>
              </a:xfrm>
              <a:prstGeom prst="flowChartMagneticDisk">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2" name="TextBox 71">
                <a:extLst>
                  <a:ext uri="{FF2B5EF4-FFF2-40B4-BE49-F238E27FC236}">
                    <a16:creationId xmlns:a16="http://schemas.microsoft.com/office/drawing/2014/main" id="{18E0BEE8-4D71-3D19-8201-8800FE1EA00D}"/>
                  </a:ext>
                </a:extLst>
              </p:cNvPr>
              <p:cNvSpPr txBox="1"/>
              <p:nvPr/>
            </p:nvSpPr>
            <p:spPr>
              <a:xfrm>
                <a:off x="9764061" y="3648500"/>
                <a:ext cx="1045029" cy="415498"/>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Faraday</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Cup</a:t>
                </a:r>
              </a:p>
            </p:txBody>
          </p:sp>
          <p:sp>
            <p:nvSpPr>
              <p:cNvPr id="73" name="TextBox 72">
                <a:extLst>
                  <a:ext uri="{FF2B5EF4-FFF2-40B4-BE49-F238E27FC236}">
                    <a16:creationId xmlns:a16="http://schemas.microsoft.com/office/drawing/2014/main" id="{3E766F72-7FC5-DDCA-2127-B21656B7E12C}"/>
                  </a:ext>
                </a:extLst>
              </p:cNvPr>
              <p:cNvSpPr txBox="1"/>
              <p:nvPr/>
            </p:nvSpPr>
            <p:spPr>
              <a:xfrm>
                <a:off x="8873763" y="3869272"/>
                <a:ext cx="587466" cy="196228"/>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prstClr val="black"/>
                    </a:solidFill>
                    <a:effectLst/>
                    <a:uLnTx/>
                    <a:uFillTx/>
                  </a:rPr>
                  <a:t>Motor</a:t>
                </a:r>
              </a:p>
            </p:txBody>
          </p:sp>
          <p:sp>
            <p:nvSpPr>
              <p:cNvPr id="74" name="Rectangle 73">
                <a:extLst>
                  <a:ext uri="{FF2B5EF4-FFF2-40B4-BE49-F238E27FC236}">
                    <a16:creationId xmlns:a16="http://schemas.microsoft.com/office/drawing/2014/main" id="{ACA09B88-35D7-D166-D3F9-8924C6C9986F}"/>
                  </a:ext>
                </a:extLst>
              </p:cNvPr>
              <p:cNvSpPr/>
              <p:nvPr/>
            </p:nvSpPr>
            <p:spPr>
              <a:xfrm rot="954835">
                <a:off x="9231389" y="2879350"/>
                <a:ext cx="769617" cy="138360"/>
              </a:xfrm>
              <a:prstGeom prst="rect">
                <a:avLst/>
              </a:prstGeom>
              <a:solidFill>
                <a:srgbClr val="E2E498">
                  <a:alpha val="65098"/>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5" name="TextBox 74">
                <a:extLst>
                  <a:ext uri="{FF2B5EF4-FFF2-40B4-BE49-F238E27FC236}">
                    <a16:creationId xmlns:a16="http://schemas.microsoft.com/office/drawing/2014/main" id="{E9FA811A-661E-D67C-7CE9-232142E38F4A}"/>
                  </a:ext>
                </a:extLst>
              </p:cNvPr>
              <p:cNvSpPr txBox="1"/>
              <p:nvPr/>
            </p:nvSpPr>
            <p:spPr>
              <a:xfrm rot="964034">
                <a:off x="9181219" y="2891920"/>
                <a:ext cx="1175657" cy="200055"/>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prstClr val="black"/>
                    </a:solidFill>
                    <a:effectLst/>
                    <a:uLnTx/>
                    <a:uFillTx/>
                  </a:rPr>
                  <a:t>Double Sided Tape</a:t>
                </a:r>
              </a:p>
            </p:txBody>
          </p:sp>
        </p:grpSp>
        <p:grpSp>
          <p:nvGrpSpPr>
            <p:cNvPr id="45" name="Group 44">
              <a:extLst>
                <a:ext uri="{FF2B5EF4-FFF2-40B4-BE49-F238E27FC236}">
                  <a16:creationId xmlns:a16="http://schemas.microsoft.com/office/drawing/2014/main" id="{04795365-CE8B-A19F-5FE8-6585DDE1A847}"/>
                </a:ext>
              </a:extLst>
            </p:cNvPr>
            <p:cNvGrpSpPr/>
            <p:nvPr/>
          </p:nvGrpSpPr>
          <p:grpSpPr>
            <a:xfrm rot="20485655">
              <a:off x="2076678" y="4624458"/>
              <a:ext cx="251114" cy="428470"/>
              <a:chOff x="7603207" y="544581"/>
              <a:chExt cx="307034" cy="509209"/>
            </a:xfrm>
          </p:grpSpPr>
          <p:sp>
            <p:nvSpPr>
              <p:cNvPr id="56" name="Oval 55">
                <a:extLst>
                  <a:ext uri="{FF2B5EF4-FFF2-40B4-BE49-F238E27FC236}">
                    <a16:creationId xmlns:a16="http://schemas.microsoft.com/office/drawing/2014/main" id="{1FC77ABB-CCDE-3717-C4C3-439BBD674B69}"/>
                  </a:ext>
                </a:extLst>
              </p:cNvPr>
              <p:cNvSpPr/>
              <p:nvPr/>
            </p:nvSpPr>
            <p:spPr>
              <a:xfrm>
                <a:off x="7681270" y="933913"/>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9C597CFF-F12C-106A-BFB9-5FB3180E932E}"/>
                  </a:ext>
                </a:extLst>
              </p:cNvPr>
              <p:cNvSpPr/>
              <p:nvPr/>
            </p:nvSpPr>
            <p:spPr>
              <a:xfrm>
                <a:off x="7784325" y="544581"/>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BA96A68B-06E5-244C-0449-DE4D76F9E46B}"/>
                  </a:ext>
                </a:extLst>
              </p:cNvPr>
              <p:cNvSpPr/>
              <p:nvPr/>
            </p:nvSpPr>
            <p:spPr>
              <a:xfrm>
                <a:off x="7834604" y="836743"/>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A5C32A55-E542-23BA-D53B-BA10E5D542C6}"/>
                  </a:ext>
                </a:extLst>
              </p:cNvPr>
              <p:cNvSpPr/>
              <p:nvPr/>
            </p:nvSpPr>
            <p:spPr>
              <a:xfrm>
                <a:off x="7864522" y="1008071"/>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AC161257-8923-68C2-8792-463F1C9617F7}"/>
                  </a:ext>
                </a:extLst>
              </p:cNvPr>
              <p:cNvSpPr/>
              <p:nvPr/>
            </p:nvSpPr>
            <p:spPr>
              <a:xfrm>
                <a:off x="7603750" y="586939"/>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2FE5E190-EE95-7CD3-2A44-DAF5848F3AAE}"/>
                  </a:ext>
                </a:extLst>
              </p:cNvPr>
              <p:cNvSpPr/>
              <p:nvPr/>
            </p:nvSpPr>
            <p:spPr>
              <a:xfrm>
                <a:off x="7603207" y="766917"/>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034ACF51-F816-8CF3-6898-F6833D1FDFE1}"/>
                  </a:ext>
                </a:extLst>
              </p:cNvPr>
              <p:cNvSpPr/>
              <p:nvPr/>
            </p:nvSpPr>
            <p:spPr>
              <a:xfrm>
                <a:off x="7738991" y="721544"/>
                <a:ext cx="45719" cy="45719"/>
              </a:xfrm>
              <a:prstGeom prst="ellipse">
                <a:avLst/>
              </a:prstGeom>
              <a:solidFill>
                <a:sysClr val="windowText" lastClr="000000"/>
              </a:solidFill>
              <a:ln w="158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46" name="Rectangle 45">
              <a:extLst>
                <a:ext uri="{FF2B5EF4-FFF2-40B4-BE49-F238E27FC236}">
                  <a16:creationId xmlns:a16="http://schemas.microsoft.com/office/drawing/2014/main" id="{947C0CAE-B48E-8BFA-313E-374DAC798F4A}"/>
                </a:ext>
              </a:extLst>
            </p:cNvPr>
            <p:cNvSpPr/>
            <p:nvPr/>
          </p:nvSpPr>
          <p:spPr>
            <a:xfrm>
              <a:off x="399362" y="3887564"/>
              <a:ext cx="2842728" cy="2099387"/>
            </a:xfrm>
            <a:prstGeom prst="rect">
              <a:avLst/>
            </a:prstGeom>
            <a:noFill/>
            <a:ln w="15875" cap="flat" cmpd="sng" algn="ctr">
              <a:solidFill>
                <a:sysClr val="windowText" lastClr="000000"/>
              </a:solidFill>
              <a:prstDash val="dash"/>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4E375EFD-0681-0478-1E2B-F91DC75A1172}"/>
                </a:ext>
              </a:extLst>
            </p:cNvPr>
            <p:cNvSpPr txBox="1"/>
            <p:nvPr/>
          </p:nvSpPr>
          <p:spPr>
            <a:xfrm>
              <a:off x="2286462" y="4044005"/>
              <a:ext cx="836104" cy="43088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prstClr val="black"/>
                  </a:solidFill>
                  <a:effectLst/>
                  <a:uLnTx/>
                  <a:uFillTx/>
                </a:rPr>
                <a:t>Vacuum Chamber</a:t>
              </a:r>
            </a:p>
          </p:txBody>
        </p:sp>
        <p:cxnSp>
          <p:nvCxnSpPr>
            <p:cNvPr id="49" name="Straight Connector 48">
              <a:extLst>
                <a:ext uri="{FF2B5EF4-FFF2-40B4-BE49-F238E27FC236}">
                  <a16:creationId xmlns:a16="http://schemas.microsoft.com/office/drawing/2014/main" id="{9EC563F3-BD77-12D0-22C8-D1665C161586}"/>
                </a:ext>
              </a:extLst>
            </p:cNvPr>
            <p:cNvCxnSpPr>
              <a:cxnSpLocks/>
            </p:cNvCxnSpPr>
            <p:nvPr/>
          </p:nvCxnSpPr>
          <p:spPr>
            <a:xfrm flipH="1">
              <a:off x="1130787" y="4761253"/>
              <a:ext cx="818372" cy="0"/>
            </a:xfrm>
            <a:prstGeom prst="line">
              <a:avLst/>
            </a:prstGeom>
            <a:noFill/>
            <a:ln w="28575" cap="flat" cmpd="sng" algn="ctr">
              <a:solidFill>
                <a:sysClr val="windowText" lastClr="000000"/>
              </a:solidFill>
              <a:prstDash val="solid"/>
            </a:ln>
            <a:effectLst/>
          </p:spPr>
        </p:cxnSp>
      </p:grpSp>
    </p:spTree>
    <p:extLst>
      <p:ext uri="{BB962C8B-B14F-4D97-AF65-F5344CB8AC3E}">
        <p14:creationId xmlns:p14="http://schemas.microsoft.com/office/powerpoint/2010/main" val="3488977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Results: Mass Flow Rate</a:t>
            </a:r>
          </a:p>
        </p:txBody>
      </p:sp>
      <mc:AlternateContent xmlns:mc="http://schemas.openxmlformats.org/markup-compatibility/2006" xmlns:a14="http://schemas.microsoft.com/office/drawing/2010/main">
        <mc:Choice Requires="a14">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599" y="1600199"/>
                <a:ext cx="5596467" cy="4611467"/>
              </a:xfrm>
            </p:spPr>
            <p:txBody>
              <a:bodyPr/>
              <a:lstStyle/>
              <a:p>
                <a:pPr marL="285750" indent="-285750">
                  <a:buFont typeface="Arial" panose="020B0604020202020204" pitchFamily="34" charset="0"/>
                  <a:buChar char="•"/>
                </a:pPr>
                <a:r>
                  <a:rPr lang="en-US" b="0" dirty="0"/>
                  <a:t>Beads were poured out of tray into container on calibrated load cell in atmospheric conditions</a:t>
                </a:r>
              </a:p>
              <a:p>
                <a:pPr marL="285750" indent="-285750">
                  <a:buFont typeface="Arial" panose="020B0604020202020204" pitchFamily="34" charset="0"/>
                  <a:buChar char="•"/>
                </a:pPr>
                <a:r>
                  <a:rPr lang="en-US" b="0" dirty="0"/>
                  <a:t>Majority of mass flow occurs in 2 minutes, but experiment will be limited to first 100 seconds when mass flow rate is roughly linear</a:t>
                </a:r>
              </a:p>
              <a:p>
                <a:pPr marL="565150" lvl="1" indent="-285750">
                  <a:buFont typeface="Arial" panose="020B0604020202020204" pitchFamily="34" charset="0"/>
                  <a:buChar char="•"/>
                </a:pPr>
                <a:r>
                  <a:rPr lang="en-US" dirty="0"/>
                  <a:t>Avoids wall effects toward end of flow</a:t>
                </a:r>
                <a:endParaRPr lang="en-US" b="0" dirty="0"/>
              </a:p>
              <a:p>
                <a:pPr marL="565150" lvl="1" indent="-285750">
                  <a:buFont typeface="Arial" panose="020B0604020202020204" pitchFamily="34" charset="0"/>
                  <a:buChar char="•"/>
                </a:pPr>
                <a:r>
                  <a:rPr lang="en-US" b="0" dirty="0"/>
                  <a:t>Mass flow rate averages around </a:t>
                </a:r>
                <a14:m>
                  <m:oMath xmlns:m="http://schemas.openxmlformats.org/officeDocument/2006/math">
                    <m:r>
                      <a:rPr lang="en-US" b="0" i="1" smtClean="0">
                        <a:latin typeface="Cambria Math" panose="02040503050406030204" pitchFamily="18" charset="0"/>
                      </a:rPr>
                      <m:t>2.1</m:t>
                    </m:r>
                    <m:f>
                      <m:fPr>
                        <m:type m:val="skw"/>
                        <m:ctrlPr>
                          <a:rPr lang="en-US" b="0" i="1" smtClean="0">
                            <a:latin typeface="Cambria Math" panose="02040503050406030204" pitchFamily="18" charset="0"/>
                          </a:rPr>
                        </m:ctrlPr>
                      </m:fPr>
                      <m:num>
                        <m:r>
                          <m:rPr>
                            <m:sty m:val="p"/>
                          </m:rPr>
                          <a:rPr lang="en-US" b="0" i="0" smtClean="0">
                            <a:latin typeface="Cambria Math" panose="02040503050406030204" pitchFamily="18" charset="0"/>
                          </a:rPr>
                          <m:t>g</m:t>
                        </m:r>
                      </m:num>
                      <m:den>
                        <m:r>
                          <m:rPr>
                            <m:sty m:val="p"/>
                          </m:rPr>
                          <a:rPr lang="en-US" b="0" i="0" smtClean="0">
                            <a:latin typeface="Cambria Math" panose="02040503050406030204" pitchFamily="18" charset="0"/>
                          </a:rPr>
                          <m:t>s</m:t>
                        </m:r>
                      </m:den>
                    </m:f>
                  </m:oMath>
                </a14:m>
                <a:endParaRPr lang="en-US" b="0" dirty="0"/>
              </a:p>
            </p:txBody>
          </p:sp>
        </mc:Choice>
        <mc:Fallback xmlns="">
          <p:sp>
            <p:nvSpPr>
              <p:cNvPr id="12" name="Content Placeholder 11">
                <a:extLst>
                  <a:ext uri="{FF2B5EF4-FFF2-40B4-BE49-F238E27FC236}">
                    <a16:creationId xmlns:a16="http://schemas.microsoft.com/office/drawing/2014/main" id="{038C503C-E4FF-EE07-A857-E7A43258148E}"/>
                  </a:ext>
                </a:extLst>
              </p:cNvPr>
              <p:cNvSpPr>
                <a:spLocks noGrp="1" noRot="1" noChangeAspect="1" noMove="1" noResize="1" noEditPoints="1" noAdjustHandles="1" noChangeArrowheads="1" noChangeShapeType="1" noTextEdit="1"/>
              </p:cNvSpPr>
              <p:nvPr>
                <p:ph idx="1"/>
              </p:nvPr>
            </p:nvSpPr>
            <p:spPr>
              <a:xfrm>
                <a:off x="609599" y="1600199"/>
                <a:ext cx="5596467" cy="4611467"/>
              </a:xfrm>
              <a:blipFill>
                <a:blip r:embed="rId3"/>
                <a:stretch>
                  <a:fillRect l="-654" t="-925"/>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8</a:t>
            </a:fld>
            <a:endParaRPr lang="uk-UA" sz="1400"/>
          </a:p>
        </p:txBody>
      </p:sp>
      <p:pic>
        <p:nvPicPr>
          <p:cNvPr id="3" name="Picture 2" descr="Chart, histogram&#10;&#10;Description automatically generated">
            <a:extLst>
              <a:ext uri="{FF2B5EF4-FFF2-40B4-BE49-F238E27FC236}">
                <a16:creationId xmlns:a16="http://schemas.microsoft.com/office/drawing/2014/main" id="{29E43032-9A08-A81B-C0AE-1955CA2807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9828" y="1405010"/>
            <a:ext cx="5852172" cy="4389129"/>
          </a:xfrm>
          <a:prstGeom prst="rect">
            <a:avLst/>
          </a:prstGeom>
        </p:spPr>
      </p:pic>
    </p:spTree>
    <p:extLst>
      <p:ext uri="{BB962C8B-B14F-4D97-AF65-F5344CB8AC3E}">
        <p14:creationId xmlns:p14="http://schemas.microsoft.com/office/powerpoint/2010/main" val="3856152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Results: Larger Particles</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5596128" cy="4611467"/>
          </a:xfrm>
        </p:spPr>
        <p:txBody>
          <a:bodyPr/>
          <a:lstStyle/>
          <a:p>
            <a:pPr marL="285750" indent="-285750">
              <a:buFont typeface="Arial" panose="020B0604020202020204" pitchFamily="34" charset="0"/>
              <a:buChar char="•"/>
            </a:pPr>
            <a:r>
              <a:rPr lang="en-US" b="0"/>
              <a:t>3mm diameter glass beads under high vacuum:</a:t>
            </a:r>
          </a:p>
          <a:p>
            <a:pPr marL="565150" lvl="1" indent="-285750">
              <a:buFont typeface="Arial" panose="020B0604020202020204" pitchFamily="34" charset="0"/>
              <a:buChar char="•"/>
            </a:pPr>
            <a:r>
              <a:rPr lang="en-US" b="0"/>
              <a:t>Larger particl</a:t>
            </a:r>
            <a:r>
              <a:rPr lang="en-US"/>
              <a:t>es have fewer interactions and do not charge to the same degree as smaller ones</a:t>
            </a:r>
          </a:p>
          <a:p>
            <a:pPr marL="565150" lvl="1" indent="-285750">
              <a:buFont typeface="Arial" panose="020B0604020202020204" pitchFamily="34" charset="0"/>
              <a:buChar char="•"/>
            </a:pPr>
            <a:r>
              <a:rPr lang="en-US" b="0"/>
              <a:t>Avalanching occurred in green run, so not as many contacts were made and charge was low</a:t>
            </a:r>
          </a:p>
          <a:p>
            <a:pPr marL="285750" indent="-285750">
              <a:buFont typeface="Arial" panose="020B0604020202020204" pitchFamily="34" charset="0"/>
              <a:buChar char="•"/>
            </a:pPr>
            <a:r>
              <a:rPr lang="en-US" b="0"/>
              <a:t>Net charge in cup is positive in all cases</a:t>
            </a:r>
          </a:p>
          <a:p>
            <a:pPr marL="565150" lvl="1" indent="-285750">
              <a:buFont typeface="Arial" panose="020B0604020202020204" pitchFamily="34" charset="0"/>
              <a:buChar char="•"/>
            </a:pPr>
            <a:r>
              <a:rPr lang="en-US"/>
              <a:t>Ranges between 1 and 4 </a:t>
            </a:r>
            <a:r>
              <a:rPr lang="en-US" err="1"/>
              <a:t>nC</a:t>
            </a:r>
            <a:r>
              <a:rPr lang="en-US"/>
              <a:t> for similar mass</a:t>
            </a:r>
          </a:p>
          <a:p>
            <a:pPr marL="285750" indent="-285750">
              <a:buFont typeface="Arial" panose="020B0604020202020204" pitchFamily="34" charset="0"/>
              <a:buChar char="•"/>
            </a:pPr>
            <a:endParaRPr lang="en-US" b="0">
              <a:solidFill>
                <a:srgbClr val="FF0000"/>
              </a:solidFill>
            </a:endParaRP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9</a:t>
            </a:fld>
            <a:endParaRPr lang="uk-UA" sz="1400"/>
          </a:p>
        </p:txBody>
      </p:sp>
      <p:graphicFrame>
        <p:nvGraphicFramePr>
          <p:cNvPr id="13" name="Table 13">
            <a:extLst>
              <a:ext uri="{FF2B5EF4-FFF2-40B4-BE49-F238E27FC236}">
                <a16:creationId xmlns:a16="http://schemas.microsoft.com/office/drawing/2014/main" id="{42561F19-A8CC-1441-D12F-5672697E814D}"/>
              </a:ext>
            </a:extLst>
          </p:cNvPr>
          <p:cNvGraphicFramePr>
            <a:graphicFrameLocks noGrp="1"/>
          </p:cNvGraphicFramePr>
          <p:nvPr>
            <p:extLst>
              <p:ext uri="{D42A27DB-BD31-4B8C-83A1-F6EECF244321}">
                <p14:modId xmlns:p14="http://schemas.microsoft.com/office/powerpoint/2010/main" val="233318257"/>
              </p:ext>
            </p:extLst>
          </p:nvPr>
        </p:nvGraphicFramePr>
        <p:xfrm>
          <a:off x="1213272" y="3886200"/>
          <a:ext cx="4389120" cy="1524000"/>
        </p:xfrm>
        <a:graphic>
          <a:graphicData uri="http://schemas.openxmlformats.org/drawingml/2006/table">
            <a:tbl>
              <a:tblPr firstRow="1" firstCol="1">
                <a:tableStyleId>{D7AC3CCA-C797-4891-BE02-D94E43425B78}</a:tableStyleId>
              </a:tblPr>
              <a:tblGrid>
                <a:gridCol w="1097280">
                  <a:extLst>
                    <a:ext uri="{9D8B030D-6E8A-4147-A177-3AD203B41FA5}">
                      <a16:colId xmlns:a16="http://schemas.microsoft.com/office/drawing/2014/main" val="664441510"/>
                    </a:ext>
                  </a:extLst>
                </a:gridCol>
                <a:gridCol w="1097280">
                  <a:extLst>
                    <a:ext uri="{9D8B030D-6E8A-4147-A177-3AD203B41FA5}">
                      <a16:colId xmlns:a16="http://schemas.microsoft.com/office/drawing/2014/main" val="957459692"/>
                    </a:ext>
                  </a:extLst>
                </a:gridCol>
                <a:gridCol w="1097280">
                  <a:extLst>
                    <a:ext uri="{9D8B030D-6E8A-4147-A177-3AD203B41FA5}">
                      <a16:colId xmlns:a16="http://schemas.microsoft.com/office/drawing/2014/main" val="1294171702"/>
                    </a:ext>
                  </a:extLst>
                </a:gridCol>
                <a:gridCol w="1097280">
                  <a:extLst>
                    <a:ext uri="{9D8B030D-6E8A-4147-A177-3AD203B41FA5}">
                      <a16:colId xmlns:a16="http://schemas.microsoft.com/office/drawing/2014/main" val="1366379986"/>
                    </a:ext>
                  </a:extLst>
                </a:gridCol>
              </a:tblGrid>
              <a:tr h="274320">
                <a:tc>
                  <a:txBody>
                    <a:bodyPr/>
                    <a:lstStyle/>
                    <a:p>
                      <a:pPr algn="ctr"/>
                      <a:endParaRPr lang="en-US" sz="1400"/>
                    </a:p>
                  </a:txBody>
                  <a:tcPr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t>Charge (</a:t>
                      </a:r>
                      <a:r>
                        <a:rPr lang="en-US" sz="1400" err="1"/>
                        <a:t>nC</a:t>
                      </a:r>
                      <a:r>
                        <a:rPr lang="en-US" sz="140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algn="ctr"/>
                      <a:r>
                        <a:rPr lang="en-US" sz="1400">
                          <a:solidFill>
                            <a:schemeClr val="bg1"/>
                          </a:solidFill>
                        </a:rPr>
                        <a:t>Mass (g)</a:t>
                      </a:r>
                    </a:p>
                  </a:txBody>
                  <a:tcPr anchor="ctr">
                    <a:lnL w="12700" cap="flat" cmpd="sng" algn="ctr">
                      <a:solidFill>
                        <a:schemeClr val="bg1"/>
                      </a:solidFill>
                      <a:prstDash val="solid"/>
                      <a:round/>
                      <a:headEnd type="none" w="med" len="med"/>
                      <a:tailEnd type="none" w="med" len="med"/>
                    </a:lnL>
                    <a:solidFill>
                      <a:schemeClr val="tx1">
                        <a:lumMod val="75000"/>
                      </a:schemeClr>
                    </a:solidFill>
                  </a:tcPr>
                </a:tc>
                <a:tc>
                  <a:txBody>
                    <a:bodyPr/>
                    <a:lstStyle/>
                    <a:p>
                      <a:pPr algn="ctr"/>
                      <a:r>
                        <a:rPr lang="en-US" sz="1400" dirty="0">
                          <a:solidFill>
                            <a:schemeClr val="bg1"/>
                          </a:solidFill>
                        </a:rPr>
                        <a:t>Q/m (</a:t>
                      </a:r>
                      <a:r>
                        <a:rPr lang="en-US" sz="1400" dirty="0" err="1">
                          <a:solidFill>
                            <a:schemeClr val="bg1"/>
                          </a:solidFill>
                        </a:rPr>
                        <a:t>pC</a:t>
                      </a:r>
                      <a:r>
                        <a:rPr lang="en-US" sz="1400" dirty="0">
                          <a:solidFill>
                            <a:schemeClr val="bg1"/>
                          </a:solidFill>
                        </a:rPr>
                        <a:t>/g)</a:t>
                      </a:r>
                    </a:p>
                  </a:txBody>
                  <a:tcPr anchor="ctr">
                    <a:solidFill>
                      <a:schemeClr val="tx1">
                        <a:lumMod val="75000"/>
                      </a:schemeClr>
                    </a:solidFill>
                  </a:tcPr>
                </a:tc>
                <a:extLst>
                  <a:ext uri="{0D108BD9-81ED-4DB2-BD59-A6C34878D82A}">
                    <a16:rowId xmlns:a16="http://schemas.microsoft.com/office/drawing/2014/main" val="2748914670"/>
                  </a:ext>
                </a:extLst>
              </a:tr>
              <a:tr h="274320">
                <a:tc>
                  <a:txBody>
                    <a:bodyPr/>
                    <a:lstStyle/>
                    <a:p>
                      <a:pPr marL="0" algn="ctr" defTabSz="457200" rtl="0" eaLnBrk="1" latinLnBrk="0" hangingPunct="1"/>
                      <a:r>
                        <a:rPr lang="en-US" sz="1400" b="1" kern="1200">
                          <a:solidFill>
                            <a:schemeClr val="dk1"/>
                          </a:solidFill>
                          <a:latin typeface="+mn-lt"/>
                          <a:ea typeface="+mn-ea"/>
                          <a:cs typeface="+mn-cs"/>
                        </a:rPr>
                        <a:t>Trial 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algn="ctr"/>
                      <a:r>
                        <a:rPr lang="en-US" sz="1400"/>
                        <a:t>+3.7</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algn="ctr"/>
                      <a:r>
                        <a:rPr lang="en-US" sz="1400">
                          <a:solidFill>
                            <a:schemeClr val="bg1"/>
                          </a:solidFill>
                        </a:rPr>
                        <a:t>280</a:t>
                      </a:r>
                    </a:p>
                  </a:txBody>
                  <a:tcPr anchor="ctr"/>
                </a:tc>
                <a:tc>
                  <a:txBody>
                    <a:bodyPr/>
                    <a:lstStyle/>
                    <a:p>
                      <a:pPr algn="ctr"/>
                      <a:r>
                        <a:rPr lang="en-US" sz="1400" dirty="0">
                          <a:solidFill>
                            <a:schemeClr val="bg1"/>
                          </a:solidFill>
                        </a:rPr>
                        <a:t>13</a:t>
                      </a:r>
                    </a:p>
                  </a:txBody>
                  <a:tcPr anchor="ctr"/>
                </a:tc>
                <a:extLst>
                  <a:ext uri="{0D108BD9-81ED-4DB2-BD59-A6C34878D82A}">
                    <a16:rowId xmlns:a16="http://schemas.microsoft.com/office/drawing/2014/main" val="2570925580"/>
                  </a:ext>
                </a:extLst>
              </a:tr>
              <a:tr h="274320">
                <a:tc>
                  <a:txBody>
                    <a:bodyPr/>
                    <a:lstStyle/>
                    <a:p>
                      <a:pPr marL="0" algn="ctr" defTabSz="457200" rtl="0" eaLnBrk="1" latinLnBrk="0" hangingPunct="1"/>
                      <a:r>
                        <a:rPr lang="en-US" sz="1400" b="1" kern="1200">
                          <a:solidFill>
                            <a:schemeClr val="dk1"/>
                          </a:solidFill>
                          <a:latin typeface="+mn-lt"/>
                          <a:ea typeface="+mn-ea"/>
                          <a:cs typeface="+mn-cs"/>
                        </a:rPr>
                        <a:t>Trial 2:</a:t>
                      </a:r>
                    </a:p>
                  </a:txBody>
                  <a:tcPr anchor="ctr">
                    <a:lnT w="12700" cap="flat" cmpd="sng" algn="ctr">
                      <a:solidFill>
                        <a:schemeClr val="bg1"/>
                      </a:solidFill>
                      <a:prstDash val="solid"/>
                      <a:round/>
                      <a:headEnd type="none" w="med" len="med"/>
                      <a:tailEnd type="none" w="med" len="med"/>
                    </a:lnT>
                    <a:solidFill>
                      <a:schemeClr val="tx1">
                        <a:lumMod val="75000"/>
                      </a:schemeClr>
                    </a:solidFill>
                  </a:tcPr>
                </a:tc>
                <a:tc>
                  <a:txBody>
                    <a:bodyPr/>
                    <a:lstStyle/>
                    <a:p>
                      <a:pPr algn="ctr"/>
                      <a:r>
                        <a:rPr lang="en-US" sz="1400"/>
                        <a:t>+2.6</a:t>
                      </a:r>
                    </a:p>
                  </a:txBody>
                  <a:tcPr anchor="ctr"/>
                </a:tc>
                <a:tc>
                  <a:txBody>
                    <a:bodyPr/>
                    <a:lstStyle/>
                    <a:p>
                      <a:pPr algn="ctr"/>
                      <a:r>
                        <a:rPr lang="en-US" sz="1400">
                          <a:solidFill>
                            <a:schemeClr val="bg1"/>
                          </a:solidFill>
                        </a:rPr>
                        <a:t>295</a:t>
                      </a:r>
                    </a:p>
                  </a:txBody>
                  <a:tcPr anchor="ctr"/>
                </a:tc>
                <a:tc>
                  <a:txBody>
                    <a:bodyPr/>
                    <a:lstStyle/>
                    <a:p>
                      <a:pPr algn="ctr"/>
                      <a:r>
                        <a:rPr lang="en-US" sz="1400" dirty="0">
                          <a:solidFill>
                            <a:schemeClr val="bg1"/>
                          </a:solidFill>
                        </a:rPr>
                        <a:t>8.8</a:t>
                      </a:r>
                    </a:p>
                  </a:txBody>
                  <a:tcPr anchor="ctr"/>
                </a:tc>
                <a:extLst>
                  <a:ext uri="{0D108BD9-81ED-4DB2-BD59-A6C34878D82A}">
                    <a16:rowId xmlns:a16="http://schemas.microsoft.com/office/drawing/2014/main" val="3709585367"/>
                  </a:ext>
                </a:extLst>
              </a:tr>
              <a:tr h="274320">
                <a:tc>
                  <a:txBody>
                    <a:bodyPr/>
                    <a:lstStyle/>
                    <a:p>
                      <a:pPr algn="ctr"/>
                      <a:r>
                        <a:rPr lang="en-US" sz="1400"/>
                        <a:t>Trial 3:</a:t>
                      </a:r>
                    </a:p>
                  </a:txBody>
                  <a:tcPr anchor="ctr">
                    <a:solidFill>
                      <a:schemeClr val="tx1">
                        <a:lumMod val="75000"/>
                      </a:schemeClr>
                    </a:solidFill>
                  </a:tcPr>
                </a:tc>
                <a:tc>
                  <a:txBody>
                    <a:bodyPr/>
                    <a:lstStyle/>
                    <a:p>
                      <a:pPr algn="ctr"/>
                      <a:r>
                        <a:rPr lang="en-US" sz="1400"/>
                        <a:t>+1.4</a:t>
                      </a:r>
                    </a:p>
                  </a:txBody>
                  <a:tcPr anchor="ctr"/>
                </a:tc>
                <a:tc>
                  <a:txBody>
                    <a:bodyPr/>
                    <a:lstStyle/>
                    <a:p>
                      <a:pPr algn="ctr"/>
                      <a:r>
                        <a:rPr lang="en-US" sz="1400">
                          <a:solidFill>
                            <a:schemeClr val="bg1"/>
                          </a:solidFill>
                        </a:rPr>
                        <a:t>295</a:t>
                      </a:r>
                    </a:p>
                  </a:txBody>
                  <a:tcPr anchor="ctr"/>
                </a:tc>
                <a:tc>
                  <a:txBody>
                    <a:bodyPr/>
                    <a:lstStyle/>
                    <a:p>
                      <a:pPr algn="ctr"/>
                      <a:r>
                        <a:rPr lang="en-US" sz="1400" dirty="0">
                          <a:solidFill>
                            <a:schemeClr val="bg1"/>
                          </a:solidFill>
                        </a:rPr>
                        <a:t>4.7</a:t>
                      </a:r>
                    </a:p>
                  </a:txBody>
                  <a:tcPr anchor="ctr"/>
                </a:tc>
                <a:extLst>
                  <a:ext uri="{0D108BD9-81ED-4DB2-BD59-A6C34878D82A}">
                    <a16:rowId xmlns:a16="http://schemas.microsoft.com/office/drawing/2014/main" val="180567906"/>
                  </a:ext>
                </a:extLst>
              </a:tr>
              <a:tr h="274320">
                <a:tc>
                  <a:txBody>
                    <a:bodyPr/>
                    <a:lstStyle/>
                    <a:p>
                      <a:pPr algn="ctr"/>
                      <a:r>
                        <a:rPr lang="en-US" sz="1400" b="1"/>
                        <a:t>Mean:</a:t>
                      </a:r>
                    </a:p>
                  </a:txBody>
                  <a:tcPr anchor="ctr">
                    <a:solidFill>
                      <a:schemeClr val="tx1">
                        <a:lumMod val="75000"/>
                      </a:schemeClr>
                    </a:solidFill>
                  </a:tcPr>
                </a:tc>
                <a:tc>
                  <a:txBody>
                    <a:bodyPr/>
                    <a:lstStyle/>
                    <a:p>
                      <a:pPr algn="ctr"/>
                      <a:r>
                        <a:rPr lang="en-US" sz="1400" b="1"/>
                        <a:t>+2.6</a:t>
                      </a:r>
                    </a:p>
                  </a:txBody>
                  <a:tcPr anchor="ctr"/>
                </a:tc>
                <a:tc>
                  <a:txBody>
                    <a:bodyPr/>
                    <a:lstStyle/>
                    <a:p>
                      <a:pPr algn="ctr"/>
                      <a:r>
                        <a:rPr lang="en-US" sz="1400" b="1" dirty="0">
                          <a:solidFill>
                            <a:schemeClr val="bg1"/>
                          </a:solidFill>
                        </a:rPr>
                        <a:t>290</a:t>
                      </a:r>
                    </a:p>
                  </a:txBody>
                  <a:tcPr anchor="ctr"/>
                </a:tc>
                <a:tc>
                  <a:txBody>
                    <a:bodyPr/>
                    <a:lstStyle/>
                    <a:p>
                      <a:pPr algn="ctr"/>
                      <a:r>
                        <a:rPr lang="en-US" sz="1400" b="1" dirty="0">
                          <a:solidFill>
                            <a:schemeClr val="bg1"/>
                          </a:solidFill>
                        </a:rPr>
                        <a:t>9.0</a:t>
                      </a:r>
                    </a:p>
                  </a:txBody>
                  <a:tcPr anchor="ctr"/>
                </a:tc>
                <a:extLst>
                  <a:ext uri="{0D108BD9-81ED-4DB2-BD59-A6C34878D82A}">
                    <a16:rowId xmlns:a16="http://schemas.microsoft.com/office/drawing/2014/main" val="45996058"/>
                  </a:ext>
                </a:extLst>
              </a:tr>
            </a:tbl>
          </a:graphicData>
        </a:graphic>
      </p:graphicFrame>
      <p:pic>
        <p:nvPicPr>
          <p:cNvPr id="3" name="Picture 2" descr="Chart, histogram&#10;&#10;Description automatically generated">
            <a:extLst>
              <a:ext uri="{FF2B5EF4-FFF2-40B4-BE49-F238E27FC236}">
                <a16:creationId xmlns:a16="http://schemas.microsoft.com/office/drawing/2014/main" id="{AE705639-E09E-82DE-CA8F-8453EEFCEB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9828" y="1405010"/>
            <a:ext cx="5852172" cy="4389129"/>
          </a:xfrm>
          <a:prstGeom prst="rect">
            <a:avLst/>
          </a:prstGeom>
        </p:spPr>
      </p:pic>
    </p:spTree>
    <p:extLst>
      <p:ext uri="{BB962C8B-B14F-4D97-AF65-F5344CB8AC3E}">
        <p14:creationId xmlns:p14="http://schemas.microsoft.com/office/powerpoint/2010/main" val="2512443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Results: Refined Opening</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599" y="1600199"/>
            <a:ext cx="5596467" cy="4611467"/>
          </a:xfrm>
        </p:spPr>
        <p:txBody>
          <a:bodyPr/>
          <a:lstStyle/>
          <a:p>
            <a:pPr marL="285750" indent="-285750">
              <a:buFont typeface="Arial" panose="020B0604020202020204" pitchFamily="34" charset="0"/>
              <a:buChar char="•"/>
            </a:pPr>
            <a:r>
              <a:rPr lang="en-US" b="0"/>
              <a:t>1mm beads were poured out of aluminum and plastic trays in high vacuum conditions</a:t>
            </a:r>
          </a:p>
          <a:p>
            <a:pPr marL="285750" indent="-285750">
              <a:buFont typeface="Arial" panose="020B0604020202020204" pitchFamily="34" charset="0"/>
              <a:buChar char="•"/>
            </a:pPr>
            <a:r>
              <a:rPr lang="en-US" b="0"/>
              <a:t>Net charge in cup is positive in all cases</a:t>
            </a:r>
          </a:p>
          <a:p>
            <a:pPr marL="565150" lvl="1" indent="-285750">
              <a:buFont typeface="Arial" panose="020B0604020202020204" pitchFamily="34" charset="0"/>
              <a:buChar char="•"/>
            </a:pPr>
            <a:r>
              <a:rPr lang="en-US"/>
              <a:t>Ranges between 23 and 35 </a:t>
            </a:r>
            <a:r>
              <a:rPr lang="en-US" err="1"/>
              <a:t>nC</a:t>
            </a:r>
            <a:r>
              <a:rPr lang="en-US"/>
              <a:t> for similar mass</a:t>
            </a:r>
          </a:p>
          <a:p>
            <a:pPr marL="285750" indent="-285750">
              <a:buFont typeface="Arial" panose="020B0604020202020204" pitchFamily="34" charset="0"/>
              <a:buChar char="•"/>
            </a:pPr>
            <a:r>
              <a:rPr lang="en-US" b="0"/>
              <a:t>Aluminum vs plastic tray did not differ significantly</a:t>
            </a:r>
          </a:p>
          <a:p>
            <a:pPr marL="285750" indent="-285750">
              <a:buFont typeface="Arial" panose="020B0604020202020204" pitchFamily="34" charset="0"/>
              <a:buChar char="•"/>
            </a:pPr>
            <a:r>
              <a:rPr lang="en-US" b="0"/>
              <a:t>Determined square opening is best config</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10</a:t>
            </a:fld>
            <a:endParaRPr lang="uk-UA" sz="1400"/>
          </a:p>
        </p:txBody>
      </p:sp>
      <p:graphicFrame>
        <p:nvGraphicFramePr>
          <p:cNvPr id="13" name="Table 13">
            <a:extLst>
              <a:ext uri="{FF2B5EF4-FFF2-40B4-BE49-F238E27FC236}">
                <a16:creationId xmlns:a16="http://schemas.microsoft.com/office/drawing/2014/main" id="{88FA0B0B-3116-77C3-51AC-8C9EC521C35A}"/>
              </a:ext>
            </a:extLst>
          </p:cNvPr>
          <p:cNvGraphicFramePr>
            <a:graphicFrameLocks noGrp="1"/>
          </p:cNvGraphicFramePr>
          <p:nvPr>
            <p:extLst>
              <p:ext uri="{D42A27DB-BD31-4B8C-83A1-F6EECF244321}">
                <p14:modId xmlns:p14="http://schemas.microsoft.com/office/powerpoint/2010/main" val="2120665687"/>
              </p:ext>
            </p:extLst>
          </p:nvPr>
        </p:nvGraphicFramePr>
        <p:xfrm>
          <a:off x="1213272" y="3886200"/>
          <a:ext cx="4389120" cy="1524000"/>
        </p:xfrm>
        <a:graphic>
          <a:graphicData uri="http://schemas.openxmlformats.org/drawingml/2006/table">
            <a:tbl>
              <a:tblPr firstRow="1" firstCol="1">
                <a:tableStyleId>{D7AC3CCA-C797-4891-BE02-D94E43425B78}</a:tableStyleId>
              </a:tblPr>
              <a:tblGrid>
                <a:gridCol w="1097280">
                  <a:extLst>
                    <a:ext uri="{9D8B030D-6E8A-4147-A177-3AD203B41FA5}">
                      <a16:colId xmlns:a16="http://schemas.microsoft.com/office/drawing/2014/main" val="664441510"/>
                    </a:ext>
                  </a:extLst>
                </a:gridCol>
                <a:gridCol w="1097280">
                  <a:extLst>
                    <a:ext uri="{9D8B030D-6E8A-4147-A177-3AD203B41FA5}">
                      <a16:colId xmlns:a16="http://schemas.microsoft.com/office/drawing/2014/main" val="957459692"/>
                    </a:ext>
                  </a:extLst>
                </a:gridCol>
                <a:gridCol w="1097280">
                  <a:extLst>
                    <a:ext uri="{9D8B030D-6E8A-4147-A177-3AD203B41FA5}">
                      <a16:colId xmlns:a16="http://schemas.microsoft.com/office/drawing/2014/main" val="1294171702"/>
                    </a:ext>
                  </a:extLst>
                </a:gridCol>
                <a:gridCol w="1097280">
                  <a:extLst>
                    <a:ext uri="{9D8B030D-6E8A-4147-A177-3AD203B41FA5}">
                      <a16:colId xmlns:a16="http://schemas.microsoft.com/office/drawing/2014/main" val="1366379986"/>
                    </a:ext>
                  </a:extLst>
                </a:gridCol>
              </a:tblGrid>
              <a:tr h="274320">
                <a:tc>
                  <a:txBody>
                    <a:bodyPr/>
                    <a:lstStyle/>
                    <a:p>
                      <a:pPr algn="ctr"/>
                      <a:endParaRPr lang="en-US" sz="1400"/>
                    </a:p>
                  </a:txBody>
                  <a:tcPr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t>Charge (</a:t>
                      </a:r>
                      <a:r>
                        <a:rPr lang="en-US" sz="1400" err="1"/>
                        <a:t>nC</a:t>
                      </a:r>
                      <a:r>
                        <a:rPr lang="en-US" sz="140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algn="ctr"/>
                      <a:r>
                        <a:rPr lang="en-US" sz="1400">
                          <a:solidFill>
                            <a:schemeClr val="bg1"/>
                          </a:solidFill>
                        </a:rPr>
                        <a:t>Mass (g)</a:t>
                      </a:r>
                    </a:p>
                  </a:txBody>
                  <a:tcPr anchor="ctr">
                    <a:lnL w="12700" cap="flat" cmpd="sng" algn="ctr">
                      <a:solidFill>
                        <a:schemeClr val="bg1"/>
                      </a:solidFill>
                      <a:prstDash val="solid"/>
                      <a:round/>
                      <a:headEnd type="none" w="med" len="med"/>
                      <a:tailEnd type="none" w="med" len="med"/>
                    </a:lnL>
                    <a:solidFill>
                      <a:schemeClr val="tx1">
                        <a:lumMod val="75000"/>
                      </a:schemeClr>
                    </a:solidFill>
                  </a:tcPr>
                </a:tc>
                <a:tc>
                  <a:txBody>
                    <a:bodyPr/>
                    <a:lstStyle/>
                    <a:p>
                      <a:pPr algn="ctr"/>
                      <a:r>
                        <a:rPr lang="en-US" sz="1400" dirty="0">
                          <a:solidFill>
                            <a:schemeClr val="bg1"/>
                          </a:solidFill>
                        </a:rPr>
                        <a:t>Q/m (</a:t>
                      </a:r>
                      <a:r>
                        <a:rPr lang="en-US" sz="1400" dirty="0" err="1">
                          <a:solidFill>
                            <a:schemeClr val="bg1"/>
                          </a:solidFill>
                        </a:rPr>
                        <a:t>pC</a:t>
                      </a:r>
                      <a:r>
                        <a:rPr lang="en-US" sz="1400" dirty="0">
                          <a:solidFill>
                            <a:schemeClr val="bg1"/>
                          </a:solidFill>
                        </a:rPr>
                        <a:t>/g)</a:t>
                      </a:r>
                    </a:p>
                  </a:txBody>
                  <a:tcPr anchor="ctr">
                    <a:solidFill>
                      <a:schemeClr val="tx1">
                        <a:lumMod val="75000"/>
                      </a:schemeClr>
                    </a:solidFill>
                  </a:tcPr>
                </a:tc>
                <a:extLst>
                  <a:ext uri="{0D108BD9-81ED-4DB2-BD59-A6C34878D82A}">
                    <a16:rowId xmlns:a16="http://schemas.microsoft.com/office/drawing/2014/main" val="2748914670"/>
                  </a:ext>
                </a:extLst>
              </a:tr>
              <a:tr h="274320">
                <a:tc>
                  <a:txBody>
                    <a:bodyPr/>
                    <a:lstStyle/>
                    <a:p>
                      <a:pPr marL="0" algn="ctr" defTabSz="457200" rtl="0" eaLnBrk="1" latinLnBrk="0" hangingPunct="1"/>
                      <a:r>
                        <a:rPr lang="en-US" sz="1400" b="1" kern="1200">
                          <a:solidFill>
                            <a:schemeClr val="dk1"/>
                          </a:solidFill>
                          <a:latin typeface="+mn-lt"/>
                          <a:ea typeface="+mn-ea"/>
                          <a:cs typeface="+mn-cs"/>
                        </a:rPr>
                        <a:t>Trial 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algn="ctr"/>
                      <a:r>
                        <a:rPr lang="en-US" sz="1400"/>
                        <a:t>+25.8</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algn="ctr"/>
                      <a:r>
                        <a:rPr lang="en-US" sz="1400" dirty="0">
                          <a:solidFill>
                            <a:schemeClr val="bg1"/>
                          </a:solidFill>
                        </a:rPr>
                        <a:t>320*</a:t>
                      </a:r>
                    </a:p>
                  </a:txBody>
                  <a:tcPr anchor="ctr"/>
                </a:tc>
                <a:tc>
                  <a:txBody>
                    <a:bodyPr/>
                    <a:lstStyle/>
                    <a:p>
                      <a:pPr algn="ctr"/>
                      <a:r>
                        <a:rPr lang="en-US" sz="1400" dirty="0">
                          <a:solidFill>
                            <a:schemeClr val="bg1"/>
                          </a:solidFill>
                        </a:rPr>
                        <a:t>81*</a:t>
                      </a:r>
                    </a:p>
                  </a:txBody>
                  <a:tcPr anchor="ctr"/>
                </a:tc>
                <a:extLst>
                  <a:ext uri="{0D108BD9-81ED-4DB2-BD59-A6C34878D82A}">
                    <a16:rowId xmlns:a16="http://schemas.microsoft.com/office/drawing/2014/main" val="2570925580"/>
                  </a:ext>
                </a:extLst>
              </a:tr>
              <a:tr h="274320">
                <a:tc>
                  <a:txBody>
                    <a:bodyPr/>
                    <a:lstStyle/>
                    <a:p>
                      <a:pPr marL="0" algn="ctr" defTabSz="457200" rtl="0" eaLnBrk="1" latinLnBrk="0" hangingPunct="1"/>
                      <a:r>
                        <a:rPr lang="en-US" sz="1400" b="1" kern="1200">
                          <a:solidFill>
                            <a:schemeClr val="dk1"/>
                          </a:solidFill>
                          <a:latin typeface="+mn-lt"/>
                          <a:ea typeface="+mn-ea"/>
                          <a:cs typeface="+mn-cs"/>
                        </a:rPr>
                        <a:t>Trial 2:</a:t>
                      </a:r>
                    </a:p>
                  </a:txBody>
                  <a:tcPr anchor="ctr">
                    <a:lnT w="12700" cap="flat" cmpd="sng" algn="ctr">
                      <a:solidFill>
                        <a:schemeClr val="bg1"/>
                      </a:solidFill>
                      <a:prstDash val="solid"/>
                      <a:round/>
                      <a:headEnd type="none" w="med" len="med"/>
                      <a:tailEnd type="none" w="med" len="med"/>
                    </a:lnT>
                    <a:solidFill>
                      <a:schemeClr val="tx1">
                        <a:lumMod val="75000"/>
                      </a:schemeClr>
                    </a:solidFill>
                  </a:tcPr>
                </a:tc>
                <a:tc>
                  <a:txBody>
                    <a:bodyPr/>
                    <a:lstStyle/>
                    <a:p>
                      <a:pPr algn="ctr"/>
                      <a:r>
                        <a:rPr lang="en-US" sz="1400"/>
                        <a:t>+23.9</a:t>
                      </a:r>
                    </a:p>
                  </a:txBody>
                  <a:tcPr anchor="ctr"/>
                </a:tc>
                <a:tc>
                  <a:txBody>
                    <a:bodyPr/>
                    <a:lstStyle/>
                    <a:p>
                      <a:pPr algn="ctr"/>
                      <a:r>
                        <a:rPr lang="en-US" sz="1400" dirty="0">
                          <a:solidFill>
                            <a:schemeClr val="bg1"/>
                          </a:solidFill>
                        </a:rPr>
                        <a:t>320*</a:t>
                      </a:r>
                    </a:p>
                  </a:txBody>
                  <a:tcPr anchor="ctr"/>
                </a:tc>
                <a:tc>
                  <a:txBody>
                    <a:bodyPr/>
                    <a:lstStyle/>
                    <a:p>
                      <a:pPr algn="ctr"/>
                      <a:r>
                        <a:rPr lang="en-US" sz="1400" dirty="0">
                          <a:solidFill>
                            <a:schemeClr val="bg1"/>
                          </a:solidFill>
                        </a:rPr>
                        <a:t>75*</a:t>
                      </a:r>
                    </a:p>
                  </a:txBody>
                  <a:tcPr anchor="ctr"/>
                </a:tc>
                <a:extLst>
                  <a:ext uri="{0D108BD9-81ED-4DB2-BD59-A6C34878D82A}">
                    <a16:rowId xmlns:a16="http://schemas.microsoft.com/office/drawing/2014/main" val="3709585367"/>
                  </a:ext>
                </a:extLst>
              </a:tr>
              <a:tr h="274320">
                <a:tc>
                  <a:txBody>
                    <a:bodyPr/>
                    <a:lstStyle/>
                    <a:p>
                      <a:pPr algn="ctr"/>
                      <a:r>
                        <a:rPr lang="en-US" sz="1400"/>
                        <a:t>Trial 3:</a:t>
                      </a:r>
                    </a:p>
                  </a:txBody>
                  <a:tcPr anchor="ctr">
                    <a:solidFill>
                      <a:schemeClr val="tx1">
                        <a:lumMod val="75000"/>
                      </a:schemeClr>
                    </a:solidFill>
                  </a:tcPr>
                </a:tc>
                <a:tc>
                  <a:txBody>
                    <a:bodyPr/>
                    <a:lstStyle/>
                    <a:p>
                      <a:pPr algn="ctr"/>
                      <a:r>
                        <a:rPr lang="en-US" sz="1400"/>
                        <a:t>+34.5</a:t>
                      </a:r>
                    </a:p>
                  </a:txBody>
                  <a:tcPr anchor="ctr"/>
                </a:tc>
                <a:tc>
                  <a:txBody>
                    <a:bodyPr/>
                    <a:lstStyle/>
                    <a:p>
                      <a:pPr algn="ctr"/>
                      <a:r>
                        <a:rPr lang="en-US" sz="1400" dirty="0">
                          <a:solidFill>
                            <a:schemeClr val="bg1"/>
                          </a:solidFill>
                        </a:rPr>
                        <a:t>320*</a:t>
                      </a:r>
                    </a:p>
                  </a:txBody>
                  <a:tcPr anchor="ctr"/>
                </a:tc>
                <a:tc>
                  <a:txBody>
                    <a:bodyPr/>
                    <a:lstStyle/>
                    <a:p>
                      <a:pPr algn="ctr"/>
                      <a:r>
                        <a:rPr lang="en-US" sz="1400" dirty="0">
                          <a:solidFill>
                            <a:schemeClr val="bg1"/>
                          </a:solidFill>
                        </a:rPr>
                        <a:t>108*</a:t>
                      </a:r>
                    </a:p>
                  </a:txBody>
                  <a:tcPr anchor="ctr"/>
                </a:tc>
                <a:extLst>
                  <a:ext uri="{0D108BD9-81ED-4DB2-BD59-A6C34878D82A}">
                    <a16:rowId xmlns:a16="http://schemas.microsoft.com/office/drawing/2014/main" val="180567906"/>
                  </a:ext>
                </a:extLst>
              </a:tr>
              <a:tr h="274320">
                <a:tc>
                  <a:txBody>
                    <a:bodyPr/>
                    <a:lstStyle/>
                    <a:p>
                      <a:pPr algn="ctr"/>
                      <a:r>
                        <a:rPr lang="en-US" sz="1400" b="1"/>
                        <a:t>Mean:</a:t>
                      </a:r>
                    </a:p>
                  </a:txBody>
                  <a:tcPr anchor="ctr">
                    <a:solidFill>
                      <a:schemeClr val="tx1">
                        <a:lumMod val="75000"/>
                      </a:schemeClr>
                    </a:solidFill>
                  </a:tcPr>
                </a:tc>
                <a:tc>
                  <a:txBody>
                    <a:bodyPr/>
                    <a:lstStyle/>
                    <a:p>
                      <a:pPr algn="ctr"/>
                      <a:r>
                        <a:rPr lang="en-US" sz="1400" b="1" dirty="0"/>
                        <a:t>+28.1</a:t>
                      </a:r>
                    </a:p>
                  </a:txBody>
                  <a:tcPr anchor="ctr"/>
                </a:tc>
                <a:tc>
                  <a:txBody>
                    <a:bodyPr/>
                    <a:lstStyle/>
                    <a:p>
                      <a:pPr algn="ctr"/>
                      <a:r>
                        <a:rPr lang="en-US" sz="1400" b="1" dirty="0">
                          <a:solidFill>
                            <a:schemeClr val="bg1"/>
                          </a:solidFill>
                        </a:rPr>
                        <a:t>320*</a:t>
                      </a:r>
                    </a:p>
                  </a:txBody>
                  <a:tcPr anchor="ctr"/>
                </a:tc>
                <a:tc>
                  <a:txBody>
                    <a:bodyPr/>
                    <a:lstStyle/>
                    <a:p>
                      <a:pPr algn="ctr"/>
                      <a:r>
                        <a:rPr lang="en-US" sz="1400" b="1" dirty="0">
                          <a:solidFill>
                            <a:schemeClr val="bg1"/>
                          </a:solidFill>
                        </a:rPr>
                        <a:t>88*</a:t>
                      </a:r>
                    </a:p>
                  </a:txBody>
                  <a:tcPr anchor="ctr"/>
                </a:tc>
                <a:extLst>
                  <a:ext uri="{0D108BD9-81ED-4DB2-BD59-A6C34878D82A}">
                    <a16:rowId xmlns:a16="http://schemas.microsoft.com/office/drawing/2014/main" val="45996058"/>
                  </a:ext>
                </a:extLst>
              </a:tr>
            </a:tbl>
          </a:graphicData>
        </a:graphic>
      </p:graphicFrame>
      <p:sp>
        <p:nvSpPr>
          <p:cNvPr id="2" name="TextBox 1">
            <a:extLst>
              <a:ext uri="{FF2B5EF4-FFF2-40B4-BE49-F238E27FC236}">
                <a16:creationId xmlns:a16="http://schemas.microsoft.com/office/drawing/2014/main" id="{5EC86EF9-7A26-5BDA-C0EB-FBE87EDCA2F3}"/>
              </a:ext>
            </a:extLst>
          </p:cNvPr>
          <p:cNvSpPr txBox="1"/>
          <p:nvPr/>
        </p:nvSpPr>
        <p:spPr>
          <a:xfrm>
            <a:off x="3417902" y="5410200"/>
            <a:ext cx="2184489" cy="307777"/>
          </a:xfrm>
          <a:prstGeom prst="rect">
            <a:avLst/>
          </a:prstGeom>
          <a:noFill/>
        </p:spPr>
        <p:txBody>
          <a:bodyPr wrap="square" rtlCol="0">
            <a:spAutoFit/>
          </a:bodyPr>
          <a:lstStyle/>
          <a:p>
            <a:pPr algn="ctr"/>
            <a:r>
              <a:rPr lang="en-US" sz="1400" dirty="0">
                <a:solidFill>
                  <a:schemeClr val="bg1"/>
                </a:solidFill>
              </a:rPr>
              <a:t>*assumed mass</a:t>
            </a:r>
          </a:p>
        </p:txBody>
      </p:sp>
      <p:pic>
        <p:nvPicPr>
          <p:cNvPr id="8" name="Picture 7" descr="Chart, line chart&#10;&#10;Description automatically generated">
            <a:extLst>
              <a:ext uri="{FF2B5EF4-FFF2-40B4-BE49-F238E27FC236}">
                <a16:creationId xmlns:a16="http://schemas.microsoft.com/office/drawing/2014/main" id="{D68BD651-31B6-382A-0390-ED0B3063D0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9827" y="1405010"/>
            <a:ext cx="5852172" cy="4389129"/>
          </a:xfrm>
          <a:prstGeom prst="rect">
            <a:avLst/>
          </a:prstGeom>
        </p:spPr>
      </p:pic>
    </p:spTree>
    <p:extLst>
      <p:ext uri="{BB962C8B-B14F-4D97-AF65-F5344CB8AC3E}">
        <p14:creationId xmlns:p14="http://schemas.microsoft.com/office/powerpoint/2010/main" val="3724929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Results: Before Tape</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599" y="1600199"/>
            <a:ext cx="5596467" cy="4611467"/>
          </a:xfrm>
        </p:spPr>
        <p:txBody>
          <a:bodyPr lIns="91440" tIns="45720" rIns="91440" bIns="45720" anchor="t">
            <a:noAutofit/>
          </a:bodyPr>
          <a:lstStyle/>
          <a:p>
            <a:pPr marL="285750" indent="-285750">
              <a:buFont typeface="Arial" panose="020B0604020202020204" pitchFamily="34" charset="0"/>
              <a:buChar char="•"/>
            </a:pPr>
            <a:r>
              <a:rPr lang="en-US" b="0" dirty="0"/>
              <a:t>1mm beads were poured out of plastic tray in atmospheric conditions</a:t>
            </a:r>
          </a:p>
          <a:p>
            <a:pPr marL="285750" indent="-285750">
              <a:buFont typeface="Arial" panose="020B0604020202020204" pitchFamily="34" charset="0"/>
              <a:buChar char="•"/>
            </a:pPr>
            <a:r>
              <a:rPr lang="en-US" b="0" dirty="0"/>
              <a:t>Net charge in cup is positive in all cases</a:t>
            </a:r>
          </a:p>
          <a:p>
            <a:pPr marL="565150" lvl="1" indent="-285750">
              <a:buFont typeface="Arial" panose="020B0604020202020204" pitchFamily="34" charset="0"/>
              <a:buChar char="•"/>
            </a:pPr>
            <a:r>
              <a:rPr lang="en-US" dirty="0"/>
              <a:t>Ranges between 7 to 11 </a:t>
            </a:r>
            <a:r>
              <a:rPr lang="en-US" dirty="0" err="1"/>
              <a:t>nC</a:t>
            </a:r>
            <a:r>
              <a:rPr lang="en-US" dirty="0"/>
              <a:t> for similar mass</a:t>
            </a:r>
          </a:p>
          <a:p>
            <a:pPr marL="565150" lvl="1" indent="-285750">
              <a:buFont typeface="Arial" panose="020B0604020202020204" pitchFamily="34" charset="0"/>
              <a:buChar char="•"/>
            </a:pPr>
            <a:r>
              <a:rPr lang="en-US" dirty="0">
                <a:latin typeface="arial"/>
                <a:ea typeface="ＭＳ Ｐゴシック"/>
                <a:cs typeface="arial"/>
              </a:rPr>
              <a:t>Interactions with walls dampen charging</a:t>
            </a:r>
          </a:p>
          <a:p>
            <a:pPr marL="285750" indent="-285750">
              <a:buFont typeface="Arial" panose="020B0604020202020204" pitchFamily="34" charset="0"/>
              <a:buChar char="•"/>
            </a:pPr>
            <a:r>
              <a:rPr lang="en-US" b="0" dirty="0"/>
              <a:t>Tape added to plastic tray to minimize wall effects</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11</a:t>
            </a:fld>
            <a:endParaRPr lang="uk-UA" sz="1400"/>
          </a:p>
        </p:txBody>
      </p:sp>
      <p:graphicFrame>
        <p:nvGraphicFramePr>
          <p:cNvPr id="11" name="Table 13">
            <a:extLst>
              <a:ext uri="{FF2B5EF4-FFF2-40B4-BE49-F238E27FC236}">
                <a16:creationId xmlns:a16="http://schemas.microsoft.com/office/drawing/2014/main" id="{20C4BE47-4EDC-D3CE-782A-63AE009B20DB}"/>
              </a:ext>
            </a:extLst>
          </p:cNvPr>
          <p:cNvGraphicFramePr>
            <a:graphicFrameLocks noGrp="1"/>
          </p:cNvGraphicFramePr>
          <p:nvPr>
            <p:extLst>
              <p:ext uri="{D42A27DB-BD31-4B8C-83A1-F6EECF244321}">
                <p14:modId xmlns:p14="http://schemas.microsoft.com/office/powerpoint/2010/main" val="236977404"/>
              </p:ext>
            </p:extLst>
          </p:nvPr>
        </p:nvGraphicFramePr>
        <p:xfrm>
          <a:off x="1213272" y="3886200"/>
          <a:ext cx="4389120" cy="2133600"/>
        </p:xfrm>
        <a:graphic>
          <a:graphicData uri="http://schemas.openxmlformats.org/drawingml/2006/table">
            <a:tbl>
              <a:tblPr firstRow="1" firstCol="1">
                <a:tableStyleId>{D7AC3CCA-C797-4891-BE02-D94E43425B78}</a:tableStyleId>
              </a:tblPr>
              <a:tblGrid>
                <a:gridCol w="1097280">
                  <a:extLst>
                    <a:ext uri="{9D8B030D-6E8A-4147-A177-3AD203B41FA5}">
                      <a16:colId xmlns:a16="http://schemas.microsoft.com/office/drawing/2014/main" val="664441510"/>
                    </a:ext>
                  </a:extLst>
                </a:gridCol>
                <a:gridCol w="1097280">
                  <a:extLst>
                    <a:ext uri="{9D8B030D-6E8A-4147-A177-3AD203B41FA5}">
                      <a16:colId xmlns:a16="http://schemas.microsoft.com/office/drawing/2014/main" val="957459692"/>
                    </a:ext>
                  </a:extLst>
                </a:gridCol>
                <a:gridCol w="1097280">
                  <a:extLst>
                    <a:ext uri="{9D8B030D-6E8A-4147-A177-3AD203B41FA5}">
                      <a16:colId xmlns:a16="http://schemas.microsoft.com/office/drawing/2014/main" val="1294171702"/>
                    </a:ext>
                  </a:extLst>
                </a:gridCol>
                <a:gridCol w="1097280">
                  <a:extLst>
                    <a:ext uri="{9D8B030D-6E8A-4147-A177-3AD203B41FA5}">
                      <a16:colId xmlns:a16="http://schemas.microsoft.com/office/drawing/2014/main" val="1366379986"/>
                    </a:ext>
                  </a:extLst>
                </a:gridCol>
              </a:tblGrid>
              <a:tr h="274320">
                <a:tc>
                  <a:txBody>
                    <a:bodyPr/>
                    <a:lstStyle/>
                    <a:p>
                      <a:pPr algn="ctr"/>
                      <a:endParaRPr lang="en-US" sz="1400"/>
                    </a:p>
                  </a:txBody>
                  <a:tcPr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t>Charge (</a:t>
                      </a:r>
                      <a:r>
                        <a:rPr lang="en-US" sz="1400" err="1"/>
                        <a:t>nC</a:t>
                      </a:r>
                      <a:r>
                        <a:rPr lang="en-US" sz="140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algn="ctr"/>
                      <a:r>
                        <a:rPr lang="en-US" sz="1400">
                          <a:solidFill>
                            <a:schemeClr val="bg1"/>
                          </a:solidFill>
                        </a:rPr>
                        <a:t>Mass (g)</a:t>
                      </a:r>
                    </a:p>
                  </a:txBody>
                  <a:tcPr anchor="ctr">
                    <a:lnL w="12700" cap="flat" cmpd="sng" algn="ctr">
                      <a:solidFill>
                        <a:schemeClr val="bg1"/>
                      </a:solidFill>
                      <a:prstDash val="solid"/>
                      <a:round/>
                      <a:headEnd type="none" w="med" len="med"/>
                      <a:tailEnd type="none" w="med" len="med"/>
                    </a:lnL>
                    <a:solidFill>
                      <a:schemeClr val="tx1">
                        <a:lumMod val="75000"/>
                      </a:schemeClr>
                    </a:solidFill>
                  </a:tcPr>
                </a:tc>
                <a:tc>
                  <a:txBody>
                    <a:bodyPr/>
                    <a:lstStyle/>
                    <a:p>
                      <a:pPr algn="ctr"/>
                      <a:r>
                        <a:rPr lang="en-US" sz="1400" dirty="0">
                          <a:solidFill>
                            <a:schemeClr val="bg1"/>
                          </a:solidFill>
                        </a:rPr>
                        <a:t>Q/m (</a:t>
                      </a:r>
                      <a:r>
                        <a:rPr lang="en-US" sz="1400" dirty="0" err="1">
                          <a:solidFill>
                            <a:schemeClr val="bg1"/>
                          </a:solidFill>
                        </a:rPr>
                        <a:t>pC</a:t>
                      </a:r>
                      <a:r>
                        <a:rPr lang="en-US" sz="1400" dirty="0">
                          <a:solidFill>
                            <a:schemeClr val="bg1"/>
                          </a:solidFill>
                        </a:rPr>
                        <a:t>/g)</a:t>
                      </a:r>
                    </a:p>
                  </a:txBody>
                  <a:tcPr anchor="ctr">
                    <a:solidFill>
                      <a:schemeClr val="tx1">
                        <a:lumMod val="75000"/>
                      </a:schemeClr>
                    </a:solidFill>
                  </a:tcPr>
                </a:tc>
                <a:extLst>
                  <a:ext uri="{0D108BD9-81ED-4DB2-BD59-A6C34878D82A}">
                    <a16:rowId xmlns:a16="http://schemas.microsoft.com/office/drawing/2014/main" val="2748914670"/>
                  </a:ext>
                </a:extLst>
              </a:tr>
              <a:tr h="274320">
                <a:tc>
                  <a:txBody>
                    <a:bodyPr/>
                    <a:lstStyle/>
                    <a:p>
                      <a:pPr marL="0" algn="ctr" defTabSz="457200" rtl="0" eaLnBrk="1" latinLnBrk="0" hangingPunct="1"/>
                      <a:r>
                        <a:rPr lang="en-US" sz="1400" b="1" kern="1200" dirty="0">
                          <a:solidFill>
                            <a:schemeClr val="dk1"/>
                          </a:solidFill>
                          <a:latin typeface="+mn-lt"/>
                          <a:ea typeface="+mn-ea"/>
                          <a:cs typeface="+mn-cs"/>
                        </a:rPr>
                        <a:t>Trial 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algn="ctr"/>
                      <a:r>
                        <a:rPr lang="en-US" sz="1400"/>
                        <a:t>+8.7</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algn="ctr"/>
                      <a:r>
                        <a:rPr lang="en-US" sz="1400" dirty="0">
                          <a:solidFill>
                            <a:schemeClr val="bg1"/>
                          </a:solidFill>
                        </a:rPr>
                        <a:t>320</a:t>
                      </a:r>
                    </a:p>
                  </a:txBody>
                  <a:tcPr anchor="ctr"/>
                </a:tc>
                <a:tc>
                  <a:txBody>
                    <a:bodyPr/>
                    <a:lstStyle/>
                    <a:p>
                      <a:pPr algn="ctr"/>
                      <a:r>
                        <a:rPr lang="en-US" sz="1400" dirty="0">
                          <a:solidFill>
                            <a:schemeClr val="bg1"/>
                          </a:solidFill>
                        </a:rPr>
                        <a:t>27</a:t>
                      </a:r>
                    </a:p>
                  </a:txBody>
                  <a:tcPr anchor="ctr"/>
                </a:tc>
                <a:extLst>
                  <a:ext uri="{0D108BD9-81ED-4DB2-BD59-A6C34878D82A}">
                    <a16:rowId xmlns:a16="http://schemas.microsoft.com/office/drawing/2014/main" val="2570925580"/>
                  </a:ext>
                </a:extLst>
              </a:tr>
              <a:tr h="274320">
                <a:tc>
                  <a:txBody>
                    <a:bodyPr/>
                    <a:lstStyle/>
                    <a:p>
                      <a:pPr marL="0" algn="ctr" defTabSz="457200" rtl="0" eaLnBrk="1" latinLnBrk="0" hangingPunct="1"/>
                      <a:r>
                        <a:rPr lang="en-US" sz="1400" b="1" kern="1200">
                          <a:solidFill>
                            <a:schemeClr val="dk1"/>
                          </a:solidFill>
                          <a:latin typeface="+mn-lt"/>
                          <a:ea typeface="+mn-ea"/>
                          <a:cs typeface="+mn-cs"/>
                        </a:rPr>
                        <a:t>Trial 2:</a:t>
                      </a:r>
                    </a:p>
                  </a:txBody>
                  <a:tcPr anchor="ctr">
                    <a:lnT w="12700" cap="flat" cmpd="sng" algn="ctr">
                      <a:solidFill>
                        <a:schemeClr val="bg1"/>
                      </a:solidFill>
                      <a:prstDash val="solid"/>
                      <a:round/>
                      <a:headEnd type="none" w="med" len="med"/>
                      <a:tailEnd type="none" w="med" len="med"/>
                    </a:lnT>
                    <a:solidFill>
                      <a:schemeClr val="tx1">
                        <a:lumMod val="75000"/>
                      </a:schemeClr>
                    </a:solidFill>
                  </a:tcPr>
                </a:tc>
                <a:tc>
                  <a:txBody>
                    <a:bodyPr/>
                    <a:lstStyle/>
                    <a:p>
                      <a:pPr algn="ctr"/>
                      <a:r>
                        <a:rPr lang="en-US" sz="1400"/>
                        <a:t>+8.6</a:t>
                      </a:r>
                    </a:p>
                  </a:txBody>
                  <a:tcPr anchor="ctr"/>
                </a:tc>
                <a:tc>
                  <a:txBody>
                    <a:bodyPr/>
                    <a:lstStyle/>
                    <a:p>
                      <a:pPr algn="ctr"/>
                      <a:r>
                        <a:rPr lang="en-US" sz="1400">
                          <a:solidFill>
                            <a:schemeClr val="bg1"/>
                          </a:solidFill>
                        </a:rPr>
                        <a:t>320</a:t>
                      </a:r>
                    </a:p>
                  </a:txBody>
                  <a:tcPr anchor="ctr"/>
                </a:tc>
                <a:tc>
                  <a:txBody>
                    <a:bodyPr/>
                    <a:lstStyle/>
                    <a:p>
                      <a:pPr algn="ctr"/>
                      <a:r>
                        <a:rPr lang="en-US" sz="1400" dirty="0">
                          <a:solidFill>
                            <a:schemeClr val="bg1"/>
                          </a:solidFill>
                        </a:rPr>
                        <a:t>27</a:t>
                      </a:r>
                    </a:p>
                  </a:txBody>
                  <a:tcPr anchor="ctr"/>
                </a:tc>
                <a:extLst>
                  <a:ext uri="{0D108BD9-81ED-4DB2-BD59-A6C34878D82A}">
                    <a16:rowId xmlns:a16="http://schemas.microsoft.com/office/drawing/2014/main" val="3709585367"/>
                  </a:ext>
                </a:extLst>
              </a:tr>
              <a:tr h="274320">
                <a:tc>
                  <a:txBody>
                    <a:bodyPr/>
                    <a:lstStyle/>
                    <a:p>
                      <a:pPr algn="ctr"/>
                      <a:r>
                        <a:rPr lang="en-US" sz="1400"/>
                        <a:t>Trial 3:</a:t>
                      </a:r>
                    </a:p>
                  </a:txBody>
                  <a:tcPr anchor="ctr">
                    <a:solidFill>
                      <a:schemeClr val="tx1">
                        <a:lumMod val="75000"/>
                      </a:schemeClr>
                    </a:solidFill>
                  </a:tcPr>
                </a:tc>
                <a:tc>
                  <a:txBody>
                    <a:bodyPr/>
                    <a:lstStyle/>
                    <a:p>
                      <a:pPr algn="ctr"/>
                      <a:r>
                        <a:rPr lang="en-US" sz="1400"/>
                        <a:t>+10.5</a:t>
                      </a:r>
                    </a:p>
                  </a:txBody>
                  <a:tcPr anchor="ctr"/>
                </a:tc>
                <a:tc>
                  <a:txBody>
                    <a:bodyPr/>
                    <a:lstStyle/>
                    <a:p>
                      <a:pPr algn="ctr"/>
                      <a:r>
                        <a:rPr lang="en-US" sz="1400">
                          <a:solidFill>
                            <a:schemeClr val="bg1"/>
                          </a:solidFill>
                        </a:rPr>
                        <a:t>320</a:t>
                      </a:r>
                    </a:p>
                  </a:txBody>
                  <a:tcPr anchor="ctr"/>
                </a:tc>
                <a:tc>
                  <a:txBody>
                    <a:bodyPr/>
                    <a:lstStyle/>
                    <a:p>
                      <a:pPr algn="ctr"/>
                      <a:r>
                        <a:rPr lang="en-US" sz="1400" dirty="0">
                          <a:solidFill>
                            <a:schemeClr val="bg1"/>
                          </a:solidFill>
                        </a:rPr>
                        <a:t>33</a:t>
                      </a:r>
                    </a:p>
                  </a:txBody>
                  <a:tcPr anchor="ctr"/>
                </a:tc>
                <a:extLst>
                  <a:ext uri="{0D108BD9-81ED-4DB2-BD59-A6C34878D82A}">
                    <a16:rowId xmlns:a16="http://schemas.microsoft.com/office/drawing/2014/main" val="180567906"/>
                  </a:ext>
                </a:extLst>
              </a:tr>
              <a:tr h="274320">
                <a:tc>
                  <a:txBody>
                    <a:bodyPr/>
                    <a:lstStyle/>
                    <a:p>
                      <a:pPr algn="ctr"/>
                      <a:r>
                        <a:rPr lang="en-US" sz="1400"/>
                        <a:t>Trial 4:</a:t>
                      </a:r>
                    </a:p>
                  </a:txBody>
                  <a:tcPr anchor="ctr">
                    <a:solidFill>
                      <a:schemeClr val="tx1">
                        <a:lumMod val="75000"/>
                      </a:schemeClr>
                    </a:solidFill>
                  </a:tcPr>
                </a:tc>
                <a:tc>
                  <a:txBody>
                    <a:bodyPr/>
                    <a:lstStyle/>
                    <a:p>
                      <a:pPr algn="ctr"/>
                      <a:r>
                        <a:rPr lang="en-US" sz="1400"/>
                        <a:t>+7.6</a:t>
                      </a:r>
                    </a:p>
                  </a:txBody>
                  <a:tcPr anchor="ctr"/>
                </a:tc>
                <a:tc>
                  <a:txBody>
                    <a:bodyPr/>
                    <a:lstStyle/>
                    <a:p>
                      <a:pPr algn="ctr"/>
                      <a:r>
                        <a:rPr lang="en-US" sz="1400">
                          <a:solidFill>
                            <a:schemeClr val="bg1"/>
                          </a:solidFill>
                        </a:rPr>
                        <a:t>320</a:t>
                      </a:r>
                    </a:p>
                  </a:txBody>
                  <a:tcPr anchor="ctr"/>
                </a:tc>
                <a:tc>
                  <a:txBody>
                    <a:bodyPr/>
                    <a:lstStyle/>
                    <a:p>
                      <a:pPr algn="ctr"/>
                      <a:r>
                        <a:rPr lang="en-US" sz="1400" dirty="0">
                          <a:solidFill>
                            <a:schemeClr val="bg1"/>
                          </a:solidFill>
                        </a:rPr>
                        <a:t>24</a:t>
                      </a:r>
                    </a:p>
                  </a:txBody>
                  <a:tcPr anchor="ctr"/>
                </a:tc>
                <a:extLst>
                  <a:ext uri="{0D108BD9-81ED-4DB2-BD59-A6C34878D82A}">
                    <a16:rowId xmlns:a16="http://schemas.microsoft.com/office/drawing/2014/main" val="2785088194"/>
                  </a:ext>
                </a:extLst>
              </a:tr>
              <a:tr h="274320">
                <a:tc>
                  <a:txBody>
                    <a:bodyPr/>
                    <a:lstStyle/>
                    <a:p>
                      <a:pPr algn="ctr"/>
                      <a:r>
                        <a:rPr lang="en-US" sz="1400"/>
                        <a:t>Trial 5:</a:t>
                      </a:r>
                    </a:p>
                  </a:txBody>
                  <a:tcPr anchor="ctr">
                    <a:solidFill>
                      <a:schemeClr val="tx1">
                        <a:lumMod val="75000"/>
                      </a:schemeClr>
                    </a:solidFill>
                  </a:tcPr>
                </a:tc>
                <a:tc>
                  <a:txBody>
                    <a:bodyPr/>
                    <a:lstStyle/>
                    <a:p>
                      <a:pPr algn="ctr"/>
                      <a:r>
                        <a:rPr lang="en-US" sz="1400"/>
                        <a:t>+7.0</a:t>
                      </a:r>
                    </a:p>
                  </a:txBody>
                  <a:tcPr anchor="ctr"/>
                </a:tc>
                <a:tc>
                  <a:txBody>
                    <a:bodyPr/>
                    <a:lstStyle/>
                    <a:p>
                      <a:pPr algn="ctr"/>
                      <a:r>
                        <a:rPr lang="en-US" sz="1400">
                          <a:solidFill>
                            <a:schemeClr val="bg1"/>
                          </a:solidFill>
                        </a:rPr>
                        <a:t>320</a:t>
                      </a:r>
                    </a:p>
                  </a:txBody>
                  <a:tcPr anchor="ctr"/>
                </a:tc>
                <a:tc>
                  <a:txBody>
                    <a:bodyPr/>
                    <a:lstStyle/>
                    <a:p>
                      <a:pPr algn="ctr"/>
                      <a:r>
                        <a:rPr lang="en-US" sz="1400" dirty="0">
                          <a:solidFill>
                            <a:schemeClr val="bg1"/>
                          </a:solidFill>
                        </a:rPr>
                        <a:t>22</a:t>
                      </a:r>
                    </a:p>
                  </a:txBody>
                  <a:tcPr anchor="ctr"/>
                </a:tc>
                <a:extLst>
                  <a:ext uri="{0D108BD9-81ED-4DB2-BD59-A6C34878D82A}">
                    <a16:rowId xmlns:a16="http://schemas.microsoft.com/office/drawing/2014/main" val="301758817"/>
                  </a:ext>
                </a:extLst>
              </a:tr>
              <a:tr h="274320">
                <a:tc>
                  <a:txBody>
                    <a:bodyPr/>
                    <a:lstStyle/>
                    <a:p>
                      <a:pPr algn="ctr"/>
                      <a:r>
                        <a:rPr lang="en-US" sz="1400" b="1"/>
                        <a:t>Mean:</a:t>
                      </a:r>
                    </a:p>
                  </a:txBody>
                  <a:tcPr anchor="ctr">
                    <a:solidFill>
                      <a:schemeClr val="tx1">
                        <a:lumMod val="75000"/>
                      </a:schemeClr>
                    </a:solidFill>
                  </a:tcPr>
                </a:tc>
                <a:tc>
                  <a:txBody>
                    <a:bodyPr/>
                    <a:lstStyle/>
                    <a:p>
                      <a:pPr algn="ctr"/>
                      <a:r>
                        <a:rPr lang="en-US" sz="1400" b="1"/>
                        <a:t>+8.5</a:t>
                      </a:r>
                    </a:p>
                  </a:txBody>
                  <a:tcPr anchor="ctr"/>
                </a:tc>
                <a:tc>
                  <a:txBody>
                    <a:bodyPr/>
                    <a:lstStyle/>
                    <a:p>
                      <a:pPr algn="ctr"/>
                      <a:r>
                        <a:rPr lang="en-US" sz="1400" b="1">
                          <a:solidFill>
                            <a:schemeClr val="bg1"/>
                          </a:solidFill>
                        </a:rPr>
                        <a:t>320</a:t>
                      </a:r>
                    </a:p>
                  </a:txBody>
                  <a:tcPr anchor="ctr"/>
                </a:tc>
                <a:tc>
                  <a:txBody>
                    <a:bodyPr/>
                    <a:lstStyle/>
                    <a:p>
                      <a:pPr algn="ctr"/>
                      <a:r>
                        <a:rPr lang="en-US" sz="1400" b="1" dirty="0">
                          <a:solidFill>
                            <a:schemeClr val="bg1"/>
                          </a:solidFill>
                        </a:rPr>
                        <a:t>27</a:t>
                      </a:r>
                    </a:p>
                  </a:txBody>
                  <a:tcPr anchor="ctr"/>
                </a:tc>
                <a:extLst>
                  <a:ext uri="{0D108BD9-81ED-4DB2-BD59-A6C34878D82A}">
                    <a16:rowId xmlns:a16="http://schemas.microsoft.com/office/drawing/2014/main" val="45996058"/>
                  </a:ext>
                </a:extLst>
              </a:tr>
            </a:tbl>
          </a:graphicData>
        </a:graphic>
      </p:graphicFrame>
      <p:pic>
        <p:nvPicPr>
          <p:cNvPr id="3" name="Picture 2" descr="Chart&#10;&#10;Description automatically generated">
            <a:extLst>
              <a:ext uri="{FF2B5EF4-FFF2-40B4-BE49-F238E27FC236}">
                <a16:creationId xmlns:a16="http://schemas.microsoft.com/office/drawing/2014/main" id="{0610298C-1861-A22A-A1E7-E33A714400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9827" y="1405010"/>
            <a:ext cx="5852172" cy="4389129"/>
          </a:xfrm>
          <a:prstGeom prst="rect">
            <a:avLst/>
          </a:prstGeom>
        </p:spPr>
      </p:pic>
    </p:spTree>
    <p:extLst>
      <p:ext uri="{BB962C8B-B14F-4D97-AF65-F5344CB8AC3E}">
        <p14:creationId xmlns:p14="http://schemas.microsoft.com/office/powerpoint/2010/main" val="443619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Results: After Tape</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599" y="1600199"/>
            <a:ext cx="5596467" cy="4611467"/>
          </a:xfrm>
        </p:spPr>
        <p:txBody>
          <a:bodyPr/>
          <a:lstStyle/>
          <a:p>
            <a:pPr marL="285750" indent="-285750">
              <a:buFont typeface="Arial" panose="020B0604020202020204" pitchFamily="34" charset="0"/>
              <a:buChar char="•"/>
            </a:pPr>
            <a:r>
              <a:rPr lang="en-US" b="0" dirty="0"/>
              <a:t>1mm beads were poured out of taped tray in atmospheric conditions</a:t>
            </a:r>
          </a:p>
          <a:p>
            <a:pPr marL="285750" indent="-285750">
              <a:buFont typeface="Arial" panose="020B0604020202020204" pitchFamily="34" charset="0"/>
              <a:buChar char="•"/>
            </a:pPr>
            <a:r>
              <a:rPr lang="en-US" b="0" dirty="0"/>
              <a:t>Net charge in cup is positive in all cases</a:t>
            </a:r>
          </a:p>
          <a:p>
            <a:pPr marL="565150" lvl="1" indent="-285750">
              <a:buFont typeface="Arial" panose="020B0604020202020204" pitchFamily="34" charset="0"/>
              <a:buChar char="•"/>
            </a:pPr>
            <a:r>
              <a:rPr lang="en-US" dirty="0"/>
              <a:t>Ranges between 16 to 26 </a:t>
            </a:r>
            <a:r>
              <a:rPr lang="en-US" dirty="0" err="1"/>
              <a:t>nC</a:t>
            </a:r>
            <a:r>
              <a:rPr lang="en-US" dirty="0"/>
              <a:t> for similar mass</a:t>
            </a:r>
          </a:p>
          <a:p>
            <a:pPr marL="285750" indent="-285750">
              <a:buFont typeface="Arial" panose="020B0604020202020204" pitchFamily="34" charset="0"/>
              <a:buChar char="•"/>
            </a:pPr>
            <a:r>
              <a:rPr lang="en-US" b="0" dirty="0"/>
              <a:t>More interactions because tape limits sliding</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12</a:t>
            </a:fld>
            <a:endParaRPr lang="uk-UA" sz="1400"/>
          </a:p>
        </p:txBody>
      </p:sp>
      <p:graphicFrame>
        <p:nvGraphicFramePr>
          <p:cNvPr id="5" name="Table 13">
            <a:extLst>
              <a:ext uri="{FF2B5EF4-FFF2-40B4-BE49-F238E27FC236}">
                <a16:creationId xmlns:a16="http://schemas.microsoft.com/office/drawing/2014/main" id="{11AE6D1E-BA75-4DFE-946F-B6AD7A225B55}"/>
              </a:ext>
            </a:extLst>
          </p:cNvPr>
          <p:cNvGraphicFramePr>
            <a:graphicFrameLocks noGrp="1"/>
          </p:cNvGraphicFramePr>
          <p:nvPr>
            <p:extLst>
              <p:ext uri="{D42A27DB-BD31-4B8C-83A1-F6EECF244321}">
                <p14:modId xmlns:p14="http://schemas.microsoft.com/office/powerpoint/2010/main" val="1360872714"/>
              </p:ext>
            </p:extLst>
          </p:nvPr>
        </p:nvGraphicFramePr>
        <p:xfrm>
          <a:off x="1216152" y="3886200"/>
          <a:ext cx="4389120" cy="1828800"/>
        </p:xfrm>
        <a:graphic>
          <a:graphicData uri="http://schemas.openxmlformats.org/drawingml/2006/table">
            <a:tbl>
              <a:tblPr firstRow="1" firstCol="1">
                <a:tableStyleId>{D7AC3CCA-C797-4891-BE02-D94E43425B78}</a:tableStyleId>
              </a:tblPr>
              <a:tblGrid>
                <a:gridCol w="1097280">
                  <a:extLst>
                    <a:ext uri="{9D8B030D-6E8A-4147-A177-3AD203B41FA5}">
                      <a16:colId xmlns:a16="http://schemas.microsoft.com/office/drawing/2014/main" val="664441510"/>
                    </a:ext>
                  </a:extLst>
                </a:gridCol>
                <a:gridCol w="1097280">
                  <a:extLst>
                    <a:ext uri="{9D8B030D-6E8A-4147-A177-3AD203B41FA5}">
                      <a16:colId xmlns:a16="http://schemas.microsoft.com/office/drawing/2014/main" val="957459692"/>
                    </a:ext>
                  </a:extLst>
                </a:gridCol>
                <a:gridCol w="1097280">
                  <a:extLst>
                    <a:ext uri="{9D8B030D-6E8A-4147-A177-3AD203B41FA5}">
                      <a16:colId xmlns:a16="http://schemas.microsoft.com/office/drawing/2014/main" val="1294171702"/>
                    </a:ext>
                  </a:extLst>
                </a:gridCol>
                <a:gridCol w="1097280">
                  <a:extLst>
                    <a:ext uri="{9D8B030D-6E8A-4147-A177-3AD203B41FA5}">
                      <a16:colId xmlns:a16="http://schemas.microsoft.com/office/drawing/2014/main" val="1366379986"/>
                    </a:ext>
                  </a:extLst>
                </a:gridCol>
              </a:tblGrid>
              <a:tr h="274320">
                <a:tc>
                  <a:txBody>
                    <a:bodyPr/>
                    <a:lstStyle/>
                    <a:p>
                      <a:pPr algn="ctr"/>
                      <a:endParaRPr lang="en-US" sz="1400"/>
                    </a:p>
                  </a:txBody>
                  <a:tcPr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t>Charge (</a:t>
                      </a:r>
                      <a:r>
                        <a:rPr lang="en-US" sz="1400" dirty="0" err="1"/>
                        <a:t>nC</a:t>
                      </a:r>
                      <a:r>
                        <a:rPr lang="en-US" sz="1400" dirty="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algn="ctr"/>
                      <a:r>
                        <a:rPr lang="en-US" sz="1400">
                          <a:solidFill>
                            <a:schemeClr val="bg1"/>
                          </a:solidFill>
                        </a:rPr>
                        <a:t>Mass (g)</a:t>
                      </a:r>
                    </a:p>
                  </a:txBody>
                  <a:tcPr anchor="ctr">
                    <a:lnL w="12700" cap="flat" cmpd="sng" algn="ctr">
                      <a:solidFill>
                        <a:schemeClr val="bg1"/>
                      </a:solidFill>
                      <a:prstDash val="solid"/>
                      <a:round/>
                      <a:headEnd type="none" w="med" len="med"/>
                      <a:tailEnd type="none" w="med" len="med"/>
                    </a:lnL>
                    <a:solidFill>
                      <a:schemeClr val="tx1">
                        <a:lumMod val="75000"/>
                      </a:schemeClr>
                    </a:solidFill>
                  </a:tcPr>
                </a:tc>
                <a:tc>
                  <a:txBody>
                    <a:bodyPr/>
                    <a:lstStyle/>
                    <a:p>
                      <a:pPr algn="ctr"/>
                      <a:r>
                        <a:rPr lang="en-US" sz="1400" dirty="0">
                          <a:solidFill>
                            <a:schemeClr val="bg1"/>
                          </a:solidFill>
                        </a:rPr>
                        <a:t>Q/m (</a:t>
                      </a:r>
                      <a:r>
                        <a:rPr lang="en-US" sz="1400" dirty="0" err="1">
                          <a:solidFill>
                            <a:schemeClr val="bg1"/>
                          </a:solidFill>
                        </a:rPr>
                        <a:t>pC</a:t>
                      </a:r>
                      <a:r>
                        <a:rPr lang="en-US" sz="1400" dirty="0">
                          <a:solidFill>
                            <a:schemeClr val="bg1"/>
                          </a:solidFill>
                        </a:rPr>
                        <a:t>/g)</a:t>
                      </a:r>
                    </a:p>
                  </a:txBody>
                  <a:tcPr anchor="ctr">
                    <a:solidFill>
                      <a:schemeClr val="tx1">
                        <a:lumMod val="75000"/>
                      </a:schemeClr>
                    </a:solidFill>
                  </a:tcPr>
                </a:tc>
                <a:extLst>
                  <a:ext uri="{0D108BD9-81ED-4DB2-BD59-A6C34878D82A}">
                    <a16:rowId xmlns:a16="http://schemas.microsoft.com/office/drawing/2014/main" val="2748914670"/>
                  </a:ext>
                </a:extLst>
              </a:tr>
              <a:tr h="274320">
                <a:tc>
                  <a:txBody>
                    <a:bodyPr/>
                    <a:lstStyle/>
                    <a:p>
                      <a:pPr marL="0" algn="ctr" defTabSz="457200" rtl="0" eaLnBrk="1" latinLnBrk="0" hangingPunct="1"/>
                      <a:r>
                        <a:rPr lang="en-US" sz="1400" b="1" kern="1200">
                          <a:solidFill>
                            <a:schemeClr val="dk1"/>
                          </a:solidFill>
                          <a:latin typeface="+mn-lt"/>
                          <a:ea typeface="+mn-ea"/>
                          <a:cs typeface="+mn-cs"/>
                        </a:rPr>
                        <a:t>Trial 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algn="ctr"/>
                      <a:r>
                        <a:rPr lang="en-US" sz="1400"/>
                        <a:t>+25.4</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algn="ctr"/>
                      <a:r>
                        <a:rPr lang="en-US" sz="1400" dirty="0">
                          <a:solidFill>
                            <a:schemeClr val="bg1"/>
                          </a:solidFill>
                        </a:rPr>
                        <a:t>320</a:t>
                      </a:r>
                    </a:p>
                  </a:txBody>
                  <a:tcPr anchor="ctr"/>
                </a:tc>
                <a:tc>
                  <a:txBody>
                    <a:bodyPr/>
                    <a:lstStyle/>
                    <a:p>
                      <a:pPr algn="ctr"/>
                      <a:r>
                        <a:rPr lang="en-US" sz="1400" dirty="0">
                          <a:solidFill>
                            <a:schemeClr val="bg1"/>
                          </a:solidFill>
                        </a:rPr>
                        <a:t>79</a:t>
                      </a:r>
                    </a:p>
                  </a:txBody>
                  <a:tcPr anchor="ctr"/>
                </a:tc>
                <a:extLst>
                  <a:ext uri="{0D108BD9-81ED-4DB2-BD59-A6C34878D82A}">
                    <a16:rowId xmlns:a16="http://schemas.microsoft.com/office/drawing/2014/main" val="2570925580"/>
                  </a:ext>
                </a:extLst>
              </a:tr>
              <a:tr h="274320">
                <a:tc>
                  <a:txBody>
                    <a:bodyPr/>
                    <a:lstStyle/>
                    <a:p>
                      <a:pPr marL="0" algn="ctr" defTabSz="457200" rtl="0" eaLnBrk="1" latinLnBrk="0" hangingPunct="1"/>
                      <a:r>
                        <a:rPr lang="en-US" sz="1400" b="1" kern="1200">
                          <a:solidFill>
                            <a:schemeClr val="dk1"/>
                          </a:solidFill>
                          <a:latin typeface="+mn-lt"/>
                          <a:ea typeface="+mn-ea"/>
                          <a:cs typeface="+mn-cs"/>
                        </a:rPr>
                        <a:t>Trial 2:</a:t>
                      </a:r>
                    </a:p>
                  </a:txBody>
                  <a:tcPr anchor="ctr">
                    <a:lnT w="12700" cap="flat" cmpd="sng" algn="ctr">
                      <a:solidFill>
                        <a:schemeClr val="bg1"/>
                      </a:solidFill>
                      <a:prstDash val="solid"/>
                      <a:round/>
                      <a:headEnd type="none" w="med" len="med"/>
                      <a:tailEnd type="none" w="med" len="med"/>
                    </a:lnT>
                    <a:solidFill>
                      <a:schemeClr val="tx1">
                        <a:lumMod val="75000"/>
                      </a:schemeClr>
                    </a:solidFill>
                  </a:tcPr>
                </a:tc>
                <a:tc>
                  <a:txBody>
                    <a:bodyPr/>
                    <a:lstStyle/>
                    <a:p>
                      <a:pPr algn="ctr"/>
                      <a:r>
                        <a:rPr lang="en-US" sz="1400"/>
                        <a:t>+19.7</a:t>
                      </a:r>
                    </a:p>
                  </a:txBody>
                  <a:tcPr anchor="ctr"/>
                </a:tc>
                <a:tc>
                  <a:txBody>
                    <a:bodyPr/>
                    <a:lstStyle/>
                    <a:p>
                      <a:pPr algn="ctr"/>
                      <a:r>
                        <a:rPr lang="en-US" sz="1400" dirty="0">
                          <a:solidFill>
                            <a:schemeClr val="bg1"/>
                          </a:solidFill>
                        </a:rPr>
                        <a:t>320</a:t>
                      </a:r>
                    </a:p>
                  </a:txBody>
                  <a:tcPr anchor="ctr"/>
                </a:tc>
                <a:tc>
                  <a:txBody>
                    <a:bodyPr/>
                    <a:lstStyle/>
                    <a:p>
                      <a:pPr algn="ctr"/>
                      <a:r>
                        <a:rPr lang="en-US" sz="1400" dirty="0">
                          <a:solidFill>
                            <a:schemeClr val="bg1"/>
                          </a:solidFill>
                        </a:rPr>
                        <a:t>61</a:t>
                      </a:r>
                    </a:p>
                  </a:txBody>
                  <a:tcPr anchor="ctr"/>
                </a:tc>
                <a:extLst>
                  <a:ext uri="{0D108BD9-81ED-4DB2-BD59-A6C34878D82A}">
                    <a16:rowId xmlns:a16="http://schemas.microsoft.com/office/drawing/2014/main" val="3709585367"/>
                  </a:ext>
                </a:extLst>
              </a:tr>
              <a:tr h="274320">
                <a:tc>
                  <a:txBody>
                    <a:bodyPr/>
                    <a:lstStyle/>
                    <a:p>
                      <a:pPr algn="ctr"/>
                      <a:r>
                        <a:rPr lang="en-US" sz="1400"/>
                        <a:t>Trial 3:</a:t>
                      </a:r>
                    </a:p>
                  </a:txBody>
                  <a:tcPr anchor="ctr">
                    <a:solidFill>
                      <a:schemeClr val="tx1">
                        <a:lumMod val="75000"/>
                      </a:schemeClr>
                    </a:solidFill>
                  </a:tcPr>
                </a:tc>
                <a:tc>
                  <a:txBody>
                    <a:bodyPr/>
                    <a:lstStyle/>
                    <a:p>
                      <a:pPr algn="ctr"/>
                      <a:r>
                        <a:rPr lang="en-US" sz="1400" dirty="0"/>
                        <a:t>+16.0</a:t>
                      </a:r>
                    </a:p>
                  </a:txBody>
                  <a:tcPr anchor="ctr"/>
                </a:tc>
                <a:tc>
                  <a:txBody>
                    <a:bodyPr/>
                    <a:lstStyle/>
                    <a:p>
                      <a:pPr algn="ctr"/>
                      <a:r>
                        <a:rPr lang="en-US" sz="1400" dirty="0">
                          <a:solidFill>
                            <a:schemeClr val="bg1"/>
                          </a:solidFill>
                        </a:rPr>
                        <a:t>320</a:t>
                      </a:r>
                    </a:p>
                  </a:txBody>
                  <a:tcPr anchor="ctr"/>
                </a:tc>
                <a:tc>
                  <a:txBody>
                    <a:bodyPr/>
                    <a:lstStyle/>
                    <a:p>
                      <a:pPr algn="ctr"/>
                      <a:r>
                        <a:rPr lang="en-US" sz="1400" dirty="0">
                          <a:solidFill>
                            <a:schemeClr val="bg1"/>
                          </a:solidFill>
                        </a:rPr>
                        <a:t>50</a:t>
                      </a:r>
                    </a:p>
                  </a:txBody>
                  <a:tcPr anchor="ctr"/>
                </a:tc>
                <a:extLst>
                  <a:ext uri="{0D108BD9-81ED-4DB2-BD59-A6C34878D82A}">
                    <a16:rowId xmlns:a16="http://schemas.microsoft.com/office/drawing/2014/main" val="180567906"/>
                  </a:ext>
                </a:extLst>
              </a:tr>
              <a:tr h="274320">
                <a:tc>
                  <a:txBody>
                    <a:bodyPr/>
                    <a:lstStyle/>
                    <a:p>
                      <a:pPr algn="ctr"/>
                      <a:r>
                        <a:rPr lang="en-US" sz="1400"/>
                        <a:t>Trial 4:</a:t>
                      </a:r>
                    </a:p>
                  </a:txBody>
                  <a:tcPr anchor="ctr">
                    <a:solidFill>
                      <a:schemeClr val="tx1">
                        <a:lumMod val="75000"/>
                      </a:schemeClr>
                    </a:solidFill>
                  </a:tcPr>
                </a:tc>
                <a:tc>
                  <a:txBody>
                    <a:bodyPr/>
                    <a:lstStyle/>
                    <a:p>
                      <a:pPr algn="ctr"/>
                      <a:r>
                        <a:rPr lang="en-US" sz="1400"/>
                        <a:t>+20.3</a:t>
                      </a:r>
                    </a:p>
                  </a:txBody>
                  <a:tcPr anchor="ctr"/>
                </a:tc>
                <a:tc>
                  <a:txBody>
                    <a:bodyPr/>
                    <a:lstStyle/>
                    <a:p>
                      <a:pPr algn="ctr"/>
                      <a:r>
                        <a:rPr lang="en-US" sz="1400" dirty="0">
                          <a:solidFill>
                            <a:schemeClr val="bg1"/>
                          </a:solidFill>
                        </a:rPr>
                        <a:t>320</a:t>
                      </a:r>
                    </a:p>
                  </a:txBody>
                  <a:tcPr anchor="ctr"/>
                </a:tc>
                <a:tc>
                  <a:txBody>
                    <a:bodyPr/>
                    <a:lstStyle/>
                    <a:p>
                      <a:pPr algn="ctr"/>
                      <a:r>
                        <a:rPr lang="en-US" sz="1400" dirty="0">
                          <a:solidFill>
                            <a:schemeClr val="bg1"/>
                          </a:solidFill>
                        </a:rPr>
                        <a:t>63</a:t>
                      </a:r>
                    </a:p>
                  </a:txBody>
                  <a:tcPr anchor="ctr"/>
                </a:tc>
                <a:extLst>
                  <a:ext uri="{0D108BD9-81ED-4DB2-BD59-A6C34878D82A}">
                    <a16:rowId xmlns:a16="http://schemas.microsoft.com/office/drawing/2014/main" val="2137207429"/>
                  </a:ext>
                </a:extLst>
              </a:tr>
              <a:tr h="274320">
                <a:tc>
                  <a:txBody>
                    <a:bodyPr/>
                    <a:lstStyle/>
                    <a:p>
                      <a:pPr algn="ctr"/>
                      <a:r>
                        <a:rPr lang="en-US" sz="1400" dirty="0"/>
                        <a:t>Mean:</a:t>
                      </a:r>
                    </a:p>
                  </a:txBody>
                  <a:tcPr anchor="ctr">
                    <a:solidFill>
                      <a:schemeClr val="tx1">
                        <a:lumMod val="75000"/>
                      </a:schemeClr>
                    </a:solidFill>
                  </a:tcPr>
                </a:tc>
                <a:tc>
                  <a:txBody>
                    <a:bodyPr/>
                    <a:lstStyle/>
                    <a:p>
                      <a:pPr algn="ctr"/>
                      <a:r>
                        <a:rPr lang="en-US" sz="1400" b="1" dirty="0"/>
                        <a:t>+20.4</a:t>
                      </a:r>
                    </a:p>
                  </a:txBody>
                  <a:tcPr anchor="ctr"/>
                </a:tc>
                <a:tc>
                  <a:txBody>
                    <a:bodyPr/>
                    <a:lstStyle/>
                    <a:p>
                      <a:pPr algn="ctr"/>
                      <a:r>
                        <a:rPr lang="en-US" sz="1400" b="1" dirty="0">
                          <a:solidFill>
                            <a:schemeClr val="bg1"/>
                          </a:solidFill>
                        </a:rPr>
                        <a:t>320</a:t>
                      </a:r>
                    </a:p>
                  </a:txBody>
                  <a:tcPr anchor="ctr"/>
                </a:tc>
                <a:tc>
                  <a:txBody>
                    <a:bodyPr/>
                    <a:lstStyle/>
                    <a:p>
                      <a:pPr algn="ctr"/>
                      <a:r>
                        <a:rPr lang="en-US" sz="1400" b="1" dirty="0">
                          <a:solidFill>
                            <a:schemeClr val="bg1"/>
                          </a:solidFill>
                        </a:rPr>
                        <a:t>64</a:t>
                      </a:r>
                    </a:p>
                  </a:txBody>
                  <a:tcPr anchor="ctr"/>
                </a:tc>
                <a:extLst>
                  <a:ext uri="{0D108BD9-81ED-4DB2-BD59-A6C34878D82A}">
                    <a16:rowId xmlns:a16="http://schemas.microsoft.com/office/drawing/2014/main" val="45996058"/>
                  </a:ext>
                </a:extLst>
              </a:tr>
            </a:tbl>
          </a:graphicData>
        </a:graphic>
      </p:graphicFrame>
      <p:pic>
        <p:nvPicPr>
          <p:cNvPr id="3" name="Picture 2" descr="Chart&#10;&#10;Description automatically generated">
            <a:extLst>
              <a:ext uri="{FF2B5EF4-FFF2-40B4-BE49-F238E27FC236}">
                <a16:creationId xmlns:a16="http://schemas.microsoft.com/office/drawing/2014/main" id="{C29C69FD-2433-4EDA-125D-F9CA7ECF74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9827" y="1405010"/>
            <a:ext cx="5852172" cy="4389129"/>
          </a:xfrm>
          <a:prstGeom prst="rect">
            <a:avLst/>
          </a:prstGeom>
        </p:spPr>
      </p:pic>
    </p:spTree>
    <p:extLst>
      <p:ext uri="{BB962C8B-B14F-4D97-AF65-F5344CB8AC3E}">
        <p14:creationId xmlns:p14="http://schemas.microsoft.com/office/powerpoint/2010/main" val="1673842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Results</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5596128" cy="4611467"/>
          </a:xfrm>
        </p:spPr>
        <p:txBody>
          <a:bodyPr/>
          <a:lstStyle/>
          <a:p>
            <a:pPr marL="285750" indent="-285750">
              <a:buFont typeface="Arial" panose="020B0604020202020204" pitchFamily="34" charset="0"/>
              <a:buChar char="•"/>
            </a:pPr>
            <a:r>
              <a:rPr lang="en-US" b="0"/>
              <a:t>1mm diameter glass beads under high vacuum:</a:t>
            </a:r>
          </a:p>
          <a:p>
            <a:pPr marL="565150" lvl="1" indent="-285750">
              <a:buFont typeface="Arial" panose="020B0604020202020204" pitchFamily="34" charset="0"/>
              <a:buChar char="•"/>
            </a:pPr>
            <a:r>
              <a:rPr lang="en-US"/>
              <a:t>Higher net charge for 1mm vs 3mm particles</a:t>
            </a:r>
          </a:p>
          <a:p>
            <a:pPr marL="285750" indent="-285750">
              <a:buFont typeface="Arial" panose="020B0604020202020204" pitchFamily="34" charset="0"/>
              <a:buChar char="•"/>
            </a:pPr>
            <a:r>
              <a:rPr lang="en-US" b="0"/>
              <a:t>Net charge in cup is positive in all cases</a:t>
            </a:r>
          </a:p>
          <a:p>
            <a:pPr marL="565150" lvl="1" indent="-285750">
              <a:buFont typeface="Arial" panose="020B0604020202020204" pitchFamily="34" charset="0"/>
              <a:buChar char="•"/>
            </a:pPr>
            <a:r>
              <a:rPr lang="en-US"/>
              <a:t>Ranges between 19 and 36 </a:t>
            </a:r>
            <a:r>
              <a:rPr lang="en-US" err="1"/>
              <a:t>nC</a:t>
            </a:r>
            <a:r>
              <a:rPr lang="en-US"/>
              <a:t> for similar mass</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13</a:t>
            </a:fld>
            <a:endParaRPr lang="uk-UA" sz="1400"/>
          </a:p>
        </p:txBody>
      </p:sp>
      <p:graphicFrame>
        <p:nvGraphicFramePr>
          <p:cNvPr id="17" name="Table 13">
            <a:extLst>
              <a:ext uri="{FF2B5EF4-FFF2-40B4-BE49-F238E27FC236}">
                <a16:creationId xmlns:a16="http://schemas.microsoft.com/office/drawing/2014/main" id="{F68AFF31-E84B-24A1-868D-EFE65527014E}"/>
              </a:ext>
            </a:extLst>
          </p:cNvPr>
          <p:cNvGraphicFramePr>
            <a:graphicFrameLocks noGrp="1"/>
          </p:cNvGraphicFramePr>
          <p:nvPr>
            <p:extLst>
              <p:ext uri="{D42A27DB-BD31-4B8C-83A1-F6EECF244321}">
                <p14:modId xmlns:p14="http://schemas.microsoft.com/office/powerpoint/2010/main" val="1825895555"/>
              </p:ext>
            </p:extLst>
          </p:nvPr>
        </p:nvGraphicFramePr>
        <p:xfrm>
          <a:off x="1213272" y="3886200"/>
          <a:ext cx="4389120" cy="2133600"/>
        </p:xfrm>
        <a:graphic>
          <a:graphicData uri="http://schemas.openxmlformats.org/drawingml/2006/table">
            <a:tbl>
              <a:tblPr firstRow="1" firstCol="1">
                <a:tableStyleId>{D7AC3CCA-C797-4891-BE02-D94E43425B78}</a:tableStyleId>
              </a:tblPr>
              <a:tblGrid>
                <a:gridCol w="1097280">
                  <a:extLst>
                    <a:ext uri="{9D8B030D-6E8A-4147-A177-3AD203B41FA5}">
                      <a16:colId xmlns:a16="http://schemas.microsoft.com/office/drawing/2014/main" val="664441510"/>
                    </a:ext>
                  </a:extLst>
                </a:gridCol>
                <a:gridCol w="1097280">
                  <a:extLst>
                    <a:ext uri="{9D8B030D-6E8A-4147-A177-3AD203B41FA5}">
                      <a16:colId xmlns:a16="http://schemas.microsoft.com/office/drawing/2014/main" val="957459692"/>
                    </a:ext>
                  </a:extLst>
                </a:gridCol>
                <a:gridCol w="1097280">
                  <a:extLst>
                    <a:ext uri="{9D8B030D-6E8A-4147-A177-3AD203B41FA5}">
                      <a16:colId xmlns:a16="http://schemas.microsoft.com/office/drawing/2014/main" val="1294171702"/>
                    </a:ext>
                  </a:extLst>
                </a:gridCol>
                <a:gridCol w="1097280">
                  <a:extLst>
                    <a:ext uri="{9D8B030D-6E8A-4147-A177-3AD203B41FA5}">
                      <a16:colId xmlns:a16="http://schemas.microsoft.com/office/drawing/2014/main" val="1366379986"/>
                    </a:ext>
                  </a:extLst>
                </a:gridCol>
              </a:tblGrid>
              <a:tr h="274320">
                <a:tc>
                  <a:txBody>
                    <a:bodyPr/>
                    <a:lstStyle/>
                    <a:p>
                      <a:pPr algn="ctr"/>
                      <a:endParaRPr lang="en-US" sz="1400"/>
                    </a:p>
                  </a:txBody>
                  <a:tcPr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a:t>Charge (</a:t>
                      </a:r>
                      <a:r>
                        <a:rPr lang="en-US" sz="1400" err="1"/>
                        <a:t>nC</a:t>
                      </a:r>
                      <a:r>
                        <a:rPr lang="en-US" sz="1400"/>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algn="ctr"/>
                      <a:r>
                        <a:rPr lang="en-US" sz="1400"/>
                        <a:t>Mass (g)</a:t>
                      </a:r>
                    </a:p>
                  </a:txBody>
                  <a:tcPr anchor="ctr">
                    <a:lnL w="12700" cap="flat" cmpd="sng" algn="ctr">
                      <a:solidFill>
                        <a:schemeClr val="bg1"/>
                      </a:solidFill>
                      <a:prstDash val="solid"/>
                      <a:round/>
                      <a:headEnd type="none" w="med" len="med"/>
                      <a:tailEnd type="none" w="med" len="med"/>
                    </a:lnL>
                    <a:solidFill>
                      <a:schemeClr val="tx1">
                        <a:lumMod val="75000"/>
                      </a:schemeClr>
                    </a:solidFill>
                  </a:tcPr>
                </a:tc>
                <a:tc>
                  <a:txBody>
                    <a:bodyPr/>
                    <a:lstStyle/>
                    <a:p>
                      <a:pPr algn="ctr"/>
                      <a:r>
                        <a:rPr lang="en-US" sz="1400" dirty="0"/>
                        <a:t>Q/m (</a:t>
                      </a:r>
                      <a:r>
                        <a:rPr lang="en-US" sz="1400" dirty="0" err="1"/>
                        <a:t>pC</a:t>
                      </a:r>
                      <a:r>
                        <a:rPr lang="en-US" sz="1400" dirty="0"/>
                        <a:t>/g)</a:t>
                      </a:r>
                    </a:p>
                  </a:txBody>
                  <a:tcPr anchor="ctr">
                    <a:solidFill>
                      <a:schemeClr val="tx1">
                        <a:lumMod val="75000"/>
                      </a:schemeClr>
                    </a:solidFill>
                  </a:tcPr>
                </a:tc>
                <a:extLst>
                  <a:ext uri="{0D108BD9-81ED-4DB2-BD59-A6C34878D82A}">
                    <a16:rowId xmlns:a16="http://schemas.microsoft.com/office/drawing/2014/main" val="2748914670"/>
                  </a:ext>
                </a:extLst>
              </a:tr>
              <a:tr h="274320">
                <a:tc>
                  <a:txBody>
                    <a:bodyPr/>
                    <a:lstStyle/>
                    <a:p>
                      <a:pPr marL="0" algn="ctr" defTabSz="457200" rtl="0" eaLnBrk="1" latinLnBrk="0" hangingPunct="1"/>
                      <a:r>
                        <a:rPr lang="en-US" sz="1400" b="1" kern="1200">
                          <a:solidFill>
                            <a:schemeClr val="dk1"/>
                          </a:solidFill>
                          <a:latin typeface="+mn-lt"/>
                          <a:ea typeface="+mn-ea"/>
                          <a:cs typeface="+mn-cs"/>
                        </a:rPr>
                        <a:t>Trial 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schemeClr>
                    </a:solidFill>
                  </a:tcPr>
                </a:tc>
                <a:tc>
                  <a:txBody>
                    <a:bodyPr/>
                    <a:lstStyle/>
                    <a:p>
                      <a:pPr algn="ctr"/>
                      <a:r>
                        <a:rPr lang="en-US" sz="1400"/>
                        <a:t>+35.2</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pPr algn="ctr"/>
                      <a:r>
                        <a:rPr lang="en-US" sz="1400"/>
                        <a:t>194</a:t>
                      </a:r>
                    </a:p>
                  </a:txBody>
                  <a:tcPr anchor="ctr"/>
                </a:tc>
                <a:tc>
                  <a:txBody>
                    <a:bodyPr/>
                    <a:lstStyle/>
                    <a:p>
                      <a:pPr algn="ctr"/>
                      <a:r>
                        <a:rPr lang="en-US" sz="1400" dirty="0"/>
                        <a:t>181</a:t>
                      </a:r>
                    </a:p>
                  </a:txBody>
                  <a:tcPr anchor="ctr"/>
                </a:tc>
                <a:extLst>
                  <a:ext uri="{0D108BD9-81ED-4DB2-BD59-A6C34878D82A}">
                    <a16:rowId xmlns:a16="http://schemas.microsoft.com/office/drawing/2014/main" val="2570925580"/>
                  </a:ext>
                </a:extLst>
              </a:tr>
              <a:tr h="274320">
                <a:tc>
                  <a:txBody>
                    <a:bodyPr/>
                    <a:lstStyle/>
                    <a:p>
                      <a:pPr marL="0" algn="ctr" defTabSz="457200" rtl="0" eaLnBrk="1" latinLnBrk="0" hangingPunct="1"/>
                      <a:r>
                        <a:rPr lang="en-US" sz="1400" b="1" kern="1200">
                          <a:solidFill>
                            <a:schemeClr val="dk1"/>
                          </a:solidFill>
                          <a:latin typeface="+mn-lt"/>
                          <a:ea typeface="+mn-ea"/>
                          <a:cs typeface="+mn-cs"/>
                        </a:rPr>
                        <a:t>Trial 2:</a:t>
                      </a:r>
                    </a:p>
                  </a:txBody>
                  <a:tcPr anchor="ctr">
                    <a:lnT w="12700" cap="flat" cmpd="sng" algn="ctr">
                      <a:solidFill>
                        <a:schemeClr val="bg1"/>
                      </a:solidFill>
                      <a:prstDash val="solid"/>
                      <a:round/>
                      <a:headEnd type="none" w="med" len="med"/>
                      <a:tailEnd type="none" w="med" len="med"/>
                    </a:lnT>
                    <a:solidFill>
                      <a:schemeClr val="tx1">
                        <a:lumMod val="75000"/>
                      </a:schemeClr>
                    </a:solidFill>
                  </a:tcPr>
                </a:tc>
                <a:tc>
                  <a:txBody>
                    <a:bodyPr/>
                    <a:lstStyle/>
                    <a:p>
                      <a:pPr algn="ctr"/>
                      <a:r>
                        <a:rPr lang="en-US" sz="1400" dirty="0"/>
                        <a:t>+25.4</a:t>
                      </a:r>
                    </a:p>
                  </a:txBody>
                  <a:tcPr anchor="ctr"/>
                </a:tc>
                <a:tc>
                  <a:txBody>
                    <a:bodyPr/>
                    <a:lstStyle/>
                    <a:p>
                      <a:pPr algn="ctr"/>
                      <a:r>
                        <a:rPr lang="en-US" sz="1400"/>
                        <a:t>199</a:t>
                      </a:r>
                    </a:p>
                  </a:txBody>
                  <a:tcPr anchor="ctr"/>
                </a:tc>
                <a:tc>
                  <a:txBody>
                    <a:bodyPr/>
                    <a:lstStyle/>
                    <a:p>
                      <a:pPr algn="ctr"/>
                      <a:r>
                        <a:rPr lang="en-US" sz="1400" dirty="0"/>
                        <a:t>128</a:t>
                      </a:r>
                    </a:p>
                  </a:txBody>
                  <a:tcPr anchor="ctr"/>
                </a:tc>
                <a:extLst>
                  <a:ext uri="{0D108BD9-81ED-4DB2-BD59-A6C34878D82A}">
                    <a16:rowId xmlns:a16="http://schemas.microsoft.com/office/drawing/2014/main" val="3709585367"/>
                  </a:ext>
                </a:extLst>
              </a:tr>
              <a:tr h="274320">
                <a:tc>
                  <a:txBody>
                    <a:bodyPr/>
                    <a:lstStyle/>
                    <a:p>
                      <a:pPr algn="ctr"/>
                      <a:r>
                        <a:rPr lang="en-US" sz="1400"/>
                        <a:t>Trial 3:</a:t>
                      </a:r>
                    </a:p>
                  </a:txBody>
                  <a:tcPr anchor="ctr">
                    <a:solidFill>
                      <a:schemeClr val="tx1">
                        <a:lumMod val="75000"/>
                      </a:schemeClr>
                    </a:solidFill>
                  </a:tcPr>
                </a:tc>
                <a:tc>
                  <a:txBody>
                    <a:bodyPr/>
                    <a:lstStyle/>
                    <a:p>
                      <a:pPr algn="ctr"/>
                      <a:r>
                        <a:rPr lang="en-US" sz="1400"/>
                        <a:t>+19.4</a:t>
                      </a:r>
                    </a:p>
                  </a:txBody>
                  <a:tcPr anchor="ctr"/>
                </a:tc>
                <a:tc>
                  <a:txBody>
                    <a:bodyPr/>
                    <a:lstStyle/>
                    <a:p>
                      <a:pPr algn="ctr"/>
                      <a:r>
                        <a:rPr lang="en-US" sz="1400"/>
                        <a:t>186</a:t>
                      </a:r>
                    </a:p>
                  </a:txBody>
                  <a:tcPr anchor="ctr"/>
                </a:tc>
                <a:tc>
                  <a:txBody>
                    <a:bodyPr/>
                    <a:lstStyle/>
                    <a:p>
                      <a:pPr algn="ctr"/>
                      <a:r>
                        <a:rPr lang="en-US" sz="1400" dirty="0"/>
                        <a:t>104</a:t>
                      </a:r>
                    </a:p>
                  </a:txBody>
                  <a:tcPr anchor="ctr"/>
                </a:tc>
                <a:extLst>
                  <a:ext uri="{0D108BD9-81ED-4DB2-BD59-A6C34878D82A}">
                    <a16:rowId xmlns:a16="http://schemas.microsoft.com/office/drawing/2014/main" val="2363473192"/>
                  </a:ext>
                </a:extLst>
              </a:tr>
              <a:tr h="274320">
                <a:tc>
                  <a:txBody>
                    <a:bodyPr/>
                    <a:lstStyle/>
                    <a:p>
                      <a:pPr algn="ctr"/>
                      <a:r>
                        <a:rPr lang="en-US" sz="1400"/>
                        <a:t>Trial 4:</a:t>
                      </a:r>
                    </a:p>
                  </a:txBody>
                  <a:tcPr anchor="ctr">
                    <a:solidFill>
                      <a:schemeClr val="tx1">
                        <a:lumMod val="75000"/>
                      </a:schemeClr>
                    </a:solidFill>
                  </a:tcPr>
                </a:tc>
                <a:tc>
                  <a:txBody>
                    <a:bodyPr/>
                    <a:lstStyle/>
                    <a:p>
                      <a:pPr algn="ctr"/>
                      <a:r>
                        <a:rPr lang="en-US" sz="1400"/>
                        <a:t>+24.7</a:t>
                      </a:r>
                    </a:p>
                  </a:txBody>
                  <a:tcPr anchor="ctr"/>
                </a:tc>
                <a:tc>
                  <a:txBody>
                    <a:bodyPr/>
                    <a:lstStyle/>
                    <a:p>
                      <a:pPr algn="ctr"/>
                      <a:r>
                        <a:rPr lang="en-US" sz="1400"/>
                        <a:t>202</a:t>
                      </a:r>
                    </a:p>
                  </a:txBody>
                  <a:tcPr anchor="ctr"/>
                </a:tc>
                <a:tc>
                  <a:txBody>
                    <a:bodyPr/>
                    <a:lstStyle/>
                    <a:p>
                      <a:pPr algn="ctr"/>
                      <a:r>
                        <a:rPr lang="en-US" sz="1400" dirty="0"/>
                        <a:t>122</a:t>
                      </a:r>
                    </a:p>
                  </a:txBody>
                  <a:tcPr anchor="ctr"/>
                </a:tc>
                <a:extLst>
                  <a:ext uri="{0D108BD9-81ED-4DB2-BD59-A6C34878D82A}">
                    <a16:rowId xmlns:a16="http://schemas.microsoft.com/office/drawing/2014/main" val="2651890008"/>
                  </a:ext>
                </a:extLst>
              </a:tr>
              <a:tr h="274320">
                <a:tc>
                  <a:txBody>
                    <a:bodyPr/>
                    <a:lstStyle/>
                    <a:p>
                      <a:pPr algn="ctr"/>
                      <a:r>
                        <a:rPr lang="en-US" sz="1400"/>
                        <a:t>Trial 5:</a:t>
                      </a:r>
                    </a:p>
                  </a:txBody>
                  <a:tcPr anchor="ctr">
                    <a:solidFill>
                      <a:schemeClr val="tx1">
                        <a:lumMod val="75000"/>
                      </a:schemeClr>
                    </a:solidFill>
                  </a:tcPr>
                </a:tc>
                <a:tc>
                  <a:txBody>
                    <a:bodyPr/>
                    <a:lstStyle/>
                    <a:p>
                      <a:pPr algn="ctr"/>
                      <a:r>
                        <a:rPr lang="en-US" sz="1400"/>
                        <a:t>+27.1</a:t>
                      </a:r>
                    </a:p>
                  </a:txBody>
                  <a:tcPr anchor="ctr"/>
                </a:tc>
                <a:tc>
                  <a:txBody>
                    <a:bodyPr/>
                    <a:lstStyle/>
                    <a:p>
                      <a:pPr algn="ctr"/>
                      <a:r>
                        <a:rPr lang="en-US" sz="1400"/>
                        <a:t>209</a:t>
                      </a:r>
                    </a:p>
                  </a:txBody>
                  <a:tcPr anchor="ctr"/>
                </a:tc>
                <a:tc>
                  <a:txBody>
                    <a:bodyPr/>
                    <a:lstStyle/>
                    <a:p>
                      <a:pPr algn="ctr"/>
                      <a:r>
                        <a:rPr lang="en-US" sz="1400" dirty="0"/>
                        <a:t>130</a:t>
                      </a:r>
                    </a:p>
                  </a:txBody>
                  <a:tcPr anchor="ctr"/>
                </a:tc>
                <a:extLst>
                  <a:ext uri="{0D108BD9-81ED-4DB2-BD59-A6C34878D82A}">
                    <a16:rowId xmlns:a16="http://schemas.microsoft.com/office/drawing/2014/main" val="180567906"/>
                  </a:ext>
                </a:extLst>
              </a:tr>
              <a:tr h="274320">
                <a:tc>
                  <a:txBody>
                    <a:bodyPr/>
                    <a:lstStyle/>
                    <a:p>
                      <a:pPr algn="ctr"/>
                      <a:r>
                        <a:rPr lang="en-US" sz="1400"/>
                        <a:t>Mean:</a:t>
                      </a:r>
                    </a:p>
                  </a:txBody>
                  <a:tcPr anchor="ctr">
                    <a:solidFill>
                      <a:schemeClr val="tx1">
                        <a:lumMod val="75000"/>
                      </a:schemeClr>
                    </a:solidFill>
                  </a:tcPr>
                </a:tc>
                <a:tc>
                  <a:txBody>
                    <a:bodyPr/>
                    <a:lstStyle/>
                    <a:p>
                      <a:pPr algn="ctr"/>
                      <a:r>
                        <a:rPr lang="en-US" sz="1400" b="1"/>
                        <a:t>+26.4</a:t>
                      </a:r>
                    </a:p>
                  </a:txBody>
                  <a:tcPr anchor="ctr"/>
                </a:tc>
                <a:tc>
                  <a:txBody>
                    <a:bodyPr/>
                    <a:lstStyle/>
                    <a:p>
                      <a:pPr algn="ctr"/>
                      <a:r>
                        <a:rPr lang="en-US" sz="1400" b="1"/>
                        <a:t>198</a:t>
                      </a:r>
                    </a:p>
                  </a:txBody>
                  <a:tcPr anchor="ctr"/>
                </a:tc>
                <a:tc>
                  <a:txBody>
                    <a:bodyPr/>
                    <a:lstStyle/>
                    <a:p>
                      <a:pPr algn="ctr"/>
                      <a:r>
                        <a:rPr lang="en-US" sz="1400" b="1" dirty="0"/>
                        <a:t>133</a:t>
                      </a:r>
                    </a:p>
                  </a:txBody>
                  <a:tcPr anchor="ctr"/>
                </a:tc>
                <a:extLst>
                  <a:ext uri="{0D108BD9-81ED-4DB2-BD59-A6C34878D82A}">
                    <a16:rowId xmlns:a16="http://schemas.microsoft.com/office/drawing/2014/main" val="45996058"/>
                  </a:ext>
                </a:extLst>
              </a:tr>
            </a:tbl>
          </a:graphicData>
        </a:graphic>
      </p:graphicFrame>
      <p:pic>
        <p:nvPicPr>
          <p:cNvPr id="3" name="Picture 2" descr="Chart&#10;&#10;Description automatically generated">
            <a:extLst>
              <a:ext uri="{FF2B5EF4-FFF2-40B4-BE49-F238E27FC236}">
                <a16:creationId xmlns:a16="http://schemas.microsoft.com/office/drawing/2014/main" id="{B4794C70-36BE-9DBC-4095-708772368A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9828" y="1405010"/>
            <a:ext cx="5852172" cy="4389129"/>
          </a:xfrm>
          <a:prstGeom prst="rect">
            <a:avLst/>
          </a:prstGeom>
        </p:spPr>
      </p:pic>
    </p:spTree>
    <p:extLst>
      <p:ext uri="{BB962C8B-B14F-4D97-AF65-F5344CB8AC3E}">
        <p14:creationId xmlns:p14="http://schemas.microsoft.com/office/powerpoint/2010/main" val="3940781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dirty="0">
                <a:solidFill>
                  <a:sysClr val="window" lastClr="FFFFFF">
                    <a:lumMod val="85000"/>
                  </a:sysClr>
                </a:solidFill>
              </a:rPr>
              <a:t>Simulation Setup</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10972800" cy="4611467"/>
          </a:xfrm>
        </p:spPr>
        <p:txBody>
          <a:bodyPr/>
          <a:lstStyle/>
          <a:p>
            <a:pPr marL="285750" indent="-285750">
              <a:buFont typeface="Arial" panose="020B0604020202020204" pitchFamily="34" charset="0"/>
              <a:buChar char="•"/>
            </a:pPr>
            <a:r>
              <a:rPr lang="en-US" b="0" dirty="0"/>
              <a:t>Reconciling experimental results with models by implementing contact detection and counting</a:t>
            </a:r>
          </a:p>
          <a:p>
            <a:pPr marL="285750" indent="-285750">
              <a:buFont typeface="Arial" panose="020B0604020202020204" pitchFamily="34" charset="0"/>
              <a:buChar char="•"/>
            </a:pPr>
            <a:r>
              <a:rPr lang="en-US" b="0" dirty="0"/>
              <a:t>Cohesion between grains and tray walls was set to large value</a:t>
            </a:r>
          </a:p>
          <a:p>
            <a:pPr marL="565150" lvl="1" indent="-285750">
              <a:buFont typeface="Arial" panose="020B0604020202020204" pitchFamily="34" charset="0"/>
              <a:buChar char="•"/>
            </a:pPr>
            <a:r>
              <a:rPr lang="en-US" dirty="0"/>
              <a:t>Enforces grains to be tangent to tray surface</a:t>
            </a:r>
          </a:p>
          <a:p>
            <a:pPr marL="565150" lvl="1" indent="-285750">
              <a:buFont typeface="Arial" panose="020B0604020202020204" pitchFamily="34" charset="0"/>
              <a:buChar char="•"/>
            </a:pPr>
            <a:r>
              <a:rPr lang="en-US" dirty="0"/>
              <a:t>Does not limit sliding/rolling motions</a:t>
            </a:r>
            <a:endParaRPr lang="en-US" b="0" dirty="0"/>
          </a:p>
          <a:p>
            <a:pPr marL="285750" indent="-285750">
              <a:buFont typeface="Arial" panose="020B0604020202020204" pitchFamily="34" charset="0"/>
              <a:buChar char="•"/>
            </a:pPr>
            <a:r>
              <a:rPr lang="en-US" b="0" dirty="0"/>
              <a:t>Coefficients of friction between grains and tray walls were set to large value</a:t>
            </a:r>
          </a:p>
          <a:p>
            <a:pPr marL="565150" lvl="1" indent="-285750">
              <a:buFont typeface="Arial" panose="020B0604020202020204" pitchFamily="34" charset="0"/>
              <a:buChar char="•"/>
            </a:pPr>
            <a:r>
              <a:rPr lang="en-US" dirty="0"/>
              <a:t>Prohibits grains from sliding/rolling along tray surface</a:t>
            </a:r>
            <a:endParaRPr lang="en-US" b="0"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14</a:t>
            </a:fld>
            <a:endParaRPr lang="uk-UA" sz="1400"/>
          </a:p>
        </p:txBody>
      </p:sp>
      <mc:AlternateContent xmlns:mc="http://schemas.openxmlformats.org/markup-compatibility/2006" xmlns:a14="http://schemas.microsoft.com/office/drawing/2010/main">
        <mc:Choice Requires="a14">
          <p:graphicFrame>
            <p:nvGraphicFramePr>
              <p:cNvPr id="4" name="Table 4">
                <a:extLst>
                  <a:ext uri="{FF2B5EF4-FFF2-40B4-BE49-F238E27FC236}">
                    <a16:creationId xmlns:a16="http://schemas.microsoft.com/office/drawing/2014/main" id="{A0BD0090-8853-F590-3319-A47DE73E4CBD}"/>
                  </a:ext>
                </a:extLst>
              </p:cNvPr>
              <p:cNvGraphicFramePr>
                <a:graphicFrameLocks noGrp="1"/>
              </p:cNvGraphicFramePr>
              <p:nvPr>
                <p:extLst>
                  <p:ext uri="{D42A27DB-BD31-4B8C-83A1-F6EECF244321}">
                    <p14:modId xmlns:p14="http://schemas.microsoft.com/office/powerpoint/2010/main" val="3301534995"/>
                  </p:ext>
                </p:extLst>
              </p:nvPr>
            </p:nvGraphicFramePr>
            <p:xfrm>
              <a:off x="869246" y="4146005"/>
              <a:ext cx="3311406" cy="1484440"/>
            </p:xfrm>
            <a:graphic>
              <a:graphicData uri="http://schemas.openxmlformats.org/drawingml/2006/table">
                <a:tbl>
                  <a:tblPr firstRow="1">
                    <a:tableStyleId>{D7AC3CCA-C797-4891-BE02-D94E43425B78}</a:tableStyleId>
                  </a:tblPr>
                  <a:tblGrid>
                    <a:gridCol w="1103802">
                      <a:extLst>
                        <a:ext uri="{9D8B030D-6E8A-4147-A177-3AD203B41FA5}">
                          <a16:colId xmlns:a16="http://schemas.microsoft.com/office/drawing/2014/main" val="4232530906"/>
                        </a:ext>
                      </a:extLst>
                    </a:gridCol>
                    <a:gridCol w="1103802">
                      <a:extLst>
                        <a:ext uri="{9D8B030D-6E8A-4147-A177-3AD203B41FA5}">
                          <a16:colId xmlns:a16="http://schemas.microsoft.com/office/drawing/2014/main" val="257988511"/>
                        </a:ext>
                      </a:extLst>
                    </a:gridCol>
                    <a:gridCol w="1103802">
                      <a:extLst>
                        <a:ext uri="{9D8B030D-6E8A-4147-A177-3AD203B41FA5}">
                          <a16:colId xmlns:a16="http://schemas.microsoft.com/office/drawing/2014/main" val="2420305065"/>
                        </a:ext>
                      </a:extLst>
                    </a:gridCol>
                  </a:tblGrid>
                  <a:tr h="370840">
                    <a:tc gridSpan="3">
                      <a:txBody>
                        <a:bodyPr/>
                        <a:lstStyle/>
                        <a:p>
                          <a:pPr algn="ctr"/>
                          <a:r>
                            <a:rPr lang="en-US"/>
                            <a:t>Cohesion Energy Density (</a:t>
                          </a:r>
                          <a14:m>
                            <m:oMath xmlns:m="http://schemas.openxmlformats.org/officeDocument/2006/math">
                              <m:r>
                                <a:rPr lang="en-US" b="1" smtClean="0">
                                  <a:latin typeface="Cambria Math" panose="02040503050406030204" pitchFamily="18" charset="0"/>
                                </a:rPr>
                                <m:t>𝐉</m:t>
                              </m:r>
                              <m:r>
                                <a:rPr lang="en-US" b="1" smtClean="0">
                                  <a:latin typeface="Cambria Math" panose="02040503050406030204" pitchFamily="18" charset="0"/>
                                </a:rPr>
                                <m:t>/</m:t>
                              </m:r>
                              <m:sSup>
                                <m:sSupPr>
                                  <m:ctrlPr>
                                    <a:rPr lang="en-US" b="1" i="1" smtClean="0">
                                      <a:latin typeface="Cambria Math" panose="02040503050406030204" pitchFamily="18" charset="0"/>
                                    </a:rPr>
                                  </m:ctrlPr>
                                </m:sSupPr>
                                <m:e>
                                  <m:r>
                                    <a:rPr lang="en-US" b="1" smtClean="0">
                                      <a:latin typeface="Cambria Math" panose="02040503050406030204" pitchFamily="18" charset="0"/>
                                    </a:rPr>
                                    <m:t>𝐦</m:t>
                                  </m:r>
                                </m:e>
                                <m:sup>
                                  <m:r>
                                    <a:rPr lang="en-US" b="1" smtClean="0">
                                      <a:latin typeface="Cambria Math" panose="02040503050406030204" pitchFamily="18" charset="0"/>
                                    </a:rPr>
                                    <m:t>𝟑</m:t>
                                  </m:r>
                                </m:sup>
                              </m:sSup>
                            </m:oMath>
                          </a14:m>
                          <a:r>
                            <a:rPr lang="en-US"/>
                            <a:t>)</a:t>
                          </a:r>
                        </a:p>
                      </a:txBody>
                      <a:tcPr>
                        <a:solidFill>
                          <a:schemeClr val="tx1">
                            <a:lumMod val="7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2224286"/>
                      </a:ext>
                    </a:extLst>
                  </a:tr>
                  <a:tr h="370840">
                    <a:tc>
                      <a:txBody>
                        <a:bodyPr/>
                        <a:lstStyle/>
                        <a:p>
                          <a:endParaRPr lang="en-US" i="0"/>
                        </a:p>
                      </a:txBody>
                      <a:tcPr/>
                    </a:tc>
                    <a:tc>
                      <a:txBody>
                        <a:bodyPr/>
                        <a:lstStyle/>
                        <a:p>
                          <a:pPr algn="ctr"/>
                          <a:r>
                            <a:rPr lang="en-US" b="1"/>
                            <a:t>Wall</a:t>
                          </a:r>
                        </a:p>
                      </a:txBody>
                      <a:tcPr/>
                    </a:tc>
                    <a:tc>
                      <a:txBody>
                        <a:bodyPr/>
                        <a:lstStyle/>
                        <a:p>
                          <a:pPr algn="ctr"/>
                          <a:r>
                            <a:rPr lang="en-US" b="1"/>
                            <a:t>Grain</a:t>
                          </a:r>
                        </a:p>
                      </a:txBody>
                      <a:tcPr/>
                    </a:tc>
                    <a:extLst>
                      <a:ext uri="{0D108BD9-81ED-4DB2-BD59-A6C34878D82A}">
                        <a16:rowId xmlns:a16="http://schemas.microsoft.com/office/drawing/2014/main" val="3804061110"/>
                      </a:ext>
                    </a:extLst>
                  </a:tr>
                  <a:tr h="370840">
                    <a:tc>
                      <a:txBody>
                        <a:bodyPr/>
                        <a:lstStyle/>
                        <a:p>
                          <a:r>
                            <a:rPr lang="en-US" b="1"/>
                            <a:t>Wall</a:t>
                          </a:r>
                          <a:endParaRPr lang="en-US" b="1" i="0"/>
                        </a:p>
                      </a:txBody>
                      <a:tcPr/>
                    </a:tc>
                    <a:tc>
                      <a:txBody>
                        <a:bodyPr/>
                        <a:lstStyle/>
                        <a:p>
                          <a:pPr algn="ctr"/>
                          <a:r>
                            <a:rPr lang="en-US"/>
                            <a:t>0</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dirty="0" smtClean="0">
                                    <a:latin typeface="Cambria Math" panose="02040503050406030204" pitchFamily="18" charset="0"/>
                                  </a:rPr>
                                  <m:t>3×</m:t>
                                </m:r>
                                <m:sSup>
                                  <m:sSupPr>
                                    <m:ctrlPr>
                                      <a:rPr lang="en-US" b="0" i="1" dirty="0" smtClean="0">
                                        <a:latin typeface="Cambria Math" panose="02040503050406030204" pitchFamily="18" charset="0"/>
                                      </a:rPr>
                                    </m:ctrlPr>
                                  </m:sSupPr>
                                  <m:e>
                                    <m:r>
                                      <a:rPr lang="en-US" b="0" dirty="0" smtClean="0">
                                        <a:latin typeface="Cambria Math" panose="02040503050406030204" pitchFamily="18" charset="0"/>
                                      </a:rPr>
                                      <m:t>10</m:t>
                                    </m:r>
                                  </m:e>
                                  <m:sup>
                                    <m:r>
                                      <a:rPr lang="en-US" b="0" dirty="0" smtClean="0">
                                        <a:latin typeface="Cambria Math" panose="02040503050406030204" pitchFamily="18" charset="0"/>
                                      </a:rPr>
                                      <m:t>5</m:t>
                                    </m:r>
                                  </m:sup>
                                </m:sSup>
                              </m:oMath>
                            </m:oMathPara>
                          </a14:m>
                          <a:endParaRPr lang="en-US"/>
                        </a:p>
                      </a:txBody>
                      <a:tcPr/>
                    </a:tc>
                    <a:extLst>
                      <a:ext uri="{0D108BD9-81ED-4DB2-BD59-A6C34878D82A}">
                        <a16:rowId xmlns:a16="http://schemas.microsoft.com/office/drawing/2014/main" val="181470588"/>
                      </a:ext>
                    </a:extLst>
                  </a:tr>
                  <a:tr h="370840">
                    <a:tc>
                      <a:txBody>
                        <a:bodyPr/>
                        <a:lstStyle/>
                        <a:p>
                          <a:r>
                            <a:rPr lang="en-US" b="1"/>
                            <a:t>Grain</a:t>
                          </a:r>
                          <a:endParaRPr lang="en-US" b="1" i="0"/>
                        </a:p>
                      </a:txBody>
                      <a:tcPr/>
                    </a:tc>
                    <a:tc>
                      <a:txBody>
                        <a:bodyPr/>
                        <a:lstStyle/>
                        <a:p>
                          <a:pPr/>
                          <a14:m>
                            <m:oMathPara xmlns:m="http://schemas.openxmlformats.org/officeDocument/2006/math">
                              <m:oMathParaPr>
                                <m:jc m:val="centerGroup"/>
                              </m:oMathParaPr>
                              <m:oMath xmlns:m="http://schemas.openxmlformats.org/officeDocument/2006/math">
                                <m:r>
                                  <a:rPr lang="en-US" b="0" dirty="0" smtClean="0">
                                    <a:latin typeface="Cambria Math" panose="02040503050406030204" pitchFamily="18" charset="0"/>
                                  </a:rPr>
                                  <m:t>3×</m:t>
                                </m:r>
                                <m:sSup>
                                  <m:sSupPr>
                                    <m:ctrlPr>
                                      <a:rPr lang="en-US" b="0" i="1" dirty="0" smtClean="0">
                                        <a:latin typeface="Cambria Math" panose="02040503050406030204" pitchFamily="18" charset="0"/>
                                      </a:rPr>
                                    </m:ctrlPr>
                                  </m:sSupPr>
                                  <m:e>
                                    <m:r>
                                      <a:rPr lang="en-US" b="0" dirty="0" smtClean="0">
                                        <a:latin typeface="Cambria Math" panose="02040503050406030204" pitchFamily="18" charset="0"/>
                                      </a:rPr>
                                      <m:t>10</m:t>
                                    </m:r>
                                  </m:e>
                                  <m:sup>
                                    <m:r>
                                      <a:rPr lang="en-US" b="0" dirty="0" smtClean="0">
                                        <a:latin typeface="Cambria Math" panose="02040503050406030204" pitchFamily="18" charset="0"/>
                                      </a:rPr>
                                      <m:t>5</m:t>
                                    </m:r>
                                  </m:sup>
                                </m:sSup>
                              </m:oMath>
                            </m:oMathPara>
                          </a14:m>
                          <a:endParaRPr lang="en-US"/>
                        </a:p>
                      </a:txBody>
                      <a:tcPr/>
                    </a:tc>
                    <a:tc>
                      <a:txBody>
                        <a:bodyPr/>
                        <a:lstStyle/>
                        <a:p>
                          <a:pPr algn="ctr"/>
                          <a:r>
                            <a:rPr lang="en-US"/>
                            <a:t>0</a:t>
                          </a:r>
                        </a:p>
                      </a:txBody>
                      <a:tcPr/>
                    </a:tc>
                    <a:extLst>
                      <a:ext uri="{0D108BD9-81ED-4DB2-BD59-A6C34878D82A}">
                        <a16:rowId xmlns:a16="http://schemas.microsoft.com/office/drawing/2014/main" val="2263800267"/>
                      </a:ext>
                    </a:extLst>
                  </a:tr>
                </a:tbl>
              </a:graphicData>
            </a:graphic>
          </p:graphicFrame>
        </mc:Choice>
        <mc:Fallback xmlns="">
          <p:graphicFrame>
            <p:nvGraphicFramePr>
              <p:cNvPr id="4" name="Table 4">
                <a:extLst>
                  <a:ext uri="{FF2B5EF4-FFF2-40B4-BE49-F238E27FC236}">
                    <a16:creationId xmlns:a16="http://schemas.microsoft.com/office/drawing/2014/main" id="{A0BD0090-8853-F590-3319-A47DE73E4CBD}"/>
                  </a:ext>
                </a:extLst>
              </p:cNvPr>
              <p:cNvGraphicFramePr>
                <a:graphicFrameLocks noGrp="1"/>
              </p:cNvGraphicFramePr>
              <p:nvPr>
                <p:extLst>
                  <p:ext uri="{D42A27DB-BD31-4B8C-83A1-F6EECF244321}">
                    <p14:modId xmlns:p14="http://schemas.microsoft.com/office/powerpoint/2010/main" val="3301534995"/>
                  </p:ext>
                </p:extLst>
              </p:nvPr>
            </p:nvGraphicFramePr>
            <p:xfrm>
              <a:off x="869246" y="4146005"/>
              <a:ext cx="3311406" cy="1484440"/>
            </p:xfrm>
            <a:graphic>
              <a:graphicData uri="http://schemas.openxmlformats.org/drawingml/2006/table">
                <a:tbl>
                  <a:tblPr firstRow="1">
                    <a:tableStyleId>{D7AC3CCA-C797-4891-BE02-D94E43425B78}</a:tableStyleId>
                  </a:tblPr>
                  <a:tblGrid>
                    <a:gridCol w="1103802">
                      <a:extLst>
                        <a:ext uri="{9D8B030D-6E8A-4147-A177-3AD203B41FA5}">
                          <a16:colId xmlns:a16="http://schemas.microsoft.com/office/drawing/2014/main" val="4232530906"/>
                        </a:ext>
                      </a:extLst>
                    </a:gridCol>
                    <a:gridCol w="1103802">
                      <a:extLst>
                        <a:ext uri="{9D8B030D-6E8A-4147-A177-3AD203B41FA5}">
                          <a16:colId xmlns:a16="http://schemas.microsoft.com/office/drawing/2014/main" val="257988511"/>
                        </a:ext>
                      </a:extLst>
                    </a:gridCol>
                    <a:gridCol w="1103802">
                      <a:extLst>
                        <a:ext uri="{9D8B030D-6E8A-4147-A177-3AD203B41FA5}">
                          <a16:colId xmlns:a16="http://schemas.microsoft.com/office/drawing/2014/main" val="2420305065"/>
                        </a:ext>
                      </a:extLst>
                    </a:gridCol>
                  </a:tblGrid>
                  <a:tr h="371920">
                    <a:tc gridSpan="3">
                      <a:txBody>
                        <a:bodyPr/>
                        <a:lstStyle/>
                        <a:p>
                          <a:endParaRPr lang="en-US"/>
                        </a:p>
                      </a:txBody>
                      <a:tcPr>
                        <a:blipFill>
                          <a:blip r:embed="rId3"/>
                          <a:stretch>
                            <a:fillRect l="-184" t="-6557" r="-368" b="-324590"/>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2224286"/>
                      </a:ext>
                    </a:extLst>
                  </a:tr>
                  <a:tr h="370840">
                    <a:tc>
                      <a:txBody>
                        <a:bodyPr/>
                        <a:lstStyle/>
                        <a:p>
                          <a:endParaRPr lang="en-US" i="0"/>
                        </a:p>
                      </a:txBody>
                      <a:tcPr/>
                    </a:tc>
                    <a:tc>
                      <a:txBody>
                        <a:bodyPr/>
                        <a:lstStyle/>
                        <a:p>
                          <a:pPr algn="ctr"/>
                          <a:r>
                            <a:rPr lang="en-US" b="1"/>
                            <a:t>Wall</a:t>
                          </a:r>
                        </a:p>
                      </a:txBody>
                      <a:tcPr/>
                    </a:tc>
                    <a:tc>
                      <a:txBody>
                        <a:bodyPr/>
                        <a:lstStyle/>
                        <a:p>
                          <a:pPr algn="ctr"/>
                          <a:r>
                            <a:rPr lang="en-US" b="1"/>
                            <a:t>Grain</a:t>
                          </a:r>
                        </a:p>
                      </a:txBody>
                      <a:tcPr/>
                    </a:tc>
                    <a:extLst>
                      <a:ext uri="{0D108BD9-81ED-4DB2-BD59-A6C34878D82A}">
                        <a16:rowId xmlns:a16="http://schemas.microsoft.com/office/drawing/2014/main" val="3804061110"/>
                      </a:ext>
                    </a:extLst>
                  </a:tr>
                  <a:tr h="370840">
                    <a:tc>
                      <a:txBody>
                        <a:bodyPr/>
                        <a:lstStyle/>
                        <a:p>
                          <a:r>
                            <a:rPr lang="en-US" b="1"/>
                            <a:t>Wall</a:t>
                          </a:r>
                          <a:endParaRPr lang="en-US" b="1" i="0"/>
                        </a:p>
                      </a:txBody>
                      <a:tcPr/>
                    </a:tc>
                    <a:tc>
                      <a:txBody>
                        <a:bodyPr/>
                        <a:lstStyle/>
                        <a:p>
                          <a:pPr algn="ctr"/>
                          <a:r>
                            <a:rPr lang="en-US"/>
                            <a:t>0</a:t>
                          </a:r>
                        </a:p>
                      </a:txBody>
                      <a:tcPr/>
                    </a:tc>
                    <a:tc>
                      <a:txBody>
                        <a:bodyPr/>
                        <a:lstStyle/>
                        <a:p>
                          <a:endParaRPr lang="en-US"/>
                        </a:p>
                      </a:txBody>
                      <a:tcPr>
                        <a:blipFill>
                          <a:blip r:embed="rId3"/>
                          <a:stretch>
                            <a:fillRect l="-201105" t="-206557" r="-1105" b="-124590"/>
                          </a:stretch>
                        </a:blipFill>
                      </a:tcPr>
                    </a:tc>
                    <a:extLst>
                      <a:ext uri="{0D108BD9-81ED-4DB2-BD59-A6C34878D82A}">
                        <a16:rowId xmlns:a16="http://schemas.microsoft.com/office/drawing/2014/main" val="181470588"/>
                      </a:ext>
                    </a:extLst>
                  </a:tr>
                  <a:tr h="370840">
                    <a:tc>
                      <a:txBody>
                        <a:bodyPr/>
                        <a:lstStyle/>
                        <a:p>
                          <a:r>
                            <a:rPr lang="en-US" b="1"/>
                            <a:t>Grain</a:t>
                          </a:r>
                          <a:endParaRPr lang="en-US" b="1" i="0"/>
                        </a:p>
                      </a:txBody>
                      <a:tcPr/>
                    </a:tc>
                    <a:tc>
                      <a:txBody>
                        <a:bodyPr/>
                        <a:lstStyle/>
                        <a:p>
                          <a:endParaRPr lang="en-US"/>
                        </a:p>
                      </a:txBody>
                      <a:tcPr>
                        <a:blipFill>
                          <a:blip r:embed="rId3"/>
                          <a:stretch>
                            <a:fillRect l="-100000" t="-306557" r="-100549" b="-24590"/>
                          </a:stretch>
                        </a:blipFill>
                      </a:tcPr>
                    </a:tc>
                    <a:tc>
                      <a:txBody>
                        <a:bodyPr/>
                        <a:lstStyle/>
                        <a:p>
                          <a:pPr algn="ctr"/>
                          <a:r>
                            <a:rPr lang="en-US"/>
                            <a:t>0</a:t>
                          </a:r>
                        </a:p>
                      </a:txBody>
                      <a:tcPr/>
                    </a:tc>
                    <a:extLst>
                      <a:ext uri="{0D108BD9-81ED-4DB2-BD59-A6C34878D82A}">
                        <a16:rowId xmlns:a16="http://schemas.microsoft.com/office/drawing/2014/main" val="2263800267"/>
                      </a:ext>
                    </a:extLst>
                  </a:tr>
                </a:tbl>
              </a:graphicData>
            </a:graphic>
          </p:graphicFrame>
        </mc:Fallback>
      </mc:AlternateContent>
      <p:graphicFrame>
        <p:nvGraphicFramePr>
          <p:cNvPr id="5" name="Table 4">
            <a:extLst>
              <a:ext uri="{FF2B5EF4-FFF2-40B4-BE49-F238E27FC236}">
                <a16:creationId xmlns:a16="http://schemas.microsoft.com/office/drawing/2014/main" id="{50809ABD-B4A7-53A3-2EEB-545B48F97097}"/>
              </a:ext>
            </a:extLst>
          </p:cNvPr>
          <p:cNvGraphicFramePr>
            <a:graphicFrameLocks noGrp="1"/>
          </p:cNvGraphicFramePr>
          <p:nvPr>
            <p:extLst>
              <p:ext uri="{D42A27DB-BD31-4B8C-83A1-F6EECF244321}">
                <p14:modId xmlns:p14="http://schemas.microsoft.com/office/powerpoint/2010/main" val="3963616615"/>
              </p:ext>
            </p:extLst>
          </p:nvPr>
        </p:nvGraphicFramePr>
        <p:xfrm>
          <a:off x="4440297" y="4147085"/>
          <a:ext cx="3311406" cy="1483360"/>
        </p:xfrm>
        <a:graphic>
          <a:graphicData uri="http://schemas.openxmlformats.org/drawingml/2006/table">
            <a:tbl>
              <a:tblPr firstRow="1">
                <a:tableStyleId>{D7AC3CCA-C797-4891-BE02-D94E43425B78}</a:tableStyleId>
              </a:tblPr>
              <a:tblGrid>
                <a:gridCol w="1103802">
                  <a:extLst>
                    <a:ext uri="{9D8B030D-6E8A-4147-A177-3AD203B41FA5}">
                      <a16:colId xmlns:a16="http://schemas.microsoft.com/office/drawing/2014/main" val="4232530906"/>
                    </a:ext>
                  </a:extLst>
                </a:gridCol>
                <a:gridCol w="1103802">
                  <a:extLst>
                    <a:ext uri="{9D8B030D-6E8A-4147-A177-3AD203B41FA5}">
                      <a16:colId xmlns:a16="http://schemas.microsoft.com/office/drawing/2014/main" val="257988511"/>
                    </a:ext>
                  </a:extLst>
                </a:gridCol>
                <a:gridCol w="1103802">
                  <a:extLst>
                    <a:ext uri="{9D8B030D-6E8A-4147-A177-3AD203B41FA5}">
                      <a16:colId xmlns:a16="http://schemas.microsoft.com/office/drawing/2014/main" val="2420305065"/>
                    </a:ext>
                  </a:extLst>
                </a:gridCol>
              </a:tblGrid>
              <a:tr h="370840">
                <a:tc gridSpan="3">
                  <a:txBody>
                    <a:bodyPr/>
                    <a:lstStyle/>
                    <a:p>
                      <a:pPr algn="ctr"/>
                      <a:r>
                        <a:rPr lang="en-US"/>
                        <a:t>Coefficient of Rolling Friction</a:t>
                      </a:r>
                    </a:p>
                  </a:txBody>
                  <a:tcPr>
                    <a:solidFill>
                      <a:schemeClr val="tx1">
                        <a:lumMod val="7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2224286"/>
                  </a:ext>
                </a:extLst>
              </a:tr>
              <a:tr h="370840">
                <a:tc>
                  <a:txBody>
                    <a:bodyPr/>
                    <a:lstStyle/>
                    <a:p>
                      <a:endParaRPr lang="en-US" i="0"/>
                    </a:p>
                  </a:txBody>
                  <a:tcPr/>
                </a:tc>
                <a:tc>
                  <a:txBody>
                    <a:bodyPr/>
                    <a:lstStyle/>
                    <a:p>
                      <a:pPr algn="ctr"/>
                      <a:r>
                        <a:rPr lang="en-US" b="1"/>
                        <a:t>Wall</a:t>
                      </a:r>
                    </a:p>
                  </a:txBody>
                  <a:tcPr/>
                </a:tc>
                <a:tc>
                  <a:txBody>
                    <a:bodyPr/>
                    <a:lstStyle/>
                    <a:p>
                      <a:pPr algn="ctr"/>
                      <a:r>
                        <a:rPr lang="en-US" b="1"/>
                        <a:t>Grain</a:t>
                      </a:r>
                    </a:p>
                  </a:txBody>
                  <a:tcPr/>
                </a:tc>
                <a:extLst>
                  <a:ext uri="{0D108BD9-81ED-4DB2-BD59-A6C34878D82A}">
                    <a16:rowId xmlns:a16="http://schemas.microsoft.com/office/drawing/2014/main" val="3804061110"/>
                  </a:ext>
                </a:extLst>
              </a:tr>
              <a:tr h="370840">
                <a:tc>
                  <a:txBody>
                    <a:bodyPr/>
                    <a:lstStyle/>
                    <a:p>
                      <a:r>
                        <a:rPr lang="en-US" b="1"/>
                        <a:t>Wall</a:t>
                      </a:r>
                      <a:endParaRPr lang="en-US" b="1" i="0"/>
                    </a:p>
                  </a:txBody>
                  <a:tcPr/>
                </a:tc>
                <a:tc>
                  <a:txBody>
                    <a:bodyPr/>
                    <a:lstStyle/>
                    <a:p>
                      <a:pPr algn="ctr"/>
                      <a:r>
                        <a:rPr lang="en-US"/>
                        <a:t>0</a:t>
                      </a:r>
                    </a:p>
                  </a:txBody>
                  <a:tcPr/>
                </a:tc>
                <a:tc>
                  <a:txBody>
                    <a:bodyPr/>
                    <a:lstStyle/>
                    <a:p>
                      <a:pPr algn="ctr"/>
                      <a:r>
                        <a:rPr lang="en-US"/>
                        <a:t>1</a:t>
                      </a:r>
                    </a:p>
                  </a:txBody>
                  <a:tcPr/>
                </a:tc>
                <a:extLst>
                  <a:ext uri="{0D108BD9-81ED-4DB2-BD59-A6C34878D82A}">
                    <a16:rowId xmlns:a16="http://schemas.microsoft.com/office/drawing/2014/main" val="181470588"/>
                  </a:ext>
                </a:extLst>
              </a:tr>
              <a:tr h="370840">
                <a:tc>
                  <a:txBody>
                    <a:bodyPr/>
                    <a:lstStyle/>
                    <a:p>
                      <a:r>
                        <a:rPr lang="en-US" b="1"/>
                        <a:t>Grain</a:t>
                      </a:r>
                      <a:endParaRPr lang="en-US" b="1" i="0"/>
                    </a:p>
                  </a:txBody>
                  <a:tcPr/>
                </a:tc>
                <a:tc>
                  <a:txBody>
                    <a:bodyPr/>
                    <a:lstStyle/>
                    <a:p>
                      <a:pPr algn="ctr"/>
                      <a:r>
                        <a:rPr lang="en-US"/>
                        <a:t>1</a:t>
                      </a:r>
                    </a:p>
                  </a:txBody>
                  <a:tcPr/>
                </a:tc>
                <a:tc>
                  <a:txBody>
                    <a:bodyPr/>
                    <a:lstStyle/>
                    <a:p>
                      <a:pPr algn="ctr"/>
                      <a:r>
                        <a:rPr lang="en-US"/>
                        <a:t>0</a:t>
                      </a:r>
                    </a:p>
                  </a:txBody>
                  <a:tcPr/>
                </a:tc>
                <a:extLst>
                  <a:ext uri="{0D108BD9-81ED-4DB2-BD59-A6C34878D82A}">
                    <a16:rowId xmlns:a16="http://schemas.microsoft.com/office/drawing/2014/main" val="2263800267"/>
                  </a:ext>
                </a:extLst>
              </a:tr>
            </a:tbl>
          </a:graphicData>
        </a:graphic>
      </p:graphicFrame>
      <p:graphicFrame>
        <p:nvGraphicFramePr>
          <p:cNvPr id="8" name="Table 7">
            <a:extLst>
              <a:ext uri="{FF2B5EF4-FFF2-40B4-BE49-F238E27FC236}">
                <a16:creationId xmlns:a16="http://schemas.microsoft.com/office/drawing/2014/main" id="{2523EE3E-8587-7AFE-CC19-146811F4BDA4}"/>
              </a:ext>
            </a:extLst>
          </p:cNvPr>
          <p:cNvGraphicFramePr>
            <a:graphicFrameLocks noGrp="1"/>
          </p:cNvGraphicFramePr>
          <p:nvPr>
            <p:extLst>
              <p:ext uri="{D42A27DB-BD31-4B8C-83A1-F6EECF244321}">
                <p14:modId xmlns:p14="http://schemas.microsoft.com/office/powerpoint/2010/main" val="3765165113"/>
              </p:ext>
            </p:extLst>
          </p:nvPr>
        </p:nvGraphicFramePr>
        <p:xfrm>
          <a:off x="8011348" y="4147085"/>
          <a:ext cx="3311406" cy="1483360"/>
        </p:xfrm>
        <a:graphic>
          <a:graphicData uri="http://schemas.openxmlformats.org/drawingml/2006/table">
            <a:tbl>
              <a:tblPr firstRow="1">
                <a:tableStyleId>{D7AC3CCA-C797-4891-BE02-D94E43425B78}</a:tableStyleId>
              </a:tblPr>
              <a:tblGrid>
                <a:gridCol w="1103802">
                  <a:extLst>
                    <a:ext uri="{9D8B030D-6E8A-4147-A177-3AD203B41FA5}">
                      <a16:colId xmlns:a16="http://schemas.microsoft.com/office/drawing/2014/main" val="4232530906"/>
                    </a:ext>
                  </a:extLst>
                </a:gridCol>
                <a:gridCol w="1103802">
                  <a:extLst>
                    <a:ext uri="{9D8B030D-6E8A-4147-A177-3AD203B41FA5}">
                      <a16:colId xmlns:a16="http://schemas.microsoft.com/office/drawing/2014/main" val="257988511"/>
                    </a:ext>
                  </a:extLst>
                </a:gridCol>
                <a:gridCol w="1103802">
                  <a:extLst>
                    <a:ext uri="{9D8B030D-6E8A-4147-A177-3AD203B41FA5}">
                      <a16:colId xmlns:a16="http://schemas.microsoft.com/office/drawing/2014/main" val="2420305065"/>
                    </a:ext>
                  </a:extLst>
                </a:gridCol>
              </a:tblGrid>
              <a:tr h="370840">
                <a:tc gridSpan="3">
                  <a:txBody>
                    <a:bodyPr/>
                    <a:lstStyle/>
                    <a:p>
                      <a:pPr algn="ctr"/>
                      <a:r>
                        <a:rPr lang="en-US"/>
                        <a:t>Coefficient of Sliding Friction</a:t>
                      </a:r>
                    </a:p>
                  </a:txBody>
                  <a:tcPr>
                    <a:solidFill>
                      <a:schemeClr val="tx1">
                        <a:lumMod val="7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2224286"/>
                  </a:ext>
                </a:extLst>
              </a:tr>
              <a:tr h="370840">
                <a:tc>
                  <a:txBody>
                    <a:bodyPr/>
                    <a:lstStyle/>
                    <a:p>
                      <a:endParaRPr lang="en-US" i="0"/>
                    </a:p>
                  </a:txBody>
                  <a:tcPr/>
                </a:tc>
                <a:tc>
                  <a:txBody>
                    <a:bodyPr/>
                    <a:lstStyle/>
                    <a:p>
                      <a:pPr algn="ctr"/>
                      <a:r>
                        <a:rPr lang="en-US" b="1"/>
                        <a:t>Wall</a:t>
                      </a:r>
                    </a:p>
                  </a:txBody>
                  <a:tcPr/>
                </a:tc>
                <a:tc>
                  <a:txBody>
                    <a:bodyPr/>
                    <a:lstStyle/>
                    <a:p>
                      <a:pPr algn="ctr"/>
                      <a:r>
                        <a:rPr lang="en-US" b="1"/>
                        <a:t>Grain</a:t>
                      </a:r>
                    </a:p>
                  </a:txBody>
                  <a:tcPr/>
                </a:tc>
                <a:extLst>
                  <a:ext uri="{0D108BD9-81ED-4DB2-BD59-A6C34878D82A}">
                    <a16:rowId xmlns:a16="http://schemas.microsoft.com/office/drawing/2014/main" val="3804061110"/>
                  </a:ext>
                </a:extLst>
              </a:tr>
              <a:tr h="370840">
                <a:tc>
                  <a:txBody>
                    <a:bodyPr/>
                    <a:lstStyle/>
                    <a:p>
                      <a:r>
                        <a:rPr lang="en-US" b="1"/>
                        <a:t>Wall</a:t>
                      </a:r>
                      <a:endParaRPr lang="en-US" b="1" i="0"/>
                    </a:p>
                  </a:txBody>
                  <a:tcPr/>
                </a:tc>
                <a:tc>
                  <a:txBody>
                    <a:bodyPr/>
                    <a:lstStyle/>
                    <a:p>
                      <a:pPr algn="ctr"/>
                      <a:r>
                        <a:rPr lang="en-US"/>
                        <a:t>0</a:t>
                      </a:r>
                    </a:p>
                  </a:txBody>
                  <a:tcPr/>
                </a:tc>
                <a:tc>
                  <a:txBody>
                    <a:bodyPr/>
                    <a:lstStyle/>
                    <a:p>
                      <a:pPr algn="ctr"/>
                      <a:r>
                        <a:rPr lang="en-US"/>
                        <a:t>1</a:t>
                      </a:r>
                    </a:p>
                  </a:txBody>
                  <a:tcPr/>
                </a:tc>
                <a:extLst>
                  <a:ext uri="{0D108BD9-81ED-4DB2-BD59-A6C34878D82A}">
                    <a16:rowId xmlns:a16="http://schemas.microsoft.com/office/drawing/2014/main" val="181470588"/>
                  </a:ext>
                </a:extLst>
              </a:tr>
              <a:tr h="370840">
                <a:tc>
                  <a:txBody>
                    <a:bodyPr/>
                    <a:lstStyle/>
                    <a:p>
                      <a:r>
                        <a:rPr lang="en-US" b="1"/>
                        <a:t>Grain</a:t>
                      </a:r>
                      <a:endParaRPr lang="en-US" b="1" i="0"/>
                    </a:p>
                  </a:txBody>
                  <a:tcPr/>
                </a:tc>
                <a:tc>
                  <a:txBody>
                    <a:bodyPr/>
                    <a:lstStyle/>
                    <a:p>
                      <a:pPr algn="ctr"/>
                      <a:r>
                        <a:rPr lang="en-US"/>
                        <a:t>1</a:t>
                      </a:r>
                    </a:p>
                  </a:txBody>
                  <a:tcPr/>
                </a:tc>
                <a:tc>
                  <a:txBody>
                    <a:bodyPr/>
                    <a:lstStyle/>
                    <a:p>
                      <a:pPr algn="ctr"/>
                      <a:r>
                        <a:rPr lang="en-US"/>
                        <a:t>0</a:t>
                      </a:r>
                    </a:p>
                  </a:txBody>
                  <a:tcPr/>
                </a:tc>
                <a:extLst>
                  <a:ext uri="{0D108BD9-81ED-4DB2-BD59-A6C34878D82A}">
                    <a16:rowId xmlns:a16="http://schemas.microsoft.com/office/drawing/2014/main" val="2263800267"/>
                  </a:ext>
                </a:extLst>
              </a:tr>
            </a:tbl>
          </a:graphicData>
        </a:graphic>
      </p:graphicFrame>
    </p:spTree>
    <p:extLst>
      <p:ext uri="{BB962C8B-B14F-4D97-AF65-F5344CB8AC3E}">
        <p14:creationId xmlns:p14="http://schemas.microsoft.com/office/powerpoint/2010/main" val="2987665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dirty="0">
                <a:solidFill>
                  <a:sysClr val="window" lastClr="FFFFFF">
                    <a:lumMod val="85000"/>
                  </a:sysClr>
                </a:solidFill>
              </a:rPr>
              <a:t>Simulation Example</a:t>
            </a:r>
          </a:p>
        </p:txBody>
      </p:sp>
      <p:pic>
        <p:nvPicPr>
          <p:cNvPr id="2" name="02_5mm_rotate_front">
            <a:hlinkClick r:id="" action="ppaction://media"/>
            <a:extLst>
              <a:ext uri="{FF2B5EF4-FFF2-40B4-BE49-F238E27FC236}">
                <a16:creationId xmlns:a16="http://schemas.microsoft.com/office/drawing/2014/main" id="{9CFA75F3-344D-10BA-8012-D37FC14A4DB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7670799" y="1285726"/>
            <a:ext cx="3828386" cy="4848066"/>
          </a:xfrm>
        </p:spPr>
      </p:pic>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15</a:t>
            </a:fld>
            <a:endParaRPr lang="uk-UA" sz="1400"/>
          </a:p>
        </p:txBody>
      </p:sp>
      <p:pic>
        <p:nvPicPr>
          <p:cNvPr id="3" name="02_5mm_rotate_side">
            <a:hlinkClick r:id="" action="ppaction://media"/>
            <a:extLst>
              <a:ext uri="{FF2B5EF4-FFF2-40B4-BE49-F238E27FC236}">
                <a16:creationId xmlns:a16="http://schemas.microsoft.com/office/drawing/2014/main" id="{D0CFCA00-9A2F-39E9-3C7A-5486B12CCF9D}"/>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92815" y="1285726"/>
            <a:ext cx="6124051" cy="4848066"/>
          </a:xfrm>
          <a:prstGeom prst="rect">
            <a:avLst/>
          </a:prstGeom>
        </p:spPr>
      </p:pic>
    </p:spTree>
    <p:extLst>
      <p:ext uri="{BB962C8B-B14F-4D97-AF65-F5344CB8AC3E}">
        <p14:creationId xmlns:p14="http://schemas.microsoft.com/office/powerpoint/2010/main" val="2575152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3334" fill="hold"/>
                                        <p:tgtEl>
                                          <p:spTgt spid="3"/>
                                        </p:tgtEl>
                                      </p:cBhvr>
                                    </p:cmd>
                                  </p:childTnLst>
                                </p:cTn>
                              </p:par>
                              <p:par>
                                <p:cTn id="7" presetID="1" presetClass="mediacall" presetSubtype="0" fill="hold" nodeType="withEffect">
                                  <p:stCondLst>
                                    <p:cond delay="0"/>
                                  </p:stCondLst>
                                  <p:childTnLst>
                                    <p:cmd type="call" cmd="playFrom(0.0)">
                                      <p:cBhvr>
                                        <p:cTn id="8" dur="333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3"/>
                </p:tgtEl>
              </p:cMediaNode>
            </p:video>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fill="hold" display="0">
                  <p:stCondLst>
                    <p:cond delay="indefinite"/>
                  </p:stCondLst>
                </p:cTn>
                <p:tgtEl>
                  <p:spTgt spid="2"/>
                </p:tgtEl>
              </p:cMediaNode>
            </p:video>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withEffect">
                                  <p:stCondLst>
                                    <p:cond delay="0"/>
                                  </p:stCondLst>
                                  <p:childTnLst>
                                    <p:cmd type="call" cmd="togglePause">
                                      <p:cBhvr>
                                        <p:cTn id="20"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Simulation Challenges</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10972800" cy="4611467"/>
          </a:xfrm>
        </p:spPr>
        <p:txBody>
          <a:bodyPr/>
          <a:lstStyle/>
          <a:p>
            <a:pPr marL="285750" indent="-285750">
              <a:buFont typeface="Arial" panose="020B0604020202020204" pitchFamily="34" charset="0"/>
              <a:buChar char="•"/>
            </a:pPr>
            <a:r>
              <a:rPr lang="en-US" b="0" dirty="0"/>
              <a:t>Mesh objects in LIGGGHTS must all have identical physics applied</a:t>
            </a:r>
          </a:p>
          <a:p>
            <a:pPr marL="565150" lvl="1" indent="-285750">
              <a:buFont typeface="Arial" panose="020B0604020202020204" pitchFamily="34" charset="0"/>
              <a:buChar char="•"/>
            </a:pPr>
            <a:r>
              <a:rPr lang="en-US" dirty="0"/>
              <a:t>Tray behaves as if covered with double-sided tape [intended]</a:t>
            </a:r>
          </a:p>
          <a:p>
            <a:pPr marL="565150" lvl="1" indent="-285750">
              <a:buFont typeface="Arial" panose="020B0604020202020204" pitchFamily="34" charset="0"/>
              <a:buChar char="•"/>
            </a:pPr>
            <a:r>
              <a:rPr lang="en-US" b="0" dirty="0"/>
              <a:t>Faraday cup also covered in double-sided tape [unfortunate</a:t>
            </a:r>
            <a:r>
              <a:rPr lang="en-US" dirty="0"/>
              <a:t>]</a:t>
            </a:r>
            <a:endParaRPr lang="en-US" b="0" dirty="0"/>
          </a:p>
          <a:p>
            <a:pPr marL="285750" indent="-285750">
              <a:buFont typeface="Arial" panose="020B0604020202020204" pitchFamily="34" charset="0"/>
              <a:buChar char="•"/>
            </a:pPr>
            <a:r>
              <a:rPr lang="en-US" b="0" dirty="0"/>
              <a:t>Contacts inside Faraday cup are still counted and cause artificial inflation of numbers</a:t>
            </a:r>
          </a:p>
          <a:p>
            <a:pPr marL="285750" indent="-285750">
              <a:buFont typeface="Arial" panose="020B0604020202020204" pitchFamily="34" charset="0"/>
              <a:buChar char="•"/>
            </a:pPr>
            <a:endParaRPr lang="en-US" b="0" dirty="0"/>
          </a:p>
          <a:p>
            <a:pPr marL="285750" indent="-285750">
              <a:buFont typeface="Arial" panose="020B0604020202020204" pitchFamily="34" charset="0"/>
              <a:buChar char="•"/>
            </a:pPr>
            <a:r>
              <a:rPr lang="en-US" b="0" dirty="0"/>
              <a:t>Mitigations:</a:t>
            </a:r>
          </a:p>
          <a:p>
            <a:pPr marL="565150" lvl="1" indent="-285750">
              <a:buFont typeface="Arial" panose="020B0604020202020204" pitchFamily="34" charset="0"/>
              <a:buChar char="•"/>
            </a:pPr>
            <a:r>
              <a:rPr lang="en-US" b="0" dirty="0"/>
              <a:t>Trajectories of particles in XZ plane are plotted as function of time</a:t>
            </a:r>
          </a:p>
          <a:p>
            <a:pPr marL="565150" lvl="1" indent="-285750">
              <a:buFont typeface="Arial" panose="020B0604020202020204" pitchFamily="34" charset="0"/>
              <a:buChar char="•"/>
            </a:pPr>
            <a:r>
              <a:rPr lang="en-US" b="0" dirty="0"/>
              <a:t>Intersections with </a:t>
            </a:r>
            <a:r>
              <a:rPr lang="en-US" b="0"/>
              <a:t>YZ plane </a:t>
            </a:r>
            <a:r>
              <a:rPr lang="en-US" b="0" dirty="0"/>
              <a:t>indicating free fall of particle recorded</a:t>
            </a:r>
          </a:p>
          <a:p>
            <a:pPr marL="565150" lvl="1" indent="-285750">
              <a:buFont typeface="Arial" panose="020B0604020202020204" pitchFamily="34" charset="0"/>
              <a:buChar char="•"/>
            </a:pPr>
            <a:r>
              <a:rPr lang="en-US" b="0" dirty="0"/>
              <a:t>Time step at which this occurs is used to look up number of contacts per particle</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16</a:t>
            </a:fld>
            <a:endParaRPr lang="uk-UA" sz="1400"/>
          </a:p>
        </p:txBody>
      </p:sp>
    </p:spTree>
    <p:extLst>
      <p:ext uri="{BB962C8B-B14F-4D97-AF65-F5344CB8AC3E}">
        <p14:creationId xmlns:p14="http://schemas.microsoft.com/office/powerpoint/2010/main" val="207854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dirty="0">
                <a:solidFill>
                  <a:sysClr val="window" lastClr="FFFFFF">
                    <a:lumMod val="85000"/>
                  </a:sysClr>
                </a:solidFill>
              </a:rPr>
              <a:t>Simulation Preliminary Results</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599" y="1600199"/>
            <a:ext cx="5852171" cy="4611467"/>
          </a:xfrm>
        </p:spPr>
        <p:txBody>
          <a:bodyPr/>
          <a:lstStyle/>
          <a:p>
            <a:pPr marL="285750" indent="-285750">
              <a:buFont typeface="Arial" panose="020B0604020202020204" pitchFamily="34" charset="0"/>
              <a:buChar char="•"/>
            </a:pPr>
            <a:r>
              <a:rPr lang="en-US" b="0" dirty="0"/>
              <a:t>Bimodal distribution of per-particle contacts seen when comparing beads inside Faraday cup to those remaining behind in tray</a:t>
            </a:r>
          </a:p>
          <a:p>
            <a:pPr marL="285750" indent="-285750">
              <a:buFont typeface="Arial" panose="020B0604020202020204" pitchFamily="34" charset="0"/>
              <a:buChar char="•"/>
            </a:pPr>
            <a:r>
              <a:rPr lang="en-US" b="0" dirty="0"/>
              <a:t>Though preliminary, can be related to bipolar nature of charge segregation in monodisperse systems</a:t>
            </a:r>
          </a:p>
          <a:p>
            <a:pPr marL="285750" indent="-285750">
              <a:buFont typeface="Arial" panose="020B0604020202020204" pitchFamily="34" charset="0"/>
              <a:buChar char="•"/>
            </a:pPr>
            <a:r>
              <a:rPr lang="en-US" b="0" dirty="0"/>
              <a:t>Average number of contacts for beads on walls of tray was higher than for those collected in cup</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17</a:t>
            </a:fld>
            <a:endParaRPr lang="uk-UA" sz="1400"/>
          </a:p>
        </p:txBody>
      </p:sp>
      <p:graphicFrame>
        <p:nvGraphicFramePr>
          <p:cNvPr id="2" name="Table 2">
            <a:extLst>
              <a:ext uri="{FF2B5EF4-FFF2-40B4-BE49-F238E27FC236}">
                <a16:creationId xmlns:a16="http://schemas.microsoft.com/office/drawing/2014/main" id="{22E17A69-24B2-894C-2508-F53D9A2B9DE8}"/>
              </a:ext>
            </a:extLst>
          </p:cNvPr>
          <p:cNvGraphicFramePr>
            <a:graphicFrameLocks noGrp="1"/>
          </p:cNvGraphicFramePr>
          <p:nvPr>
            <p:extLst>
              <p:ext uri="{D42A27DB-BD31-4B8C-83A1-F6EECF244321}">
                <p14:modId xmlns:p14="http://schemas.microsoft.com/office/powerpoint/2010/main" val="3218142040"/>
              </p:ext>
            </p:extLst>
          </p:nvPr>
        </p:nvGraphicFramePr>
        <p:xfrm>
          <a:off x="668550" y="4762480"/>
          <a:ext cx="5612327" cy="1127760"/>
        </p:xfrm>
        <a:graphic>
          <a:graphicData uri="http://schemas.openxmlformats.org/drawingml/2006/table">
            <a:tbl>
              <a:tblPr firstRow="1" firstCol="1">
                <a:tableStyleId>{D7AC3CCA-C797-4891-BE02-D94E43425B78}</a:tableStyleId>
              </a:tblPr>
              <a:tblGrid>
                <a:gridCol w="1682587">
                  <a:extLst>
                    <a:ext uri="{9D8B030D-6E8A-4147-A177-3AD203B41FA5}">
                      <a16:colId xmlns:a16="http://schemas.microsoft.com/office/drawing/2014/main" val="1382564892"/>
                    </a:ext>
                  </a:extLst>
                </a:gridCol>
                <a:gridCol w="982435">
                  <a:extLst>
                    <a:ext uri="{9D8B030D-6E8A-4147-A177-3AD203B41FA5}">
                      <a16:colId xmlns:a16="http://schemas.microsoft.com/office/drawing/2014/main" val="1006643429"/>
                    </a:ext>
                  </a:extLst>
                </a:gridCol>
                <a:gridCol w="982435">
                  <a:extLst>
                    <a:ext uri="{9D8B030D-6E8A-4147-A177-3AD203B41FA5}">
                      <a16:colId xmlns:a16="http://schemas.microsoft.com/office/drawing/2014/main" val="2866672831"/>
                    </a:ext>
                  </a:extLst>
                </a:gridCol>
                <a:gridCol w="982435">
                  <a:extLst>
                    <a:ext uri="{9D8B030D-6E8A-4147-A177-3AD203B41FA5}">
                      <a16:colId xmlns:a16="http://schemas.microsoft.com/office/drawing/2014/main" val="2460761235"/>
                    </a:ext>
                  </a:extLst>
                </a:gridCol>
                <a:gridCol w="982435">
                  <a:extLst>
                    <a:ext uri="{9D8B030D-6E8A-4147-A177-3AD203B41FA5}">
                      <a16:colId xmlns:a16="http://schemas.microsoft.com/office/drawing/2014/main" val="338313939"/>
                    </a:ext>
                  </a:extLst>
                </a:gridCol>
              </a:tblGrid>
              <a:tr h="0">
                <a:tc>
                  <a:txBody>
                    <a:bodyPr/>
                    <a:lstStyle/>
                    <a:p>
                      <a:endParaRPr lang="en-US" sz="1400" dirty="0"/>
                    </a:p>
                  </a:txBody>
                  <a:tcPr>
                    <a:lnL w="12700" cmpd="sng">
                      <a:noFill/>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dirty="0"/>
                        <a:t>Total</a:t>
                      </a:r>
                      <a:br>
                        <a:rPr lang="en-US" sz="1400" dirty="0"/>
                      </a:br>
                      <a:r>
                        <a:rPr lang="en-US" sz="1400" dirty="0"/>
                        <a:t>Contacts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a:t>Total</a:t>
                      </a:r>
                      <a:br>
                        <a:rPr lang="en-US" sz="1400" dirty="0"/>
                      </a:br>
                      <a:r>
                        <a:rPr lang="en-US" sz="1400" dirty="0"/>
                        <a:t>Beads</a:t>
                      </a:r>
                    </a:p>
                  </a:txBody>
                  <a:tcPr>
                    <a:lnL w="12700" cap="flat" cmpd="sng" algn="ctr">
                      <a:solidFill>
                        <a:schemeClr val="bg1"/>
                      </a:solidFill>
                      <a:prstDash val="solid"/>
                      <a:round/>
                      <a:headEnd type="none" w="med" len="med"/>
                      <a:tailEnd type="none" w="med" len="med"/>
                    </a:ln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t>Average</a:t>
                      </a:r>
                      <a:br>
                        <a:rPr lang="en-US" sz="1400" dirty="0"/>
                      </a:br>
                      <a:r>
                        <a:rPr lang="en-US" sz="1400" dirty="0"/>
                        <a:t>Contacts</a:t>
                      </a:r>
                    </a:p>
                  </a:txBody>
                  <a:tcPr/>
                </a:tc>
                <a:tc>
                  <a:txBody>
                    <a:bodyPr/>
                    <a:lstStyle/>
                    <a:p>
                      <a:r>
                        <a:rPr lang="en-US" sz="1400" dirty="0"/>
                        <a:t>Full Width</a:t>
                      </a:r>
                      <a:br>
                        <a:rPr lang="en-US" sz="1400" dirty="0"/>
                      </a:br>
                      <a:r>
                        <a:rPr lang="en-US" sz="1400" dirty="0"/>
                        <a:t>Half Max</a:t>
                      </a:r>
                    </a:p>
                  </a:txBody>
                  <a:tcPr/>
                </a:tc>
                <a:extLst>
                  <a:ext uri="{0D108BD9-81ED-4DB2-BD59-A6C34878D82A}">
                    <a16:rowId xmlns:a16="http://schemas.microsoft.com/office/drawing/2014/main" val="1359087053"/>
                  </a:ext>
                </a:extLst>
              </a:tr>
              <a:tr h="0">
                <a:tc>
                  <a:txBody>
                    <a:bodyPr/>
                    <a:lstStyle/>
                    <a:p>
                      <a:r>
                        <a:rPr lang="en-US" sz="1400" dirty="0"/>
                        <a:t>Remaining in Tray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a:t>3958740</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a:txBody>
                    <a:bodyPr/>
                    <a:lstStyle/>
                    <a:p>
                      <a:r>
                        <a:rPr lang="en-US" sz="1400" dirty="0"/>
                        <a:t>833</a:t>
                      </a:r>
                    </a:p>
                  </a:txBody>
                  <a:tcPr/>
                </a:tc>
                <a:tc>
                  <a:txBody>
                    <a:bodyPr/>
                    <a:lstStyle/>
                    <a:p>
                      <a:r>
                        <a:rPr lang="en-US" sz="1400" dirty="0"/>
                        <a:t>4752</a:t>
                      </a:r>
                    </a:p>
                  </a:txBody>
                  <a:tcPr/>
                </a:tc>
                <a:tc>
                  <a:txBody>
                    <a:bodyPr/>
                    <a:lstStyle/>
                    <a:p>
                      <a:r>
                        <a:rPr lang="en-US" sz="1400" dirty="0"/>
                        <a:t>~2000</a:t>
                      </a:r>
                    </a:p>
                  </a:txBody>
                  <a:tcPr/>
                </a:tc>
                <a:extLst>
                  <a:ext uri="{0D108BD9-81ED-4DB2-BD59-A6C34878D82A}">
                    <a16:rowId xmlns:a16="http://schemas.microsoft.com/office/drawing/2014/main" val="3043598625"/>
                  </a:ext>
                </a:extLst>
              </a:tr>
              <a:tr h="0">
                <a:tc>
                  <a:txBody>
                    <a:bodyPr/>
                    <a:lstStyle/>
                    <a:p>
                      <a:r>
                        <a:rPr lang="en-US" sz="1400" dirty="0"/>
                        <a:t>Inside Faraday Cup</a:t>
                      </a:r>
                    </a:p>
                  </a:txBody>
                  <a:tcPr>
                    <a:lnT w="12700" cap="flat" cmpd="sng" algn="ctr">
                      <a:solidFill>
                        <a:schemeClr val="bg1"/>
                      </a:solidFill>
                      <a:prstDash val="solid"/>
                      <a:round/>
                      <a:headEnd type="none" w="med" len="med"/>
                      <a:tailEnd type="none" w="med" len="med"/>
                    </a:lnT>
                  </a:tcPr>
                </a:tc>
                <a:tc>
                  <a:txBody>
                    <a:bodyPr/>
                    <a:lstStyle/>
                    <a:p>
                      <a:r>
                        <a:rPr lang="en-US" sz="1400" dirty="0"/>
                        <a:t>7441878</a:t>
                      </a:r>
                    </a:p>
                  </a:txBody>
                  <a:tcPr/>
                </a:tc>
                <a:tc>
                  <a:txBody>
                    <a:bodyPr/>
                    <a:lstStyle/>
                    <a:p>
                      <a:r>
                        <a:rPr lang="en-US" sz="1400" dirty="0"/>
                        <a:t>2687</a:t>
                      </a:r>
                    </a:p>
                  </a:txBody>
                  <a:tcPr/>
                </a:tc>
                <a:tc>
                  <a:txBody>
                    <a:bodyPr/>
                    <a:lstStyle/>
                    <a:p>
                      <a:r>
                        <a:rPr lang="en-US" sz="1400" dirty="0"/>
                        <a:t>2769</a:t>
                      </a:r>
                    </a:p>
                  </a:txBody>
                  <a:tcPr/>
                </a:tc>
                <a:tc>
                  <a:txBody>
                    <a:bodyPr/>
                    <a:lstStyle/>
                    <a:p>
                      <a:r>
                        <a:rPr lang="en-US" sz="1400" dirty="0"/>
                        <a:t>~6000</a:t>
                      </a:r>
                    </a:p>
                  </a:txBody>
                  <a:tcPr/>
                </a:tc>
                <a:extLst>
                  <a:ext uri="{0D108BD9-81ED-4DB2-BD59-A6C34878D82A}">
                    <a16:rowId xmlns:a16="http://schemas.microsoft.com/office/drawing/2014/main" val="2661603356"/>
                  </a:ext>
                </a:extLst>
              </a:tr>
            </a:tbl>
          </a:graphicData>
        </a:graphic>
      </p:graphicFrame>
      <p:pic>
        <p:nvPicPr>
          <p:cNvPr id="4" name="Picture 3" descr="Chart, histogram&#10;&#10;Description automatically generated">
            <a:extLst>
              <a:ext uri="{FF2B5EF4-FFF2-40B4-BE49-F238E27FC236}">
                <a16:creationId xmlns:a16="http://schemas.microsoft.com/office/drawing/2014/main" id="{442FC93D-F627-8F2F-128E-42DE39FC91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9828" y="1403111"/>
            <a:ext cx="5852172" cy="4389129"/>
          </a:xfrm>
          <a:prstGeom prst="rect">
            <a:avLst/>
          </a:prstGeom>
        </p:spPr>
      </p:pic>
    </p:spTree>
    <p:extLst>
      <p:ext uri="{BB962C8B-B14F-4D97-AF65-F5344CB8AC3E}">
        <p14:creationId xmlns:p14="http://schemas.microsoft.com/office/powerpoint/2010/main" val="204502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dirty="0">
                <a:solidFill>
                  <a:sysClr val="window" lastClr="FFFFFF">
                    <a:lumMod val="85000"/>
                  </a:sysClr>
                </a:solidFill>
              </a:rPr>
              <a:t>Summary</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10972800" cy="4611467"/>
          </a:xfrm>
        </p:spPr>
        <p:txBody>
          <a:bodyPr/>
          <a:lstStyle/>
          <a:p>
            <a:pPr marL="285750" indent="-285750">
              <a:buFont typeface="Arial" panose="020B0604020202020204" pitchFamily="34" charset="0"/>
              <a:buChar char="•"/>
            </a:pPr>
            <a:r>
              <a:rPr lang="en-US" b="0" dirty="0"/>
              <a:t>All experiments indicated positive charge on beads in Faraday cup and negative charge in tray</a:t>
            </a:r>
          </a:p>
          <a:p>
            <a:pPr marL="285750" indent="-285750">
              <a:buFont typeface="Arial" panose="020B0604020202020204" pitchFamily="34" charset="0"/>
              <a:buChar char="•"/>
            </a:pPr>
            <a:r>
              <a:rPr lang="en-US" b="0" dirty="0"/>
              <a:t>Particles that are more </a:t>
            </a:r>
            <a:r>
              <a:rPr lang="en-US" dirty="0"/>
              <a:t>dynamic</a:t>
            </a:r>
            <a:r>
              <a:rPr lang="en-US" b="0" dirty="0"/>
              <a:t> charge </a:t>
            </a:r>
            <a:r>
              <a:rPr lang="en-US" dirty="0"/>
              <a:t>positively</a:t>
            </a:r>
            <a:r>
              <a:rPr lang="en-US" b="0" dirty="0"/>
              <a:t> (i.e. those that slide/roll out of tray)</a:t>
            </a:r>
          </a:p>
          <a:p>
            <a:pPr marL="285750" indent="-285750">
              <a:buFont typeface="Arial" panose="020B0604020202020204" pitchFamily="34" charset="0"/>
              <a:buChar char="•"/>
            </a:pPr>
            <a:r>
              <a:rPr lang="en-US" b="0" dirty="0"/>
              <a:t>Particles that are more </a:t>
            </a:r>
            <a:r>
              <a:rPr lang="en-US" dirty="0"/>
              <a:t>static</a:t>
            </a:r>
            <a:r>
              <a:rPr lang="en-US" b="0" dirty="0"/>
              <a:t> charge </a:t>
            </a:r>
            <a:r>
              <a:rPr lang="en-US" dirty="0"/>
              <a:t>negatively</a:t>
            </a:r>
            <a:r>
              <a:rPr lang="en-US" b="0" dirty="0"/>
              <a:t> (i.e. those left behind in tray)</a:t>
            </a:r>
          </a:p>
          <a:p>
            <a:pPr marL="285750" indent="-285750">
              <a:buFont typeface="Arial" panose="020B0604020202020204" pitchFamily="34" charset="0"/>
              <a:buChar char="•"/>
            </a:pPr>
            <a:r>
              <a:rPr lang="en-US" b="0" dirty="0"/>
              <a:t>Improvements still needed to align simulations with experimental results</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18</a:t>
            </a:fld>
            <a:endParaRPr lang="uk-UA" sz="1400" dirty="0"/>
          </a:p>
        </p:txBody>
      </p:sp>
      <p:sp>
        <p:nvSpPr>
          <p:cNvPr id="2" name="Oval 1">
            <a:extLst>
              <a:ext uri="{FF2B5EF4-FFF2-40B4-BE49-F238E27FC236}">
                <a16:creationId xmlns:a16="http://schemas.microsoft.com/office/drawing/2014/main" id="{9B729909-EB61-064A-2AF0-2D628F4AE34D}"/>
              </a:ext>
            </a:extLst>
          </p:cNvPr>
          <p:cNvSpPr/>
          <p:nvPr/>
        </p:nvSpPr>
        <p:spPr>
          <a:xfrm>
            <a:off x="3688748" y="3839593"/>
            <a:ext cx="310719" cy="310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3" name="Oval 2">
            <a:extLst>
              <a:ext uri="{FF2B5EF4-FFF2-40B4-BE49-F238E27FC236}">
                <a16:creationId xmlns:a16="http://schemas.microsoft.com/office/drawing/2014/main" id="{4DBCD663-4973-7825-EB46-D5C486A95D58}"/>
              </a:ext>
            </a:extLst>
          </p:cNvPr>
          <p:cNvSpPr/>
          <p:nvPr/>
        </p:nvSpPr>
        <p:spPr>
          <a:xfrm>
            <a:off x="6415957" y="5475069"/>
            <a:ext cx="310719" cy="310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t>
            </a:r>
          </a:p>
        </p:txBody>
      </p:sp>
      <p:sp>
        <p:nvSpPr>
          <p:cNvPr id="4" name="Oval 3">
            <a:extLst>
              <a:ext uri="{FF2B5EF4-FFF2-40B4-BE49-F238E27FC236}">
                <a16:creationId xmlns:a16="http://schemas.microsoft.com/office/drawing/2014/main" id="{481C5348-0D53-BC99-6EBD-B862664EAD42}"/>
              </a:ext>
            </a:extLst>
          </p:cNvPr>
          <p:cNvSpPr/>
          <p:nvPr/>
        </p:nvSpPr>
        <p:spPr>
          <a:xfrm>
            <a:off x="3999467" y="3892861"/>
            <a:ext cx="310719" cy="310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5" name="Oval 4">
            <a:extLst>
              <a:ext uri="{FF2B5EF4-FFF2-40B4-BE49-F238E27FC236}">
                <a16:creationId xmlns:a16="http://schemas.microsoft.com/office/drawing/2014/main" id="{F7F0065F-CCE7-26ED-75D9-FFF2D1D80725}"/>
              </a:ext>
            </a:extLst>
          </p:cNvPr>
          <p:cNvSpPr/>
          <p:nvPr/>
        </p:nvSpPr>
        <p:spPr>
          <a:xfrm>
            <a:off x="4310186" y="3947607"/>
            <a:ext cx="310719" cy="310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8" name="Oval 7">
            <a:extLst>
              <a:ext uri="{FF2B5EF4-FFF2-40B4-BE49-F238E27FC236}">
                <a16:creationId xmlns:a16="http://schemas.microsoft.com/office/drawing/2014/main" id="{589A0A99-0C4F-E71D-51EE-AE41F5A02026}"/>
              </a:ext>
            </a:extLst>
          </p:cNvPr>
          <p:cNvSpPr/>
          <p:nvPr/>
        </p:nvSpPr>
        <p:spPr>
          <a:xfrm>
            <a:off x="4620905" y="4000874"/>
            <a:ext cx="310719" cy="310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9" name="Oval 8">
            <a:extLst>
              <a:ext uri="{FF2B5EF4-FFF2-40B4-BE49-F238E27FC236}">
                <a16:creationId xmlns:a16="http://schemas.microsoft.com/office/drawing/2014/main" id="{D7FFE076-CEEE-6DF1-EC84-C355164F232B}"/>
              </a:ext>
            </a:extLst>
          </p:cNvPr>
          <p:cNvSpPr/>
          <p:nvPr/>
        </p:nvSpPr>
        <p:spPr>
          <a:xfrm>
            <a:off x="4931624" y="4052664"/>
            <a:ext cx="310719" cy="310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10" name="Oval 9">
            <a:extLst>
              <a:ext uri="{FF2B5EF4-FFF2-40B4-BE49-F238E27FC236}">
                <a16:creationId xmlns:a16="http://schemas.microsoft.com/office/drawing/2014/main" id="{6BFD0D5D-E68B-236E-6D57-7BF0EB4CFDE1}"/>
              </a:ext>
            </a:extLst>
          </p:cNvPr>
          <p:cNvSpPr/>
          <p:nvPr/>
        </p:nvSpPr>
        <p:spPr>
          <a:xfrm>
            <a:off x="5242343" y="4105933"/>
            <a:ext cx="310719" cy="30924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11" name="Oval 10">
            <a:extLst>
              <a:ext uri="{FF2B5EF4-FFF2-40B4-BE49-F238E27FC236}">
                <a16:creationId xmlns:a16="http://schemas.microsoft.com/office/drawing/2014/main" id="{034CD276-DA98-9ECB-CCFA-B2247A3795C2}"/>
              </a:ext>
            </a:extLst>
          </p:cNvPr>
          <p:cNvSpPr/>
          <p:nvPr/>
        </p:nvSpPr>
        <p:spPr>
          <a:xfrm>
            <a:off x="5553062" y="4157721"/>
            <a:ext cx="310719" cy="310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sp>
        <p:nvSpPr>
          <p:cNvPr id="13" name="Oval 12">
            <a:extLst>
              <a:ext uri="{FF2B5EF4-FFF2-40B4-BE49-F238E27FC236}">
                <a16:creationId xmlns:a16="http://schemas.microsoft.com/office/drawing/2014/main" id="{94DE7FBA-F081-B365-2BEC-14ACFACA9C97}"/>
              </a:ext>
            </a:extLst>
          </p:cNvPr>
          <p:cNvSpPr/>
          <p:nvPr/>
        </p:nvSpPr>
        <p:spPr>
          <a:xfrm>
            <a:off x="5863781" y="4210988"/>
            <a:ext cx="310719" cy="310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t>
            </a:r>
          </a:p>
        </p:txBody>
      </p:sp>
      <p:cxnSp>
        <p:nvCxnSpPr>
          <p:cNvPr id="15" name="Straight Connector 14">
            <a:extLst>
              <a:ext uri="{FF2B5EF4-FFF2-40B4-BE49-F238E27FC236}">
                <a16:creationId xmlns:a16="http://schemas.microsoft.com/office/drawing/2014/main" id="{96D35548-0E66-12BA-51B4-FC5AA8042119}"/>
              </a:ext>
            </a:extLst>
          </p:cNvPr>
          <p:cNvCxnSpPr/>
          <p:nvPr/>
        </p:nvCxnSpPr>
        <p:spPr>
          <a:xfrm>
            <a:off x="6119008" y="4753274"/>
            <a:ext cx="0" cy="1368642"/>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CB3F1A85-92BE-6FFE-1AB1-5ED5133BB0FB}"/>
              </a:ext>
            </a:extLst>
          </p:cNvPr>
          <p:cNvCxnSpPr/>
          <p:nvPr/>
        </p:nvCxnSpPr>
        <p:spPr>
          <a:xfrm>
            <a:off x="7301218" y="4753274"/>
            <a:ext cx="0" cy="1368642"/>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08C6FA7B-922C-81B1-2E02-5AD1815FFA7F}"/>
              </a:ext>
            </a:extLst>
          </p:cNvPr>
          <p:cNvCxnSpPr>
            <a:cxnSpLocks/>
          </p:cNvCxnSpPr>
          <p:nvPr/>
        </p:nvCxnSpPr>
        <p:spPr>
          <a:xfrm>
            <a:off x="6119008" y="6121916"/>
            <a:ext cx="1182210"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Oval 22">
            <a:extLst>
              <a:ext uri="{FF2B5EF4-FFF2-40B4-BE49-F238E27FC236}">
                <a16:creationId xmlns:a16="http://schemas.microsoft.com/office/drawing/2014/main" id="{07BB119E-07C0-B4C5-04B8-9BEB7FA84350}"/>
              </a:ext>
            </a:extLst>
          </p:cNvPr>
          <p:cNvSpPr/>
          <p:nvPr/>
        </p:nvSpPr>
        <p:spPr>
          <a:xfrm>
            <a:off x="6736004" y="5487031"/>
            <a:ext cx="310719" cy="310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t>
            </a:r>
          </a:p>
        </p:txBody>
      </p:sp>
      <p:sp>
        <p:nvSpPr>
          <p:cNvPr id="24" name="Oval 23">
            <a:extLst>
              <a:ext uri="{FF2B5EF4-FFF2-40B4-BE49-F238E27FC236}">
                <a16:creationId xmlns:a16="http://schemas.microsoft.com/office/drawing/2014/main" id="{3CCEE88E-1D88-5092-AA70-DB98123CC284}"/>
              </a:ext>
            </a:extLst>
          </p:cNvPr>
          <p:cNvSpPr/>
          <p:nvPr/>
        </p:nvSpPr>
        <p:spPr>
          <a:xfrm>
            <a:off x="6585082" y="5204223"/>
            <a:ext cx="310719" cy="310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t>
            </a:r>
          </a:p>
        </p:txBody>
      </p:sp>
      <p:sp>
        <p:nvSpPr>
          <p:cNvPr id="25" name="Oval 24">
            <a:extLst>
              <a:ext uri="{FF2B5EF4-FFF2-40B4-BE49-F238E27FC236}">
                <a16:creationId xmlns:a16="http://schemas.microsoft.com/office/drawing/2014/main" id="{F13515C6-55A3-B42F-B375-7A581B105B80}"/>
              </a:ext>
            </a:extLst>
          </p:cNvPr>
          <p:cNvSpPr/>
          <p:nvPr/>
        </p:nvSpPr>
        <p:spPr>
          <a:xfrm>
            <a:off x="6885444" y="5766419"/>
            <a:ext cx="310719" cy="310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t>
            </a:r>
          </a:p>
        </p:txBody>
      </p:sp>
      <p:sp>
        <p:nvSpPr>
          <p:cNvPr id="26" name="Oval 25">
            <a:extLst>
              <a:ext uri="{FF2B5EF4-FFF2-40B4-BE49-F238E27FC236}">
                <a16:creationId xmlns:a16="http://schemas.microsoft.com/office/drawing/2014/main" id="{C9777DEB-58A2-4335-07FB-A8DFA8ECE3FD}"/>
              </a:ext>
            </a:extLst>
          </p:cNvPr>
          <p:cNvSpPr/>
          <p:nvPr/>
        </p:nvSpPr>
        <p:spPr>
          <a:xfrm>
            <a:off x="6573249" y="5759155"/>
            <a:ext cx="310719" cy="310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t>
            </a:r>
          </a:p>
        </p:txBody>
      </p:sp>
      <p:sp>
        <p:nvSpPr>
          <p:cNvPr id="27" name="Oval 26">
            <a:extLst>
              <a:ext uri="{FF2B5EF4-FFF2-40B4-BE49-F238E27FC236}">
                <a16:creationId xmlns:a16="http://schemas.microsoft.com/office/drawing/2014/main" id="{06EC8222-6F25-CC50-8BEC-F51A5C67D70F}"/>
              </a:ext>
            </a:extLst>
          </p:cNvPr>
          <p:cNvSpPr/>
          <p:nvPr/>
        </p:nvSpPr>
        <p:spPr>
          <a:xfrm>
            <a:off x="6255134" y="5751758"/>
            <a:ext cx="310719" cy="310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t>
            </a:r>
          </a:p>
        </p:txBody>
      </p:sp>
      <p:cxnSp>
        <p:nvCxnSpPr>
          <p:cNvPr id="28" name="Straight Connector 27">
            <a:extLst>
              <a:ext uri="{FF2B5EF4-FFF2-40B4-BE49-F238E27FC236}">
                <a16:creationId xmlns:a16="http://schemas.microsoft.com/office/drawing/2014/main" id="{9B22F2A0-E148-B16B-7CDA-8240D38B5E61}"/>
              </a:ext>
            </a:extLst>
          </p:cNvPr>
          <p:cNvCxnSpPr>
            <a:cxnSpLocks/>
          </p:cNvCxnSpPr>
          <p:nvPr/>
        </p:nvCxnSpPr>
        <p:spPr>
          <a:xfrm>
            <a:off x="3573339" y="4150312"/>
            <a:ext cx="2681795" cy="470530"/>
          </a:xfrm>
          <a:prstGeom prst="line">
            <a:avLst/>
          </a:prstGeom>
        </p:spPr>
        <p:style>
          <a:lnRef idx="2">
            <a:schemeClr val="accent1"/>
          </a:lnRef>
          <a:fillRef idx="0">
            <a:schemeClr val="accent1"/>
          </a:fillRef>
          <a:effectRef idx="1">
            <a:schemeClr val="accent1"/>
          </a:effectRef>
          <a:fontRef idx="minor">
            <a:schemeClr val="tx1"/>
          </a:fontRef>
        </p:style>
      </p:cxnSp>
      <p:sp>
        <p:nvSpPr>
          <p:cNvPr id="34" name="Oval 33">
            <a:extLst>
              <a:ext uri="{FF2B5EF4-FFF2-40B4-BE49-F238E27FC236}">
                <a16:creationId xmlns:a16="http://schemas.microsoft.com/office/drawing/2014/main" id="{ACE93023-C573-73D7-BF56-0F7B120AA774}"/>
              </a:ext>
            </a:extLst>
          </p:cNvPr>
          <p:cNvSpPr/>
          <p:nvPr/>
        </p:nvSpPr>
        <p:spPr>
          <a:xfrm>
            <a:off x="5708421" y="3764874"/>
            <a:ext cx="310719" cy="310719"/>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t>
            </a:r>
          </a:p>
        </p:txBody>
      </p:sp>
      <p:cxnSp>
        <p:nvCxnSpPr>
          <p:cNvPr id="40" name="Connector: Curved 39">
            <a:extLst>
              <a:ext uri="{FF2B5EF4-FFF2-40B4-BE49-F238E27FC236}">
                <a16:creationId xmlns:a16="http://schemas.microsoft.com/office/drawing/2014/main" id="{0CB0E119-8CE8-3C94-AF27-2C173DD66771}"/>
              </a:ext>
            </a:extLst>
          </p:cNvPr>
          <p:cNvCxnSpPr>
            <a:cxnSpLocks/>
            <a:stCxn id="34" idx="6"/>
            <a:endCxn id="24" idx="0"/>
          </p:cNvCxnSpPr>
          <p:nvPr/>
        </p:nvCxnSpPr>
        <p:spPr>
          <a:xfrm>
            <a:off x="6019140" y="3920234"/>
            <a:ext cx="721302" cy="1283989"/>
          </a:xfrm>
          <a:prstGeom prst="curved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Connector: Curved 41">
            <a:extLst>
              <a:ext uri="{FF2B5EF4-FFF2-40B4-BE49-F238E27FC236}">
                <a16:creationId xmlns:a16="http://schemas.microsoft.com/office/drawing/2014/main" id="{836AA591-9AC5-E889-5AD1-2A84B2609A3C}"/>
              </a:ext>
            </a:extLst>
          </p:cNvPr>
          <p:cNvCxnSpPr>
            <a:cxnSpLocks/>
            <a:stCxn id="43" idx="6"/>
            <a:endCxn id="34" idx="2"/>
          </p:cNvCxnSpPr>
          <p:nvPr/>
        </p:nvCxnSpPr>
        <p:spPr>
          <a:xfrm>
            <a:off x="4107423" y="3584360"/>
            <a:ext cx="1600998" cy="335874"/>
          </a:xfrm>
          <a:prstGeom prst="curved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E19E606E-E2D0-C7BE-32F7-FAB1116B712E}"/>
              </a:ext>
            </a:extLst>
          </p:cNvPr>
          <p:cNvSpPr/>
          <p:nvPr/>
        </p:nvSpPr>
        <p:spPr>
          <a:xfrm>
            <a:off x="3796704" y="3429000"/>
            <a:ext cx="310719" cy="310719"/>
          </a:xfrm>
          <a:prstGeom prst="ellipse">
            <a:avLst/>
          </a:prstGeom>
          <a:ln>
            <a:solidFill>
              <a:schemeClr val="tx1">
                <a:lumMod val="50000"/>
              </a:schemeClr>
            </a:solidFill>
          </a:ln>
        </p:spPr>
        <p:style>
          <a:lnRef idx="1">
            <a:schemeClr val="dk1"/>
          </a:lnRef>
          <a:fillRef idx="3">
            <a:schemeClr val="dk1"/>
          </a:fillRef>
          <a:effectRef idx="2">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15772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dirty="0">
                <a:solidFill>
                  <a:sysClr val="window" lastClr="FFFFFF">
                    <a:lumMod val="85000"/>
                  </a:sysClr>
                </a:solidFill>
              </a:rPr>
              <a:t>Future Work</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10972800" cy="4611467"/>
          </a:xfrm>
        </p:spPr>
        <p:txBody>
          <a:bodyPr/>
          <a:lstStyle/>
          <a:p>
            <a:pPr marL="285750" indent="-285750">
              <a:buFont typeface="Arial" panose="020B0604020202020204" pitchFamily="34" charset="0"/>
              <a:buChar char="•"/>
            </a:pPr>
            <a:r>
              <a:rPr lang="en-US" b="0" dirty="0"/>
              <a:t>Perform additional tests with different materials than only glass beads</a:t>
            </a:r>
          </a:p>
          <a:p>
            <a:pPr marL="285750" indent="-285750">
              <a:buFont typeface="Arial" panose="020B0604020202020204" pitchFamily="34" charset="0"/>
              <a:buChar char="•"/>
            </a:pPr>
            <a:r>
              <a:rPr lang="en-US" b="0" dirty="0"/>
              <a:t>Improve contact counting in simulations to align with experimental data</a:t>
            </a:r>
          </a:p>
          <a:p>
            <a:pPr marL="565150" lvl="1" indent="-285750">
              <a:buFont typeface="Arial" panose="020B0604020202020204" pitchFamily="34" charset="0"/>
              <a:buChar char="•"/>
            </a:pPr>
            <a:r>
              <a:rPr lang="en-US" b="0" dirty="0"/>
              <a:t>Better discriminate between static and dynamic particles in simulations</a:t>
            </a:r>
          </a:p>
          <a:p>
            <a:pPr marL="857250" lvl="2" indent="-285750">
              <a:buFont typeface="Arial" panose="020B0604020202020204" pitchFamily="34" charset="0"/>
              <a:buChar char="•"/>
            </a:pPr>
            <a:r>
              <a:rPr lang="en-US" dirty="0"/>
              <a:t>Track static-dynamic and dynamic-dynamic bead contacts separately</a:t>
            </a:r>
            <a:endParaRPr lang="en-US" b="0" dirty="0"/>
          </a:p>
          <a:p>
            <a:pPr marL="565150" lvl="1" indent="-285750">
              <a:buFont typeface="Arial" panose="020B0604020202020204" pitchFamily="34" charset="0"/>
              <a:buChar char="•"/>
            </a:pPr>
            <a:r>
              <a:rPr lang="en-US" b="0" dirty="0"/>
              <a:t>Place limits on number of interactions per grain to simulate saturation of charge</a:t>
            </a:r>
          </a:p>
          <a:p>
            <a:pPr marL="285750" indent="-285750">
              <a:buFont typeface="Arial" panose="020B0604020202020204" pitchFamily="34" charset="0"/>
              <a:buChar char="•"/>
            </a:pPr>
            <a:r>
              <a:rPr lang="en-US" b="0" dirty="0"/>
              <a:t>Decrease sizes of and increase number of particles in simulation to align with experiments</a:t>
            </a:r>
          </a:p>
          <a:p>
            <a:pPr marL="285750" indent="-285750">
              <a:buFont typeface="Arial" panose="020B0604020202020204" pitchFamily="34" charset="0"/>
              <a:buChar char="•"/>
            </a:pPr>
            <a:r>
              <a:rPr lang="en-US" b="0" dirty="0"/>
              <a:t>Investigate scenarios other than only pouring grains</a:t>
            </a:r>
          </a:p>
          <a:p>
            <a:pPr marL="565150" lvl="1" indent="-285750">
              <a:buFont typeface="Arial" panose="020B0604020202020204" pitchFamily="34" charset="0"/>
              <a:buChar char="•"/>
            </a:pPr>
            <a:r>
              <a:rPr lang="en-US" dirty="0"/>
              <a:t>Fluidized beds, vacuuming up/blowing off surface grains, etc.</a:t>
            </a:r>
            <a:endParaRPr lang="en-US" b="0" dirty="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19</a:t>
            </a:fld>
            <a:endParaRPr lang="uk-UA" sz="1400"/>
          </a:p>
        </p:txBody>
      </p:sp>
    </p:spTree>
    <p:extLst>
      <p:ext uri="{BB962C8B-B14F-4D97-AF65-F5344CB8AC3E}">
        <p14:creationId xmlns:p14="http://schemas.microsoft.com/office/powerpoint/2010/main" val="2522016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References</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10972800" cy="4611467"/>
          </a:xfrm>
        </p:spPr>
        <p:txBody>
          <a:bodyPr/>
          <a:lstStyle/>
          <a:p>
            <a:pPr marL="285750" indent="-285750">
              <a:buFont typeface="Arial" panose="020B0604020202020204" pitchFamily="34" charset="0"/>
              <a:buChar char="•"/>
            </a:pPr>
            <a:r>
              <a:rPr lang="en-US" sz="1400" b="0" dirty="0">
                <a:effectLst/>
                <a:latin typeface="+mj-lt"/>
                <a:ea typeface="Calibri" panose="020F0502020204030204" pitchFamily="34" charset="0"/>
                <a:cs typeface="Times New Roman" panose="02020603050405020304" pitchFamily="18" charset="0"/>
              </a:rPr>
              <a:t>Bilici, M.A., Toth III, J.R., Sankaran, R.M., Lacks, D.J. 2014. “Particle size effects in particle-particle triboelectric charging studied with an integrated fluidized bed and electrostatic separator system.” </a:t>
            </a:r>
            <a:r>
              <a:rPr lang="en-US" sz="1400" b="0" i="1" dirty="0">
                <a:effectLst/>
                <a:latin typeface="+mj-lt"/>
                <a:ea typeface="Calibri" panose="020F0502020204030204" pitchFamily="34" charset="0"/>
                <a:cs typeface="Times New Roman" panose="02020603050405020304" pitchFamily="18" charset="0"/>
              </a:rPr>
              <a:t>Review Scientific Instruments</a:t>
            </a:r>
            <a:r>
              <a:rPr lang="en-US" sz="1400" b="0" dirty="0">
                <a:effectLst/>
                <a:latin typeface="+mj-lt"/>
                <a:ea typeface="Calibri" panose="020F0502020204030204" pitchFamily="34" charset="0"/>
                <a:cs typeface="Times New Roman" panose="02020603050405020304" pitchFamily="18" charset="0"/>
              </a:rPr>
              <a:t>, 85(10):103903.</a:t>
            </a:r>
          </a:p>
          <a:p>
            <a:pPr marL="285750" indent="-285750">
              <a:buFont typeface="Arial" panose="020B0604020202020204" pitchFamily="34" charset="0"/>
              <a:buChar char="•"/>
            </a:pPr>
            <a:r>
              <a:rPr lang="en-US" sz="1400" b="0" dirty="0">
                <a:effectLst/>
                <a:latin typeface="+mj-lt"/>
                <a:ea typeface="Calibri" panose="020F0502020204030204" pitchFamily="34" charset="0"/>
                <a:cs typeface="Times New Roman" panose="02020603050405020304" pitchFamily="18" charset="0"/>
              </a:rPr>
              <a:t>Buhler, C.R., Clements, J.S., Deckman, H., Dougal, S., Lamberti, W., </a:t>
            </a:r>
            <a:r>
              <a:rPr lang="en-US" sz="1400" b="0" dirty="0" err="1">
                <a:effectLst/>
                <a:latin typeface="+mj-lt"/>
                <a:ea typeface="Calibri" panose="020F0502020204030204" pitchFamily="34" charset="0"/>
                <a:cs typeface="Times New Roman" panose="02020603050405020304" pitchFamily="18" charset="0"/>
              </a:rPr>
              <a:t>Moebus</a:t>
            </a:r>
            <a:r>
              <a:rPr lang="en-US" sz="1400" b="0" dirty="0">
                <a:effectLst/>
                <a:latin typeface="+mj-lt"/>
                <a:ea typeface="Calibri" panose="020F0502020204030204" pitchFamily="34" charset="0"/>
                <a:cs typeface="Times New Roman" panose="02020603050405020304" pitchFamily="18" charset="0"/>
              </a:rPr>
              <a:t>, J., Reynolds, R. 2013. “New Observations on the Bipolar Nature of Charge Segregation in Triboelectrically Charged Granular Materials.” Electrostatics Society of America 2013 Annual Meeting.</a:t>
            </a:r>
          </a:p>
          <a:p>
            <a:pPr marL="285750" indent="-285750">
              <a:buFont typeface="Arial" panose="020B0604020202020204" pitchFamily="34" charset="0"/>
              <a:buChar char="•"/>
            </a:pPr>
            <a:r>
              <a:rPr lang="en-US" sz="1400" b="0" dirty="0">
                <a:effectLst/>
                <a:latin typeface="+mj-lt"/>
                <a:ea typeface="Calibri" panose="020F0502020204030204" pitchFamily="34" charset="0"/>
                <a:cs typeface="Times New Roman" panose="02020603050405020304" pitchFamily="18" charset="0"/>
              </a:rPr>
              <a:t>Kloss, C., </a:t>
            </a:r>
            <a:r>
              <a:rPr lang="en-US" sz="1400" b="0" dirty="0" err="1">
                <a:effectLst/>
                <a:latin typeface="+mj-lt"/>
                <a:ea typeface="Calibri" panose="020F0502020204030204" pitchFamily="34" charset="0"/>
                <a:cs typeface="Times New Roman" panose="02020603050405020304" pitchFamily="18" charset="0"/>
              </a:rPr>
              <a:t>Goniva</a:t>
            </a:r>
            <a:r>
              <a:rPr lang="en-US" sz="1400" b="0" dirty="0">
                <a:effectLst/>
                <a:latin typeface="+mj-lt"/>
                <a:ea typeface="Calibri" panose="020F0502020204030204" pitchFamily="34" charset="0"/>
                <a:cs typeface="Times New Roman" panose="02020603050405020304" pitchFamily="18" charset="0"/>
              </a:rPr>
              <a:t>, C., Hager, A., </a:t>
            </a:r>
            <a:r>
              <a:rPr lang="en-US" sz="1400" b="0" dirty="0" err="1">
                <a:effectLst/>
                <a:latin typeface="+mj-lt"/>
                <a:ea typeface="Calibri" panose="020F0502020204030204" pitchFamily="34" charset="0"/>
                <a:cs typeface="Times New Roman" panose="02020603050405020304" pitchFamily="18" charset="0"/>
              </a:rPr>
              <a:t>Amberger</a:t>
            </a:r>
            <a:r>
              <a:rPr lang="en-US" sz="1400" b="0" dirty="0">
                <a:effectLst/>
                <a:latin typeface="+mj-lt"/>
                <a:ea typeface="Calibri" panose="020F0502020204030204" pitchFamily="34" charset="0"/>
                <a:cs typeface="Times New Roman" panose="02020603050405020304" pitchFamily="18" charset="0"/>
              </a:rPr>
              <a:t>, S., Pirker, S. 2012. “Models, algorithms and validation for open-source DEM and CFD–DEM.” </a:t>
            </a:r>
            <a:r>
              <a:rPr lang="en-US" sz="1400" b="0" i="1" dirty="0">
                <a:effectLst/>
                <a:latin typeface="+mj-lt"/>
                <a:ea typeface="Calibri" panose="020F0502020204030204" pitchFamily="34" charset="0"/>
                <a:cs typeface="Times New Roman" panose="02020603050405020304" pitchFamily="18" charset="0"/>
              </a:rPr>
              <a:t>Progress in Computational Fluid Dynamics</a:t>
            </a:r>
            <a:r>
              <a:rPr lang="en-US" sz="1400" b="0" dirty="0">
                <a:effectLst/>
                <a:latin typeface="+mj-lt"/>
                <a:ea typeface="Calibri" panose="020F0502020204030204" pitchFamily="34" charset="0"/>
                <a:cs typeface="Times New Roman" panose="02020603050405020304" pitchFamily="18" charset="0"/>
              </a:rPr>
              <a:t>, 12(2–3):140–152.</a:t>
            </a:r>
          </a:p>
          <a:p>
            <a:pPr marL="285750" indent="-285750">
              <a:buFont typeface="Arial" panose="020B0604020202020204" pitchFamily="34" charset="0"/>
              <a:buChar char="•"/>
            </a:pPr>
            <a:r>
              <a:rPr lang="en-US" sz="1400" b="0" dirty="0">
                <a:effectLst/>
                <a:latin typeface="+mj-lt"/>
                <a:ea typeface="Calibri" panose="020F0502020204030204" pitchFamily="34" charset="0"/>
                <a:cs typeface="Times New Roman" panose="02020603050405020304" pitchFamily="18" charset="0"/>
              </a:rPr>
              <a:t>Lacks, D.J., Sankaran, R.M. 2011. “Contact electrification of insulating materials.” </a:t>
            </a:r>
            <a:r>
              <a:rPr lang="en-US" sz="1400" b="0" i="1" dirty="0">
                <a:effectLst/>
                <a:latin typeface="+mj-lt"/>
                <a:ea typeface="Calibri" panose="020F0502020204030204" pitchFamily="34" charset="0"/>
                <a:cs typeface="Times New Roman" panose="02020603050405020304" pitchFamily="18" charset="0"/>
              </a:rPr>
              <a:t>Journal of Physics D: Applied Physics</a:t>
            </a:r>
            <a:r>
              <a:rPr lang="en-US" sz="1400" b="0" dirty="0">
                <a:effectLst/>
                <a:latin typeface="+mj-lt"/>
                <a:ea typeface="Calibri" panose="020F0502020204030204" pitchFamily="34" charset="0"/>
                <a:cs typeface="Times New Roman" panose="02020603050405020304" pitchFamily="18" charset="0"/>
              </a:rPr>
              <a:t>, 44(45):453001.</a:t>
            </a:r>
          </a:p>
          <a:p>
            <a:pPr marL="285750" indent="-285750">
              <a:buFont typeface="Arial" panose="020B0604020202020204" pitchFamily="34" charset="0"/>
              <a:buChar char="•"/>
            </a:pPr>
            <a:r>
              <a:rPr lang="en-US" sz="1400" b="0" dirty="0" err="1">
                <a:effectLst/>
                <a:latin typeface="+mj-lt"/>
                <a:ea typeface="Calibri" panose="020F0502020204030204" pitchFamily="34" charset="0"/>
                <a:cs typeface="Times New Roman" panose="02020603050405020304" pitchFamily="18" charset="0"/>
              </a:rPr>
              <a:t>Laurentie</a:t>
            </a:r>
            <a:r>
              <a:rPr lang="en-US" sz="1400" b="0" dirty="0">
                <a:effectLst/>
                <a:latin typeface="+mj-lt"/>
                <a:ea typeface="Calibri" panose="020F0502020204030204" pitchFamily="34" charset="0"/>
                <a:cs typeface="Times New Roman" panose="02020603050405020304" pitchFamily="18" charset="0"/>
              </a:rPr>
              <a:t>, J., Traore, P., </a:t>
            </a:r>
            <a:r>
              <a:rPr lang="en-US" sz="1400" b="0" dirty="0" err="1">
                <a:effectLst/>
                <a:latin typeface="+mj-lt"/>
                <a:ea typeface="Calibri" panose="020F0502020204030204" pitchFamily="34" charset="0"/>
                <a:cs typeface="Times New Roman" panose="02020603050405020304" pitchFamily="18" charset="0"/>
              </a:rPr>
              <a:t>Dascalescu</a:t>
            </a:r>
            <a:r>
              <a:rPr lang="en-US" sz="1400" b="0" dirty="0">
                <a:effectLst/>
                <a:latin typeface="+mj-lt"/>
                <a:ea typeface="Calibri" panose="020F0502020204030204" pitchFamily="34" charset="0"/>
                <a:cs typeface="Times New Roman" panose="02020603050405020304" pitchFamily="18" charset="0"/>
              </a:rPr>
              <a:t>, L. 2013. “Discrete Element Modeling of Triboelectric Charging of Insulating Materials in Vibrated Granular Beds.” </a:t>
            </a:r>
            <a:r>
              <a:rPr lang="en-US" sz="1400" b="0" i="1" dirty="0">
                <a:effectLst/>
                <a:latin typeface="+mj-lt"/>
                <a:ea typeface="Calibri" panose="020F0502020204030204" pitchFamily="34" charset="0"/>
                <a:cs typeface="Times New Roman" panose="02020603050405020304" pitchFamily="18" charset="0"/>
              </a:rPr>
              <a:t>Journal of Electrostatics</a:t>
            </a:r>
            <a:r>
              <a:rPr lang="en-US" sz="1400" b="0" dirty="0">
                <a:effectLst/>
                <a:latin typeface="+mj-lt"/>
                <a:ea typeface="Calibri" panose="020F0502020204030204" pitchFamily="34" charset="0"/>
                <a:cs typeface="Times New Roman" panose="02020603050405020304" pitchFamily="18" charset="0"/>
              </a:rPr>
              <a:t>, 71(6):951–957.</a:t>
            </a:r>
          </a:p>
          <a:p>
            <a:pPr marL="285750" indent="-285750">
              <a:buFont typeface="Arial" panose="020B0604020202020204" pitchFamily="34" charset="0"/>
              <a:buChar char="•"/>
            </a:pPr>
            <a:r>
              <a:rPr lang="en-US" sz="1400" b="0" dirty="0">
                <a:effectLst/>
                <a:latin typeface="+mj-lt"/>
                <a:ea typeface="Calibri" panose="020F0502020204030204" pitchFamily="34" charset="0"/>
                <a:cs typeface="Times New Roman" panose="02020603050405020304" pitchFamily="18" charset="0"/>
              </a:rPr>
              <a:t>Mukherjee, R., Gupta, V., Naik, S., Sarkar, S., Sharma, V., Peri, P., Chaudhuri, B. 2016. “Effects of Particle Size on the Triboelectrification Phenomenon in Pharmaceutical Excipients: Experiments and Multi-Scale Modeling.” </a:t>
            </a:r>
            <a:r>
              <a:rPr lang="en-US" sz="1400" b="0" i="1" dirty="0">
                <a:effectLst/>
                <a:latin typeface="+mj-lt"/>
                <a:ea typeface="Calibri" panose="020F0502020204030204" pitchFamily="34" charset="0"/>
                <a:cs typeface="Times New Roman" panose="02020603050405020304" pitchFamily="18" charset="0"/>
              </a:rPr>
              <a:t>Asian Journal of Pharmaceutical Sciences</a:t>
            </a:r>
            <a:r>
              <a:rPr lang="en-US" sz="1400" b="0" dirty="0">
                <a:effectLst/>
                <a:latin typeface="+mj-lt"/>
                <a:ea typeface="Calibri" panose="020F0502020204030204" pitchFamily="34" charset="0"/>
                <a:cs typeface="Times New Roman" panose="02020603050405020304" pitchFamily="18" charset="0"/>
              </a:rPr>
              <a:t>, 11(5):603–617.</a:t>
            </a:r>
          </a:p>
          <a:p>
            <a:pPr marL="285750" indent="-285750">
              <a:buFont typeface="Arial" panose="020B0604020202020204" pitchFamily="34" charset="0"/>
              <a:buChar char="•"/>
            </a:pPr>
            <a:r>
              <a:rPr lang="en-US" sz="1400" b="0" dirty="0">
                <a:effectLst/>
                <a:latin typeface="+mj-lt"/>
                <a:ea typeface="Calibri" panose="020F0502020204030204" pitchFamily="34" charset="0"/>
                <a:cs typeface="Times New Roman" panose="02020603050405020304" pitchFamily="18" charset="0"/>
              </a:rPr>
              <a:t>Phillips III, J.R., Wang, H., Hillegass, A., Esparza, A., Dove, A.R., Elgohary, T.A. 2021. “Implementation of Charged Particle Behavior in Discrete Element Method (DEM) Simulations.” ASCE Earth and Space 2021 Conference.</a:t>
            </a:r>
          </a:p>
          <a:p>
            <a:pPr marL="285750" indent="-285750">
              <a:buFont typeface="Arial" panose="020B0604020202020204" pitchFamily="34" charset="0"/>
              <a:buChar char="•"/>
            </a:pPr>
            <a:r>
              <a:rPr lang="en-US" sz="1400" b="0" dirty="0">
                <a:latin typeface="+mj-lt"/>
              </a:rPr>
              <a:t>Wang, H., Phillips III, J.R., Dove, A.R., Elgohary, T.A. 2022. “Investigating Particle-Particle Electrostatic Effects on Charged Lunar Dust Transport via Discrete Element Modeling.” </a:t>
            </a:r>
            <a:r>
              <a:rPr lang="en-US" sz="1400" b="0" i="1" dirty="0">
                <a:latin typeface="+mj-lt"/>
              </a:rPr>
              <a:t>Advances in Space Research</a:t>
            </a:r>
            <a:r>
              <a:rPr lang="en-US" sz="1400" b="0" dirty="0">
                <a:latin typeface="+mj-lt"/>
              </a:rPr>
              <a:t>, 70(10):3231-3248.</a:t>
            </a:r>
            <a:endParaRPr lang="en-US" sz="1400" b="0" dirty="0">
              <a:effectLst/>
              <a:latin typeface="+mj-lt"/>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20</a:t>
            </a:fld>
            <a:endParaRPr lang="uk-UA" sz="1400"/>
          </a:p>
        </p:txBody>
      </p:sp>
    </p:spTree>
    <p:extLst>
      <p:ext uri="{BB962C8B-B14F-4D97-AF65-F5344CB8AC3E}">
        <p14:creationId xmlns:p14="http://schemas.microsoft.com/office/powerpoint/2010/main" val="636155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Backup Slides</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600" y="1600199"/>
            <a:ext cx="10972800" cy="4611467"/>
          </a:xfrm>
        </p:spPr>
        <p:txBody>
          <a:bodyPr/>
          <a:lstStyle/>
          <a:p>
            <a:pPr marL="285750" indent="-285750">
              <a:buFont typeface="Arial" panose="020B0604020202020204" pitchFamily="34" charset="0"/>
              <a:buChar char="•"/>
            </a:pPr>
            <a:endParaRPr lang="en-US" b="0"/>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21</a:t>
            </a:fld>
            <a:endParaRPr lang="uk-UA" sz="1400"/>
          </a:p>
        </p:txBody>
      </p:sp>
    </p:spTree>
    <p:extLst>
      <p:ext uri="{BB962C8B-B14F-4D97-AF65-F5344CB8AC3E}">
        <p14:creationId xmlns:p14="http://schemas.microsoft.com/office/powerpoint/2010/main" val="754520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Results: Wall Interactions</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599" y="1600199"/>
            <a:ext cx="5596467" cy="4611467"/>
          </a:xfrm>
        </p:spPr>
        <p:txBody>
          <a:bodyPr/>
          <a:lstStyle/>
          <a:p>
            <a:pPr marL="285750" indent="-285750">
              <a:buFont typeface="Arial" panose="020B0604020202020204" pitchFamily="34" charset="0"/>
              <a:buChar char="•"/>
            </a:pPr>
            <a:r>
              <a:rPr lang="en-US" b="0" dirty="0"/>
              <a:t>3mm beads were poured out of aluminum</a:t>
            </a:r>
            <a:r>
              <a:rPr lang="en-US" b="0" dirty="0">
                <a:solidFill>
                  <a:srgbClr val="FF0000"/>
                </a:solidFill>
              </a:rPr>
              <a:t> </a:t>
            </a:r>
            <a:r>
              <a:rPr lang="en-US" b="0" dirty="0"/>
              <a:t>tray in atmospheric conditions</a:t>
            </a:r>
          </a:p>
          <a:p>
            <a:pPr marL="285750" indent="-285750">
              <a:buFont typeface="Arial" panose="020B0604020202020204" pitchFamily="34" charset="0"/>
              <a:buChar char="•"/>
            </a:pPr>
            <a:r>
              <a:rPr lang="en-US" b="0" dirty="0"/>
              <a:t>Net charge in cup is positive in all cases until beads contacting walls fell into cup as well</a:t>
            </a:r>
          </a:p>
          <a:p>
            <a:pPr marL="565150" lvl="1" indent="-285750">
              <a:buFont typeface="Arial" panose="020B0604020202020204" pitchFamily="34" charset="0"/>
              <a:buChar char="•"/>
            </a:pPr>
            <a:r>
              <a:rPr lang="en-US" b="0" dirty="0"/>
              <a:t>Indicates need for double-sided tape</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22</a:t>
            </a:fld>
            <a:endParaRPr lang="uk-UA" sz="1400"/>
          </a:p>
        </p:txBody>
      </p:sp>
      <p:pic>
        <p:nvPicPr>
          <p:cNvPr id="3" name="Picture 2" descr="Chart&#10;&#10;Description automatically generated">
            <a:extLst>
              <a:ext uri="{FF2B5EF4-FFF2-40B4-BE49-F238E27FC236}">
                <a16:creationId xmlns:a16="http://schemas.microsoft.com/office/drawing/2014/main" id="{8F317A53-7D94-ED41-2E86-D3B3F835C5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9828" y="1405010"/>
            <a:ext cx="5852172" cy="4389129"/>
          </a:xfrm>
          <a:prstGeom prst="rect">
            <a:avLst/>
          </a:prstGeom>
        </p:spPr>
      </p:pic>
    </p:spTree>
    <p:extLst>
      <p:ext uri="{BB962C8B-B14F-4D97-AF65-F5344CB8AC3E}">
        <p14:creationId xmlns:p14="http://schemas.microsoft.com/office/powerpoint/2010/main" val="1530754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1858966-E4A9-4365-AC13-1CA83700F882}"/>
              </a:ext>
            </a:extLst>
          </p:cNvPr>
          <p:cNvSpPr txBox="1">
            <a:spLocks noGrp="1"/>
          </p:cNvSpPr>
          <p:nvPr>
            <p:ph type="title"/>
          </p:nvPr>
        </p:nvSpPr>
        <p:spPr>
          <a:xfrm>
            <a:off x="1634067" y="163306"/>
            <a:ext cx="9144000" cy="824176"/>
          </a:xfrm>
          <a:prstGeom prst="rect">
            <a:avLst/>
          </a:prstGeom>
        </p:spPr>
        <p:txBody>
          <a:bodyPr anchor="ct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defRPr/>
            </a:pPr>
            <a:r>
              <a:rPr lang="en-US" sz="3600">
                <a:solidFill>
                  <a:sysClr val="window" lastClr="FFFFFF">
                    <a:lumMod val="85000"/>
                  </a:sysClr>
                </a:solidFill>
              </a:rPr>
              <a:t>Experimental Results: Wall Interactions</a:t>
            </a:r>
          </a:p>
        </p:txBody>
      </p:sp>
      <p:sp>
        <p:nvSpPr>
          <p:cNvPr id="12" name="Content Placeholder 11">
            <a:extLst>
              <a:ext uri="{FF2B5EF4-FFF2-40B4-BE49-F238E27FC236}">
                <a16:creationId xmlns:a16="http://schemas.microsoft.com/office/drawing/2014/main" id="{038C503C-E4FF-EE07-A857-E7A43258148E}"/>
              </a:ext>
            </a:extLst>
          </p:cNvPr>
          <p:cNvSpPr>
            <a:spLocks noGrp="1"/>
          </p:cNvSpPr>
          <p:nvPr>
            <p:ph idx="1"/>
          </p:nvPr>
        </p:nvSpPr>
        <p:spPr>
          <a:xfrm>
            <a:off x="609599" y="1600199"/>
            <a:ext cx="5596467" cy="4611467"/>
          </a:xfrm>
        </p:spPr>
        <p:txBody>
          <a:bodyPr/>
          <a:lstStyle/>
          <a:p>
            <a:pPr marL="285750" indent="-285750">
              <a:buFont typeface="Arial" panose="020B0604020202020204" pitchFamily="34" charset="0"/>
              <a:buChar char="•"/>
            </a:pPr>
            <a:r>
              <a:rPr lang="en-US" b="0" dirty="0"/>
              <a:t>3mm</a:t>
            </a:r>
            <a:r>
              <a:rPr lang="en-US" b="0" dirty="0">
                <a:solidFill>
                  <a:srgbClr val="FF0000"/>
                </a:solidFill>
              </a:rPr>
              <a:t> </a:t>
            </a:r>
            <a:r>
              <a:rPr lang="en-US" b="0" dirty="0"/>
              <a:t>beads were poured out of plastic tray in atmospheric and high vacuum conditions</a:t>
            </a:r>
          </a:p>
          <a:p>
            <a:pPr marL="285750" indent="-285750">
              <a:buFont typeface="Arial" panose="020B0604020202020204" pitchFamily="34" charset="0"/>
              <a:buChar char="•"/>
            </a:pPr>
            <a:r>
              <a:rPr lang="en-US" b="0" dirty="0"/>
              <a:t>Net charge in cup is positive in all cases until beads contacting walls fell into cup as well</a:t>
            </a:r>
          </a:p>
          <a:p>
            <a:pPr marL="565150" lvl="1" indent="-285750">
              <a:buFont typeface="Arial" panose="020B0604020202020204" pitchFamily="34" charset="0"/>
              <a:buChar char="•"/>
            </a:pPr>
            <a:r>
              <a:rPr lang="en-US" b="0" dirty="0"/>
              <a:t>Indicates need for double-sided tape</a:t>
            </a:r>
          </a:p>
        </p:txBody>
      </p:sp>
      <p:pic>
        <p:nvPicPr>
          <p:cNvPr id="6" name="Picture 5">
            <a:extLst>
              <a:ext uri="{FF2B5EF4-FFF2-40B4-BE49-F238E27FC236}">
                <a16:creationId xmlns:a16="http://schemas.microsoft.com/office/drawing/2014/main" id="{261FB047-88B2-49D1-AA4F-9233D3EB88C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7662" y="163306"/>
            <a:ext cx="990306" cy="824176"/>
          </a:xfrm>
          <a:prstGeom prst="rect">
            <a:avLst/>
          </a:prstGeom>
        </p:spPr>
      </p:pic>
      <p:sp>
        <p:nvSpPr>
          <p:cNvPr id="18" name="TextBox 17">
            <a:extLst>
              <a:ext uri="{FF2B5EF4-FFF2-40B4-BE49-F238E27FC236}">
                <a16:creationId xmlns:a16="http://schemas.microsoft.com/office/drawing/2014/main" id="{657A975D-6DCE-BD66-BF2D-3CA70C6DD05C}"/>
              </a:ext>
            </a:extLst>
          </p:cNvPr>
          <p:cNvSpPr txBox="1"/>
          <p:nvPr/>
        </p:nvSpPr>
        <p:spPr>
          <a:xfrm>
            <a:off x="7301218" y="6211668"/>
            <a:ext cx="4890781" cy="646331"/>
          </a:xfrm>
          <a:prstGeom prst="rect">
            <a:avLst/>
          </a:prstGeom>
          <a:solidFill>
            <a:schemeClr val="tx1">
              <a:alpha val="43000"/>
            </a:schemeClr>
          </a:solidFill>
        </p:spPr>
        <p:txBody>
          <a:bodyPr wrap="square" anchor="b">
            <a:spAutoFit/>
          </a:bodyPr>
          <a:lstStyle/>
          <a:p>
            <a:pPr algn="r"/>
            <a:r>
              <a:rPr lang="en-US" sz="1800">
                <a:solidFill>
                  <a:schemeClr val="bg1"/>
                </a:solidFill>
              </a:rPr>
              <a:t>Electrostatics and Surface Physics Laboratory </a:t>
            </a:r>
          </a:p>
          <a:p>
            <a:pPr algn="r"/>
            <a:r>
              <a:rPr lang="en-US" sz="1800">
                <a:solidFill>
                  <a:schemeClr val="bg1"/>
                </a:solidFill>
              </a:rPr>
              <a:t>NASA Kennedy Space Center, Florida</a:t>
            </a:r>
          </a:p>
        </p:txBody>
      </p:sp>
      <p:sp>
        <p:nvSpPr>
          <p:cNvPr id="19" name="TextBox 18">
            <a:extLst>
              <a:ext uri="{FF2B5EF4-FFF2-40B4-BE49-F238E27FC236}">
                <a16:creationId xmlns:a16="http://schemas.microsoft.com/office/drawing/2014/main" id="{93D4DC27-BD55-9D24-8538-0FB4CB65BF96}"/>
              </a:ext>
            </a:extLst>
          </p:cNvPr>
          <p:cNvSpPr txBox="1"/>
          <p:nvPr/>
        </p:nvSpPr>
        <p:spPr>
          <a:xfrm>
            <a:off x="0" y="6211669"/>
            <a:ext cx="4890782" cy="646331"/>
          </a:xfrm>
          <a:prstGeom prst="rect">
            <a:avLst/>
          </a:prstGeom>
          <a:noFill/>
        </p:spPr>
        <p:txBody>
          <a:bodyPr wrap="square" anchor="b">
            <a:spAutoFit/>
          </a:bodyPr>
          <a:lstStyle/>
          <a:p>
            <a:r>
              <a:rPr lang="en-US" sz="1800">
                <a:solidFill>
                  <a:schemeClr val="bg1"/>
                </a:solidFill>
              </a:rPr>
              <a:t>2024 ESA Annual Meeting</a:t>
            </a:r>
          </a:p>
          <a:p>
            <a:r>
              <a:rPr lang="en-US" sz="1800">
                <a:solidFill>
                  <a:schemeClr val="bg1"/>
                </a:solidFill>
              </a:rPr>
              <a:t>Ottawa, Canada June 10-12, 2024	</a:t>
            </a:r>
          </a:p>
        </p:txBody>
      </p:sp>
      <p:sp>
        <p:nvSpPr>
          <p:cNvPr id="20" name="Slide Number Placeholder 19">
            <a:extLst>
              <a:ext uri="{FF2B5EF4-FFF2-40B4-BE49-F238E27FC236}">
                <a16:creationId xmlns:a16="http://schemas.microsoft.com/office/drawing/2014/main" id="{D7C9752A-ADFA-E629-A37A-F78A998DA030}"/>
              </a:ext>
            </a:extLst>
          </p:cNvPr>
          <p:cNvSpPr>
            <a:spLocks noGrp="1"/>
          </p:cNvSpPr>
          <p:nvPr>
            <p:ph type="sldNum" sz="quarter" idx="10"/>
          </p:nvPr>
        </p:nvSpPr>
        <p:spPr>
          <a:xfrm>
            <a:off x="4890782" y="6211668"/>
            <a:ext cx="2410436" cy="646331"/>
          </a:xfrm>
        </p:spPr>
        <p:txBody>
          <a:bodyPr anchor="b"/>
          <a:lstStyle/>
          <a:p>
            <a:pPr algn="ctr">
              <a:defRPr/>
            </a:pPr>
            <a:fld id="{E8CC769F-ADCB-2641-BD2F-4076D1C41918}" type="slidenum">
              <a:rPr lang="uk-UA" sz="1400" smtClean="0">
                <a:latin typeface="Arial" charset="0"/>
              </a:rPr>
              <a:pPr algn="ctr">
                <a:defRPr/>
              </a:pPr>
              <a:t>23</a:t>
            </a:fld>
            <a:endParaRPr lang="uk-UA" sz="1400"/>
          </a:p>
        </p:txBody>
      </p:sp>
      <p:pic>
        <p:nvPicPr>
          <p:cNvPr id="3" name="Picture 2" descr="Chart&#10;&#10;Description automatically generated">
            <a:extLst>
              <a:ext uri="{FF2B5EF4-FFF2-40B4-BE49-F238E27FC236}">
                <a16:creationId xmlns:a16="http://schemas.microsoft.com/office/drawing/2014/main" id="{2C9E420C-31D3-A50E-F37A-2BA3CB4DFC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9828" y="1405010"/>
            <a:ext cx="5852172" cy="4389129"/>
          </a:xfrm>
          <a:prstGeom prst="rect">
            <a:avLst/>
          </a:prstGeom>
        </p:spPr>
      </p:pic>
    </p:spTree>
    <p:extLst>
      <p:ext uri="{BB962C8B-B14F-4D97-AF65-F5344CB8AC3E}">
        <p14:creationId xmlns:p14="http://schemas.microsoft.com/office/powerpoint/2010/main" val="11226430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83C251791BBBD4DA562FB9DCAD30A0D" ma:contentTypeVersion="16" ma:contentTypeDescription="Create a new document." ma:contentTypeScope="" ma:versionID="9f7224575b73524d7db0feb6cf1c0229">
  <xsd:schema xmlns:xsd="http://www.w3.org/2001/XMLSchema" xmlns:xs="http://www.w3.org/2001/XMLSchema" xmlns:p="http://schemas.microsoft.com/office/2006/metadata/properties" xmlns:ns2="7797ec6c-7d21-4392-97f6-03c669bb40ee" xmlns:ns3="6e6625dd-d03c-4c1e-8a69-37743d8020e5" xmlns:ns4="d900e117-17a0-4b24-9e47-511ef1d02c43" targetNamespace="http://schemas.microsoft.com/office/2006/metadata/properties" ma:root="true" ma:fieldsID="367b5c47ebf1f52ae44abcfaac954436" ns2:_="" ns3:_="" ns4:_="">
    <xsd:import namespace="7797ec6c-7d21-4392-97f6-03c669bb40ee"/>
    <xsd:import namespace="6e6625dd-d03c-4c1e-8a69-37743d8020e5"/>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97ec6c-7d21-4392-97f6-03c669bb40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6625dd-d03c-4c1e-8a69-37743d8020e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f813bcda-e225-468f-a3c9-6133a3b8b412}" ma:internalName="TaxCatchAll" ma:showField="CatchAllData" ma:web="6e6625dd-d03c-4c1e-8a69-37743d8020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474B8F-8FC9-41F4-B57C-8202B0C70E58}">
  <ds:schemaRefs>
    <ds:schemaRef ds:uri="http://schemas.microsoft.com/sharepoint/v3/contenttype/forms"/>
  </ds:schemaRefs>
</ds:datastoreItem>
</file>

<file path=customXml/itemProps2.xml><?xml version="1.0" encoding="utf-8"?>
<ds:datastoreItem xmlns:ds="http://schemas.openxmlformats.org/officeDocument/2006/customXml" ds:itemID="{904903CE-0F10-4D28-8430-8EF0A13958EB}">
  <ds:schemaRefs>
    <ds:schemaRef ds:uri="6e6625dd-d03c-4c1e-8a69-37743d8020e5"/>
    <ds:schemaRef ds:uri="7797ec6c-7d21-4392-97f6-03c669bb40ee"/>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1118</TotalTime>
  <Words>2710</Words>
  <Application>Microsoft Office PowerPoint</Application>
  <PresentationFormat>Widescreen</PresentationFormat>
  <Paragraphs>452</Paragraphs>
  <Slides>23</Slides>
  <Notes>7</Notes>
  <HiddenSlides>0</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.AppleSystemUIFont</vt:lpstr>
      <vt:lpstr>Arial</vt:lpstr>
      <vt:lpstr>Arial</vt:lpstr>
      <vt:lpstr>Arial Bold</vt:lpstr>
      <vt:lpstr>Calibri</vt:lpstr>
      <vt:lpstr>Calibri Light</vt:lpstr>
      <vt:lpstr>Cambria Math</vt:lpstr>
      <vt:lpstr>Office Theme</vt:lpstr>
      <vt:lpstr>3_Office Theme</vt:lpstr>
      <vt:lpstr>Monodisperse Single-Material Granular Tribocharging Modeling and Experimental Validation</vt:lpstr>
      <vt:lpstr>Background</vt:lpstr>
      <vt:lpstr>Applications to Modeling/Simulations</vt:lpstr>
      <vt:lpstr>Experimental Overview</vt:lpstr>
      <vt:lpstr>Experimental Challenges</vt:lpstr>
      <vt:lpstr>Experimental Setup: Tray Design</vt:lpstr>
      <vt:lpstr>Experimental Setup: Wall Isolation</vt:lpstr>
      <vt:lpstr>Experimental Results: Mass Flow Rate</vt:lpstr>
      <vt:lpstr>Experimental Results: Larger Particles</vt:lpstr>
      <vt:lpstr>Experimental Results: Refined Opening</vt:lpstr>
      <vt:lpstr>Experimental Results: Before Tape</vt:lpstr>
      <vt:lpstr>Experimental Results: After Tape</vt:lpstr>
      <vt:lpstr>Experimental Results</vt:lpstr>
      <vt:lpstr>Simulation Setup</vt:lpstr>
      <vt:lpstr>Simulation Example</vt:lpstr>
      <vt:lpstr>Simulation Challenges</vt:lpstr>
      <vt:lpstr>Simulation Preliminary Results</vt:lpstr>
      <vt:lpstr>Summary</vt:lpstr>
      <vt:lpstr>Future Work</vt:lpstr>
      <vt:lpstr>References</vt:lpstr>
      <vt:lpstr>Backup Slides</vt:lpstr>
      <vt:lpstr>Experimental Results: Wall Interactions</vt:lpstr>
      <vt:lpstr>Experimental Results: Wall Interactions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Triboelectric charging of space materials in high vacuum</dc:title>
  <dc:creator>Toth, Joseph R. (KSC-UBG00)</dc:creator>
  <cp:lastModifiedBy>Phillips, James R. {III} (KSC-UBG00)</cp:lastModifiedBy>
  <cp:revision>1</cp:revision>
  <dcterms:created xsi:type="dcterms:W3CDTF">2022-05-25T20:26:25Z</dcterms:created>
  <dcterms:modified xsi:type="dcterms:W3CDTF">2024-06-06T12:44:57Z</dcterms:modified>
</cp:coreProperties>
</file>