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68" r:id="rId5"/>
    <p:sldId id="258" r:id="rId6"/>
    <p:sldId id="261" r:id="rId7"/>
    <p:sldId id="16023" r:id="rId8"/>
    <p:sldId id="546" r:id="rId9"/>
    <p:sldId id="2899" r:id="rId10"/>
    <p:sldId id="270" r:id="rId11"/>
    <p:sldId id="16031" r:id="rId12"/>
    <p:sldId id="2910" r:id="rId13"/>
    <p:sldId id="1800" r:id="rId14"/>
    <p:sldId id="16048" r:id="rId15"/>
    <p:sldId id="2909" r:id="rId16"/>
    <p:sldId id="16045" r:id="rId17"/>
    <p:sldId id="16044" r:id="rId18"/>
    <p:sldId id="16050" r:id="rId19"/>
    <p:sldId id="263" r:id="rId20"/>
    <p:sldId id="444" r:id="rId21"/>
    <p:sldId id="16041" r:id="rId22"/>
    <p:sldId id="16038" r:id="rId23"/>
    <p:sldId id="2911" r:id="rId24"/>
    <p:sldId id="1604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2" userDrawn="1">
          <p15:clr>
            <a:srgbClr val="A4A3A4"/>
          </p15:clr>
        </p15:guide>
        <p15:guide id="2" pos="47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415A"/>
    <a:srgbClr val="96BEC7"/>
    <a:srgbClr val="9BB2C6"/>
    <a:srgbClr val="A4B2CB"/>
    <a:srgbClr val="94A0B7"/>
    <a:srgbClr val="8BC1D4"/>
    <a:srgbClr val="61B6CF"/>
    <a:srgbClr val="65A7D0"/>
    <a:srgbClr val="3ED4F0"/>
    <a:srgbClr val="00C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78DEBC-FD82-434D-B250-40080458F82E}" v="563" dt="2024-06-11T21:40:40.228"/>
    <p1510:client id="{A3465801-AA78-3F42-916F-760688E8D2AC}" v="993" dt="2024-06-10T23:52:19.605"/>
    <p1510:client id="{C49F3ABA-3205-BD26-803D-866616499AEF}" v="18" dt="2024-06-11T21:36:00.473"/>
    <p1510:client id="{C942D8FB-E22C-F8C9-6F1F-E377B4B7CB78}" v="307" dt="2024-06-10T23:24:19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512"/>
        <p:guide pos="4776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mble, Jay P. (ARC-TI)" userId="12f9a321-b319-4503-a581-7c6c6cdc298e" providerId="ADAL" clId="{7A78DEBC-FD82-434D-B250-40080458F82E}"/>
    <pc:docChg chg="custSel addSld delSld modSld sldOrd">
      <pc:chgData name="Trimble, Jay P. (ARC-TI)" userId="12f9a321-b319-4503-a581-7c6c6cdc298e" providerId="ADAL" clId="{7A78DEBC-FD82-434D-B250-40080458F82E}" dt="2024-06-11T21:40:40.228" v="1898" actId="20577"/>
      <pc:docMkLst>
        <pc:docMk/>
      </pc:docMkLst>
      <pc:sldChg chg="del">
        <pc:chgData name="Trimble, Jay P. (ARC-TI)" userId="12f9a321-b319-4503-a581-7c6c6cdc298e" providerId="ADAL" clId="{7A78DEBC-FD82-434D-B250-40080458F82E}" dt="2024-06-07T18:57:46.038" v="190" actId="2696"/>
        <pc:sldMkLst>
          <pc:docMk/>
          <pc:sldMk cId="922437377" sldId="257"/>
        </pc:sldMkLst>
      </pc:sldChg>
      <pc:sldChg chg="del">
        <pc:chgData name="Trimble, Jay P. (ARC-TI)" userId="12f9a321-b319-4503-a581-7c6c6cdc298e" providerId="ADAL" clId="{7A78DEBC-FD82-434D-B250-40080458F82E}" dt="2024-06-07T20:15:15.008" v="1175" actId="2696"/>
        <pc:sldMkLst>
          <pc:docMk/>
          <pc:sldMk cId="0" sldId="259"/>
        </pc:sldMkLst>
      </pc:sldChg>
      <pc:sldChg chg="del">
        <pc:chgData name="Trimble, Jay P. (ARC-TI)" userId="12f9a321-b319-4503-a581-7c6c6cdc298e" providerId="ADAL" clId="{7A78DEBC-FD82-434D-B250-40080458F82E}" dt="2024-06-07T18:57:21.819" v="185" actId="2696"/>
        <pc:sldMkLst>
          <pc:docMk/>
          <pc:sldMk cId="956488097" sldId="260"/>
        </pc:sldMkLst>
      </pc:sldChg>
      <pc:sldChg chg="del">
        <pc:chgData name="Trimble, Jay P. (ARC-TI)" userId="12f9a321-b319-4503-a581-7c6c6cdc298e" providerId="ADAL" clId="{7A78DEBC-FD82-434D-B250-40080458F82E}" dt="2024-06-07T20:15:18.537" v="1177" actId="2696"/>
        <pc:sldMkLst>
          <pc:docMk/>
          <pc:sldMk cId="0" sldId="262"/>
        </pc:sldMkLst>
      </pc:sldChg>
      <pc:sldChg chg="addSp delSp modSp mod ord">
        <pc:chgData name="Trimble, Jay P. (ARC-TI)" userId="12f9a321-b319-4503-a581-7c6c6cdc298e" providerId="ADAL" clId="{7A78DEBC-FD82-434D-B250-40080458F82E}" dt="2024-06-11T21:38:30.379" v="1838" actId="20578"/>
        <pc:sldMkLst>
          <pc:docMk/>
          <pc:sldMk cId="0" sldId="263"/>
        </pc:sldMkLst>
        <pc:spChg chg="add del mod">
          <ac:chgData name="Trimble, Jay P. (ARC-TI)" userId="12f9a321-b319-4503-a581-7c6c6cdc298e" providerId="ADAL" clId="{7A78DEBC-FD82-434D-B250-40080458F82E}" dt="2024-06-11T21:29:34.785" v="1488"/>
          <ac:spMkLst>
            <pc:docMk/>
            <pc:sldMk cId="0" sldId="263"/>
            <ac:spMk id="2" creationId="{B2D6AC08-E100-2376-8AA0-20690B5CAAFC}"/>
          </ac:spMkLst>
        </pc:spChg>
        <pc:spChg chg="mod">
          <ac:chgData name="Trimble, Jay P. (ARC-TI)" userId="12f9a321-b319-4503-a581-7c6c6cdc298e" providerId="ADAL" clId="{7A78DEBC-FD82-434D-B250-40080458F82E}" dt="2024-06-07T21:09:58.545" v="1334" actId="14100"/>
          <ac:spMkLst>
            <pc:docMk/>
            <pc:sldMk cId="0" sldId="263"/>
            <ac:spMk id="208" creationId="{00000000-0000-0000-0000-000000000000}"/>
          </ac:spMkLst>
        </pc:spChg>
        <pc:spChg chg="mod">
          <ac:chgData name="Trimble, Jay P. (ARC-TI)" userId="12f9a321-b319-4503-a581-7c6c6cdc298e" providerId="ADAL" clId="{7A78DEBC-FD82-434D-B250-40080458F82E}" dt="2024-06-11T21:31:06.600" v="1685" actId="20577"/>
          <ac:spMkLst>
            <pc:docMk/>
            <pc:sldMk cId="0" sldId="263"/>
            <ac:spMk id="209" creationId="{00000000-0000-0000-0000-000000000000}"/>
          </ac:spMkLst>
        </pc:spChg>
        <pc:picChg chg="add mod">
          <ac:chgData name="Trimble, Jay P. (ARC-TI)" userId="12f9a321-b319-4503-a581-7c6c6cdc298e" providerId="ADAL" clId="{7A78DEBC-FD82-434D-B250-40080458F82E}" dt="2024-06-11T21:36:16.911" v="1813" actId="1076"/>
          <ac:picMkLst>
            <pc:docMk/>
            <pc:sldMk cId="0" sldId="263"/>
            <ac:picMk id="3" creationId="{1F5CBEA6-8CEB-02C4-94C3-3CA61C631445}"/>
          </ac:picMkLst>
        </pc:picChg>
        <pc:picChg chg="del mod">
          <ac:chgData name="Trimble, Jay P. (ARC-TI)" userId="12f9a321-b319-4503-a581-7c6c6cdc298e" providerId="ADAL" clId="{7A78DEBC-FD82-434D-B250-40080458F82E}" dt="2024-06-11T21:36:19.921" v="1814" actId="21"/>
          <ac:picMkLst>
            <pc:docMk/>
            <pc:sldMk cId="0" sldId="263"/>
            <ac:picMk id="210" creationId="{00000000-0000-0000-0000-000000000000}"/>
          </ac:picMkLst>
        </pc:picChg>
      </pc:sldChg>
      <pc:sldChg chg="modSp mod">
        <pc:chgData name="Trimble, Jay P. (ARC-TI)" userId="12f9a321-b319-4503-a581-7c6c6cdc298e" providerId="ADAL" clId="{7A78DEBC-FD82-434D-B250-40080458F82E}" dt="2024-06-11T03:43:37.921" v="1424" actId="20577"/>
        <pc:sldMkLst>
          <pc:docMk/>
          <pc:sldMk cId="4048537702" sldId="268"/>
        </pc:sldMkLst>
        <pc:spChg chg="mod">
          <ac:chgData name="Trimble, Jay P. (ARC-TI)" userId="12f9a321-b319-4503-a581-7c6c6cdc298e" providerId="ADAL" clId="{7A78DEBC-FD82-434D-B250-40080458F82E}" dt="2024-06-11T03:43:37.921" v="1424" actId="20577"/>
          <ac:spMkLst>
            <pc:docMk/>
            <pc:sldMk cId="4048537702" sldId="268"/>
            <ac:spMk id="35" creationId="{ACB3B62E-6966-F349-968E-FA8F0173359D}"/>
          </ac:spMkLst>
        </pc:spChg>
      </pc:sldChg>
      <pc:sldChg chg="del">
        <pc:chgData name="Trimble, Jay P. (ARC-TI)" userId="12f9a321-b319-4503-a581-7c6c6cdc298e" providerId="ADAL" clId="{7A78DEBC-FD82-434D-B250-40080458F82E}" dt="2024-06-07T18:57:06.909" v="184" actId="2696"/>
        <pc:sldMkLst>
          <pc:docMk/>
          <pc:sldMk cId="3330943187" sldId="284"/>
        </pc:sldMkLst>
      </pc:sldChg>
      <pc:sldChg chg="del">
        <pc:chgData name="Trimble, Jay P. (ARC-TI)" userId="12f9a321-b319-4503-a581-7c6c6cdc298e" providerId="ADAL" clId="{7A78DEBC-FD82-434D-B250-40080458F82E}" dt="2024-06-07T18:57:04.414" v="182" actId="2696"/>
        <pc:sldMkLst>
          <pc:docMk/>
          <pc:sldMk cId="2736376698" sldId="292"/>
        </pc:sldMkLst>
      </pc:sldChg>
      <pc:sldChg chg="del">
        <pc:chgData name="Trimble, Jay P. (ARC-TI)" userId="12f9a321-b319-4503-a581-7c6c6cdc298e" providerId="ADAL" clId="{7A78DEBC-FD82-434D-B250-40080458F82E}" dt="2024-06-07T18:57:03.510" v="181" actId="2696"/>
        <pc:sldMkLst>
          <pc:docMk/>
          <pc:sldMk cId="986363729" sldId="374"/>
        </pc:sldMkLst>
      </pc:sldChg>
      <pc:sldChg chg="addSp delSp modSp add mod modTransition modClrScheme chgLayout">
        <pc:chgData name="Trimble, Jay P. (ARC-TI)" userId="12f9a321-b319-4503-a581-7c6c6cdc298e" providerId="ADAL" clId="{7A78DEBC-FD82-434D-B250-40080458F82E}" dt="2024-06-07T20:51:59.569" v="1321"/>
        <pc:sldMkLst>
          <pc:docMk/>
          <pc:sldMk cId="3822908368" sldId="397"/>
        </pc:sldMkLst>
        <pc:spChg chg="mod ord">
          <ac:chgData name="Trimble, Jay P. (ARC-TI)" userId="12f9a321-b319-4503-a581-7c6c6cdc298e" providerId="ADAL" clId="{7A78DEBC-FD82-434D-B250-40080458F82E}" dt="2024-06-07T20:51:56.924" v="1319" actId="1076"/>
          <ac:spMkLst>
            <pc:docMk/>
            <pc:sldMk cId="3822908368" sldId="397"/>
            <ac:spMk id="2" creationId="{E588CE75-ECE5-43BC-B652-F66118034B39}"/>
          </ac:spMkLst>
        </pc:spChg>
        <pc:spChg chg="mod ord">
          <ac:chgData name="Trimble, Jay P. (ARC-TI)" userId="12f9a321-b319-4503-a581-7c6c6cdc298e" providerId="ADAL" clId="{7A78DEBC-FD82-434D-B250-40080458F82E}" dt="2024-06-07T20:51:51.406" v="1318" actId="1076"/>
          <ac:spMkLst>
            <pc:docMk/>
            <pc:sldMk cId="3822908368" sldId="397"/>
            <ac:spMk id="3" creationId="{33B1A4B7-CE29-4D52-9DB9-7DFCA384B26E}"/>
          </ac:spMkLst>
        </pc:spChg>
        <pc:spChg chg="mod ord">
          <ac:chgData name="Trimble, Jay P. (ARC-TI)" userId="12f9a321-b319-4503-a581-7c6c6cdc298e" providerId="ADAL" clId="{7A78DEBC-FD82-434D-B250-40080458F82E}" dt="2024-06-07T20:25:30.501" v="1292" actId="700"/>
          <ac:spMkLst>
            <pc:docMk/>
            <pc:sldMk cId="3822908368" sldId="397"/>
            <ac:spMk id="4" creationId="{7EBE9472-AB2E-4E9B-AC6D-A8A75EEAFC2C}"/>
          </ac:spMkLst>
        </pc:spChg>
        <pc:spChg chg="del mod">
          <ac:chgData name="Trimble, Jay P. (ARC-TI)" userId="12f9a321-b319-4503-a581-7c6c6cdc298e" providerId="ADAL" clId="{7A78DEBC-FD82-434D-B250-40080458F82E}" dt="2024-06-07T20:16:59.954" v="1188" actId="478"/>
          <ac:spMkLst>
            <pc:docMk/>
            <pc:sldMk cId="3822908368" sldId="397"/>
            <ac:spMk id="5" creationId="{9FEEBEDC-9EB9-0DED-4A0D-ECAE6DB2A57E}"/>
          </ac:spMkLst>
        </pc:spChg>
        <pc:spChg chg="mod ord">
          <ac:chgData name="Trimble, Jay P. (ARC-TI)" userId="12f9a321-b319-4503-a581-7c6c6cdc298e" providerId="ADAL" clId="{7A78DEBC-FD82-434D-B250-40080458F82E}" dt="2024-06-07T20:25:30.501" v="1292" actId="700"/>
          <ac:spMkLst>
            <pc:docMk/>
            <pc:sldMk cId="3822908368" sldId="397"/>
            <ac:spMk id="6" creationId="{3F5BC2B3-C14C-4E14-9357-15806133F974}"/>
          </ac:spMkLst>
        </pc:spChg>
        <pc:spChg chg="add del mod">
          <ac:chgData name="Trimble, Jay P. (ARC-TI)" userId="12f9a321-b319-4503-a581-7c6c6cdc298e" providerId="ADAL" clId="{7A78DEBC-FD82-434D-B250-40080458F82E}" dt="2024-06-07T20:51:59.569" v="1321"/>
          <ac:spMkLst>
            <pc:docMk/>
            <pc:sldMk cId="3822908368" sldId="397"/>
            <ac:spMk id="7" creationId="{B2A09EE1-73E7-FC42-785A-081E683D3264}"/>
          </ac:spMkLst>
        </pc:spChg>
      </pc:sldChg>
      <pc:sldChg chg="addSp delSp modSp mod">
        <pc:chgData name="Trimble, Jay P. (ARC-TI)" userId="12f9a321-b319-4503-a581-7c6c6cdc298e" providerId="ADAL" clId="{7A78DEBC-FD82-434D-B250-40080458F82E}" dt="2024-06-07T20:01:02.298" v="1110" actId="1076"/>
        <pc:sldMkLst>
          <pc:docMk/>
          <pc:sldMk cId="3118846016" sldId="444"/>
        </pc:sldMkLst>
        <pc:spChg chg="mod">
          <ac:chgData name="Trimble, Jay P. (ARC-TI)" userId="12f9a321-b319-4503-a581-7c6c6cdc298e" providerId="ADAL" clId="{7A78DEBC-FD82-434D-B250-40080458F82E}" dt="2024-06-07T20:00:53.549" v="1108" actId="1076"/>
          <ac:spMkLst>
            <pc:docMk/>
            <pc:sldMk cId="3118846016" sldId="444"/>
            <ac:spMk id="2" creationId="{51386EF8-4FEB-1F4C-A42C-73318B3665E5}"/>
          </ac:spMkLst>
        </pc:spChg>
        <pc:spChg chg="add del mod">
          <ac:chgData name="Trimble, Jay P. (ARC-TI)" userId="12f9a321-b319-4503-a581-7c6c6cdc298e" providerId="ADAL" clId="{7A78DEBC-FD82-434D-B250-40080458F82E}" dt="2024-06-07T19:40:09.896" v="1058" actId="478"/>
          <ac:spMkLst>
            <pc:docMk/>
            <pc:sldMk cId="3118846016" sldId="444"/>
            <ac:spMk id="5" creationId="{D70454CE-9D8C-8507-D565-8F2EFAB51D0C}"/>
          </ac:spMkLst>
        </pc:spChg>
        <pc:spChg chg="mod">
          <ac:chgData name="Trimble, Jay P. (ARC-TI)" userId="12f9a321-b319-4503-a581-7c6c6cdc298e" providerId="ADAL" clId="{7A78DEBC-FD82-434D-B250-40080458F82E}" dt="2024-06-07T20:01:02.298" v="1110" actId="1076"/>
          <ac:spMkLst>
            <pc:docMk/>
            <pc:sldMk cId="3118846016" sldId="444"/>
            <ac:spMk id="7" creationId="{C4714A49-B551-5B46-9024-FED67CC2E144}"/>
          </ac:spMkLst>
        </pc:spChg>
        <pc:picChg chg="del">
          <ac:chgData name="Trimble, Jay P. (ARC-TI)" userId="12f9a321-b319-4503-a581-7c6c6cdc298e" providerId="ADAL" clId="{7A78DEBC-FD82-434D-B250-40080458F82E}" dt="2024-06-07T19:40:05.081" v="1057" actId="478"/>
          <ac:picMkLst>
            <pc:docMk/>
            <pc:sldMk cId="3118846016" sldId="444"/>
            <ac:picMk id="6" creationId="{999A18DB-AE19-3641-9907-B217425DFB8A}"/>
          </ac:picMkLst>
        </pc:picChg>
        <pc:picChg chg="add mod">
          <ac:chgData name="Trimble, Jay P. (ARC-TI)" userId="12f9a321-b319-4503-a581-7c6c6cdc298e" providerId="ADAL" clId="{7A78DEBC-FD82-434D-B250-40080458F82E}" dt="2024-06-07T20:00:57.950" v="1109" actId="1076"/>
          <ac:picMkLst>
            <pc:docMk/>
            <pc:sldMk cId="3118846016" sldId="444"/>
            <ac:picMk id="8" creationId="{FE93F9EF-55D4-7BFF-1F86-9D530814CE15}"/>
          </ac:picMkLst>
        </pc:picChg>
      </pc:sldChg>
      <pc:sldChg chg="del">
        <pc:chgData name="Trimble, Jay P. (ARC-TI)" userId="12f9a321-b319-4503-a581-7c6c6cdc298e" providerId="ADAL" clId="{7A78DEBC-FD82-434D-B250-40080458F82E}" dt="2024-06-10T23:13:17.383" v="1336" actId="2696"/>
        <pc:sldMkLst>
          <pc:docMk/>
          <pc:sldMk cId="2062684793" sldId="446"/>
        </pc:sldMkLst>
      </pc:sldChg>
      <pc:sldChg chg="del">
        <pc:chgData name="Trimble, Jay P. (ARC-TI)" userId="12f9a321-b319-4503-a581-7c6c6cdc298e" providerId="ADAL" clId="{7A78DEBC-FD82-434D-B250-40080458F82E}" dt="2024-06-07T18:57:43.557" v="189" actId="2696"/>
        <pc:sldMkLst>
          <pc:docMk/>
          <pc:sldMk cId="3741372321" sldId="483"/>
        </pc:sldMkLst>
      </pc:sldChg>
      <pc:sldChg chg="del">
        <pc:chgData name="Trimble, Jay P. (ARC-TI)" userId="12f9a321-b319-4503-a581-7c6c6cdc298e" providerId="ADAL" clId="{7A78DEBC-FD82-434D-B250-40080458F82E}" dt="2024-06-07T18:57:39.112" v="187" actId="2696"/>
        <pc:sldMkLst>
          <pc:docMk/>
          <pc:sldMk cId="3957104525" sldId="646"/>
        </pc:sldMkLst>
      </pc:sldChg>
      <pc:sldChg chg="del">
        <pc:chgData name="Trimble, Jay P. (ARC-TI)" userId="12f9a321-b319-4503-a581-7c6c6cdc298e" providerId="ADAL" clId="{7A78DEBC-FD82-434D-B250-40080458F82E}" dt="2024-06-07T18:57:06.354" v="183" actId="2696"/>
        <pc:sldMkLst>
          <pc:docMk/>
          <pc:sldMk cId="1791335402" sldId="1003"/>
        </pc:sldMkLst>
      </pc:sldChg>
      <pc:sldChg chg="del">
        <pc:chgData name="Trimble, Jay P. (ARC-TI)" userId="12f9a321-b319-4503-a581-7c6c6cdc298e" providerId="ADAL" clId="{7A78DEBC-FD82-434D-B250-40080458F82E}" dt="2024-06-07T18:57:26.550" v="186" actId="2696"/>
        <pc:sldMkLst>
          <pc:docMk/>
          <pc:sldMk cId="322266786" sldId="1742"/>
        </pc:sldMkLst>
      </pc:sldChg>
      <pc:sldChg chg="del">
        <pc:chgData name="Trimble, Jay P. (ARC-TI)" userId="12f9a321-b319-4503-a581-7c6c6cdc298e" providerId="ADAL" clId="{7A78DEBC-FD82-434D-B250-40080458F82E}" dt="2024-06-07T18:58:07.491" v="193" actId="2696"/>
        <pc:sldMkLst>
          <pc:docMk/>
          <pc:sldMk cId="4125427175" sldId="1745"/>
        </pc:sldMkLst>
      </pc:sldChg>
      <pc:sldChg chg="del">
        <pc:chgData name="Trimble, Jay P. (ARC-TI)" userId="12f9a321-b319-4503-a581-7c6c6cdc298e" providerId="ADAL" clId="{7A78DEBC-FD82-434D-B250-40080458F82E}" dt="2024-06-07T18:58:00.624" v="192" actId="2696"/>
        <pc:sldMkLst>
          <pc:docMk/>
          <pc:sldMk cId="2268817244" sldId="1761"/>
        </pc:sldMkLst>
      </pc:sldChg>
      <pc:sldChg chg="del">
        <pc:chgData name="Trimble, Jay P. (ARC-TI)" userId="12f9a321-b319-4503-a581-7c6c6cdc298e" providerId="ADAL" clId="{7A78DEBC-FD82-434D-B250-40080458F82E}" dt="2024-06-07T20:15:13.921" v="1174" actId="2696"/>
        <pc:sldMkLst>
          <pc:docMk/>
          <pc:sldMk cId="849672705" sldId="1785"/>
        </pc:sldMkLst>
      </pc:sldChg>
      <pc:sldChg chg="del">
        <pc:chgData name="Trimble, Jay P. (ARC-TI)" userId="12f9a321-b319-4503-a581-7c6c6cdc298e" providerId="ADAL" clId="{7A78DEBC-FD82-434D-B250-40080458F82E}" dt="2024-06-07T20:15:06.316" v="1165" actId="2696"/>
        <pc:sldMkLst>
          <pc:docMk/>
          <pc:sldMk cId="1492404698" sldId="1787"/>
        </pc:sldMkLst>
      </pc:sldChg>
      <pc:sldChg chg="del">
        <pc:chgData name="Trimble, Jay P. (ARC-TI)" userId="12f9a321-b319-4503-a581-7c6c6cdc298e" providerId="ADAL" clId="{7A78DEBC-FD82-434D-B250-40080458F82E}" dt="2024-06-07T20:15:16.382" v="1176" actId="2696"/>
        <pc:sldMkLst>
          <pc:docMk/>
          <pc:sldMk cId="0" sldId="1788"/>
        </pc:sldMkLst>
      </pc:sldChg>
      <pc:sldChg chg="del">
        <pc:chgData name="Trimble, Jay P. (ARC-TI)" userId="12f9a321-b319-4503-a581-7c6c6cdc298e" providerId="ADAL" clId="{7A78DEBC-FD82-434D-B250-40080458F82E}" dt="2024-06-07T20:15:06.335" v="1168" actId="2696"/>
        <pc:sldMkLst>
          <pc:docMk/>
          <pc:sldMk cId="520700423" sldId="1790"/>
        </pc:sldMkLst>
      </pc:sldChg>
      <pc:sldChg chg="del">
        <pc:chgData name="Trimble, Jay P. (ARC-TI)" userId="12f9a321-b319-4503-a581-7c6c6cdc298e" providerId="ADAL" clId="{7A78DEBC-FD82-434D-B250-40080458F82E}" dt="2024-06-07T20:15:06.318" v="1166" actId="2696"/>
        <pc:sldMkLst>
          <pc:docMk/>
          <pc:sldMk cId="2015767697" sldId="1791"/>
        </pc:sldMkLst>
      </pc:sldChg>
      <pc:sldChg chg="del">
        <pc:chgData name="Trimble, Jay P. (ARC-TI)" userId="12f9a321-b319-4503-a581-7c6c6cdc298e" providerId="ADAL" clId="{7A78DEBC-FD82-434D-B250-40080458F82E}" dt="2024-06-07T20:15:06.344" v="1173" actId="2696"/>
        <pc:sldMkLst>
          <pc:docMk/>
          <pc:sldMk cId="3642033119" sldId="1792"/>
        </pc:sldMkLst>
      </pc:sldChg>
      <pc:sldChg chg="del">
        <pc:chgData name="Trimble, Jay P. (ARC-TI)" userId="12f9a321-b319-4503-a581-7c6c6cdc298e" providerId="ADAL" clId="{7A78DEBC-FD82-434D-B250-40080458F82E}" dt="2024-06-07T21:09:29.522" v="1322" actId="2696"/>
        <pc:sldMkLst>
          <pc:docMk/>
          <pc:sldMk cId="3307280369" sldId="1794"/>
        </pc:sldMkLst>
      </pc:sldChg>
      <pc:sldChg chg="del">
        <pc:chgData name="Trimble, Jay P. (ARC-TI)" userId="12f9a321-b319-4503-a581-7c6c6cdc298e" providerId="ADAL" clId="{7A78DEBC-FD82-434D-B250-40080458F82E}" dt="2024-06-07T20:15:06.329" v="1167" actId="2696"/>
        <pc:sldMkLst>
          <pc:docMk/>
          <pc:sldMk cId="947500360" sldId="2900"/>
        </pc:sldMkLst>
      </pc:sldChg>
      <pc:sldChg chg="del">
        <pc:chgData name="Trimble, Jay P. (ARC-TI)" userId="12f9a321-b319-4503-a581-7c6c6cdc298e" providerId="ADAL" clId="{7A78DEBC-FD82-434D-B250-40080458F82E}" dt="2024-06-07T18:57:42.194" v="188" actId="2696"/>
        <pc:sldMkLst>
          <pc:docMk/>
          <pc:sldMk cId="862161521" sldId="2902"/>
        </pc:sldMkLst>
      </pc:sldChg>
      <pc:sldChg chg="del">
        <pc:chgData name="Trimble, Jay P. (ARC-TI)" userId="12f9a321-b319-4503-a581-7c6c6cdc298e" providerId="ADAL" clId="{7A78DEBC-FD82-434D-B250-40080458F82E}" dt="2024-06-07T20:15:06.339" v="1171" actId="2696"/>
        <pc:sldMkLst>
          <pc:docMk/>
          <pc:sldMk cId="1671236440" sldId="2904"/>
        </pc:sldMkLst>
      </pc:sldChg>
      <pc:sldChg chg="del">
        <pc:chgData name="Trimble, Jay P. (ARC-TI)" userId="12f9a321-b319-4503-a581-7c6c6cdc298e" providerId="ADAL" clId="{7A78DEBC-FD82-434D-B250-40080458F82E}" dt="2024-06-07T20:15:06.337" v="1169" actId="2696"/>
        <pc:sldMkLst>
          <pc:docMk/>
          <pc:sldMk cId="4218925023" sldId="2905"/>
        </pc:sldMkLst>
      </pc:sldChg>
      <pc:sldChg chg="del">
        <pc:chgData name="Trimble, Jay P. (ARC-TI)" userId="12f9a321-b319-4503-a581-7c6c6cdc298e" providerId="ADAL" clId="{7A78DEBC-FD82-434D-B250-40080458F82E}" dt="2024-06-07T20:15:06.340" v="1172" actId="2696"/>
        <pc:sldMkLst>
          <pc:docMk/>
          <pc:sldMk cId="3436474537" sldId="2906"/>
        </pc:sldMkLst>
      </pc:sldChg>
      <pc:sldChg chg="del">
        <pc:chgData name="Trimble, Jay P. (ARC-TI)" userId="12f9a321-b319-4503-a581-7c6c6cdc298e" providerId="ADAL" clId="{7A78DEBC-FD82-434D-B250-40080458F82E}" dt="2024-06-07T20:15:06.338" v="1170" actId="2696"/>
        <pc:sldMkLst>
          <pc:docMk/>
          <pc:sldMk cId="1152541306" sldId="2907"/>
        </pc:sldMkLst>
      </pc:sldChg>
      <pc:sldChg chg="del">
        <pc:chgData name="Trimble, Jay P. (ARC-TI)" userId="12f9a321-b319-4503-a581-7c6c6cdc298e" providerId="ADAL" clId="{7A78DEBC-FD82-434D-B250-40080458F82E}" dt="2024-06-07T18:57:52.844" v="191" actId="2696"/>
        <pc:sldMkLst>
          <pc:docMk/>
          <pc:sldMk cId="2331749179" sldId="2908"/>
        </pc:sldMkLst>
      </pc:sldChg>
      <pc:sldChg chg="modSp mod ord">
        <pc:chgData name="Trimble, Jay P. (ARC-TI)" userId="12f9a321-b319-4503-a581-7c6c6cdc298e" providerId="ADAL" clId="{7A78DEBC-FD82-434D-B250-40080458F82E}" dt="2024-06-11T21:40:40.228" v="1898" actId="20577"/>
        <pc:sldMkLst>
          <pc:docMk/>
          <pc:sldMk cId="2237149276" sldId="2909"/>
        </pc:sldMkLst>
        <pc:spChg chg="mod">
          <ac:chgData name="Trimble, Jay P. (ARC-TI)" userId="12f9a321-b319-4503-a581-7c6c6cdc298e" providerId="ADAL" clId="{7A78DEBC-FD82-434D-B250-40080458F82E}" dt="2024-06-11T21:40:40.228" v="1898" actId="20577"/>
          <ac:spMkLst>
            <pc:docMk/>
            <pc:sldMk cId="2237149276" sldId="2909"/>
            <ac:spMk id="2" creationId="{8E79AD8F-35E6-B144-79AC-9A1510B9AEA8}"/>
          </ac:spMkLst>
        </pc:spChg>
      </pc:sldChg>
      <pc:sldChg chg="addSp delSp modSp mod ord">
        <pc:chgData name="Trimble, Jay P. (ARC-TI)" userId="12f9a321-b319-4503-a581-7c6c6cdc298e" providerId="ADAL" clId="{7A78DEBC-FD82-434D-B250-40080458F82E}" dt="2024-06-11T21:38:47.129" v="1839" actId="20578"/>
        <pc:sldMkLst>
          <pc:docMk/>
          <pc:sldMk cId="0" sldId="2911"/>
        </pc:sldMkLst>
        <pc:spChg chg="add mod">
          <ac:chgData name="Trimble, Jay P. (ARC-TI)" userId="12f9a321-b319-4503-a581-7c6c6cdc298e" providerId="ADAL" clId="{7A78DEBC-FD82-434D-B250-40080458F82E}" dt="2024-06-11T21:34:08.103" v="1808" actId="20577"/>
          <ac:spMkLst>
            <pc:docMk/>
            <pc:sldMk cId="0" sldId="2911"/>
            <ac:spMk id="2" creationId="{E65F10BE-0836-1674-02EE-3542E7CA87D6}"/>
          </ac:spMkLst>
        </pc:spChg>
        <pc:spChg chg="mod">
          <ac:chgData name="Trimble, Jay P. (ARC-TI)" userId="12f9a321-b319-4503-a581-7c6c6cdc298e" providerId="ADAL" clId="{7A78DEBC-FD82-434D-B250-40080458F82E}" dt="2024-06-11T21:34:32.091" v="1809" actId="1076"/>
          <ac:spMkLst>
            <pc:docMk/>
            <pc:sldMk cId="0" sldId="2911"/>
            <ac:spMk id="179" creationId="{00000000-0000-0000-0000-000000000000}"/>
          </ac:spMkLst>
        </pc:spChg>
        <pc:spChg chg="mod">
          <ac:chgData name="Trimble, Jay P. (ARC-TI)" userId="12f9a321-b319-4503-a581-7c6c6cdc298e" providerId="ADAL" clId="{7A78DEBC-FD82-434D-B250-40080458F82E}" dt="2024-06-11T21:32:02.016" v="1739" actId="1076"/>
          <ac:spMkLst>
            <pc:docMk/>
            <pc:sldMk cId="0" sldId="2911"/>
            <ac:spMk id="180" creationId="{00000000-0000-0000-0000-000000000000}"/>
          </ac:spMkLst>
        </pc:spChg>
        <pc:picChg chg="del">
          <ac:chgData name="Trimble, Jay P. (ARC-TI)" userId="12f9a321-b319-4503-a581-7c6c6cdc298e" providerId="ADAL" clId="{7A78DEBC-FD82-434D-B250-40080458F82E}" dt="2024-06-11T21:36:24.976" v="1815" actId="478"/>
          <ac:picMkLst>
            <pc:docMk/>
            <pc:sldMk cId="0" sldId="2911"/>
            <ac:picMk id="3" creationId="{86916D0F-F7E5-7AF8-E485-FD781067BC38}"/>
          </ac:picMkLst>
        </pc:picChg>
        <pc:picChg chg="add mod">
          <ac:chgData name="Trimble, Jay P. (ARC-TI)" userId="12f9a321-b319-4503-a581-7c6c6cdc298e" providerId="ADAL" clId="{7A78DEBC-FD82-434D-B250-40080458F82E}" dt="2024-06-11T21:36:46.718" v="1821" actId="1076"/>
          <ac:picMkLst>
            <pc:docMk/>
            <pc:sldMk cId="0" sldId="2911"/>
            <ac:picMk id="4" creationId="{665B550C-9A13-3AD8-54E9-56F49648DB9E}"/>
          </ac:picMkLst>
        </pc:picChg>
        <pc:picChg chg="mod">
          <ac:chgData name="Trimble, Jay P. (ARC-TI)" userId="12f9a321-b319-4503-a581-7c6c6cdc298e" providerId="ADAL" clId="{7A78DEBC-FD82-434D-B250-40080458F82E}" dt="2024-06-11T21:33:03.901" v="1761" actId="1076"/>
          <ac:picMkLst>
            <pc:docMk/>
            <pc:sldMk cId="0" sldId="2911"/>
            <ac:picMk id="6" creationId="{89DF5792-5FE7-7FF7-C3FC-C48F2DD36AA2}"/>
          </ac:picMkLst>
        </pc:picChg>
        <pc:picChg chg="mod">
          <ac:chgData name="Trimble, Jay P. (ARC-TI)" userId="12f9a321-b319-4503-a581-7c6c6cdc298e" providerId="ADAL" clId="{7A78DEBC-FD82-434D-B250-40080458F82E}" dt="2024-06-11T21:32:04.041" v="1740" actId="1076"/>
          <ac:picMkLst>
            <pc:docMk/>
            <pc:sldMk cId="0" sldId="2911"/>
            <ac:picMk id="7" creationId="{883092D6-B250-2B09-3C49-93AAA3F5BEF3}"/>
          </ac:picMkLst>
        </pc:picChg>
      </pc:sldChg>
      <pc:sldChg chg="addSp delSp modSp mod modClrScheme chgLayout">
        <pc:chgData name="Trimble, Jay P. (ARC-TI)" userId="12f9a321-b319-4503-a581-7c6c6cdc298e" providerId="ADAL" clId="{7A78DEBC-FD82-434D-B250-40080458F82E}" dt="2024-06-07T18:56:48.772" v="178" actId="478"/>
        <pc:sldMkLst>
          <pc:docMk/>
          <pc:sldMk cId="3278186256" sldId="16023"/>
        </pc:sldMkLst>
        <pc:spChg chg="mod ord">
          <ac:chgData name="Trimble, Jay P. (ARC-TI)" userId="12f9a321-b319-4503-a581-7c6c6cdc298e" providerId="ADAL" clId="{7A78DEBC-FD82-434D-B250-40080458F82E}" dt="2024-06-07T18:56:40.027" v="176" actId="20577"/>
          <ac:spMkLst>
            <pc:docMk/>
            <pc:sldMk cId="3278186256" sldId="16023"/>
            <ac:spMk id="2" creationId="{114A1EF3-0A70-E975-D410-0D20129F61AE}"/>
          </ac:spMkLst>
        </pc:spChg>
        <pc:spChg chg="add del mod ord">
          <ac:chgData name="Trimble, Jay P. (ARC-TI)" userId="12f9a321-b319-4503-a581-7c6c6cdc298e" providerId="ADAL" clId="{7A78DEBC-FD82-434D-B250-40080458F82E}" dt="2024-06-07T18:54:11.192" v="99" actId="700"/>
          <ac:spMkLst>
            <pc:docMk/>
            <pc:sldMk cId="3278186256" sldId="16023"/>
            <ac:spMk id="4" creationId="{3D45D925-09BB-9ECC-E27A-14A3FD268696}"/>
          </ac:spMkLst>
        </pc:spChg>
        <pc:spChg chg="add del mod ord">
          <ac:chgData name="Trimble, Jay P. (ARC-TI)" userId="12f9a321-b319-4503-a581-7c6c6cdc298e" providerId="ADAL" clId="{7A78DEBC-FD82-434D-B250-40080458F82E}" dt="2024-06-07T18:54:19.014" v="100" actId="700"/>
          <ac:spMkLst>
            <pc:docMk/>
            <pc:sldMk cId="3278186256" sldId="16023"/>
            <ac:spMk id="5" creationId="{E73B0A90-F568-F24B-8B21-D09578D4AD88}"/>
          </ac:spMkLst>
        </pc:spChg>
        <pc:spChg chg="add del mod ord">
          <ac:chgData name="Trimble, Jay P. (ARC-TI)" userId="12f9a321-b319-4503-a581-7c6c6cdc298e" providerId="ADAL" clId="{7A78DEBC-FD82-434D-B250-40080458F82E}" dt="2024-06-07T18:54:24.715" v="101" actId="700"/>
          <ac:spMkLst>
            <pc:docMk/>
            <pc:sldMk cId="3278186256" sldId="16023"/>
            <ac:spMk id="6" creationId="{492C7721-8CFC-1517-A148-40FC95FF5EFC}"/>
          </ac:spMkLst>
        </pc:spChg>
        <pc:spChg chg="add del mod ord">
          <ac:chgData name="Trimble, Jay P. (ARC-TI)" userId="12f9a321-b319-4503-a581-7c6c6cdc298e" providerId="ADAL" clId="{7A78DEBC-FD82-434D-B250-40080458F82E}" dt="2024-06-07T18:56:42.436" v="177" actId="478"/>
          <ac:spMkLst>
            <pc:docMk/>
            <pc:sldMk cId="3278186256" sldId="16023"/>
            <ac:spMk id="7" creationId="{E6FD78AE-817A-12DF-3CC1-A3F9C232BC79}"/>
          </ac:spMkLst>
        </pc:spChg>
        <pc:spChg chg="add del mod">
          <ac:chgData name="Trimble, Jay P. (ARC-TI)" userId="12f9a321-b319-4503-a581-7c6c6cdc298e" providerId="ADAL" clId="{7A78DEBC-FD82-434D-B250-40080458F82E}" dt="2024-06-07T18:56:48.772" v="178" actId="478"/>
          <ac:spMkLst>
            <pc:docMk/>
            <pc:sldMk cId="3278186256" sldId="16023"/>
            <ac:spMk id="11" creationId="{4E09AD57-6B7F-2A6F-19DD-A3AA07891A2B}"/>
          </ac:spMkLst>
        </pc:spChg>
        <pc:picChg chg="mod">
          <ac:chgData name="Trimble, Jay P. (ARC-TI)" userId="12f9a321-b319-4503-a581-7c6c6cdc298e" providerId="ADAL" clId="{7A78DEBC-FD82-434D-B250-40080458F82E}" dt="2024-06-07T18:55:47.599" v="140" actId="1076"/>
          <ac:picMkLst>
            <pc:docMk/>
            <pc:sldMk cId="3278186256" sldId="16023"/>
            <ac:picMk id="3" creationId="{B34F8CE2-D64F-43E3-ACEF-D18F4BA5B0A8}"/>
          </ac:picMkLst>
        </pc:picChg>
        <pc:picChg chg="add mod">
          <ac:chgData name="Trimble, Jay P. (ARC-TI)" userId="12f9a321-b319-4503-a581-7c6c6cdc298e" providerId="ADAL" clId="{7A78DEBC-FD82-434D-B250-40080458F82E}" dt="2024-06-07T18:55:56.388" v="143" actId="1076"/>
          <ac:picMkLst>
            <pc:docMk/>
            <pc:sldMk cId="3278186256" sldId="16023"/>
            <ac:picMk id="8" creationId="{6C633C18-E3EB-EE98-624D-9C6D483FC35D}"/>
          </ac:picMkLst>
        </pc:picChg>
        <pc:picChg chg="add mod">
          <ac:chgData name="Trimble, Jay P. (ARC-TI)" userId="12f9a321-b319-4503-a581-7c6c6cdc298e" providerId="ADAL" clId="{7A78DEBC-FD82-434D-B250-40080458F82E}" dt="2024-06-07T18:55:58.130" v="144" actId="1076"/>
          <ac:picMkLst>
            <pc:docMk/>
            <pc:sldMk cId="3278186256" sldId="16023"/>
            <ac:picMk id="9" creationId="{5607A090-5A5D-1F4C-F280-74320B7C3C31}"/>
          </ac:picMkLst>
        </pc:picChg>
      </pc:sldChg>
      <pc:sldChg chg="del">
        <pc:chgData name="Trimble, Jay P. (ARC-TI)" userId="12f9a321-b319-4503-a581-7c6c6cdc298e" providerId="ADAL" clId="{7A78DEBC-FD82-434D-B250-40080458F82E}" dt="2024-06-07T18:56:59.548" v="180" actId="2696"/>
        <pc:sldMkLst>
          <pc:docMk/>
          <pc:sldMk cId="2982956174" sldId="16024"/>
        </pc:sldMkLst>
      </pc:sldChg>
      <pc:sldChg chg="del">
        <pc:chgData name="Trimble, Jay P. (ARC-TI)" userId="12f9a321-b319-4503-a581-7c6c6cdc298e" providerId="ADAL" clId="{7A78DEBC-FD82-434D-B250-40080458F82E}" dt="2024-06-07T18:53:28.137" v="92" actId="2696"/>
        <pc:sldMkLst>
          <pc:docMk/>
          <pc:sldMk cId="3856351211" sldId="16025"/>
        </pc:sldMkLst>
      </pc:sldChg>
      <pc:sldChg chg="del">
        <pc:chgData name="Trimble, Jay P. (ARC-TI)" userId="12f9a321-b319-4503-a581-7c6c6cdc298e" providerId="ADAL" clId="{7A78DEBC-FD82-434D-B250-40080458F82E}" dt="2024-06-07T18:53:37.791" v="93" actId="2696"/>
        <pc:sldMkLst>
          <pc:docMk/>
          <pc:sldMk cId="0" sldId="16026"/>
        </pc:sldMkLst>
      </pc:sldChg>
      <pc:sldChg chg="del">
        <pc:chgData name="Trimble, Jay P. (ARC-TI)" userId="12f9a321-b319-4503-a581-7c6c6cdc298e" providerId="ADAL" clId="{7A78DEBC-FD82-434D-B250-40080458F82E}" dt="2024-06-07T18:53:39.982" v="95" actId="2696"/>
        <pc:sldMkLst>
          <pc:docMk/>
          <pc:sldMk cId="0" sldId="16027"/>
        </pc:sldMkLst>
      </pc:sldChg>
      <pc:sldChg chg="del">
        <pc:chgData name="Trimble, Jay P. (ARC-TI)" userId="12f9a321-b319-4503-a581-7c6c6cdc298e" providerId="ADAL" clId="{7A78DEBC-FD82-434D-B250-40080458F82E}" dt="2024-06-07T18:53:38.536" v="94" actId="2696"/>
        <pc:sldMkLst>
          <pc:docMk/>
          <pc:sldMk cId="3218525008" sldId="16035"/>
        </pc:sldMkLst>
      </pc:sldChg>
      <pc:sldChg chg="del">
        <pc:chgData name="Trimble, Jay P. (ARC-TI)" userId="12f9a321-b319-4503-a581-7c6c6cdc298e" providerId="ADAL" clId="{7A78DEBC-FD82-434D-B250-40080458F82E}" dt="2024-06-07T18:56:54.737" v="179" actId="2696"/>
        <pc:sldMkLst>
          <pc:docMk/>
          <pc:sldMk cId="4046267369" sldId="16037"/>
        </pc:sldMkLst>
      </pc:sldChg>
      <pc:sldChg chg="del">
        <pc:chgData name="Trimble, Jay P. (ARC-TI)" userId="12f9a321-b319-4503-a581-7c6c6cdc298e" providerId="ADAL" clId="{7A78DEBC-FD82-434D-B250-40080458F82E}" dt="2024-06-07T20:04:18.204" v="1113" actId="2696"/>
        <pc:sldMkLst>
          <pc:docMk/>
          <pc:sldMk cId="3945993265" sldId="16039"/>
        </pc:sldMkLst>
      </pc:sldChg>
      <pc:sldChg chg="del">
        <pc:chgData name="Trimble, Jay P. (ARC-TI)" userId="12f9a321-b319-4503-a581-7c6c6cdc298e" providerId="ADAL" clId="{7A78DEBC-FD82-434D-B250-40080458F82E}" dt="2024-06-10T23:13:03.692" v="1335" actId="2696"/>
        <pc:sldMkLst>
          <pc:docMk/>
          <pc:sldMk cId="3428286248" sldId="16040"/>
        </pc:sldMkLst>
      </pc:sldChg>
      <pc:sldChg chg="addSp delSp modSp mod ord chgLayout">
        <pc:chgData name="Trimble, Jay P. (ARC-TI)" userId="12f9a321-b319-4503-a581-7c6c6cdc298e" providerId="ADAL" clId="{7A78DEBC-FD82-434D-B250-40080458F82E}" dt="2024-06-07T20:03:57.507" v="1111" actId="1076"/>
        <pc:sldMkLst>
          <pc:docMk/>
          <pc:sldMk cId="3109400724" sldId="16041"/>
        </pc:sldMkLst>
        <pc:spChg chg="del">
          <ac:chgData name="Trimble, Jay P. (ARC-TI)" userId="12f9a321-b319-4503-a581-7c6c6cdc298e" providerId="ADAL" clId="{7A78DEBC-FD82-434D-B250-40080458F82E}" dt="2024-06-07T19:45:30.969" v="1084" actId="700"/>
          <ac:spMkLst>
            <pc:docMk/>
            <pc:sldMk cId="3109400724" sldId="16041"/>
            <ac:spMk id="2" creationId="{CCB2D52A-E316-2F9D-365E-89C3A2C88199}"/>
          </ac:spMkLst>
        </pc:spChg>
        <pc:spChg chg="mod ord">
          <ac:chgData name="Trimble, Jay P. (ARC-TI)" userId="12f9a321-b319-4503-a581-7c6c6cdc298e" providerId="ADAL" clId="{7A78DEBC-FD82-434D-B250-40080458F82E}" dt="2024-06-07T19:45:30.969" v="1084" actId="700"/>
          <ac:spMkLst>
            <pc:docMk/>
            <pc:sldMk cId="3109400724" sldId="16041"/>
            <ac:spMk id="3" creationId="{33E74D2E-27B1-DE01-D175-25E3BB1D3847}"/>
          </ac:spMkLst>
        </pc:spChg>
        <pc:spChg chg="add mod ord">
          <ac:chgData name="Trimble, Jay P. (ARC-TI)" userId="12f9a321-b319-4503-a581-7c6c6cdc298e" providerId="ADAL" clId="{7A78DEBC-FD82-434D-B250-40080458F82E}" dt="2024-06-07T19:55:22.283" v="1099" actId="1076"/>
          <ac:spMkLst>
            <pc:docMk/>
            <pc:sldMk cId="3109400724" sldId="16041"/>
            <ac:spMk id="4" creationId="{24CBEE9D-3CA4-A987-AB53-CCB5E8779AF8}"/>
          </ac:spMkLst>
        </pc:spChg>
        <pc:picChg chg="mod">
          <ac:chgData name="Trimble, Jay P. (ARC-TI)" userId="12f9a321-b319-4503-a581-7c6c6cdc298e" providerId="ADAL" clId="{7A78DEBC-FD82-434D-B250-40080458F82E}" dt="2024-06-07T20:03:57.507" v="1111" actId="1076"/>
          <ac:picMkLst>
            <pc:docMk/>
            <pc:sldMk cId="3109400724" sldId="16041"/>
            <ac:picMk id="5" creationId="{DB07F61B-CAF3-E8E0-63B8-B839F10230E6}"/>
          </ac:picMkLst>
        </pc:picChg>
      </pc:sldChg>
      <pc:sldChg chg="del ord">
        <pc:chgData name="Trimble, Jay P. (ARC-TI)" userId="12f9a321-b319-4503-a581-7c6c6cdc298e" providerId="ADAL" clId="{7A78DEBC-FD82-434D-B250-40080458F82E}" dt="2024-06-07T20:04:08.975" v="1112" actId="2696"/>
        <pc:sldMkLst>
          <pc:docMk/>
          <pc:sldMk cId="531040570" sldId="16042"/>
        </pc:sldMkLst>
      </pc:sldChg>
      <pc:sldChg chg="addSp modSp del mod ord modClrScheme chgLayout">
        <pc:chgData name="Trimble, Jay P. (ARC-TI)" userId="12f9a321-b319-4503-a581-7c6c6cdc298e" providerId="ADAL" clId="{7A78DEBC-FD82-434D-B250-40080458F82E}" dt="2024-06-10T23:14:02.106" v="1337" actId="2696"/>
        <pc:sldMkLst>
          <pc:docMk/>
          <pc:sldMk cId="3360861254" sldId="16043"/>
        </pc:sldMkLst>
        <pc:spChg chg="add mod ord">
          <ac:chgData name="Trimble, Jay P. (ARC-TI)" userId="12f9a321-b319-4503-a581-7c6c6cdc298e" providerId="ADAL" clId="{7A78DEBC-FD82-434D-B250-40080458F82E}" dt="2024-06-07T19:44:36.784" v="1079" actId="1076"/>
          <ac:spMkLst>
            <pc:docMk/>
            <pc:sldMk cId="3360861254" sldId="16043"/>
            <ac:spMk id="2" creationId="{77013429-7F36-2C0D-56FB-7E67124328CA}"/>
          </ac:spMkLst>
        </pc:spChg>
        <pc:spChg chg="mod ord">
          <ac:chgData name="Trimble, Jay P. (ARC-TI)" userId="12f9a321-b319-4503-a581-7c6c6cdc298e" providerId="ADAL" clId="{7A78DEBC-FD82-434D-B250-40080458F82E}" dt="2024-06-07T19:44:15.252" v="1068" actId="700"/>
          <ac:spMkLst>
            <pc:docMk/>
            <pc:sldMk cId="3360861254" sldId="16043"/>
            <ac:spMk id="4" creationId="{0AAF7DC2-C8E0-725B-ABD9-5FA3796AEED7}"/>
          </ac:spMkLst>
        </pc:spChg>
        <pc:picChg chg="mod">
          <ac:chgData name="Trimble, Jay P. (ARC-TI)" userId="12f9a321-b319-4503-a581-7c6c6cdc298e" providerId="ADAL" clId="{7A78DEBC-FD82-434D-B250-40080458F82E}" dt="2024-06-07T19:44:33.612" v="1078" actId="1076"/>
          <ac:picMkLst>
            <pc:docMk/>
            <pc:sldMk cId="3360861254" sldId="16043"/>
            <ac:picMk id="6" creationId="{69E5A999-66DD-C6BA-AF3F-D74772131C94}"/>
          </ac:picMkLst>
        </pc:picChg>
      </pc:sldChg>
      <pc:sldChg chg="addSp delSp modSp new mod ord">
        <pc:chgData name="Trimble, Jay P. (ARC-TI)" userId="12f9a321-b319-4503-a581-7c6c6cdc298e" providerId="ADAL" clId="{7A78DEBC-FD82-434D-B250-40080458F82E}" dt="2024-06-11T21:39:21.846" v="1841" actId="20578"/>
        <pc:sldMkLst>
          <pc:docMk/>
          <pc:sldMk cId="3805573380" sldId="16044"/>
        </pc:sldMkLst>
        <pc:spChg chg="del">
          <ac:chgData name="Trimble, Jay P. (ARC-TI)" userId="12f9a321-b319-4503-a581-7c6c6cdc298e" providerId="ADAL" clId="{7A78DEBC-FD82-434D-B250-40080458F82E}" dt="2024-06-07T18:43:24.708" v="1" actId="478"/>
          <ac:spMkLst>
            <pc:docMk/>
            <pc:sldMk cId="3805573380" sldId="16044"/>
            <ac:spMk id="2" creationId="{B2225031-99B1-B917-B203-D118E965BBB9}"/>
          </ac:spMkLst>
        </pc:spChg>
        <pc:spChg chg="del">
          <ac:chgData name="Trimble, Jay P. (ARC-TI)" userId="12f9a321-b319-4503-a581-7c6c6cdc298e" providerId="ADAL" clId="{7A78DEBC-FD82-434D-B250-40080458F82E}" dt="2024-06-07T18:43:26.196" v="2" actId="478"/>
          <ac:spMkLst>
            <pc:docMk/>
            <pc:sldMk cId="3805573380" sldId="16044"/>
            <ac:spMk id="3" creationId="{F7231C6F-5076-2CDB-AE16-B2470C49B5A8}"/>
          </ac:spMkLst>
        </pc:spChg>
        <pc:picChg chg="add mod">
          <ac:chgData name="Trimble, Jay P. (ARC-TI)" userId="12f9a321-b319-4503-a581-7c6c6cdc298e" providerId="ADAL" clId="{7A78DEBC-FD82-434D-B250-40080458F82E}" dt="2024-06-07T18:43:42.162" v="5" actId="1076"/>
          <ac:picMkLst>
            <pc:docMk/>
            <pc:sldMk cId="3805573380" sldId="16044"/>
            <ac:picMk id="6" creationId="{DC3FBF7D-95BB-9880-C5E2-2965AB5388F3}"/>
          </ac:picMkLst>
        </pc:picChg>
      </pc:sldChg>
      <pc:sldChg chg="addSp delSp modSp new mod ord modClrScheme chgLayout">
        <pc:chgData name="Trimble, Jay P. (ARC-TI)" userId="12f9a321-b319-4503-a581-7c6c6cdc298e" providerId="ADAL" clId="{7A78DEBC-FD82-434D-B250-40080458F82E}" dt="2024-06-11T21:39:18.596" v="1840" actId="20578"/>
        <pc:sldMkLst>
          <pc:docMk/>
          <pc:sldMk cId="516069953" sldId="16045"/>
        </pc:sldMkLst>
        <pc:spChg chg="del">
          <ac:chgData name="Trimble, Jay P. (ARC-TI)" userId="12f9a321-b319-4503-a581-7c6c6cdc298e" providerId="ADAL" clId="{7A78DEBC-FD82-434D-B250-40080458F82E}" dt="2024-06-07T18:43:50.013" v="7" actId="478"/>
          <ac:spMkLst>
            <pc:docMk/>
            <pc:sldMk cId="516069953" sldId="16045"/>
            <ac:spMk id="2" creationId="{3BD9ADF3-2AA1-8CE0-6DD7-350CA4A93306}"/>
          </ac:spMkLst>
        </pc:spChg>
        <pc:spChg chg="del">
          <ac:chgData name="Trimble, Jay P. (ARC-TI)" userId="12f9a321-b319-4503-a581-7c6c6cdc298e" providerId="ADAL" clId="{7A78DEBC-FD82-434D-B250-40080458F82E}" dt="2024-06-07T18:43:52.050" v="8" actId="478"/>
          <ac:spMkLst>
            <pc:docMk/>
            <pc:sldMk cId="516069953" sldId="16045"/>
            <ac:spMk id="3" creationId="{51887989-71B4-4A89-2345-432A174A89CE}"/>
          </ac:spMkLst>
        </pc:spChg>
        <pc:spChg chg="mod ord">
          <ac:chgData name="Trimble, Jay P. (ARC-TI)" userId="12f9a321-b319-4503-a581-7c6c6cdc298e" providerId="ADAL" clId="{7A78DEBC-FD82-434D-B250-40080458F82E}" dt="2024-06-07T20:04:45.218" v="1116" actId="700"/>
          <ac:spMkLst>
            <pc:docMk/>
            <pc:sldMk cId="516069953" sldId="16045"/>
            <ac:spMk id="4" creationId="{55F1B30E-A6F9-359D-A9FE-4F3ACEA44AB0}"/>
          </ac:spMkLst>
        </pc:spChg>
        <pc:spChg chg="add mod ord">
          <ac:chgData name="Trimble, Jay P. (ARC-TI)" userId="12f9a321-b319-4503-a581-7c6c6cdc298e" providerId="ADAL" clId="{7A78DEBC-FD82-434D-B250-40080458F82E}" dt="2024-06-07T20:13:36.990" v="1163" actId="1076"/>
          <ac:spMkLst>
            <pc:docMk/>
            <pc:sldMk cId="516069953" sldId="16045"/>
            <ac:spMk id="7" creationId="{E0D84D8A-4699-784D-4EDF-27820DFEBCD6}"/>
          </ac:spMkLst>
        </pc:spChg>
        <pc:spChg chg="add mod">
          <ac:chgData name="Trimble, Jay P. (ARC-TI)" userId="12f9a321-b319-4503-a581-7c6c6cdc298e" providerId="ADAL" clId="{7A78DEBC-FD82-434D-B250-40080458F82E}" dt="2024-06-07T20:13:08.619" v="1161" actId="1076"/>
          <ac:spMkLst>
            <pc:docMk/>
            <pc:sldMk cId="516069953" sldId="16045"/>
            <ac:spMk id="9" creationId="{C810F8BC-86CE-FB75-E403-255936E1A41D}"/>
          </ac:spMkLst>
        </pc:spChg>
        <pc:spChg chg="add mod">
          <ac:chgData name="Trimble, Jay P. (ARC-TI)" userId="12f9a321-b319-4503-a581-7c6c6cdc298e" providerId="ADAL" clId="{7A78DEBC-FD82-434D-B250-40080458F82E}" dt="2024-06-07T20:13:13.259" v="1162" actId="1076"/>
          <ac:spMkLst>
            <pc:docMk/>
            <pc:sldMk cId="516069953" sldId="16045"/>
            <ac:spMk id="11" creationId="{98BEE334-4BEB-70DC-266E-CA5EC2840F2E}"/>
          </ac:spMkLst>
        </pc:spChg>
        <pc:picChg chg="add mod">
          <ac:chgData name="Trimble, Jay P. (ARC-TI)" userId="12f9a321-b319-4503-a581-7c6c6cdc298e" providerId="ADAL" clId="{7A78DEBC-FD82-434D-B250-40080458F82E}" dt="2024-06-07T20:13:00.874" v="1159" actId="1076"/>
          <ac:picMkLst>
            <pc:docMk/>
            <pc:sldMk cId="516069953" sldId="16045"/>
            <ac:picMk id="6" creationId="{216353F7-3050-396E-A1F5-4FD52DF3DB99}"/>
          </ac:picMkLst>
        </pc:picChg>
      </pc:sldChg>
      <pc:sldChg chg="addSp delSp modSp new del mod modClrScheme chgLayout">
        <pc:chgData name="Trimble, Jay P. (ARC-TI)" userId="12f9a321-b319-4503-a581-7c6c6cdc298e" providerId="ADAL" clId="{7A78DEBC-FD82-434D-B250-40080458F82E}" dt="2024-06-07T21:09:31.969" v="1323" actId="2696"/>
        <pc:sldMkLst>
          <pc:docMk/>
          <pc:sldMk cId="2781063079" sldId="16046"/>
        </pc:sldMkLst>
        <pc:spChg chg="del mod ord">
          <ac:chgData name="Trimble, Jay P. (ARC-TI)" userId="12f9a321-b319-4503-a581-7c6c6cdc298e" providerId="ADAL" clId="{7A78DEBC-FD82-434D-B250-40080458F82E}" dt="2024-06-07T18:51:25.362" v="14" actId="700"/>
          <ac:spMkLst>
            <pc:docMk/>
            <pc:sldMk cId="2781063079" sldId="16046"/>
            <ac:spMk id="2" creationId="{0AEBBAE7-0F29-51BF-5E5D-BB6685349DA6}"/>
          </ac:spMkLst>
        </pc:spChg>
        <pc:spChg chg="mod ord">
          <ac:chgData name="Trimble, Jay P. (ARC-TI)" userId="12f9a321-b319-4503-a581-7c6c6cdc298e" providerId="ADAL" clId="{7A78DEBC-FD82-434D-B250-40080458F82E}" dt="2024-06-07T18:51:25.362" v="14" actId="700"/>
          <ac:spMkLst>
            <pc:docMk/>
            <pc:sldMk cId="2781063079" sldId="16046"/>
            <ac:spMk id="3" creationId="{CA9DE9E7-FF3C-7452-44C2-6C7C333EEC83}"/>
          </ac:spMkLst>
        </pc:spChg>
        <pc:spChg chg="add mod ord">
          <ac:chgData name="Trimble, Jay P. (ARC-TI)" userId="12f9a321-b319-4503-a581-7c6c6cdc298e" providerId="ADAL" clId="{7A78DEBC-FD82-434D-B250-40080458F82E}" dt="2024-06-07T18:51:35.478" v="55" actId="20577"/>
          <ac:spMkLst>
            <pc:docMk/>
            <pc:sldMk cId="2781063079" sldId="16046"/>
            <ac:spMk id="4" creationId="{2F2C77B9-5A97-A726-7950-FCB16BA78DDA}"/>
          </ac:spMkLst>
        </pc:spChg>
        <pc:spChg chg="add mod ord">
          <ac:chgData name="Trimble, Jay P. (ARC-TI)" userId="12f9a321-b319-4503-a581-7c6c6cdc298e" providerId="ADAL" clId="{7A78DEBC-FD82-434D-B250-40080458F82E}" dt="2024-06-07T20:23:25.160" v="1291" actId="1076"/>
          <ac:spMkLst>
            <pc:docMk/>
            <pc:sldMk cId="2781063079" sldId="16046"/>
            <ac:spMk id="5" creationId="{CCFE3AE9-58EB-8193-EE7D-D3FED92ADA5D}"/>
          </ac:spMkLst>
        </pc:spChg>
      </pc:sldChg>
      <pc:sldChg chg="add del">
        <pc:chgData name="Trimble, Jay P. (ARC-TI)" userId="12f9a321-b319-4503-a581-7c6c6cdc298e" providerId="ADAL" clId="{7A78DEBC-FD82-434D-B250-40080458F82E}" dt="2024-06-07T19:39:28.183" v="1036" actId="2696"/>
        <pc:sldMkLst>
          <pc:docMk/>
          <pc:sldMk cId="3742839414" sldId="16047"/>
        </pc:sldMkLst>
      </pc:sldChg>
      <pc:sldChg chg="addSp delSp modSp new mod ord">
        <pc:chgData name="Trimble, Jay P. (ARC-TI)" userId="12f9a321-b319-4503-a581-7c6c6cdc298e" providerId="ADAL" clId="{7A78DEBC-FD82-434D-B250-40080458F82E}" dt="2024-06-07T19:38:53.362" v="1035" actId="1076"/>
        <pc:sldMkLst>
          <pc:docMk/>
          <pc:sldMk cId="1310824380" sldId="16048"/>
        </pc:sldMkLst>
        <pc:spChg chg="mod">
          <ac:chgData name="Trimble, Jay P. (ARC-TI)" userId="12f9a321-b319-4503-a581-7c6c6cdc298e" providerId="ADAL" clId="{7A78DEBC-FD82-434D-B250-40080458F82E}" dt="2024-06-07T19:10:58.392" v="303" actId="1076"/>
          <ac:spMkLst>
            <pc:docMk/>
            <pc:sldMk cId="1310824380" sldId="16048"/>
            <ac:spMk id="2" creationId="{80BD6710-6695-072D-CB29-956478A9CB3F}"/>
          </ac:spMkLst>
        </pc:spChg>
        <pc:spChg chg="add del mod">
          <ac:chgData name="Trimble, Jay P. (ARC-TI)" userId="12f9a321-b319-4503-a581-7c6c6cdc298e" providerId="ADAL" clId="{7A78DEBC-FD82-434D-B250-40080458F82E}" dt="2024-06-07T19:10:04.696" v="298"/>
          <ac:spMkLst>
            <pc:docMk/>
            <pc:sldMk cId="1310824380" sldId="16048"/>
            <ac:spMk id="4" creationId="{A1D018BC-E741-5DCA-6177-E5BABAAD7359}"/>
          </ac:spMkLst>
        </pc:spChg>
        <pc:spChg chg="add del mod">
          <ac:chgData name="Trimble, Jay P. (ARC-TI)" userId="12f9a321-b319-4503-a581-7c6c6cdc298e" providerId="ADAL" clId="{7A78DEBC-FD82-434D-B250-40080458F82E}" dt="2024-06-07T19:10:53.997" v="302" actId="478"/>
          <ac:spMkLst>
            <pc:docMk/>
            <pc:sldMk cId="1310824380" sldId="16048"/>
            <ac:spMk id="5" creationId="{46AFE086-1BC7-AF6D-340C-86D7067F3351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8" creationId="{BD0044C5-93FF-AB41-1ADF-965DC77C4D0B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9" creationId="{CCE63990-8F32-4C65-A645-C2F6577D6D18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10" creationId="{E4559BC7-2A14-BD10-7292-1A93AA9E2855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11" creationId="{FC6842AB-97B7-8A5C-79BF-28B1D632366F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12" creationId="{2082EB59-02D5-D8B2-C9FA-75552913B4B9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13" creationId="{7A30059E-4700-01B3-F3FE-1D33E1C55027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14" creationId="{9EEC4216-EC4B-B31D-B57A-DECAAFA0194F}"/>
          </ac:spMkLst>
        </pc:spChg>
        <pc:spChg chg="add mod">
          <ac:chgData name="Trimble, Jay P. (ARC-TI)" userId="12f9a321-b319-4503-a581-7c6c6cdc298e" providerId="ADAL" clId="{7A78DEBC-FD82-434D-B250-40080458F82E}" dt="2024-06-07T19:38:44.149" v="1034" actId="1076"/>
          <ac:spMkLst>
            <pc:docMk/>
            <pc:sldMk cId="1310824380" sldId="16048"/>
            <ac:spMk id="15" creationId="{86863158-663D-A50D-916E-95FCB5B0266F}"/>
          </ac:spMkLst>
        </pc:spChg>
        <pc:spChg chg="add del mod">
          <ac:chgData name="Trimble, Jay P. (ARC-TI)" userId="12f9a321-b319-4503-a581-7c6c6cdc298e" providerId="ADAL" clId="{7A78DEBC-FD82-434D-B250-40080458F82E}" dt="2024-06-07T19:30:21.865" v="829" actId="478"/>
          <ac:spMkLst>
            <pc:docMk/>
            <pc:sldMk cId="1310824380" sldId="16048"/>
            <ac:spMk id="16" creationId="{1875D33F-4919-3313-7AE4-1962AB2BF526}"/>
          </ac:spMkLst>
        </pc:spChg>
        <pc:spChg chg="add mod">
          <ac:chgData name="Trimble, Jay P. (ARC-TI)" userId="12f9a321-b319-4503-a581-7c6c6cdc298e" providerId="ADAL" clId="{7A78DEBC-FD82-434D-B250-40080458F82E}" dt="2024-06-07T19:38:53.362" v="1035" actId="1076"/>
          <ac:spMkLst>
            <pc:docMk/>
            <pc:sldMk cId="1310824380" sldId="16048"/>
            <ac:spMk id="17" creationId="{DAD7138D-C711-3157-C7F6-C7CD93844798}"/>
          </ac:spMkLst>
        </pc:spChg>
        <pc:picChg chg="add del mod">
          <ac:chgData name="Trimble, Jay P. (ARC-TI)" userId="12f9a321-b319-4503-a581-7c6c6cdc298e" providerId="ADAL" clId="{7A78DEBC-FD82-434D-B250-40080458F82E}" dt="2024-06-07T19:38:29.811" v="1032" actId="478"/>
          <ac:picMkLst>
            <pc:docMk/>
            <pc:sldMk cId="1310824380" sldId="16048"/>
            <ac:picMk id="7" creationId="{23E0CCD9-8F53-9E94-C4FE-20C6CD6764B1}"/>
          </ac:picMkLst>
        </pc:picChg>
      </pc:sldChg>
      <pc:sldChg chg="modSp mod">
        <pc:chgData name="Trimble, Jay P. (ARC-TI)" userId="12f9a321-b319-4503-a581-7c6c6cdc298e" providerId="ADAL" clId="{7A78DEBC-FD82-434D-B250-40080458F82E}" dt="2024-06-11T21:38:10.343" v="1837" actId="20577"/>
        <pc:sldMkLst>
          <pc:docMk/>
          <pc:sldMk cId="839972614" sldId="16049"/>
        </pc:sldMkLst>
        <pc:spChg chg="mod">
          <ac:chgData name="Trimble, Jay P. (ARC-TI)" userId="12f9a321-b319-4503-a581-7c6c6cdc298e" providerId="ADAL" clId="{7A78DEBC-FD82-434D-B250-40080458F82E}" dt="2024-06-11T21:38:10.343" v="1837" actId="20577"/>
          <ac:spMkLst>
            <pc:docMk/>
            <pc:sldMk cId="839972614" sldId="16049"/>
            <ac:spMk id="7" creationId="{165233DC-7274-7E82-F225-E0B36BAD2873}"/>
          </ac:spMkLst>
        </pc:spChg>
      </pc:sldChg>
      <pc:sldChg chg="add">
        <pc:chgData name="Trimble, Jay P. (ARC-TI)" userId="12f9a321-b319-4503-a581-7c6c6cdc298e" providerId="ADAL" clId="{7A78DEBC-FD82-434D-B250-40080458F82E}" dt="2024-06-11T21:39:53.372" v="1844" actId="2890"/>
        <pc:sldMkLst>
          <pc:docMk/>
          <pc:sldMk cId="4090787314" sldId="16050"/>
        </pc:sldMkLst>
      </pc:sldChg>
    </pc:docChg>
  </pc:docChgLst>
  <pc:docChgLst>
    <pc:chgData name="Henry, Andrew (ARC-TI)[KBR Wyle Services, LLC]" userId="S::akhenry@ndc.nasa.gov::e135dcbb-b562-42bc-bc51-df99c8d64c71" providerId="AD" clId="Web-{C49F3ABA-3205-BD26-803D-866616499AEF}"/>
    <pc:docChg chg="modSld">
      <pc:chgData name="Henry, Andrew (ARC-TI)[KBR Wyle Services, LLC]" userId="S::akhenry@ndc.nasa.gov::e135dcbb-b562-42bc-bc51-df99c8d64c71" providerId="AD" clId="Web-{C49F3ABA-3205-BD26-803D-866616499AEF}" dt="2024-06-11T21:36:00.473" v="13" actId="1076"/>
      <pc:docMkLst>
        <pc:docMk/>
      </pc:docMkLst>
      <pc:sldChg chg="modSp">
        <pc:chgData name="Henry, Andrew (ARC-TI)[KBR Wyle Services, LLC]" userId="S::akhenry@ndc.nasa.gov::e135dcbb-b562-42bc-bc51-df99c8d64c71" providerId="AD" clId="Web-{C49F3ABA-3205-BD26-803D-866616499AEF}" dt="2024-06-11T21:31:18.577" v="2" actId="20577"/>
        <pc:sldMkLst>
          <pc:docMk/>
          <pc:sldMk cId="0" sldId="263"/>
        </pc:sldMkLst>
        <pc:spChg chg="mod">
          <ac:chgData name="Henry, Andrew (ARC-TI)[KBR Wyle Services, LLC]" userId="S::akhenry@ndc.nasa.gov::e135dcbb-b562-42bc-bc51-df99c8d64c71" providerId="AD" clId="Web-{C49F3ABA-3205-BD26-803D-866616499AEF}" dt="2024-06-11T21:31:18.577" v="2" actId="20577"/>
          <ac:spMkLst>
            <pc:docMk/>
            <pc:sldMk cId="0" sldId="263"/>
            <ac:spMk id="209" creationId="{00000000-0000-0000-0000-000000000000}"/>
          </ac:spMkLst>
        </pc:spChg>
      </pc:sldChg>
      <pc:sldChg chg="addSp delSp modSp">
        <pc:chgData name="Henry, Andrew (ARC-TI)[KBR Wyle Services, LLC]" userId="S::akhenry@ndc.nasa.gov::e135dcbb-b562-42bc-bc51-df99c8d64c71" providerId="AD" clId="Web-{C49F3ABA-3205-BD26-803D-866616499AEF}" dt="2024-06-11T21:36:00.473" v="13" actId="1076"/>
        <pc:sldMkLst>
          <pc:docMk/>
          <pc:sldMk cId="0" sldId="2911"/>
        </pc:sldMkLst>
        <pc:spChg chg="mod">
          <ac:chgData name="Henry, Andrew (ARC-TI)[KBR Wyle Services, LLC]" userId="S::akhenry@ndc.nasa.gov::e135dcbb-b562-42bc-bc51-df99c8d64c71" providerId="AD" clId="Web-{C49F3ABA-3205-BD26-803D-866616499AEF}" dt="2024-06-11T21:34:17.690" v="5" actId="20577"/>
          <ac:spMkLst>
            <pc:docMk/>
            <pc:sldMk cId="0" sldId="2911"/>
            <ac:spMk id="2" creationId="{E65F10BE-0836-1674-02EE-3542E7CA87D6}"/>
          </ac:spMkLst>
        </pc:spChg>
        <pc:picChg chg="add mod">
          <ac:chgData name="Henry, Andrew (ARC-TI)[KBR Wyle Services, LLC]" userId="S::akhenry@ndc.nasa.gov::e135dcbb-b562-42bc-bc51-df99c8d64c71" providerId="AD" clId="Web-{C49F3ABA-3205-BD26-803D-866616499AEF}" dt="2024-06-11T21:36:00.473" v="13" actId="1076"/>
          <ac:picMkLst>
            <pc:docMk/>
            <pc:sldMk cId="0" sldId="2911"/>
            <ac:picMk id="3" creationId="{86916D0F-F7E5-7AF8-E485-FD781067BC38}"/>
          </ac:picMkLst>
        </pc:picChg>
        <pc:picChg chg="del">
          <ac:chgData name="Henry, Andrew (ARC-TI)[KBR Wyle Services, LLC]" userId="S::akhenry@ndc.nasa.gov::e135dcbb-b562-42bc-bc51-df99c8d64c71" providerId="AD" clId="Web-{C49F3ABA-3205-BD26-803D-866616499AEF}" dt="2024-06-11T21:35:43.926" v="6"/>
          <ac:picMkLst>
            <pc:docMk/>
            <pc:sldMk cId="0" sldId="2911"/>
            <ac:picMk id="6" creationId="{89DF5792-5FE7-7FF7-C3FC-C48F2DD36AA2}"/>
          </ac:picMkLst>
        </pc:picChg>
      </pc:sldChg>
    </pc:docChg>
  </pc:docChgLst>
  <pc:docChgLst>
    <pc:chgData name="Trimble, Jay P. (ARC-TI)" userId="12f9a321-b319-4503-a581-7c6c6cdc298e" providerId="ADAL" clId="{91ED2DC2-9121-407D-82DB-8DB9FF9D5A3F}"/>
    <pc:docChg chg="custSel addSld delSld modSld">
      <pc:chgData name="Trimble, Jay P. (ARC-TI)" userId="12f9a321-b319-4503-a581-7c6c6cdc298e" providerId="ADAL" clId="{91ED2DC2-9121-407D-82DB-8DB9FF9D5A3F}" dt="2024-06-06T21:34:01.534" v="76" actId="962"/>
      <pc:docMkLst>
        <pc:docMk/>
      </pc:docMkLst>
      <pc:sldChg chg="modSp mod">
        <pc:chgData name="Trimble, Jay P. (ARC-TI)" userId="12f9a321-b319-4503-a581-7c6c6cdc298e" providerId="ADAL" clId="{91ED2DC2-9121-407D-82DB-8DB9FF9D5A3F}" dt="2024-06-06T21:26:26.237" v="37" actId="20577"/>
        <pc:sldMkLst>
          <pc:docMk/>
          <pc:sldMk cId="4048537702" sldId="268"/>
        </pc:sldMkLst>
        <pc:spChg chg="mod">
          <ac:chgData name="Trimble, Jay P. (ARC-TI)" userId="12f9a321-b319-4503-a581-7c6c6cdc298e" providerId="ADAL" clId="{91ED2DC2-9121-407D-82DB-8DB9FF9D5A3F}" dt="2024-06-06T21:26:26.237" v="37" actId="20577"/>
          <ac:spMkLst>
            <pc:docMk/>
            <pc:sldMk cId="4048537702" sldId="268"/>
            <ac:spMk id="35" creationId="{ACB3B62E-6966-F349-968E-FA8F0173359D}"/>
          </ac:spMkLst>
        </pc:spChg>
      </pc:sldChg>
      <pc:sldChg chg="del">
        <pc:chgData name="Trimble, Jay P. (ARC-TI)" userId="12f9a321-b319-4503-a581-7c6c6cdc298e" providerId="ADAL" clId="{91ED2DC2-9121-407D-82DB-8DB9FF9D5A3F}" dt="2024-06-06T21:27:47.813" v="44" actId="47"/>
        <pc:sldMkLst>
          <pc:docMk/>
          <pc:sldMk cId="4168666549" sldId="875"/>
        </pc:sldMkLst>
      </pc:sldChg>
      <pc:sldChg chg="del">
        <pc:chgData name="Trimble, Jay P. (ARC-TI)" userId="12f9a321-b319-4503-a581-7c6c6cdc298e" providerId="ADAL" clId="{91ED2DC2-9121-407D-82DB-8DB9FF9D5A3F}" dt="2024-06-06T21:27:09.798" v="38" actId="47"/>
        <pc:sldMkLst>
          <pc:docMk/>
          <pc:sldMk cId="3160335081" sldId="952"/>
        </pc:sldMkLst>
      </pc:sldChg>
      <pc:sldChg chg="del">
        <pc:chgData name="Trimble, Jay P. (ARC-TI)" userId="12f9a321-b319-4503-a581-7c6c6cdc298e" providerId="ADAL" clId="{91ED2DC2-9121-407D-82DB-8DB9FF9D5A3F}" dt="2024-06-06T21:27:16.633" v="39" actId="47"/>
        <pc:sldMkLst>
          <pc:docMk/>
          <pc:sldMk cId="3792692631" sldId="954"/>
        </pc:sldMkLst>
      </pc:sldChg>
      <pc:sldChg chg="del">
        <pc:chgData name="Trimble, Jay P. (ARC-TI)" userId="12f9a321-b319-4503-a581-7c6c6cdc298e" providerId="ADAL" clId="{91ED2DC2-9121-407D-82DB-8DB9FF9D5A3F}" dt="2024-06-06T21:27:19.611" v="40" actId="47"/>
        <pc:sldMkLst>
          <pc:docMk/>
          <pc:sldMk cId="3244980776" sldId="955"/>
        </pc:sldMkLst>
      </pc:sldChg>
      <pc:sldChg chg="del">
        <pc:chgData name="Trimble, Jay P. (ARC-TI)" userId="12f9a321-b319-4503-a581-7c6c6cdc298e" providerId="ADAL" clId="{91ED2DC2-9121-407D-82DB-8DB9FF9D5A3F}" dt="2024-06-06T21:27:37.339" v="43" actId="47"/>
        <pc:sldMkLst>
          <pc:docMk/>
          <pc:sldMk cId="1515193897" sldId="1738"/>
        </pc:sldMkLst>
      </pc:sldChg>
      <pc:sldChg chg="del">
        <pc:chgData name="Trimble, Jay P. (ARC-TI)" userId="12f9a321-b319-4503-a581-7c6c6cdc298e" providerId="ADAL" clId="{91ED2DC2-9121-407D-82DB-8DB9FF9D5A3F}" dt="2024-06-06T21:27:23.192" v="41" actId="47"/>
        <pc:sldMkLst>
          <pc:docMk/>
          <pc:sldMk cId="4097141466" sldId="16029"/>
        </pc:sldMkLst>
      </pc:sldChg>
      <pc:sldChg chg="del">
        <pc:chgData name="Trimble, Jay P. (ARC-TI)" userId="12f9a321-b319-4503-a581-7c6c6cdc298e" providerId="ADAL" clId="{91ED2DC2-9121-407D-82DB-8DB9FF9D5A3F}" dt="2024-06-06T21:27:27.281" v="42" actId="47"/>
        <pc:sldMkLst>
          <pc:docMk/>
          <pc:sldMk cId="2893747998" sldId="16033"/>
        </pc:sldMkLst>
      </pc:sldChg>
      <pc:sldChg chg="addSp delSp modSp new mod">
        <pc:chgData name="Trimble, Jay P. (ARC-TI)" userId="12f9a321-b319-4503-a581-7c6c6cdc298e" providerId="ADAL" clId="{91ED2DC2-9121-407D-82DB-8DB9FF9D5A3F}" dt="2024-06-06T21:32:16.276" v="50" actId="27614"/>
        <pc:sldMkLst>
          <pc:docMk/>
          <pc:sldMk cId="2573495001" sldId="16038"/>
        </pc:sldMkLst>
        <pc:spChg chg="del mod">
          <ac:chgData name="Trimble, Jay P. (ARC-TI)" userId="12f9a321-b319-4503-a581-7c6c6cdc298e" providerId="ADAL" clId="{91ED2DC2-9121-407D-82DB-8DB9FF9D5A3F}" dt="2024-06-06T21:32:04.238" v="48" actId="478"/>
          <ac:spMkLst>
            <pc:docMk/>
            <pc:sldMk cId="2573495001" sldId="16038"/>
            <ac:spMk id="2" creationId="{D9D1DF2E-70F2-5AB1-CAD3-B62D16312091}"/>
          </ac:spMkLst>
        </pc:spChg>
        <pc:spChg chg="del">
          <ac:chgData name="Trimble, Jay P. (ARC-TI)" userId="12f9a321-b319-4503-a581-7c6c6cdc298e" providerId="ADAL" clId="{91ED2DC2-9121-407D-82DB-8DB9FF9D5A3F}" dt="2024-06-06T21:31:59.277" v="46" actId="478"/>
          <ac:spMkLst>
            <pc:docMk/>
            <pc:sldMk cId="2573495001" sldId="16038"/>
            <ac:spMk id="3" creationId="{F90F318A-9B93-8488-3B56-8B600EB91A69}"/>
          </ac:spMkLst>
        </pc:spChg>
        <pc:picChg chg="add mod">
          <ac:chgData name="Trimble, Jay P. (ARC-TI)" userId="12f9a321-b319-4503-a581-7c6c6cdc298e" providerId="ADAL" clId="{91ED2DC2-9121-407D-82DB-8DB9FF9D5A3F}" dt="2024-06-06T21:32:16.276" v="50" actId="27614"/>
          <ac:picMkLst>
            <pc:docMk/>
            <pc:sldMk cId="2573495001" sldId="16038"/>
            <ac:picMk id="6" creationId="{559A2816-C4C9-6340-E36F-857BA80D343C}"/>
          </ac:picMkLst>
        </pc:picChg>
      </pc:sldChg>
      <pc:sldChg chg="addSp delSp modSp new mod">
        <pc:chgData name="Trimble, Jay P. (ARC-TI)" userId="12f9a321-b319-4503-a581-7c6c6cdc298e" providerId="ADAL" clId="{91ED2DC2-9121-407D-82DB-8DB9FF9D5A3F}" dt="2024-06-06T21:32:39.888" v="56" actId="962"/>
        <pc:sldMkLst>
          <pc:docMk/>
          <pc:sldMk cId="3945993265" sldId="16039"/>
        </pc:sldMkLst>
        <pc:spChg chg="del">
          <ac:chgData name="Trimble, Jay P. (ARC-TI)" userId="12f9a321-b319-4503-a581-7c6c6cdc298e" providerId="ADAL" clId="{91ED2DC2-9121-407D-82DB-8DB9FF9D5A3F}" dt="2024-06-06T21:32:33.671" v="53" actId="478"/>
          <ac:spMkLst>
            <pc:docMk/>
            <pc:sldMk cId="3945993265" sldId="16039"/>
            <ac:spMk id="2" creationId="{BB0E4EE3-B157-5ADC-D7CD-E53DDCD41320}"/>
          </ac:spMkLst>
        </pc:spChg>
        <pc:spChg chg="del">
          <ac:chgData name="Trimble, Jay P. (ARC-TI)" userId="12f9a321-b319-4503-a581-7c6c6cdc298e" providerId="ADAL" clId="{91ED2DC2-9121-407D-82DB-8DB9FF9D5A3F}" dt="2024-06-06T21:32:32.779" v="52" actId="478"/>
          <ac:spMkLst>
            <pc:docMk/>
            <pc:sldMk cId="3945993265" sldId="16039"/>
            <ac:spMk id="3" creationId="{629F2766-4CA7-0136-CD3C-FC4B2FECEFC4}"/>
          </ac:spMkLst>
        </pc:spChg>
        <pc:picChg chg="add mod">
          <ac:chgData name="Trimble, Jay P. (ARC-TI)" userId="12f9a321-b319-4503-a581-7c6c6cdc298e" providerId="ADAL" clId="{91ED2DC2-9121-407D-82DB-8DB9FF9D5A3F}" dt="2024-06-06T21:32:39.888" v="56" actId="962"/>
          <ac:picMkLst>
            <pc:docMk/>
            <pc:sldMk cId="3945993265" sldId="16039"/>
            <ac:picMk id="6" creationId="{A604B5ED-5774-2ECE-1B37-A5BC0CD4F276}"/>
          </ac:picMkLst>
        </pc:picChg>
      </pc:sldChg>
      <pc:sldChg chg="addSp delSp modSp new mod">
        <pc:chgData name="Trimble, Jay P. (ARC-TI)" userId="12f9a321-b319-4503-a581-7c6c6cdc298e" providerId="ADAL" clId="{91ED2DC2-9121-407D-82DB-8DB9FF9D5A3F}" dt="2024-06-06T21:33:04.062" v="62" actId="962"/>
        <pc:sldMkLst>
          <pc:docMk/>
          <pc:sldMk cId="3428286248" sldId="16040"/>
        </pc:sldMkLst>
        <pc:spChg chg="del">
          <ac:chgData name="Trimble, Jay P. (ARC-TI)" userId="12f9a321-b319-4503-a581-7c6c6cdc298e" providerId="ADAL" clId="{91ED2DC2-9121-407D-82DB-8DB9FF9D5A3F}" dt="2024-06-06T21:32:48.647" v="58" actId="478"/>
          <ac:spMkLst>
            <pc:docMk/>
            <pc:sldMk cId="3428286248" sldId="16040"/>
            <ac:spMk id="2" creationId="{E7572E5E-BCCC-B90D-F080-036A29C513FB}"/>
          </ac:spMkLst>
        </pc:spChg>
        <pc:spChg chg="del">
          <ac:chgData name="Trimble, Jay P. (ARC-TI)" userId="12f9a321-b319-4503-a581-7c6c6cdc298e" providerId="ADAL" clId="{91ED2DC2-9121-407D-82DB-8DB9FF9D5A3F}" dt="2024-06-06T21:32:50.660" v="59" actId="478"/>
          <ac:spMkLst>
            <pc:docMk/>
            <pc:sldMk cId="3428286248" sldId="16040"/>
            <ac:spMk id="3" creationId="{BEB6CF39-926A-1F10-BD51-EC48FAA41BD1}"/>
          </ac:spMkLst>
        </pc:spChg>
        <pc:picChg chg="add mod">
          <ac:chgData name="Trimble, Jay P. (ARC-TI)" userId="12f9a321-b319-4503-a581-7c6c6cdc298e" providerId="ADAL" clId="{91ED2DC2-9121-407D-82DB-8DB9FF9D5A3F}" dt="2024-06-06T21:33:04.062" v="62" actId="962"/>
          <ac:picMkLst>
            <pc:docMk/>
            <pc:sldMk cId="3428286248" sldId="16040"/>
            <ac:picMk id="6" creationId="{32BD9050-6426-D850-AA70-F3FE389234E6}"/>
          </ac:picMkLst>
        </pc:picChg>
      </pc:sldChg>
      <pc:sldChg chg="addSp modSp new mod">
        <pc:chgData name="Trimble, Jay P. (ARC-TI)" userId="12f9a321-b319-4503-a581-7c6c6cdc298e" providerId="ADAL" clId="{91ED2DC2-9121-407D-82DB-8DB9FF9D5A3F}" dt="2024-06-06T21:33:19.334" v="66" actId="962"/>
        <pc:sldMkLst>
          <pc:docMk/>
          <pc:sldMk cId="3109400724" sldId="16041"/>
        </pc:sldMkLst>
        <pc:picChg chg="add mod">
          <ac:chgData name="Trimble, Jay P. (ARC-TI)" userId="12f9a321-b319-4503-a581-7c6c6cdc298e" providerId="ADAL" clId="{91ED2DC2-9121-407D-82DB-8DB9FF9D5A3F}" dt="2024-06-06T21:33:19.334" v="66" actId="962"/>
          <ac:picMkLst>
            <pc:docMk/>
            <pc:sldMk cId="3109400724" sldId="16041"/>
            <ac:picMk id="5" creationId="{DB07F61B-CAF3-E8E0-63B8-B839F10230E6}"/>
          </ac:picMkLst>
        </pc:picChg>
      </pc:sldChg>
      <pc:sldChg chg="addSp modSp new mod">
        <pc:chgData name="Trimble, Jay P. (ARC-TI)" userId="12f9a321-b319-4503-a581-7c6c6cdc298e" providerId="ADAL" clId="{91ED2DC2-9121-407D-82DB-8DB9FF9D5A3F}" dt="2024-06-06T21:33:47.881" v="70" actId="962"/>
        <pc:sldMkLst>
          <pc:docMk/>
          <pc:sldMk cId="531040570" sldId="16042"/>
        </pc:sldMkLst>
        <pc:picChg chg="add mod">
          <ac:chgData name="Trimble, Jay P. (ARC-TI)" userId="12f9a321-b319-4503-a581-7c6c6cdc298e" providerId="ADAL" clId="{91ED2DC2-9121-407D-82DB-8DB9FF9D5A3F}" dt="2024-06-06T21:33:47.881" v="70" actId="962"/>
          <ac:picMkLst>
            <pc:docMk/>
            <pc:sldMk cId="531040570" sldId="16042"/>
            <ac:picMk id="5" creationId="{DD61D311-93C2-118F-2A70-C8EEF0D11611}"/>
          </ac:picMkLst>
        </pc:picChg>
      </pc:sldChg>
      <pc:sldChg chg="addSp delSp modSp new mod">
        <pc:chgData name="Trimble, Jay P. (ARC-TI)" userId="12f9a321-b319-4503-a581-7c6c6cdc298e" providerId="ADAL" clId="{91ED2DC2-9121-407D-82DB-8DB9FF9D5A3F}" dt="2024-06-06T21:34:01.534" v="76" actId="962"/>
        <pc:sldMkLst>
          <pc:docMk/>
          <pc:sldMk cId="3360861254" sldId="16043"/>
        </pc:sldMkLst>
        <pc:spChg chg="del">
          <ac:chgData name="Trimble, Jay P. (ARC-TI)" userId="12f9a321-b319-4503-a581-7c6c6cdc298e" providerId="ADAL" clId="{91ED2DC2-9121-407D-82DB-8DB9FF9D5A3F}" dt="2024-06-06T21:33:58.101" v="73" actId="478"/>
          <ac:spMkLst>
            <pc:docMk/>
            <pc:sldMk cId="3360861254" sldId="16043"/>
            <ac:spMk id="2" creationId="{8BCE90A4-58AC-A861-79FF-55C17BD16CC7}"/>
          </ac:spMkLst>
        </pc:spChg>
        <pc:spChg chg="del">
          <ac:chgData name="Trimble, Jay P. (ARC-TI)" userId="12f9a321-b319-4503-a581-7c6c6cdc298e" providerId="ADAL" clId="{91ED2DC2-9121-407D-82DB-8DB9FF9D5A3F}" dt="2024-06-06T21:33:56.288" v="72" actId="478"/>
          <ac:spMkLst>
            <pc:docMk/>
            <pc:sldMk cId="3360861254" sldId="16043"/>
            <ac:spMk id="3" creationId="{BF0C8EDD-C1DA-0A1F-E382-3038F41CE2E4}"/>
          </ac:spMkLst>
        </pc:spChg>
        <pc:picChg chg="add mod">
          <ac:chgData name="Trimble, Jay P. (ARC-TI)" userId="12f9a321-b319-4503-a581-7c6c6cdc298e" providerId="ADAL" clId="{91ED2DC2-9121-407D-82DB-8DB9FF9D5A3F}" dt="2024-06-06T21:34:01.534" v="76" actId="962"/>
          <ac:picMkLst>
            <pc:docMk/>
            <pc:sldMk cId="3360861254" sldId="16043"/>
            <ac:picMk id="6" creationId="{69E5A999-66DD-C6BA-AF3F-D74772131C94}"/>
          </ac:picMkLst>
        </pc:picChg>
      </pc:sldChg>
    </pc:docChg>
  </pc:docChgLst>
  <pc:docChgLst>
    <pc:chgData name="Henry, Andrew (ARC-TI)[KBR Wyle Services, LLC]" userId="e135dcbb-b562-42bc-bc51-df99c8d64c71" providerId="ADAL" clId="{A3465801-AA78-3F42-916F-760688E8D2AC}"/>
    <pc:docChg chg="undo custSel addSld delSld modSld">
      <pc:chgData name="Henry, Andrew (ARC-TI)[KBR Wyle Services, LLC]" userId="e135dcbb-b562-42bc-bc51-df99c8d64c71" providerId="ADAL" clId="{A3465801-AA78-3F42-916F-760688E8D2AC}" dt="2024-06-10T23:52:19.605" v="991" actId="20577"/>
      <pc:docMkLst>
        <pc:docMk/>
      </pc:docMkLst>
      <pc:sldChg chg="del">
        <pc:chgData name="Henry, Andrew (ARC-TI)[KBR Wyle Services, LLC]" userId="e135dcbb-b562-42bc-bc51-df99c8d64c71" providerId="ADAL" clId="{A3465801-AA78-3F42-916F-760688E8D2AC}" dt="2024-06-10T23:50:09.394" v="780" actId="2696"/>
        <pc:sldMkLst>
          <pc:docMk/>
          <pc:sldMk cId="3822908368" sldId="397"/>
        </pc:sldMkLst>
      </pc:sldChg>
      <pc:sldChg chg="addSp delSp modSp mod">
        <pc:chgData name="Henry, Andrew (ARC-TI)[KBR Wyle Services, LLC]" userId="e135dcbb-b562-42bc-bc51-df99c8d64c71" providerId="ADAL" clId="{A3465801-AA78-3F42-916F-760688E8D2AC}" dt="2024-06-10T23:44:51.411" v="463" actId="14100"/>
        <pc:sldMkLst>
          <pc:docMk/>
          <pc:sldMk cId="0" sldId="2911"/>
        </pc:sldMkLst>
        <pc:spChg chg="add del mod">
          <ac:chgData name="Henry, Andrew (ARC-TI)[KBR Wyle Services, LLC]" userId="e135dcbb-b562-42bc-bc51-df99c8d64c71" providerId="ADAL" clId="{A3465801-AA78-3F42-916F-760688E8D2AC}" dt="2024-06-10T23:39:47.084" v="452" actId="478"/>
          <ac:spMkLst>
            <pc:docMk/>
            <pc:sldMk cId="0" sldId="2911"/>
            <ac:spMk id="4" creationId="{2742C32D-202D-1112-5AE3-10A12DA5F5F6}"/>
          </ac:spMkLst>
        </pc:spChg>
        <pc:spChg chg="mod">
          <ac:chgData name="Henry, Andrew (ARC-TI)[KBR Wyle Services, LLC]" userId="e135dcbb-b562-42bc-bc51-df99c8d64c71" providerId="ADAL" clId="{A3465801-AA78-3F42-916F-760688E8D2AC}" dt="2024-06-10T23:37:25.172" v="284" actId="21"/>
          <ac:spMkLst>
            <pc:docMk/>
            <pc:sldMk cId="0" sldId="2911"/>
            <ac:spMk id="180" creationId="{00000000-0000-0000-0000-000000000000}"/>
          </ac:spMkLst>
        </pc:spChg>
        <pc:graphicFrameChg chg="add del mod">
          <ac:chgData name="Henry, Andrew (ARC-TI)[KBR Wyle Services, LLC]" userId="e135dcbb-b562-42bc-bc51-df99c8d64c71" providerId="ADAL" clId="{A3465801-AA78-3F42-916F-760688E8D2AC}" dt="2024-06-10T23:39:44.427" v="451" actId="478"/>
          <ac:graphicFrameMkLst>
            <pc:docMk/>
            <pc:sldMk cId="0" sldId="2911"/>
            <ac:graphicFrameMk id="2" creationId="{048F04B9-8AC7-5C32-DEA6-1FD234FFCE59}"/>
          </ac:graphicFrameMkLst>
        </pc:graphicFrameChg>
        <pc:picChg chg="del">
          <ac:chgData name="Henry, Andrew (ARC-TI)[KBR Wyle Services, LLC]" userId="e135dcbb-b562-42bc-bc51-df99c8d64c71" providerId="ADAL" clId="{A3465801-AA78-3F42-916F-760688E8D2AC}" dt="2024-06-10T23:26:35.987" v="0" actId="478"/>
          <ac:picMkLst>
            <pc:docMk/>
            <pc:sldMk cId="0" sldId="2911"/>
            <ac:picMk id="3" creationId="{B5859E97-645F-D217-AF3D-782E65423687}"/>
          </ac:picMkLst>
        </pc:picChg>
        <pc:picChg chg="add del mod">
          <ac:chgData name="Henry, Andrew (ARC-TI)[KBR Wyle Services, LLC]" userId="e135dcbb-b562-42bc-bc51-df99c8d64c71" providerId="ADAL" clId="{A3465801-AA78-3F42-916F-760688E8D2AC}" dt="2024-06-10T23:34:01.140" v="179" actId="478"/>
          <ac:picMkLst>
            <pc:docMk/>
            <pc:sldMk cId="0" sldId="2911"/>
            <ac:picMk id="5" creationId="{66F31A0C-FC5E-3466-5F90-9F3B79B08A2F}"/>
          </ac:picMkLst>
        </pc:picChg>
        <pc:picChg chg="add mod">
          <ac:chgData name="Henry, Andrew (ARC-TI)[KBR Wyle Services, LLC]" userId="e135dcbb-b562-42bc-bc51-df99c8d64c71" providerId="ADAL" clId="{A3465801-AA78-3F42-916F-760688E8D2AC}" dt="2024-06-10T23:44:51.411" v="463" actId="14100"/>
          <ac:picMkLst>
            <pc:docMk/>
            <pc:sldMk cId="0" sldId="2911"/>
            <ac:picMk id="6" creationId="{89DF5792-5FE7-7FF7-C3FC-C48F2DD36AA2}"/>
          </ac:picMkLst>
        </pc:picChg>
        <pc:picChg chg="add mod">
          <ac:chgData name="Henry, Andrew (ARC-TI)[KBR Wyle Services, LLC]" userId="e135dcbb-b562-42bc-bc51-df99c8d64c71" providerId="ADAL" clId="{A3465801-AA78-3F42-916F-760688E8D2AC}" dt="2024-06-10T23:44:46.991" v="462" actId="1076"/>
          <ac:picMkLst>
            <pc:docMk/>
            <pc:sldMk cId="0" sldId="2911"/>
            <ac:picMk id="7" creationId="{883092D6-B250-2B09-3C49-93AAA3F5BEF3}"/>
          </ac:picMkLst>
        </pc:picChg>
      </pc:sldChg>
      <pc:sldChg chg="addSp delSp modSp new mod">
        <pc:chgData name="Henry, Andrew (ARC-TI)[KBR Wyle Services, LLC]" userId="e135dcbb-b562-42bc-bc51-df99c8d64c71" providerId="ADAL" clId="{A3465801-AA78-3F42-916F-760688E8D2AC}" dt="2024-06-10T23:52:19.605" v="991" actId="20577"/>
        <pc:sldMkLst>
          <pc:docMk/>
          <pc:sldMk cId="839972614" sldId="16049"/>
        </pc:sldMkLst>
        <pc:spChg chg="mod">
          <ac:chgData name="Henry, Andrew (ARC-TI)[KBR Wyle Services, LLC]" userId="e135dcbb-b562-42bc-bc51-df99c8d64c71" providerId="ADAL" clId="{A3465801-AA78-3F42-916F-760688E8D2AC}" dt="2024-06-10T23:37:00.862" v="280" actId="20577"/>
          <ac:spMkLst>
            <pc:docMk/>
            <pc:sldMk cId="839972614" sldId="16049"/>
            <ac:spMk id="2" creationId="{93074784-9DE3-71C0-1E41-53F05C79F16C}"/>
          </ac:spMkLst>
        </pc:spChg>
        <pc:spChg chg="add del">
          <ac:chgData name="Henry, Andrew (ARC-TI)[KBR Wyle Services, LLC]" userId="e135dcbb-b562-42bc-bc51-df99c8d64c71" providerId="ADAL" clId="{A3465801-AA78-3F42-916F-760688E8D2AC}" dt="2024-06-10T23:37:31.020" v="286" actId="478"/>
          <ac:spMkLst>
            <pc:docMk/>
            <pc:sldMk cId="839972614" sldId="16049"/>
            <ac:spMk id="6" creationId="{ED157ACD-498A-24B2-5B42-D402D95DA3C5}"/>
          </ac:spMkLst>
        </pc:spChg>
        <pc:spChg chg="add mod">
          <ac:chgData name="Henry, Andrew (ARC-TI)[KBR Wyle Services, LLC]" userId="e135dcbb-b562-42bc-bc51-df99c8d64c71" providerId="ADAL" clId="{A3465801-AA78-3F42-916F-760688E8D2AC}" dt="2024-06-10T23:52:19.605" v="991" actId="20577"/>
          <ac:spMkLst>
            <pc:docMk/>
            <pc:sldMk cId="839972614" sldId="16049"/>
            <ac:spMk id="7" creationId="{165233DC-7274-7E82-F225-E0B36BAD2873}"/>
          </ac:spMkLst>
        </pc:spChg>
        <pc:graphicFrameChg chg="add mod">
          <ac:chgData name="Henry, Andrew (ARC-TI)[KBR Wyle Services, LLC]" userId="e135dcbb-b562-42bc-bc51-df99c8d64c71" providerId="ADAL" clId="{A3465801-AA78-3F42-916F-760688E8D2AC}" dt="2024-06-10T23:46:40.815" v="492" actId="20577"/>
          <ac:graphicFrameMkLst>
            <pc:docMk/>
            <pc:sldMk cId="839972614" sldId="16049"/>
            <ac:graphicFrameMk id="4" creationId="{9592345C-8DC7-7B77-154A-2BC31A164A95}"/>
          </ac:graphicFrameMkLst>
        </pc:graphicFrameChg>
      </pc:sldChg>
    </pc:docChg>
  </pc:docChgLst>
  <pc:docChgLst>
    <pc:chgData name="Henry, Andrew (ARC-TI)[KBR Wyle Services, LLC]" userId="S::akhenry@ndc.nasa.gov::e135dcbb-b562-42bc-bc51-df99c8d64c71" providerId="AD" clId="Web-{C942D8FB-E22C-F8C9-6F1F-E377B4B7CB78}"/>
    <pc:docChg chg="modSld">
      <pc:chgData name="Henry, Andrew (ARC-TI)[KBR Wyle Services, LLC]" userId="S::akhenry@ndc.nasa.gov::e135dcbb-b562-42bc-bc51-df99c8d64c71" providerId="AD" clId="Web-{C942D8FB-E22C-F8C9-6F1F-E377B4B7CB78}" dt="2024-06-10T23:24:18.305" v="165" actId="20577"/>
      <pc:docMkLst>
        <pc:docMk/>
      </pc:docMkLst>
      <pc:sldChg chg="addSp delSp modSp">
        <pc:chgData name="Henry, Andrew (ARC-TI)[KBR Wyle Services, LLC]" userId="S::akhenry@ndc.nasa.gov::e135dcbb-b562-42bc-bc51-df99c8d64c71" providerId="AD" clId="Web-{C942D8FB-E22C-F8C9-6F1F-E377B4B7CB78}" dt="2024-06-10T23:24:18.305" v="165" actId="20577"/>
        <pc:sldMkLst>
          <pc:docMk/>
          <pc:sldMk cId="0" sldId="2911"/>
        </pc:sldMkLst>
        <pc:spChg chg="add del mod">
          <ac:chgData name="Henry, Andrew (ARC-TI)[KBR Wyle Services, LLC]" userId="S::akhenry@ndc.nasa.gov::e135dcbb-b562-42bc-bc51-df99c8d64c71" providerId="AD" clId="Web-{C942D8FB-E22C-F8C9-6F1F-E377B4B7CB78}" dt="2024-06-10T23:22:23.913" v="22"/>
          <ac:spMkLst>
            <pc:docMk/>
            <pc:sldMk cId="0" sldId="2911"/>
            <ac:spMk id="2" creationId="{49B7F5BC-D673-1C28-C27C-35FEE95218CB}"/>
          </ac:spMkLst>
        </pc:spChg>
        <pc:spChg chg="mod">
          <ac:chgData name="Henry, Andrew (ARC-TI)[KBR Wyle Services, LLC]" userId="S::akhenry@ndc.nasa.gov::e135dcbb-b562-42bc-bc51-df99c8d64c71" providerId="AD" clId="Web-{C942D8FB-E22C-F8C9-6F1F-E377B4B7CB78}" dt="2024-06-10T23:18:33.236" v="18" actId="20577"/>
          <ac:spMkLst>
            <pc:docMk/>
            <pc:sldMk cId="0" sldId="2911"/>
            <ac:spMk id="179" creationId="{00000000-0000-0000-0000-000000000000}"/>
          </ac:spMkLst>
        </pc:spChg>
        <pc:spChg chg="mod">
          <ac:chgData name="Henry, Andrew (ARC-TI)[KBR Wyle Services, LLC]" userId="S::akhenry@ndc.nasa.gov::e135dcbb-b562-42bc-bc51-df99c8d64c71" providerId="AD" clId="Web-{C942D8FB-E22C-F8C9-6F1F-E377B4B7CB78}" dt="2024-06-10T23:24:18.305" v="165" actId="20577"/>
          <ac:spMkLst>
            <pc:docMk/>
            <pc:sldMk cId="0" sldId="2911"/>
            <ac:spMk id="180" creationId="{00000000-0000-0000-0000-000000000000}"/>
          </ac:spMkLst>
        </pc:spChg>
        <pc:picChg chg="add mod">
          <ac:chgData name="Henry, Andrew (ARC-TI)[KBR Wyle Services, LLC]" userId="S::akhenry@ndc.nasa.gov::e135dcbb-b562-42bc-bc51-df99c8d64c71" providerId="AD" clId="Web-{C942D8FB-E22C-F8C9-6F1F-E377B4B7CB78}" dt="2024-06-10T23:22:56.304" v="31" actId="1076"/>
          <ac:picMkLst>
            <pc:docMk/>
            <pc:sldMk cId="0" sldId="2911"/>
            <ac:picMk id="3" creationId="{B5859E97-645F-D217-AF3D-782E65423687}"/>
          </ac:picMkLst>
        </pc:picChg>
        <pc:picChg chg="del">
          <ac:chgData name="Henry, Andrew (ARC-TI)[KBR Wyle Services, LLC]" userId="S::akhenry@ndc.nasa.gov::e135dcbb-b562-42bc-bc51-df99c8d64c71" providerId="AD" clId="Web-{C942D8FB-E22C-F8C9-6F1F-E377B4B7CB78}" dt="2024-06-10T23:22:49.241" v="28"/>
          <ac:picMkLst>
            <pc:docMk/>
            <pc:sldMk cId="0" sldId="2911"/>
            <ac:picMk id="181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27D0D4-6BB9-40A8-B64B-0A4394B2E45D}" type="doc">
      <dgm:prSet loTypeId="urn:microsoft.com/office/officeart/2005/8/layout/architecture" loCatId="relationship" qsTypeId="urn:microsoft.com/office/officeart/2005/8/quickstyle/3d5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25BA164-4585-438A-9730-1896047ECEDB}">
      <dgm:prSet phldrT="[Text]"/>
      <dgm:spPr>
        <a:ln>
          <a:solidFill>
            <a:srgbClr val="ED7D31"/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Hosting Environment (OS, Dependencies, etc.)</a:t>
          </a:r>
        </a:p>
      </dgm:t>
    </dgm:pt>
    <dgm:pt modelId="{0560B974-2CA2-47A8-B596-2BA42C292C66}" type="parTrans" cxnId="{6585CD6B-1734-4873-B305-3836AEB21CD4}">
      <dgm:prSet/>
      <dgm:spPr/>
      <dgm:t>
        <a:bodyPr/>
        <a:lstStyle/>
        <a:p>
          <a:endParaRPr lang="en-US"/>
        </a:p>
      </dgm:t>
    </dgm:pt>
    <dgm:pt modelId="{3BC6352F-DE83-4566-BFC0-9E369ED96EB1}" type="sibTrans" cxnId="{6585CD6B-1734-4873-B305-3836AEB21CD4}">
      <dgm:prSet/>
      <dgm:spPr/>
      <dgm:t>
        <a:bodyPr/>
        <a:lstStyle/>
        <a:p>
          <a:endParaRPr lang="en-US"/>
        </a:p>
      </dgm:t>
    </dgm:pt>
    <dgm:pt modelId="{87C1B298-8E3B-491B-AF62-872FF549881E}">
      <dgm:prSet phldrT="[Text]"/>
      <dgm:spPr>
        <a:ln>
          <a:solidFill>
            <a:srgbClr val="FFC000"/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Open Source T&amp;C</a:t>
          </a:r>
        </a:p>
      </dgm:t>
    </dgm:pt>
    <dgm:pt modelId="{01A9300E-6655-4C68-BE10-466EFF7C5442}" type="parTrans" cxnId="{4FE21FC9-5D44-4B51-AF10-0A20A204B8C0}">
      <dgm:prSet/>
      <dgm:spPr/>
      <dgm:t>
        <a:bodyPr/>
        <a:lstStyle/>
        <a:p>
          <a:endParaRPr lang="en-US"/>
        </a:p>
      </dgm:t>
    </dgm:pt>
    <dgm:pt modelId="{E55A86E5-9531-4F3E-93C9-7D5F0544D615}" type="sibTrans" cxnId="{4FE21FC9-5D44-4B51-AF10-0A20A204B8C0}">
      <dgm:prSet/>
      <dgm:spPr/>
      <dgm:t>
        <a:bodyPr/>
        <a:lstStyle/>
        <a:p>
          <a:endParaRPr lang="en-US"/>
        </a:p>
      </dgm:t>
    </dgm:pt>
    <dgm:pt modelId="{57E10DDE-EF0B-4D9A-BF68-85BD2B2D9587}">
      <dgm:prSet phldrT="[Text]"/>
      <dgm:spPr>
        <a:solidFill>
          <a:srgbClr val="4773C0"/>
        </a:solidFill>
        <a:ln>
          <a:solidFill>
            <a:srgbClr val="4773C0"/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Open MCT</a:t>
          </a:r>
        </a:p>
        <a:p>
          <a:r>
            <a:rPr lang="en-US">
              <a:solidFill>
                <a:schemeClr val="tx1"/>
              </a:solidFill>
            </a:rPr>
            <a:t>(NASA Open Source)</a:t>
          </a:r>
        </a:p>
      </dgm:t>
    </dgm:pt>
    <dgm:pt modelId="{EC7F67C8-96D9-48AB-8B6F-1767E926334D}" type="parTrans" cxnId="{31E06070-FF2C-47BC-A7AF-5DEA5D14BF8C}">
      <dgm:prSet/>
      <dgm:spPr/>
      <dgm:t>
        <a:bodyPr/>
        <a:lstStyle/>
        <a:p>
          <a:endParaRPr lang="en-US"/>
        </a:p>
      </dgm:t>
    </dgm:pt>
    <dgm:pt modelId="{110DD0FB-36E3-4FA8-AC3C-078960926D10}" type="sibTrans" cxnId="{31E06070-FF2C-47BC-A7AF-5DEA5D14BF8C}">
      <dgm:prSet/>
      <dgm:spPr/>
      <dgm:t>
        <a:bodyPr/>
        <a:lstStyle/>
        <a:p>
          <a:endParaRPr lang="en-US"/>
        </a:p>
      </dgm:t>
    </dgm:pt>
    <dgm:pt modelId="{DF930FC8-A757-48DB-B6F6-CE3913F33DA1}">
      <dgm:prSet phldrT="[Text]"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Mission- Specific Plugins</a:t>
          </a:r>
        </a:p>
      </dgm:t>
    </dgm:pt>
    <dgm:pt modelId="{883BB0DC-A1CC-4E6E-A889-2775541255AF}" type="sibTrans" cxnId="{A59CEA0E-93BC-4FC4-82E5-2788576AC566}">
      <dgm:prSet/>
      <dgm:spPr/>
      <dgm:t>
        <a:bodyPr/>
        <a:lstStyle/>
        <a:p>
          <a:endParaRPr lang="en-US"/>
        </a:p>
      </dgm:t>
    </dgm:pt>
    <dgm:pt modelId="{E2A19B9E-3327-4D88-A8BD-31C656A2087A}" type="parTrans" cxnId="{A59CEA0E-93BC-4FC4-82E5-2788576AC566}">
      <dgm:prSet/>
      <dgm:spPr/>
      <dgm:t>
        <a:bodyPr/>
        <a:lstStyle/>
        <a:p>
          <a:endParaRPr lang="en-US"/>
        </a:p>
      </dgm:t>
    </dgm:pt>
    <dgm:pt modelId="{54E8B952-5115-EA44-813D-248A776C0B34}">
      <dgm:prSet phldrT="[Text]"/>
      <dgm:spPr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en-US">
              <a:solidFill>
                <a:schemeClr val="tx1"/>
              </a:solidFill>
            </a:rPr>
            <a:t>Agency-Specific Plugins</a:t>
          </a:r>
        </a:p>
      </dgm:t>
    </dgm:pt>
    <dgm:pt modelId="{62B725FE-C8DA-C946-9494-427DC1A20C47}" type="parTrans" cxnId="{2833DAF1-9A21-E146-9718-2C0C78735AE9}">
      <dgm:prSet/>
      <dgm:spPr/>
      <dgm:t>
        <a:bodyPr/>
        <a:lstStyle/>
        <a:p>
          <a:endParaRPr lang="en-US"/>
        </a:p>
      </dgm:t>
    </dgm:pt>
    <dgm:pt modelId="{493F3FE2-F63B-E942-BFFB-092D6E879FD7}" type="sibTrans" cxnId="{2833DAF1-9A21-E146-9718-2C0C78735AE9}">
      <dgm:prSet/>
      <dgm:spPr/>
      <dgm:t>
        <a:bodyPr/>
        <a:lstStyle/>
        <a:p>
          <a:endParaRPr lang="en-US"/>
        </a:p>
      </dgm:t>
    </dgm:pt>
    <dgm:pt modelId="{3DC1C819-A779-4AB1-B765-F600A54C98FC}" type="pres">
      <dgm:prSet presAssocID="{0927D0D4-6BB9-40A8-B64B-0A4394B2E45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A4780CD-A50B-4C87-8EB4-945A2371F0F0}" type="pres">
      <dgm:prSet presAssocID="{D25BA164-4585-438A-9730-1896047ECEDB}" presName="vertOne" presStyleCnt="0"/>
      <dgm:spPr/>
    </dgm:pt>
    <dgm:pt modelId="{ED68A1E2-6A7C-4F96-BB71-7A528AD2785C}" type="pres">
      <dgm:prSet presAssocID="{D25BA164-4585-438A-9730-1896047ECEDB}" presName="txOne" presStyleLbl="node0" presStyleIdx="0" presStyleCnt="1">
        <dgm:presLayoutVars>
          <dgm:chPref val="3"/>
        </dgm:presLayoutVars>
      </dgm:prSet>
      <dgm:spPr/>
    </dgm:pt>
    <dgm:pt modelId="{8FC10DAC-70CD-4180-B822-695DE77DD01E}" type="pres">
      <dgm:prSet presAssocID="{D25BA164-4585-438A-9730-1896047ECEDB}" presName="parTransOne" presStyleCnt="0"/>
      <dgm:spPr/>
    </dgm:pt>
    <dgm:pt modelId="{3C007275-D5C6-41F9-AF6F-BEAB48B3DC58}" type="pres">
      <dgm:prSet presAssocID="{D25BA164-4585-438A-9730-1896047ECEDB}" presName="horzOne" presStyleCnt="0"/>
      <dgm:spPr/>
    </dgm:pt>
    <dgm:pt modelId="{D69B1CB6-4597-4372-AA74-311AA33EB915}" type="pres">
      <dgm:prSet presAssocID="{87C1B298-8E3B-491B-AF62-872FF549881E}" presName="vertTwo" presStyleCnt="0"/>
      <dgm:spPr/>
    </dgm:pt>
    <dgm:pt modelId="{9E1DB811-242A-4969-B651-9B38E91901EB}" type="pres">
      <dgm:prSet presAssocID="{87C1B298-8E3B-491B-AF62-872FF549881E}" presName="txTwo" presStyleLbl="node2" presStyleIdx="0" presStyleCnt="1">
        <dgm:presLayoutVars>
          <dgm:chPref val="3"/>
        </dgm:presLayoutVars>
      </dgm:prSet>
      <dgm:spPr/>
    </dgm:pt>
    <dgm:pt modelId="{47C7F51A-95D9-473E-933D-88DCCEDF6531}" type="pres">
      <dgm:prSet presAssocID="{87C1B298-8E3B-491B-AF62-872FF549881E}" presName="parTransTwo" presStyleCnt="0"/>
      <dgm:spPr/>
    </dgm:pt>
    <dgm:pt modelId="{FAF16655-C60A-4CED-941B-E3F743D6111A}" type="pres">
      <dgm:prSet presAssocID="{87C1B298-8E3B-491B-AF62-872FF549881E}" presName="horzTwo" presStyleCnt="0"/>
      <dgm:spPr/>
    </dgm:pt>
    <dgm:pt modelId="{7E443C8B-4F3C-8D4D-85A4-A7AA4A0FEE9F}" type="pres">
      <dgm:prSet presAssocID="{57E10DDE-EF0B-4D9A-BF68-85BD2B2D9587}" presName="vertThree" presStyleCnt="0"/>
      <dgm:spPr/>
    </dgm:pt>
    <dgm:pt modelId="{86E1758D-A33D-0C41-B89B-88E1B24C0223}" type="pres">
      <dgm:prSet presAssocID="{57E10DDE-EF0B-4D9A-BF68-85BD2B2D9587}" presName="txThree" presStyleLbl="node3" presStyleIdx="0" presStyleCnt="1">
        <dgm:presLayoutVars>
          <dgm:chPref val="3"/>
        </dgm:presLayoutVars>
      </dgm:prSet>
      <dgm:spPr/>
    </dgm:pt>
    <dgm:pt modelId="{5D2D954B-94BA-B94C-AA33-6B7C12D704DB}" type="pres">
      <dgm:prSet presAssocID="{57E10DDE-EF0B-4D9A-BF68-85BD2B2D9587}" presName="parTransThree" presStyleCnt="0"/>
      <dgm:spPr/>
    </dgm:pt>
    <dgm:pt modelId="{E6219422-97B6-0F41-9379-4FB08D251D77}" type="pres">
      <dgm:prSet presAssocID="{57E10DDE-EF0B-4D9A-BF68-85BD2B2D9587}" presName="horzThree" presStyleCnt="0"/>
      <dgm:spPr/>
    </dgm:pt>
    <dgm:pt modelId="{7FD82A97-82B1-D34A-869B-01D288D16B4F}" type="pres">
      <dgm:prSet presAssocID="{54E8B952-5115-EA44-813D-248A776C0B34}" presName="vertFour" presStyleCnt="0">
        <dgm:presLayoutVars>
          <dgm:chPref val="3"/>
        </dgm:presLayoutVars>
      </dgm:prSet>
      <dgm:spPr/>
    </dgm:pt>
    <dgm:pt modelId="{E9091397-7AFE-3D43-9EC0-D3062E58AABF}" type="pres">
      <dgm:prSet presAssocID="{54E8B952-5115-EA44-813D-248A776C0B34}" presName="txFour" presStyleLbl="node4" presStyleIdx="0" presStyleCnt="2">
        <dgm:presLayoutVars>
          <dgm:chPref val="3"/>
        </dgm:presLayoutVars>
      </dgm:prSet>
      <dgm:spPr/>
    </dgm:pt>
    <dgm:pt modelId="{55621E31-8772-C642-A707-CF191D22136E}" type="pres">
      <dgm:prSet presAssocID="{54E8B952-5115-EA44-813D-248A776C0B34}" presName="horzFour" presStyleCnt="0"/>
      <dgm:spPr/>
    </dgm:pt>
    <dgm:pt modelId="{192B0CD9-55BC-DB4D-9702-18A9FE572242}" type="pres">
      <dgm:prSet presAssocID="{493F3FE2-F63B-E942-BFFB-092D6E879FD7}" presName="sibSpaceFour" presStyleCnt="0"/>
      <dgm:spPr/>
    </dgm:pt>
    <dgm:pt modelId="{83DFB383-182E-3A40-B34A-667B25356BBD}" type="pres">
      <dgm:prSet presAssocID="{DF930FC8-A757-48DB-B6F6-CE3913F33DA1}" presName="vertFour" presStyleCnt="0">
        <dgm:presLayoutVars>
          <dgm:chPref val="3"/>
        </dgm:presLayoutVars>
      </dgm:prSet>
      <dgm:spPr/>
    </dgm:pt>
    <dgm:pt modelId="{0893B995-4DB9-3C41-A2E8-D2ACF10AABA5}" type="pres">
      <dgm:prSet presAssocID="{DF930FC8-A757-48DB-B6F6-CE3913F33DA1}" presName="txFour" presStyleLbl="node4" presStyleIdx="1" presStyleCnt="2">
        <dgm:presLayoutVars>
          <dgm:chPref val="3"/>
        </dgm:presLayoutVars>
      </dgm:prSet>
      <dgm:spPr/>
    </dgm:pt>
    <dgm:pt modelId="{803EDF31-5A79-024D-B0D9-1B1C4CAD7D40}" type="pres">
      <dgm:prSet presAssocID="{DF930FC8-A757-48DB-B6F6-CE3913F33DA1}" presName="horzFour" presStyleCnt="0"/>
      <dgm:spPr/>
    </dgm:pt>
  </dgm:ptLst>
  <dgm:cxnLst>
    <dgm:cxn modelId="{A59CEA0E-93BC-4FC4-82E5-2788576AC566}" srcId="{57E10DDE-EF0B-4D9A-BF68-85BD2B2D9587}" destId="{DF930FC8-A757-48DB-B6F6-CE3913F33DA1}" srcOrd="1" destOrd="0" parTransId="{E2A19B9E-3327-4D88-A8BD-31C656A2087A}" sibTransId="{883BB0DC-A1CC-4E6E-A889-2775541255AF}"/>
    <dgm:cxn modelId="{8569A563-7971-4BF8-B41E-C59E85389F44}" type="presOf" srcId="{87C1B298-8E3B-491B-AF62-872FF549881E}" destId="{9E1DB811-242A-4969-B651-9B38E91901EB}" srcOrd="0" destOrd="0" presId="urn:microsoft.com/office/officeart/2005/8/layout/architecture"/>
    <dgm:cxn modelId="{377E6147-1FE0-E246-84A9-15234B7403AB}" type="presOf" srcId="{DF930FC8-A757-48DB-B6F6-CE3913F33DA1}" destId="{0893B995-4DB9-3C41-A2E8-D2ACF10AABA5}" srcOrd="0" destOrd="0" presId="urn:microsoft.com/office/officeart/2005/8/layout/architecture"/>
    <dgm:cxn modelId="{6585CD6B-1734-4873-B305-3836AEB21CD4}" srcId="{0927D0D4-6BB9-40A8-B64B-0A4394B2E45D}" destId="{D25BA164-4585-438A-9730-1896047ECEDB}" srcOrd="0" destOrd="0" parTransId="{0560B974-2CA2-47A8-B596-2BA42C292C66}" sibTransId="{3BC6352F-DE83-4566-BFC0-9E369ED96EB1}"/>
    <dgm:cxn modelId="{31E06070-FF2C-47BC-A7AF-5DEA5D14BF8C}" srcId="{87C1B298-8E3B-491B-AF62-872FF549881E}" destId="{57E10DDE-EF0B-4D9A-BF68-85BD2B2D9587}" srcOrd="0" destOrd="0" parTransId="{EC7F67C8-96D9-48AB-8B6F-1767E926334D}" sibTransId="{110DD0FB-36E3-4FA8-AC3C-078960926D10}"/>
    <dgm:cxn modelId="{3C72D782-6332-8C43-8D97-DE1E179EABDC}" type="presOf" srcId="{54E8B952-5115-EA44-813D-248A776C0B34}" destId="{E9091397-7AFE-3D43-9EC0-D3062E58AABF}" srcOrd="0" destOrd="0" presId="urn:microsoft.com/office/officeart/2005/8/layout/architecture"/>
    <dgm:cxn modelId="{98494696-A67F-7048-AD17-9962B67E549A}" type="presOf" srcId="{57E10DDE-EF0B-4D9A-BF68-85BD2B2D9587}" destId="{86E1758D-A33D-0C41-B89B-88E1B24C0223}" srcOrd="0" destOrd="0" presId="urn:microsoft.com/office/officeart/2005/8/layout/architecture"/>
    <dgm:cxn modelId="{4FE21FC9-5D44-4B51-AF10-0A20A204B8C0}" srcId="{D25BA164-4585-438A-9730-1896047ECEDB}" destId="{87C1B298-8E3B-491B-AF62-872FF549881E}" srcOrd="0" destOrd="0" parTransId="{01A9300E-6655-4C68-BE10-466EFF7C5442}" sibTransId="{E55A86E5-9531-4F3E-93C9-7D5F0544D615}"/>
    <dgm:cxn modelId="{25631BE9-1983-4550-A324-0C8217B06314}" type="presOf" srcId="{D25BA164-4585-438A-9730-1896047ECEDB}" destId="{ED68A1E2-6A7C-4F96-BB71-7A528AD2785C}" srcOrd="0" destOrd="0" presId="urn:microsoft.com/office/officeart/2005/8/layout/architecture"/>
    <dgm:cxn modelId="{7C247AE9-8E12-402E-B250-3661C9883B21}" type="presOf" srcId="{0927D0D4-6BB9-40A8-B64B-0A4394B2E45D}" destId="{3DC1C819-A779-4AB1-B765-F600A54C98FC}" srcOrd="0" destOrd="0" presId="urn:microsoft.com/office/officeart/2005/8/layout/architecture"/>
    <dgm:cxn modelId="{2833DAF1-9A21-E146-9718-2C0C78735AE9}" srcId="{57E10DDE-EF0B-4D9A-BF68-85BD2B2D9587}" destId="{54E8B952-5115-EA44-813D-248A776C0B34}" srcOrd="0" destOrd="0" parTransId="{62B725FE-C8DA-C946-9494-427DC1A20C47}" sibTransId="{493F3FE2-F63B-E942-BFFB-092D6E879FD7}"/>
    <dgm:cxn modelId="{18260D0B-6E91-41DC-A303-2A55B664D88C}" type="presParOf" srcId="{3DC1C819-A779-4AB1-B765-F600A54C98FC}" destId="{3A4780CD-A50B-4C87-8EB4-945A2371F0F0}" srcOrd="0" destOrd="0" presId="urn:microsoft.com/office/officeart/2005/8/layout/architecture"/>
    <dgm:cxn modelId="{500A8958-A93D-428E-9B03-A42DC08754BE}" type="presParOf" srcId="{3A4780CD-A50B-4C87-8EB4-945A2371F0F0}" destId="{ED68A1E2-6A7C-4F96-BB71-7A528AD2785C}" srcOrd="0" destOrd="0" presId="urn:microsoft.com/office/officeart/2005/8/layout/architecture"/>
    <dgm:cxn modelId="{F03B6015-C44E-4050-B5C1-D40ED6931797}" type="presParOf" srcId="{3A4780CD-A50B-4C87-8EB4-945A2371F0F0}" destId="{8FC10DAC-70CD-4180-B822-695DE77DD01E}" srcOrd="1" destOrd="0" presId="urn:microsoft.com/office/officeart/2005/8/layout/architecture"/>
    <dgm:cxn modelId="{9A61EBAA-AD94-4244-8E42-0344BF1003DE}" type="presParOf" srcId="{3A4780CD-A50B-4C87-8EB4-945A2371F0F0}" destId="{3C007275-D5C6-41F9-AF6F-BEAB48B3DC58}" srcOrd="2" destOrd="0" presId="urn:microsoft.com/office/officeart/2005/8/layout/architecture"/>
    <dgm:cxn modelId="{59041F36-0A52-479F-8FDE-749AD46109E8}" type="presParOf" srcId="{3C007275-D5C6-41F9-AF6F-BEAB48B3DC58}" destId="{D69B1CB6-4597-4372-AA74-311AA33EB915}" srcOrd="0" destOrd="0" presId="urn:microsoft.com/office/officeart/2005/8/layout/architecture"/>
    <dgm:cxn modelId="{FDD88ACE-2679-4386-B3E1-0126848D7F87}" type="presParOf" srcId="{D69B1CB6-4597-4372-AA74-311AA33EB915}" destId="{9E1DB811-242A-4969-B651-9B38E91901EB}" srcOrd="0" destOrd="0" presId="urn:microsoft.com/office/officeart/2005/8/layout/architecture"/>
    <dgm:cxn modelId="{7FB8E37D-501D-4DE6-9622-B8634C79B323}" type="presParOf" srcId="{D69B1CB6-4597-4372-AA74-311AA33EB915}" destId="{47C7F51A-95D9-473E-933D-88DCCEDF6531}" srcOrd="1" destOrd="0" presId="urn:microsoft.com/office/officeart/2005/8/layout/architecture"/>
    <dgm:cxn modelId="{1C0C15CE-2854-4EF6-89D8-FA3A2900BD6A}" type="presParOf" srcId="{D69B1CB6-4597-4372-AA74-311AA33EB915}" destId="{FAF16655-C60A-4CED-941B-E3F743D6111A}" srcOrd="2" destOrd="0" presId="urn:microsoft.com/office/officeart/2005/8/layout/architecture"/>
    <dgm:cxn modelId="{C56B72E5-7123-0B46-8383-D859E40D14CB}" type="presParOf" srcId="{FAF16655-C60A-4CED-941B-E3F743D6111A}" destId="{7E443C8B-4F3C-8D4D-85A4-A7AA4A0FEE9F}" srcOrd="0" destOrd="0" presId="urn:microsoft.com/office/officeart/2005/8/layout/architecture"/>
    <dgm:cxn modelId="{7277CB23-77C8-DD46-86B8-5C75084AD2B7}" type="presParOf" srcId="{7E443C8B-4F3C-8D4D-85A4-A7AA4A0FEE9F}" destId="{86E1758D-A33D-0C41-B89B-88E1B24C0223}" srcOrd="0" destOrd="0" presId="urn:microsoft.com/office/officeart/2005/8/layout/architecture"/>
    <dgm:cxn modelId="{2F6EFF4C-8F3C-7C47-995E-A51D199A4BB4}" type="presParOf" srcId="{7E443C8B-4F3C-8D4D-85A4-A7AA4A0FEE9F}" destId="{5D2D954B-94BA-B94C-AA33-6B7C12D704DB}" srcOrd="1" destOrd="0" presId="urn:microsoft.com/office/officeart/2005/8/layout/architecture"/>
    <dgm:cxn modelId="{FC5BEEA7-EED5-C84E-817F-8F7E96EA1A9A}" type="presParOf" srcId="{7E443C8B-4F3C-8D4D-85A4-A7AA4A0FEE9F}" destId="{E6219422-97B6-0F41-9379-4FB08D251D77}" srcOrd="2" destOrd="0" presId="urn:microsoft.com/office/officeart/2005/8/layout/architecture"/>
    <dgm:cxn modelId="{7296D8FA-571C-6749-AF03-8A006550FCD1}" type="presParOf" srcId="{E6219422-97B6-0F41-9379-4FB08D251D77}" destId="{7FD82A97-82B1-D34A-869B-01D288D16B4F}" srcOrd="0" destOrd="0" presId="urn:microsoft.com/office/officeart/2005/8/layout/architecture"/>
    <dgm:cxn modelId="{5E502C97-D1AA-614D-9EB6-7170BE145A06}" type="presParOf" srcId="{7FD82A97-82B1-D34A-869B-01D288D16B4F}" destId="{E9091397-7AFE-3D43-9EC0-D3062E58AABF}" srcOrd="0" destOrd="0" presId="urn:microsoft.com/office/officeart/2005/8/layout/architecture"/>
    <dgm:cxn modelId="{CDB7C5E7-755F-FF49-AF79-5A2B8AC6045A}" type="presParOf" srcId="{7FD82A97-82B1-D34A-869B-01D288D16B4F}" destId="{55621E31-8772-C642-A707-CF191D22136E}" srcOrd="1" destOrd="0" presId="urn:microsoft.com/office/officeart/2005/8/layout/architecture"/>
    <dgm:cxn modelId="{33D2B484-97FE-2842-9702-1463AF6F909D}" type="presParOf" srcId="{E6219422-97B6-0F41-9379-4FB08D251D77}" destId="{192B0CD9-55BC-DB4D-9702-18A9FE572242}" srcOrd="1" destOrd="0" presId="urn:microsoft.com/office/officeart/2005/8/layout/architecture"/>
    <dgm:cxn modelId="{6C06394E-8285-5847-8BF4-52756BAB1F60}" type="presParOf" srcId="{E6219422-97B6-0F41-9379-4FB08D251D77}" destId="{83DFB383-182E-3A40-B34A-667B25356BBD}" srcOrd="2" destOrd="0" presId="urn:microsoft.com/office/officeart/2005/8/layout/architecture"/>
    <dgm:cxn modelId="{F2EA8330-AE93-F842-B456-37D1A9FF4292}" type="presParOf" srcId="{83DFB383-182E-3A40-B34A-667B25356BBD}" destId="{0893B995-4DB9-3C41-A2E8-D2ACF10AABA5}" srcOrd="0" destOrd="0" presId="urn:microsoft.com/office/officeart/2005/8/layout/architecture"/>
    <dgm:cxn modelId="{751A63DD-E718-A64E-8603-4E37BFFFE334}" type="presParOf" srcId="{83DFB383-182E-3A40-B34A-667B25356BBD}" destId="{803EDF31-5A79-024D-B0D9-1B1C4CAD7D40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8A1E2-6A7C-4F96-BB71-7A528AD2785C}">
      <dsp:nvSpPr>
        <dsp:cNvPr id="0" name=""/>
        <dsp:cNvSpPr/>
      </dsp:nvSpPr>
      <dsp:spPr>
        <a:xfrm>
          <a:off x="931" y="3259770"/>
          <a:ext cx="5247733" cy="10161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solidFill>
            <a:srgbClr val="ED7D31"/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1"/>
              </a:solidFill>
            </a:rPr>
            <a:t>Hosting Environment (OS, Dependencies, etc.)</a:t>
          </a:r>
        </a:p>
      </dsp:txBody>
      <dsp:txXfrm>
        <a:off x="30693" y="3289532"/>
        <a:ext cx="5188209" cy="956640"/>
      </dsp:txXfrm>
    </dsp:sp>
    <dsp:sp modelId="{9E1DB811-242A-4969-B651-9B38E91901EB}">
      <dsp:nvSpPr>
        <dsp:cNvPr id="0" name=""/>
        <dsp:cNvSpPr/>
      </dsp:nvSpPr>
      <dsp:spPr>
        <a:xfrm>
          <a:off x="931" y="2173771"/>
          <a:ext cx="5247733" cy="101616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solidFill>
            <a:srgbClr val="FFC000"/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solidFill>
                <a:schemeClr val="tx1"/>
              </a:solidFill>
            </a:rPr>
            <a:t>Open Source T&amp;C</a:t>
          </a:r>
        </a:p>
      </dsp:txBody>
      <dsp:txXfrm>
        <a:off x="30693" y="2203533"/>
        <a:ext cx="5188209" cy="956640"/>
      </dsp:txXfrm>
    </dsp:sp>
    <dsp:sp modelId="{86E1758D-A33D-0C41-B89B-88E1B24C0223}">
      <dsp:nvSpPr>
        <dsp:cNvPr id="0" name=""/>
        <dsp:cNvSpPr/>
      </dsp:nvSpPr>
      <dsp:spPr>
        <a:xfrm>
          <a:off x="931" y="1087773"/>
          <a:ext cx="5247733" cy="1016164"/>
        </a:xfrm>
        <a:prstGeom prst="roundRect">
          <a:avLst>
            <a:gd name="adj" fmla="val 10000"/>
          </a:avLst>
        </a:prstGeom>
        <a:solidFill>
          <a:srgbClr val="4773C0"/>
        </a:solidFill>
        <a:ln>
          <a:solidFill>
            <a:srgbClr val="4773C0"/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Open MCT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(NASA Open Source)</a:t>
          </a:r>
        </a:p>
      </dsp:txBody>
      <dsp:txXfrm>
        <a:off x="30693" y="1117535"/>
        <a:ext cx="5188209" cy="956640"/>
      </dsp:txXfrm>
    </dsp:sp>
    <dsp:sp modelId="{E9091397-7AFE-3D43-9EC0-D3062E58AABF}">
      <dsp:nvSpPr>
        <dsp:cNvPr id="0" name=""/>
        <dsp:cNvSpPr/>
      </dsp:nvSpPr>
      <dsp:spPr>
        <a:xfrm>
          <a:off x="931" y="1774"/>
          <a:ext cx="2596602" cy="1016164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Agency-Specific Plugins</a:t>
          </a:r>
        </a:p>
      </dsp:txBody>
      <dsp:txXfrm>
        <a:off x="30693" y="31536"/>
        <a:ext cx="2537078" cy="956640"/>
      </dsp:txXfrm>
    </dsp:sp>
    <dsp:sp modelId="{0893B995-4DB9-3C41-A2E8-D2ACF10AABA5}">
      <dsp:nvSpPr>
        <dsp:cNvPr id="0" name=""/>
        <dsp:cNvSpPr/>
      </dsp:nvSpPr>
      <dsp:spPr>
        <a:xfrm>
          <a:off x="2652062" y="1774"/>
          <a:ext cx="2596602" cy="1016164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>
          <a:solidFill>
            <a:schemeClr val="bg1">
              <a:lumMod val="65000"/>
            </a:schemeClr>
          </a:soli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solidFill>
                <a:schemeClr val="tx1"/>
              </a:solidFill>
            </a:rPr>
            <a:t>Mission- Specific Plugins</a:t>
          </a:r>
        </a:p>
      </dsp:txBody>
      <dsp:txXfrm>
        <a:off x="2681824" y="31536"/>
        <a:ext cx="2537078" cy="9566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0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9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75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940A655-39C2-C440-8C78-A02FFEA9F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72CC95E-30A4-D744-8BC0-DDA2BE0BB564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7169023" y="2944143"/>
            <a:ext cx="4627386" cy="369332"/>
          </a:xfrm>
        </p:spPr>
        <p:txBody>
          <a:bodyPr wrap="square">
            <a:spAutoFit/>
          </a:bodyPr>
          <a:lstStyle>
            <a:lvl1pPr marL="0" indent="0" algn="r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D47075F-005D-B049-804E-5D4A16810F76}"/>
              </a:ext>
            </a:extLst>
          </p:cNvPr>
          <p:cNvGrpSpPr/>
          <p:nvPr userDrawn="1"/>
        </p:nvGrpSpPr>
        <p:grpSpPr>
          <a:xfrm>
            <a:off x="-473777" y="-14868"/>
            <a:ext cx="3197522" cy="6876906"/>
            <a:chOff x="-473777" y="-18943"/>
            <a:chExt cx="3197522" cy="68769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D3C9845-6142-6944-B4C8-7AE382A33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18943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97000">
                  <a:srgbClr val="00A4D2"/>
                </a:gs>
                <a:gs pos="1000">
                  <a:srgbClr val="006B9E"/>
                </a:gs>
              </a:gsLst>
              <a:lin ang="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3286E11-BB68-E34C-B955-23C6473B3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6B9E"/>
                </a:gs>
                <a:gs pos="70000">
                  <a:srgbClr val="0096C5"/>
                </a:gs>
              </a:gsLst>
              <a:lin ang="21594000" scaled="0"/>
              <a:tileRect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3911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453" y="1104144"/>
            <a:ext cx="6678105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939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291F45-8D6E-EE48-B4F9-41CA02F028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2933700" cy="685800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DE2DF47A-D431-2C41-B382-D818556703BB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gradFill flip="none" rotWithShape="1">
            <a:gsLst>
              <a:gs pos="93000">
                <a:srgbClr val="113B4B"/>
              </a:gs>
              <a:gs pos="57000">
                <a:schemeClr val="tx1"/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4907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53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4AE79D-A007-E442-AC4D-609993DBC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86937-917B-E04B-88AB-241DA3F4DCBA}"/>
              </a:ext>
            </a:extLst>
          </p:cNvPr>
          <p:cNvGrpSpPr/>
          <p:nvPr userDrawn="1"/>
        </p:nvGrpSpPr>
        <p:grpSpPr>
          <a:xfrm>
            <a:off x="512725" y="-15373"/>
            <a:ext cx="4621246" cy="6873373"/>
            <a:chOff x="8077201" y="2376488"/>
            <a:chExt cx="2759074" cy="4103687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057F092E-2907-0A43-8235-FC20F769D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97000">
                  <a:srgbClr val="006B9E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90B7AEBF-B3C6-EA4D-B7C3-C52D74512B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81000">
                  <a:srgbClr val="006B9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1362DA-2B54-AD4B-825A-ED5BE2D5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0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A96E796-C9A7-F94B-9804-98FCA10AF72E}"/>
              </a:ext>
            </a:extLst>
          </p:cNvPr>
          <p:cNvSpPr/>
          <p:nvPr userDrawn="1"/>
        </p:nvSpPr>
        <p:spPr>
          <a:xfrm>
            <a:off x="0" y="-15373"/>
            <a:ext cx="12192000" cy="6858000"/>
          </a:xfrm>
          <a:prstGeom prst="rect">
            <a:avLst/>
          </a:prstGeom>
          <a:solidFill>
            <a:srgbClr val="19405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EE6039-CCFF-D247-845A-44FF4F9D6D90}"/>
              </a:ext>
            </a:extLst>
          </p:cNvPr>
          <p:cNvSpPr/>
          <p:nvPr userDrawn="1"/>
        </p:nvSpPr>
        <p:spPr>
          <a:xfrm>
            <a:off x="0" y="182880"/>
            <a:ext cx="12192000" cy="632073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3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38E2205-92B8-354B-9D44-3C0E6D325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8447527-70EF-D040-8891-E6FBA1D9A7C3}"/>
              </a:ext>
            </a:extLst>
          </p:cNvPr>
          <p:cNvGrpSpPr/>
          <p:nvPr userDrawn="1"/>
        </p:nvGrpSpPr>
        <p:grpSpPr>
          <a:xfrm>
            <a:off x="516442" y="-15373"/>
            <a:ext cx="4621246" cy="6873373"/>
            <a:chOff x="8077201" y="2376488"/>
            <a:chExt cx="2759074" cy="4103687"/>
          </a:xfrm>
        </p:grpSpPr>
        <p:sp>
          <p:nvSpPr>
            <p:cNvPr id="11" name="Freeform 16">
              <a:extLst>
                <a:ext uri="{FF2B5EF4-FFF2-40B4-BE49-F238E27FC236}">
                  <a16:creationId xmlns:a16="http://schemas.microsoft.com/office/drawing/2014/main" id="{4B407511-9026-994E-B861-0BBC16A86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97000">
                  <a:srgbClr val="006B9E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9A09F63E-F4C2-4F4B-AFB8-1F6FDC111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0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DC588A4C-F17F-3441-AFD6-BEB6ED799D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00A4D2"/>
                </a:gs>
                <a:gs pos="81000">
                  <a:srgbClr val="006B9E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A5B31-DD24-6F4F-861E-6302DC75C5CC}"/>
              </a:ext>
            </a:extLst>
          </p:cNvPr>
          <p:cNvSpPr/>
          <p:nvPr userDrawn="1"/>
        </p:nvSpPr>
        <p:spPr>
          <a:xfrm>
            <a:off x="0" y="-15373"/>
            <a:ext cx="12192000" cy="6858000"/>
          </a:xfrm>
          <a:prstGeom prst="rect">
            <a:avLst/>
          </a:prstGeom>
          <a:solidFill>
            <a:srgbClr val="19405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DECC2AD0-9452-684A-9802-A7E12BA97DE7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</p:spPr>
        <p:txBody>
          <a:bodyPr/>
          <a:lstStyle>
            <a:lvl1pPr>
              <a:defRPr>
                <a:solidFill>
                  <a:srgbClr val="81C0D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EFFC5-5041-FA46-A5C7-EF57F760E1BD}"/>
              </a:ext>
            </a:extLst>
          </p:cNvPr>
          <p:cNvSpPr/>
          <p:nvPr userDrawn="1"/>
        </p:nvSpPr>
        <p:spPr>
          <a:xfrm>
            <a:off x="0" y="189365"/>
            <a:ext cx="12192000" cy="632073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214710"/>
            <a:ext cx="6169057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827146"/>
            <a:ext cx="6169058" cy="1200329"/>
          </a:xfrm>
        </p:spPr>
        <p:txBody>
          <a:bodyPr>
            <a:spAutoFit/>
          </a:bodyPr>
          <a:lstStyle>
            <a:lvl1pPr>
              <a:defRPr>
                <a:solidFill>
                  <a:srgbClr val="8BC1D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DE16976-1647-A749-93B5-1550BB8080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9963EB-3FD6-8842-A608-CF57453D46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1680543-65F1-2544-9982-76F2CA2B0DBD}"/>
              </a:ext>
            </a:extLst>
          </p:cNvPr>
          <p:cNvSpPr/>
          <p:nvPr userDrawn="1"/>
        </p:nvSpPr>
        <p:spPr>
          <a:xfrm>
            <a:off x="0" y="2621282"/>
            <a:ext cx="12192000" cy="1713654"/>
          </a:xfrm>
          <a:prstGeom prst="rect">
            <a:avLst/>
          </a:prstGeom>
          <a:gradFill flip="none" rotWithShape="1">
            <a:gsLst>
              <a:gs pos="99000">
                <a:srgbClr val="006B9E">
                  <a:alpha val="70000"/>
                </a:srgbClr>
              </a:gs>
              <a:gs pos="85000">
                <a:srgbClr val="00A4D2">
                  <a:alpha val="90000"/>
                </a:srgbClr>
              </a:gs>
              <a:gs pos="51000">
                <a:srgbClr val="00A0CE">
                  <a:alpha val="91000"/>
                </a:srgbClr>
              </a:gs>
              <a:gs pos="14000">
                <a:srgbClr val="00A4D2">
                  <a:alpha val="90000"/>
                </a:srgbClr>
              </a:gs>
              <a:gs pos="0">
                <a:srgbClr val="006B9E">
                  <a:alpha val="7200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180594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88685A74-EB09-424A-AA9B-5418F2407945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3000">
                <a:srgbClr val="113B4B"/>
              </a:gs>
              <a:gs pos="54000">
                <a:schemeClr val="tx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85020" cy="646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96BEC7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EAF7CA5-B3A2-C342-B398-400254ED824C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gradFill flip="none" rotWithShape="1">
            <a:gsLst>
              <a:gs pos="97000">
                <a:srgbClr val="9BB2C6">
                  <a:alpha val="37000"/>
                </a:srgbClr>
              </a:gs>
              <a:gs pos="54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10678" cy="646331"/>
          </a:xfrm>
        </p:spPr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fld id="{89992BE1-4848-D943-B519-7D7229562BFA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1415A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98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E2022B-032F-C245-A6C4-D8EDEE3CD65C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E534795-5F96-674F-9913-75A835B2AA8C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F57F9ED-D8AC-4447-8B49-413C94A1F07E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762F6A8A-D357-0B41-845F-58E66B141203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FD414-97F5-4349-956F-7065147EBD6A}" type="datetime1">
              <a:rPr lang="en-US" smtClean="0"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A17D21-5340-7044-A03E-650CE835C1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78" y="1245"/>
            <a:ext cx="12185043" cy="6855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34591A-D9A6-2846-A71B-18E9C65E67B4}"/>
              </a:ext>
            </a:extLst>
          </p:cNvPr>
          <p:cNvSpPr txBox="1"/>
          <p:nvPr userDrawn="1"/>
        </p:nvSpPr>
        <p:spPr>
          <a:xfrm>
            <a:off x="7315201" y="226577"/>
            <a:ext cx="4661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0" i="0">
                <a:solidFill>
                  <a:schemeClr val="bg1"/>
                </a:solidFill>
                <a:latin typeface="Helvetica" pitchFamily="2" charset="0"/>
              </a:rPr>
              <a:t>VIPER </a:t>
            </a:r>
            <a:r>
              <a:rPr lang="en-US" sz="2000" b="0" i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Mission Systems</a:t>
            </a:r>
          </a:p>
        </p:txBody>
      </p:sp>
    </p:spTree>
    <p:extLst>
      <p:ext uri="{BB962C8B-B14F-4D97-AF65-F5344CB8AC3E}">
        <p14:creationId xmlns:p14="http://schemas.microsoft.com/office/powerpoint/2010/main" val="4177361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D8E97-AECB-C442-AAD9-6DFCE866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57FB4-DC0C-CC40-B96D-85B986D1E87A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53878-C0D7-7A40-952B-0B666A34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1A293E-1EBB-264E-8ABB-4961185A6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0BC75-825A-3E4B-B06F-66B4E66E7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28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Body Level One…"/>
          <p:cNvSpPr txBox="1">
            <a:spLocks noGrp="1"/>
          </p:cNvSpPr>
          <p:nvPr>
            <p:ph type="body" idx="1"/>
          </p:nvPr>
        </p:nvSpPr>
        <p:spPr>
          <a:xfrm>
            <a:off x="4901939" y="2214710"/>
            <a:ext cx="6678104" cy="1623008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69" name="Q:\ILN\Graphics\Logos\NASA_Meatball.png" descr="Q:\ILN\Graphics\Logos\NASA_Meatb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88" y="109810"/>
            <a:ext cx="602573" cy="498406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136135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02028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24D441E-535C-BF49-8364-A41C5356F2C4}"/>
              </a:ext>
            </a:extLst>
          </p:cNvPr>
          <p:cNvGrpSpPr/>
          <p:nvPr userDrawn="1"/>
        </p:nvGrpSpPr>
        <p:grpSpPr>
          <a:xfrm>
            <a:off x="-422655" y="-20111"/>
            <a:ext cx="12618352" cy="6895634"/>
            <a:chOff x="-422655" y="-20075"/>
            <a:chExt cx="12618352" cy="68815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1FD2BA-4C50-0B4F-A642-20322DE6FC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/>
            <a:srcRect/>
            <a:stretch/>
          </p:blipFill>
          <p:spPr>
            <a:xfrm>
              <a:off x="-13253" y="-20075"/>
              <a:ext cx="5261113" cy="6881505"/>
            </a:xfrm>
            <a:prstGeom prst="rect">
              <a:avLst/>
            </a:prstGeom>
          </p:spPr>
        </p:pic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A39346B6-6331-E24C-B042-35D45FE6E6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22655" y="-1827"/>
              <a:ext cx="2071478" cy="6859828"/>
            </a:xfrm>
            <a:custGeom>
              <a:avLst/>
              <a:gdLst>
                <a:gd name="T0" fmla="*/ 417 w 652"/>
                <a:gd name="T1" fmla="*/ 298 h 2160"/>
                <a:gd name="T2" fmla="*/ 566 w 652"/>
                <a:gd name="T3" fmla="*/ 0 h 2160"/>
                <a:gd name="T4" fmla="*/ 126 w 652"/>
                <a:gd name="T5" fmla="*/ 0 h 2160"/>
                <a:gd name="T6" fmla="*/ 126 w 652"/>
                <a:gd name="T7" fmla="*/ 2160 h 2160"/>
                <a:gd name="T8" fmla="*/ 475 w 652"/>
                <a:gd name="T9" fmla="*/ 2160 h 2160"/>
                <a:gd name="T10" fmla="*/ 309 w 652"/>
                <a:gd name="T11" fmla="*/ 1515 h 2160"/>
                <a:gd name="T12" fmla="*/ 595 w 652"/>
                <a:gd name="T13" fmla="*/ 2160 h 2160"/>
                <a:gd name="T14" fmla="*/ 652 w 652"/>
                <a:gd name="T15" fmla="*/ 2160 h 2160"/>
                <a:gd name="T16" fmla="*/ 417 w 652"/>
                <a:gd name="T17" fmla="*/ 298 h 2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2" h="2160">
                  <a:moveTo>
                    <a:pt x="417" y="298"/>
                  </a:moveTo>
                  <a:cubicBezTo>
                    <a:pt x="464" y="189"/>
                    <a:pt x="512" y="94"/>
                    <a:pt x="56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2160"/>
                    <a:pt x="126" y="2160"/>
                    <a:pt x="126" y="2160"/>
                  </a:cubicBezTo>
                  <a:cubicBezTo>
                    <a:pt x="475" y="2160"/>
                    <a:pt x="475" y="2160"/>
                    <a:pt x="475" y="2160"/>
                  </a:cubicBezTo>
                  <a:cubicBezTo>
                    <a:pt x="324" y="1797"/>
                    <a:pt x="309" y="1515"/>
                    <a:pt x="309" y="1515"/>
                  </a:cubicBezTo>
                  <a:cubicBezTo>
                    <a:pt x="372" y="1772"/>
                    <a:pt x="476" y="1986"/>
                    <a:pt x="595" y="2160"/>
                  </a:cubicBezTo>
                  <a:cubicBezTo>
                    <a:pt x="652" y="2160"/>
                    <a:pt x="652" y="2160"/>
                    <a:pt x="652" y="2160"/>
                  </a:cubicBezTo>
                  <a:cubicBezTo>
                    <a:pt x="0" y="1268"/>
                    <a:pt x="417" y="298"/>
                    <a:pt x="417" y="298"/>
                  </a:cubicBezTo>
                  <a:close/>
                </a:path>
              </a:pathLst>
            </a:custGeom>
            <a:gradFill>
              <a:gsLst>
                <a:gs pos="95000">
                  <a:srgbClr val="15495C"/>
                </a:gs>
                <a:gs pos="0">
                  <a:schemeClr val="tx1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DBD1FB51-2DD7-6D45-B41F-6F9CF070D7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90927" y="1"/>
              <a:ext cx="10704770" cy="6859828"/>
            </a:xfrm>
            <a:custGeom>
              <a:avLst/>
              <a:gdLst>
                <a:gd name="T0" fmla="*/ 1146 w 3370"/>
                <a:gd name="T1" fmla="*/ 0 h 2161"/>
                <a:gd name="T2" fmla="*/ 705 w 3370"/>
                <a:gd name="T3" fmla="*/ 1933 h 2161"/>
                <a:gd name="T4" fmla="*/ 511 w 3370"/>
                <a:gd name="T5" fmla="*/ 1 h 2161"/>
                <a:gd name="T6" fmla="*/ 420 w 3370"/>
                <a:gd name="T7" fmla="*/ 1 h 2161"/>
                <a:gd name="T8" fmla="*/ 650 w 3370"/>
                <a:gd name="T9" fmla="*/ 1903 h 2161"/>
                <a:gd name="T10" fmla="*/ 888 w 3370"/>
                <a:gd name="T11" fmla="*/ 2161 h 2161"/>
                <a:gd name="T12" fmla="*/ 3370 w 3370"/>
                <a:gd name="T13" fmla="*/ 2161 h 2161"/>
                <a:gd name="T14" fmla="*/ 3370 w 3370"/>
                <a:gd name="T15" fmla="*/ 0 h 2161"/>
                <a:gd name="T16" fmla="*/ 1146 w 3370"/>
                <a:gd name="T17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70" h="2161">
                  <a:moveTo>
                    <a:pt x="1146" y="0"/>
                  </a:moveTo>
                  <a:cubicBezTo>
                    <a:pt x="143" y="904"/>
                    <a:pt x="705" y="1933"/>
                    <a:pt x="705" y="1933"/>
                  </a:cubicBezTo>
                  <a:cubicBezTo>
                    <a:pt x="192" y="1139"/>
                    <a:pt x="296" y="464"/>
                    <a:pt x="511" y="1"/>
                  </a:cubicBezTo>
                  <a:cubicBezTo>
                    <a:pt x="512" y="0"/>
                    <a:pt x="420" y="1"/>
                    <a:pt x="420" y="1"/>
                  </a:cubicBezTo>
                  <a:cubicBezTo>
                    <a:pt x="0" y="1063"/>
                    <a:pt x="650" y="1903"/>
                    <a:pt x="650" y="1903"/>
                  </a:cubicBezTo>
                  <a:cubicBezTo>
                    <a:pt x="729" y="2000"/>
                    <a:pt x="808" y="2085"/>
                    <a:pt x="888" y="2161"/>
                  </a:cubicBezTo>
                  <a:cubicBezTo>
                    <a:pt x="3370" y="2161"/>
                    <a:pt x="3370" y="2161"/>
                    <a:pt x="3370" y="2161"/>
                  </a:cubicBezTo>
                  <a:cubicBezTo>
                    <a:pt x="3370" y="0"/>
                    <a:pt x="3370" y="0"/>
                    <a:pt x="3370" y="0"/>
                  </a:cubicBezTo>
                  <a:lnTo>
                    <a:pt x="1146" y="0"/>
                  </a:lnTo>
                  <a:close/>
                </a:path>
              </a:pathLst>
            </a:custGeom>
            <a:gradFill flip="none" rotWithShape="1">
              <a:gsLst>
                <a:gs pos="93000">
                  <a:srgbClr val="0F3847"/>
                </a:gs>
                <a:gs pos="60000">
                  <a:schemeClr val="tx1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1C0D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265B34-5576-8945-9C09-BFD5396E40FC}" type="datetime1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81C0D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0" r:id="rId2"/>
    <p:sldLayoutId id="2147483660" r:id="rId3"/>
    <p:sldLayoutId id="2147483662" r:id="rId4"/>
    <p:sldLayoutId id="2147483663" r:id="rId5"/>
    <p:sldLayoutId id="2147483651" r:id="rId6"/>
    <p:sldLayoutId id="2147483654" r:id="rId7"/>
    <p:sldLayoutId id="2147483666" r:id="rId8"/>
    <p:sldLayoutId id="2147483653" r:id="rId9"/>
    <p:sldLayoutId id="2147483656" r:id="rId10"/>
    <p:sldLayoutId id="2147483657" r:id="rId11"/>
    <p:sldLayoutId id="2147483658" r:id="rId12"/>
    <p:sldLayoutId id="2147483659" r:id="rId13"/>
    <p:sldLayoutId id="2147483668" r:id="rId14"/>
    <p:sldLayoutId id="2147483669" r:id="rId15"/>
    <p:sldLayoutId id="2147483670" r:id="rId16"/>
    <p:sldLayoutId id="2147483671" r:id="rId17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8BC1D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nasa.github.io/openmct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</a:t>
            </a:fld>
            <a:endParaRPr lang="en-US"/>
          </a:p>
        </p:txBody>
      </p:sp>
      <p:sp>
        <p:nvSpPr>
          <p:cNvPr id="35" name="Subtitle 34">
            <a:extLst>
              <a:ext uri="{FF2B5EF4-FFF2-40B4-BE49-F238E27FC236}">
                <a16:creationId xmlns:a16="http://schemas.microsoft.com/office/drawing/2014/main" id="{ACB3B62E-6966-F349-968E-FA8F01733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6445" y="3631574"/>
            <a:ext cx="6281855" cy="2451953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3400" b="1">
                <a:solidFill>
                  <a:srgbClr val="AAB9D3"/>
                </a:solidFill>
              </a:rPr>
              <a:t>VIPER Lunar Rover Data Systems</a:t>
            </a:r>
          </a:p>
          <a:p>
            <a:pPr>
              <a:spcBef>
                <a:spcPts val="400"/>
              </a:spcBef>
            </a:pPr>
            <a:r>
              <a:rPr lang="en-US" b="1">
                <a:solidFill>
                  <a:srgbClr val="95A1B7"/>
                </a:solidFill>
              </a:rPr>
              <a:t>An Architecture for Exploration</a:t>
            </a:r>
          </a:p>
          <a:p>
            <a:pPr>
              <a:spcBef>
                <a:spcPts val="400"/>
              </a:spcBef>
            </a:pPr>
            <a:endParaRPr lang="en-US" sz="2000"/>
          </a:p>
          <a:p>
            <a:pPr>
              <a:spcBef>
                <a:spcPts val="400"/>
              </a:spcBef>
            </a:pPr>
            <a:r>
              <a:rPr lang="en-US" sz="2000"/>
              <a:t>Jay Trimble</a:t>
            </a:r>
          </a:p>
          <a:p>
            <a:pPr>
              <a:spcBef>
                <a:spcPts val="400"/>
              </a:spcBef>
            </a:pPr>
            <a:r>
              <a:rPr lang="en-US" sz="1400"/>
              <a:t>June 13, 2024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B92F40-DBC9-F34D-A3D2-AA9D461D5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9049" y="2306045"/>
            <a:ext cx="2525751" cy="5011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28B354-3852-B846-B7FF-259008858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730" y="1810702"/>
            <a:ext cx="1176763" cy="126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37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50 Years Ag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50</a:t>
            </a:r>
            <a:r>
              <a:rPr lang="en-US"/>
              <a:t>+</a:t>
            </a:r>
            <a:r>
              <a:t> Years Ago</a:t>
            </a:r>
          </a:p>
        </p:txBody>
      </p:sp>
      <p:sp>
        <p:nvSpPr>
          <p:cNvPr id="1487" name="50 Years ago today…"/>
          <p:cNvSpPr txBox="1">
            <a:spLocks noGrp="1"/>
          </p:cNvSpPr>
          <p:nvPr>
            <p:ph idx="4294967295"/>
          </p:nvPr>
        </p:nvSpPr>
        <p:spPr>
          <a:xfrm>
            <a:off x="620297" y="2188751"/>
            <a:ext cx="4268907" cy="2047227"/>
          </a:xfrm>
          <a:prstGeom prst="rect">
            <a:avLst/>
          </a:prstGeom>
        </p:spPr>
        <p:txBody>
          <a:bodyPr/>
          <a:lstStyle/>
          <a:p>
            <a:r>
              <a:t>50</a:t>
            </a:r>
            <a:r>
              <a:rPr lang="en-US"/>
              <a:t>+</a:t>
            </a:r>
            <a:r>
              <a:t> Years ago today</a:t>
            </a:r>
            <a:endParaRPr lang="en-US"/>
          </a:p>
          <a:p>
            <a:pPr indent="114300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/>
              <a:t>Neil Armstrong and Buzz Aldrin took the first human steps on another world, while Mike Collins orbited above</a:t>
            </a:r>
          </a:p>
          <a:p>
            <a:pPr indent="114300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lang="en-US"/>
          </a:p>
          <a:p>
            <a:pPr lvl="1" indent="114300"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>
                <a:solidFill>
                  <a:schemeClr val="bg1"/>
                </a:solidFill>
              </a:rPr>
              <a:t>Do you remember the moment? </a:t>
            </a:r>
          </a:p>
        </p:txBody>
      </p:sp>
      <p:pic>
        <p:nvPicPr>
          <p:cNvPr id="1488" name="JPEG image 5.jpeg" descr="JPEG image 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700" y="632472"/>
            <a:ext cx="3889944" cy="2953995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</p:spPr>
      </p:pic>
      <p:pic>
        <p:nvPicPr>
          <p:cNvPr id="1489" name="JPEG image 3.jpeg" descr="JPEG image 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614" y="3342053"/>
            <a:ext cx="3319980" cy="3241923"/>
          </a:xfrm>
          <a:prstGeom prst="rect">
            <a:avLst/>
          </a:prstGeom>
          <a:ln w="25400">
            <a:solidFill>
              <a:srgbClr val="FFFFFF"/>
            </a:solidFill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2" name="Picture 2" descr="Picture 2"/>
          <p:cNvPicPr>
            <a:picLocks noChangeAspect="1"/>
          </p:cNvPicPr>
          <p:nvPr/>
        </p:nvPicPr>
        <p:blipFill>
          <a:blip r:embed="rId2"/>
          <a:srcRect b="1447"/>
          <a:stretch>
            <a:fillRect/>
          </a:stretch>
        </p:blipFill>
        <p:spPr>
          <a:xfrm>
            <a:off x="0" y="1048618"/>
            <a:ext cx="12127022" cy="5700428"/>
          </a:xfrm>
          <a:prstGeom prst="rect">
            <a:avLst/>
          </a:prstGeom>
          <a:ln w="12700">
            <a:miter lim="400000"/>
          </a:ln>
        </p:spPr>
      </p:pic>
      <p:sp>
        <p:nvSpPr>
          <p:cNvPr id="1503" name="No crewed mission has left Earth orbit since the last Apollo mission, in 1972"/>
          <p:cNvSpPr txBox="1"/>
          <p:nvPr/>
        </p:nvSpPr>
        <p:spPr>
          <a:xfrm>
            <a:off x="107001" y="5546010"/>
            <a:ext cx="9857027" cy="851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spcBef>
                <a:spcPts val="5900"/>
              </a:spcBef>
              <a:defRPr sz="5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2600"/>
              <a:t>No crewed mission has left Earth orbit since the last Apollo mission, in 1972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dancing&#10;&#10;Description automatically generated with low confidence">
            <a:extLst>
              <a:ext uri="{FF2B5EF4-FFF2-40B4-BE49-F238E27FC236}">
                <a16:creationId xmlns:a16="http://schemas.microsoft.com/office/drawing/2014/main" id="{B34F8CE2-D64F-43E3-ACEF-D18F4BA5B0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27" y="508929"/>
            <a:ext cx="3781490" cy="58401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4A1EF3-0A70-E975-D410-0D20129F6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030" y="708613"/>
            <a:ext cx="6169058" cy="1200329"/>
          </a:xfrm>
        </p:spPr>
        <p:txBody>
          <a:bodyPr/>
          <a:lstStyle/>
          <a:p>
            <a:r>
              <a:rPr lang="en-US"/>
              <a:t>We are going back to the Moon</a:t>
            </a:r>
          </a:p>
        </p:txBody>
      </p:sp>
      <p:pic>
        <p:nvPicPr>
          <p:cNvPr id="8" name="Picture 7" descr="A space shuttle in space&#10;&#10;Description automatically generated with low confidence">
            <a:extLst>
              <a:ext uri="{FF2B5EF4-FFF2-40B4-BE49-F238E27FC236}">
                <a16:creationId xmlns:a16="http://schemas.microsoft.com/office/drawing/2014/main" id="{6C633C18-E3EB-EE98-624D-9C6D483FC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513" y="3622182"/>
            <a:ext cx="3529159" cy="2646869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5607A090-5A5D-1F4C-F280-74320B7C3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873" y="3622182"/>
            <a:ext cx="4120584" cy="231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86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4E86496-51E0-418A-BE16-E19FFD24B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3180" y="-4239"/>
            <a:ext cx="12298360" cy="6905017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5A13D2C2-BBB1-0042-B26C-84C0C2DF04CE}"/>
              </a:ext>
            </a:extLst>
          </p:cNvPr>
          <p:cNvSpPr txBox="1">
            <a:spLocks/>
          </p:cNvSpPr>
          <p:nvPr/>
        </p:nvSpPr>
        <p:spPr>
          <a:xfrm>
            <a:off x="619125" y="95250"/>
            <a:ext cx="10549740" cy="72668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 Artemis: Landing Robots &amp; Humans On the Moon</a:t>
            </a:r>
            <a:endParaRPr lang="en-US" sz="3200" strike="sngStrike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455457" y="4401670"/>
            <a:ext cx="3532094" cy="1658471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0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8"/>
          <a:stretch/>
        </p:blipFill>
        <p:spPr>
          <a:xfrm>
            <a:off x="0" y="320840"/>
            <a:ext cx="12192000" cy="6537158"/>
          </a:xfrm>
          <a:prstGeom prst="rect">
            <a:avLst/>
          </a:prstGeom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EF3B50BC-0695-45F4-A44A-1CCFD0585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1" y="137760"/>
            <a:ext cx="9025378" cy="590931"/>
          </a:xfrm>
        </p:spPr>
        <p:txBody>
          <a:bodyPr/>
          <a:lstStyle/>
          <a:p>
            <a:r>
              <a:rPr lang="en-US" sz="3600" spc="-150"/>
              <a:t>VIPER and its roving peers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F17A6-D511-E84B-9F70-482031AC8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7735" y="6439711"/>
            <a:ext cx="2730783" cy="34775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1C0D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81C0D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7FEC4E-1FB0-4FE6-AF9B-636353DF0384}"/>
              </a:ext>
            </a:extLst>
          </p:cNvPr>
          <p:cNvSpPr txBox="1"/>
          <p:nvPr/>
        </p:nvSpPr>
        <p:spPr>
          <a:xfrm>
            <a:off x="10670964" y="5672826"/>
            <a:ext cx="630315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(2024)</a:t>
            </a:r>
          </a:p>
        </p:txBody>
      </p:sp>
    </p:spTree>
    <p:extLst>
      <p:ext uri="{BB962C8B-B14F-4D97-AF65-F5344CB8AC3E}">
        <p14:creationId xmlns:p14="http://schemas.microsoft.com/office/powerpoint/2010/main" val="1253068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364">
        <p:fade/>
      </p:transition>
    </mc:Choice>
    <mc:Fallback>
      <p:transition spd="med" advTm="40364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61F59B-6EBD-3A41-BA82-1BBE8A06A0ED}"/>
              </a:ext>
            </a:extLst>
          </p:cNvPr>
          <p:cNvSpPr txBox="1"/>
          <p:nvPr/>
        </p:nvSpPr>
        <p:spPr>
          <a:xfrm>
            <a:off x="7474607" y="533519"/>
            <a:ext cx="11266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9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KSC</a:t>
            </a:r>
          </a:p>
          <a:p>
            <a:r>
              <a:rPr lang="en-US" sz="1100">
                <a:solidFill>
                  <a:schemeClr val="bg1">
                    <a:lumMod val="6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MSOLO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CB8F9-2423-2A42-87B3-AC537B4ACC03}"/>
              </a:ext>
            </a:extLst>
          </p:cNvPr>
          <p:cNvSpPr txBox="1"/>
          <p:nvPr/>
        </p:nvSpPr>
        <p:spPr>
          <a:xfrm>
            <a:off x="6957773" y="1082159"/>
            <a:ext cx="219929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9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JSC</a:t>
            </a:r>
          </a:p>
          <a:p>
            <a:r>
              <a:rPr lang="en-US" sz="1100">
                <a:solidFill>
                  <a:schemeClr val="bg1">
                    <a:lumMod val="6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Rover Systems &amp; Thermal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1F27EF-9777-7742-8E34-5B1A3C71A3CC}"/>
              </a:ext>
            </a:extLst>
          </p:cNvPr>
          <p:cNvSpPr txBox="1"/>
          <p:nvPr/>
        </p:nvSpPr>
        <p:spPr>
          <a:xfrm>
            <a:off x="3415082" y="2318720"/>
            <a:ext cx="19328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bg1">
                    <a:lumMod val="9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ARC</a:t>
            </a:r>
          </a:p>
          <a:p>
            <a:pPr algn="r"/>
            <a:r>
              <a:rPr lang="en-US" sz="1100">
                <a:solidFill>
                  <a:schemeClr val="bg1">
                    <a:lumMod val="6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" pitchFamily="2" charset="0"/>
              </a:rPr>
              <a:t>Systems &amp; Execution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94261C-CA45-7E49-8A70-166F3B479F91}"/>
              </a:ext>
            </a:extLst>
          </p:cNvPr>
          <p:cNvSpPr txBox="1"/>
          <p:nvPr/>
        </p:nvSpPr>
        <p:spPr>
          <a:xfrm>
            <a:off x="5673255" y="5471047"/>
            <a:ext cx="508883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900">
                <a:solidFill>
                  <a:srgbClr val="FFA655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Drill C</a:t>
            </a:r>
            <a:endParaRPr lang="en-US" sz="700">
              <a:solidFill>
                <a:srgbClr val="FFA655"/>
              </a:solidFill>
              <a:effectLst>
                <a:outerShdw blurRad="127000" dist="63500" dir="5400000" algn="t" rotWithShape="0">
                  <a:prstClr val="black">
                    <a:alpha val="40000"/>
                  </a:prstClr>
                </a:outerShdw>
              </a:effectLst>
              <a:latin typeface="Helvetica Light" panose="020B0403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7795DD-BF62-5149-84DB-E04086DCFC5A}"/>
              </a:ext>
            </a:extLst>
          </p:cNvPr>
          <p:cNvSpPr txBox="1"/>
          <p:nvPr/>
        </p:nvSpPr>
        <p:spPr>
          <a:xfrm>
            <a:off x="4353337" y="5065530"/>
            <a:ext cx="508883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900">
                <a:solidFill>
                  <a:srgbClr val="FFA655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Drill B</a:t>
            </a:r>
            <a:endParaRPr lang="en-US" sz="700">
              <a:solidFill>
                <a:srgbClr val="FFA655"/>
              </a:solidFill>
              <a:effectLst>
                <a:outerShdw blurRad="127000" dist="63500" dir="5400000" algn="t" rotWithShape="0">
                  <a:prstClr val="black">
                    <a:alpha val="40000"/>
                  </a:prstClr>
                </a:outerShdw>
              </a:effectLst>
              <a:latin typeface="Helvetica Light" panose="020B0403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1CFA02-EA9C-7C41-87E2-0E805F385B45}"/>
              </a:ext>
            </a:extLst>
          </p:cNvPr>
          <p:cNvSpPr txBox="1"/>
          <p:nvPr/>
        </p:nvSpPr>
        <p:spPr>
          <a:xfrm>
            <a:off x="3415082" y="4755429"/>
            <a:ext cx="508883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900">
                <a:solidFill>
                  <a:srgbClr val="FFA655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Drill A</a:t>
            </a:r>
            <a:endParaRPr lang="en-US" sz="700">
              <a:solidFill>
                <a:srgbClr val="FFA655"/>
              </a:solidFill>
              <a:effectLst>
                <a:outerShdw blurRad="127000" dist="63500" dir="5400000" algn="t" rotWithShape="0">
                  <a:prstClr val="black">
                    <a:alpha val="40000"/>
                  </a:prstClr>
                </a:outerShdw>
              </a:effectLst>
              <a:latin typeface="Helvetica Light" panose="020B0403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DA8094-FC6E-464D-A5BA-78F1008EE09A}"/>
              </a:ext>
            </a:extLst>
          </p:cNvPr>
          <p:cNvSpPr txBox="1"/>
          <p:nvPr/>
        </p:nvSpPr>
        <p:spPr>
          <a:xfrm>
            <a:off x="251491" y="3634295"/>
            <a:ext cx="1359673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000">
                <a:solidFill>
                  <a:schemeClr val="bg1">
                    <a:lumMod val="6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Astrobotic Lander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D8D0F1-9B11-184C-B9F2-6D8ABC145603}"/>
              </a:ext>
            </a:extLst>
          </p:cNvPr>
          <p:cNvSpPr txBox="1"/>
          <p:nvPr/>
        </p:nvSpPr>
        <p:spPr>
          <a:xfrm>
            <a:off x="3085106" y="5449574"/>
            <a:ext cx="2206485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1000">
                <a:solidFill>
                  <a:srgbClr val="FFA655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Area of Drill Opportunity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E22166-113B-684A-AC2D-C5F8AAED27B1}"/>
              </a:ext>
            </a:extLst>
          </p:cNvPr>
          <p:cNvSpPr txBox="1"/>
          <p:nvPr/>
        </p:nvSpPr>
        <p:spPr>
          <a:xfrm>
            <a:off x="2093134" y="5159664"/>
            <a:ext cx="1200648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1000">
                <a:solidFill>
                  <a:srgbClr val="118CFF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Science Station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A6D8D3-C81A-814A-96ED-7D75980E2AA6}"/>
              </a:ext>
            </a:extLst>
          </p:cNvPr>
          <p:cNvSpPr txBox="1"/>
          <p:nvPr/>
        </p:nvSpPr>
        <p:spPr>
          <a:xfrm>
            <a:off x="1344149" y="3135322"/>
            <a:ext cx="834507" cy="3433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000">
                <a:solidFill>
                  <a:srgbClr val="118CFF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Science Station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623868-AABD-7642-ADCD-C030DF5DDD95}"/>
              </a:ext>
            </a:extLst>
          </p:cNvPr>
          <p:cNvSpPr txBox="1"/>
          <p:nvPr/>
        </p:nvSpPr>
        <p:spPr>
          <a:xfrm>
            <a:off x="251491" y="5845308"/>
            <a:ext cx="2899268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100">
                <a:solidFill>
                  <a:schemeClr val="bg1">
                    <a:lumMod val="50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Nobile Crater Area, Moon South Pole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86BD06-63D4-3C42-8E6E-88C1839D630E}"/>
              </a:ext>
            </a:extLst>
          </p:cNvPr>
          <p:cNvSpPr txBox="1"/>
          <p:nvPr/>
        </p:nvSpPr>
        <p:spPr>
          <a:xfrm>
            <a:off x="6634811" y="6114634"/>
            <a:ext cx="2899268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Low light angle at poles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985E243-3B61-9244-8B66-48F781C88DDA}"/>
              </a:ext>
            </a:extLst>
          </p:cNvPr>
          <p:cNvGrpSpPr/>
          <p:nvPr/>
        </p:nvGrpSpPr>
        <p:grpSpPr>
          <a:xfrm>
            <a:off x="185838" y="171868"/>
            <a:ext cx="5065325" cy="1779345"/>
            <a:chOff x="185838" y="171868"/>
            <a:chExt cx="5065325" cy="2101783"/>
          </a:xfrm>
          <a:solidFill>
            <a:schemeClr val="tx1">
              <a:lumMod val="75000"/>
              <a:lumOff val="2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281D7DFC-5A31-4245-A446-73BEE864549A}"/>
                </a:ext>
              </a:extLst>
            </p:cNvPr>
            <p:cNvSpPr/>
            <p:nvPr/>
          </p:nvSpPr>
          <p:spPr>
            <a:xfrm>
              <a:off x="185838" y="171868"/>
              <a:ext cx="4394113" cy="1911374"/>
            </a:xfrm>
            <a:prstGeom prst="roundRect">
              <a:avLst>
                <a:gd name="adj" fmla="val 407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riangle 26">
              <a:extLst>
                <a:ext uri="{FF2B5EF4-FFF2-40B4-BE49-F238E27FC236}">
                  <a16:creationId xmlns:a16="http://schemas.microsoft.com/office/drawing/2014/main" id="{2E8180E7-1A6D-D647-8C50-991B41736CB5}"/>
                </a:ext>
              </a:extLst>
            </p:cNvPr>
            <p:cNvSpPr/>
            <p:nvPr/>
          </p:nvSpPr>
          <p:spPr>
            <a:xfrm rot="6819489">
              <a:off x="4640610" y="1663098"/>
              <a:ext cx="380817" cy="840289"/>
            </a:xfrm>
            <a:prstGeom prst="triangle">
              <a:avLst>
                <a:gd name="adj" fmla="val 1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18E1FBD8-D91C-1E44-872B-F72EAA2E2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906" y="256820"/>
            <a:ext cx="2053139" cy="1206219"/>
          </a:xfrm>
          <a:prstGeom prst="rect">
            <a:avLst/>
          </a:prstGeom>
          <a:effectLst>
            <a:outerShdw blurRad="63500" dist="254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B7E5E24-58C2-3B4E-A1E0-10B48143BE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9040" y="243419"/>
            <a:ext cx="2148492" cy="1314944"/>
          </a:xfrm>
          <a:prstGeom prst="rect">
            <a:avLst/>
          </a:prstGeom>
          <a:effectLst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1711C0-F0C8-5C47-A7EA-8E32C0A269A2}"/>
              </a:ext>
            </a:extLst>
          </p:cNvPr>
          <p:cNvSpPr txBox="1"/>
          <p:nvPr/>
        </p:nvSpPr>
        <p:spPr>
          <a:xfrm>
            <a:off x="297156" y="1519799"/>
            <a:ext cx="2038890" cy="183105"/>
          </a:xfrm>
          <a:prstGeom prst="rect">
            <a:avLst/>
          </a:prstGeom>
          <a:noFill/>
        </p:spPr>
        <p:txBody>
          <a:bodyPr wrap="square" lIns="0" rIns="0" numCol="1" rtlCol="0">
            <a:noAutofit/>
          </a:bodyPr>
          <a:lstStyle/>
          <a:p>
            <a:pPr algn="ctr"/>
            <a:r>
              <a:rPr lang="en-US" sz="850" b="1">
                <a:solidFill>
                  <a:schemeClr val="bg1"/>
                </a:solidFill>
                <a:latin typeface="Helvetica Light" panose="020B0403020202020204" pitchFamily="34" charset="0"/>
              </a:rPr>
              <a:t>Rover Driving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A34FD22-67E0-2D49-8836-791DD90A9944}"/>
              </a:ext>
            </a:extLst>
          </p:cNvPr>
          <p:cNvSpPr txBox="1"/>
          <p:nvPr/>
        </p:nvSpPr>
        <p:spPr>
          <a:xfrm>
            <a:off x="2475813" y="1519799"/>
            <a:ext cx="2038890" cy="212761"/>
          </a:xfrm>
          <a:prstGeom prst="rect">
            <a:avLst/>
          </a:prstGeom>
          <a:noFill/>
          <a:effectLst/>
        </p:spPr>
        <p:txBody>
          <a:bodyPr wrap="square" lIns="0" rIns="0" numCol="1" rtlCol="0">
            <a:noAutofit/>
          </a:bodyPr>
          <a:lstStyle/>
          <a:p>
            <a:pPr algn="ctr"/>
            <a:r>
              <a:rPr lang="en-US" sz="850" b="1">
                <a:solidFill>
                  <a:schemeClr val="bg1"/>
                </a:solidFill>
                <a:latin typeface="Helvetica Light" panose="020B0403020202020204" pitchFamily="34" charset="0"/>
              </a:rPr>
              <a:t>Mission Monitoring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2A7FBD1-E30A-1749-944B-0E92313DC08F}"/>
              </a:ext>
            </a:extLst>
          </p:cNvPr>
          <p:cNvSpPr txBox="1"/>
          <p:nvPr/>
        </p:nvSpPr>
        <p:spPr>
          <a:xfrm>
            <a:off x="3577306" y="3324477"/>
            <a:ext cx="1126672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900">
                <a:solidFill>
                  <a:schemeClr val="bg1">
                    <a:lumMod val="9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Waypoints ~ 5 m</a:t>
            </a:r>
            <a:endParaRPr lang="en-US" sz="700">
              <a:solidFill>
                <a:schemeClr val="bg1">
                  <a:lumMod val="65000"/>
                </a:schemeClr>
              </a:solidFill>
              <a:effectLst>
                <a:outerShdw blurRad="127000" dist="63500" dir="5400000" algn="t" rotWithShape="0">
                  <a:prstClr val="black">
                    <a:alpha val="40000"/>
                  </a:prstClr>
                </a:outerShdw>
              </a:effectLst>
              <a:latin typeface="Helvetica Light" panose="020B0403020202020204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CEE3560-699B-D64B-9964-8C86AD0D65AA}"/>
              </a:ext>
            </a:extLst>
          </p:cNvPr>
          <p:cNvGrpSpPr/>
          <p:nvPr/>
        </p:nvGrpSpPr>
        <p:grpSpPr>
          <a:xfrm>
            <a:off x="3943846" y="3574356"/>
            <a:ext cx="393593" cy="361538"/>
            <a:chOff x="3943846" y="3574356"/>
            <a:chExt cx="393593" cy="36153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86C67C5-BAA9-0845-B06B-703A719A405F}"/>
                </a:ext>
              </a:extLst>
            </p:cNvPr>
            <p:cNvGrpSpPr/>
            <p:nvPr/>
          </p:nvGrpSpPr>
          <p:grpSpPr>
            <a:xfrm>
              <a:off x="3943846" y="3574356"/>
              <a:ext cx="393593" cy="361538"/>
              <a:chOff x="3951791" y="3429000"/>
              <a:chExt cx="393593" cy="47509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EAF8AB76-4E7C-BD41-89CF-EA7B23346F3B}"/>
                  </a:ext>
                </a:extLst>
              </p:cNvPr>
              <p:cNvCxnSpPr/>
              <p:nvPr/>
            </p:nvCxnSpPr>
            <p:spPr>
              <a:xfrm flipV="1">
                <a:off x="3951791" y="3429000"/>
                <a:ext cx="0" cy="47509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2E85AA05-7B16-2F46-8344-1B93B92F9EED}"/>
                  </a:ext>
                </a:extLst>
              </p:cNvPr>
              <p:cNvCxnSpPr/>
              <p:nvPr/>
            </p:nvCxnSpPr>
            <p:spPr>
              <a:xfrm flipV="1">
                <a:off x="4345384" y="3429000"/>
                <a:ext cx="0" cy="475090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CACD4A74-48AB-5B41-BC0C-C81A22FE02B6}"/>
                </a:ext>
              </a:extLst>
            </p:cNvPr>
            <p:cNvCxnSpPr>
              <a:cxnSpLocks/>
            </p:cNvCxnSpPr>
            <p:nvPr/>
          </p:nvCxnSpPr>
          <p:spPr>
            <a:xfrm>
              <a:off x="3943846" y="3634295"/>
              <a:ext cx="384860" cy="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49D836-6060-2C43-A534-995D8A9832D4}"/>
              </a:ext>
            </a:extLst>
          </p:cNvPr>
          <p:cNvGrpSpPr/>
          <p:nvPr/>
        </p:nvGrpSpPr>
        <p:grpSpPr>
          <a:xfrm flipV="1">
            <a:off x="2190616" y="3815474"/>
            <a:ext cx="386326" cy="582723"/>
            <a:chOff x="3943846" y="3574354"/>
            <a:chExt cx="393593" cy="49756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E1111C2-F730-2346-8865-E0FFFCCA0667}"/>
                </a:ext>
              </a:extLst>
            </p:cNvPr>
            <p:cNvGrpSpPr/>
            <p:nvPr/>
          </p:nvGrpSpPr>
          <p:grpSpPr>
            <a:xfrm>
              <a:off x="3943846" y="3574354"/>
              <a:ext cx="393593" cy="497562"/>
              <a:chOff x="3951791" y="3429000"/>
              <a:chExt cx="393593" cy="653837"/>
            </a:xfrm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7C768D0-A775-7E44-88B1-D10C85A49E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51791" y="3429000"/>
                <a:ext cx="0" cy="653837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58CFFBC-01E1-974A-A9B2-4612441979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45384" y="3429001"/>
                <a:ext cx="0" cy="338626"/>
              </a:xfrm>
              <a:prstGeom prst="line">
                <a:avLst/>
              </a:prstGeom>
              <a:ln w="127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9B2D10F6-5AD0-354C-B4D8-C39611B8560B}"/>
                </a:ext>
              </a:extLst>
            </p:cNvPr>
            <p:cNvCxnSpPr>
              <a:cxnSpLocks/>
            </p:cNvCxnSpPr>
            <p:nvPr/>
          </p:nvCxnSpPr>
          <p:spPr>
            <a:xfrm>
              <a:off x="3943846" y="3634295"/>
              <a:ext cx="384860" cy="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7FA7E7A6-D556-C747-9ECE-B09302B56F45}"/>
              </a:ext>
            </a:extLst>
          </p:cNvPr>
          <p:cNvSpPr txBox="1"/>
          <p:nvPr/>
        </p:nvSpPr>
        <p:spPr>
          <a:xfrm>
            <a:off x="1224242" y="4455987"/>
            <a:ext cx="1469216" cy="2098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sz="900">
                <a:solidFill>
                  <a:schemeClr val="bg1">
                    <a:lumMod val="95000"/>
                  </a:schemeClr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Traverse Points ~ 50 m</a:t>
            </a:r>
            <a:endParaRPr lang="en-US" sz="700">
              <a:solidFill>
                <a:schemeClr val="bg1">
                  <a:lumMod val="65000"/>
                </a:schemeClr>
              </a:solidFill>
              <a:effectLst>
                <a:outerShdw blurRad="127000" dist="63500" dir="5400000" algn="t" rotWithShape="0">
                  <a:prstClr val="black">
                    <a:alpha val="40000"/>
                  </a:prstClr>
                </a:outerShdw>
              </a:effectLst>
              <a:latin typeface="Helvetica Light" panose="020B0403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0FA138-4E96-3F4A-986C-D2097AB86A01}"/>
              </a:ext>
            </a:extLst>
          </p:cNvPr>
          <p:cNvSpPr txBox="1"/>
          <p:nvPr/>
        </p:nvSpPr>
        <p:spPr>
          <a:xfrm>
            <a:off x="5566674" y="2213796"/>
            <a:ext cx="2328817" cy="209847"/>
          </a:xfrm>
          <a:prstGeom prst="rect">
            <a:avLst/>
          </a:prstGeom>
          <a:noFill/>
          <a:effectLst>
            <a:outerShdw blurRad="2659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1000">
                <a:solidFill>
                  <a:srgbClr val="DDCBF1"/>
                </a:solidFill>
                <a:effectLst>
                  <a:outerShdw blurRad="127000" dist="63500" dir="5400000" algn="t" rotWithShape="0">
                    <a:prstClr val="black">
                      <a:alpha val="40000"/>
                    </a:prstClr>
                  </a:outerShdw>
                </a:effectLst>
                <a:latin typeface="Helvetica Light" panose="020B0403020202020204" pitchFamily="34" charset="0"/>
              </a:rPr>
              <a:t>Comms round trip ~6 - 10 sec</a:t>
            </a:r>
          </a:p>
        </p:txBody>
      </p:sp>
    </p:spTree>
    <p:extLst>
      <p:ext uri="{BB962C8B-B14F-4D97-AF65-F5344CB8AC3E}">
        <p14:creationId xmlns:p14="http://schemas.microsoft.com/office/powerpoint/2010/main" val="534909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ADD97-D6CB-B6BF-1A2D-0E28FB5B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619" y="70536"/>
            <a:ext cx="9985020" cy="646331"/>
          </a:xfrm>
        </p:spPr>
        <p:txBody>
          <a:bodyPr/>
          <a:lstStyle/>
          <a:p>
            <a:pPr algn="ctr"/>
            <a:r>
              <a:rPr lang="en-US"/>
              <a:t>VIPER Mission Control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BA0C93-89F7-0932-61CA-C06CD9AE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9C298-4777-AD23-7AB6-0857708995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788" y="791910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26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D938C-3C03-4518-8D3C-80854250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907" y="599234"/>
            <a:ext cx="9025378" cy="646331"/>
          </a:xfrm>
        </p:spPr>
        <p:txBody>
          <a:bodyPr/>
          <a:lstStyle/>
          <a:p>
            <a:r>
              <a:rPr lang="en-US"/>
              <a:t>MS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B4E3E-659C-40A4-AD82-6FC09C0A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7427A1-74D3-4342-B215-48D3DFA3E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907" y="1495238"/>
            <a:ext cx="8545118" cy="46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83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D70D36E-23CD-42EB-98D1-3500498547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2F7AF0-D1B8-4223-AD91-C2841F7A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E8C51FE-49D9-314D-9957-ABBF7DDE8782}" type="slidenum">
              <a:rPr lang="en-US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265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D6710-6695-072D-CB29-956478A9C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490" y="176692"/>
            <a:ext cx="9985020" cy="646331"/>
          </a:xfrm>
        </p:spPr>
        <p:txBody>
          <a:bodyPr/>
          <a:lstStyle/>
          <a:p>
            <a:pPr algn="ctr"/>
            <a:r>
              <a:rPr lang="en-US"/>
              <a:t>A New Software Landscape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F97E71-B17E-5DD0-5EE0-863309BD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11</a:t>
            </a:fld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D0044C5-93FF-AB41-1ADF-965DC77C4D0B}"/>
              </a:ext>
            </a:extLst>
          </p:cNvPr>
          <p:cNvSpPr/>
          <p:nvPr/>
        </p:nvSpPr>
        <p:spPr>
          <a:xfrm>
            <a:off x="3899896" y="1180159"/>
            <a:ext cx="1660246" cy="77119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Telemetry Processing &amp; Command</a:t>
            </a:r>
          </a:p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YAMCS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Commercial/Open Source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CE63990-8F32-4C65-A645-C2F6577D6D18}"/>
              </a:ext>
            </a:extLst>
          </p:cNvPr>
          <p:cNvSpPr/>
          <p:nvPr/>
        </p:nvSpPr>
        <p:spPr>
          <a:xfrm>
            <a:off x="6449961" y="1180159"/>
            <a:ext cx="1486778" cy="6906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Map Services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AMMOS/JPL Integrated with Open MCT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4559BC7-2A14-BD10-7292-1A93AA9E2855}"/>
              </a:ext>
            </a:extLst>
          </p:cNvPr>
          <p:cNvSpPr/>
          <p:nvPr/>
        </p:nvSpPr>
        <p:spPr>
          <a:xfrm>
            <a:off x="3899896" y="2154254"/>
            <a:ext cx="1660246" cy="77119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Multi-Domain Situational Awareness/Data Display</a:t>
            </a:r>
          </a:p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Open MCT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Internal/Open Source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C6842AB-97B7-8A5C-79BF-28B1D632366F}"/>
              </a:ext>
            </a:extLst>
          </p:cNvPr>
          <p:cNvSpPr/>
          <p:nvPr/>
        </p:nvSpPr>
        <p:spPr>
          <a:xfrm>
            <a:off x="6449961" y="2154254"/>
            <a:ext cx="1486778" cy="69061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Mission Planning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Internal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082EB59-02D5-D8B2-C9FA-75552913B4B9}"/>
              </a:ext>
            </a:extLst>
          </p:cNvPr>
          <p:cNvSpPr/>
          <p:nvPr/>
        </p:nvSpPr>
        <p:spPr>
          <a:xfrm>
            <a:off x="6449960" y="3144378"/>
            <a:ext cx="1545771" cy="69061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</a:rPr>
              <a:t>Procedures</a:t>
            </a:r>
          </a:p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</a:rPr>
              <a:t>PRIDE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Commercial/Proprietary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A30059E-4700-01B3-F3FE-1D33E1C55027}"/>
              </a:ext>
            </a:extLst>
          </p:cNvPr>
          <p:cNvSpPr/>
          <p:nvPr/>
        </p:nvSpPr>
        <p:spPr>
          <a:xfrm>
            <a:off x="3986630" y="3220929"/>
            <a:ext cx="1486778" cy="69061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Rover Ground Software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Internal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EEC4216-EC4B-B31D-B57A-DECAAFA0194F}"/>
              </a:ext>
            </a:extLst>
          </p:cNvPr>
          <p:cNvSpPr/>
          <p:nvPr/>
        </p:nvSpPr>
        <p:spPr>
          <a:xfrm>
            <a:off x="3986630" y="4204635"/>
            <a:ext cx="1486778" cy="690619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Simulation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Internal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6863158-663D-A50D-916E-95FCB5B0266F}"/>
              </a:ext>
            </a:extLst>
          </p:cNvPr>
          <p:cNvSpPr/>
          <p:nvPr/>
        </p:nvSpPr>
        <p:spPr>
          <a:xfrm>
            <a:off x="6449961" y="4134502"/>
            <a:ext cx="1545770" cy="87302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Mission Tools</a:t>
            </a:r>
          </a:p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Manual Alignment</a:t>
            </a:r>
          </a:p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Time Tracking</a:t>
            </a:r>
          </a:p>
          <a:p>
            <a:pPr algn="ctr"/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Engineering Supt Tools</a:t>
            </a:r>
          </a:p>
          <a:p>
            <a:pPr algn="ctr"/>
            <a:endParaRPr lang="en-US" sz="1000"/>
          </a:p>
          <a:p>
            <a:pPr algn="ctr"/>
            <a:r>
              <a:rPr lang="en-US" sz="1000">
                <a:solidFill>
                  <a:schemeClr val="bg1"/>
                </a:solidFill>
              </a:rPr>
              <a:t>Internal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AD7138D-C711-3157-C7F6-C7CD93844798}"/>
              </a:ext>
            </a:extLst>
          </p:cNvPr>
          <p:cNvSpPr/>
          <p:nvPr/>
        </p:nvSpPr>
        <p:spPr>
          <a:xfrm>
            <a:off x="4208909" y="5300612"/>
            <a:ext cx="3681478" cy="95173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</a:rPr>
              <a:t>Shared Services</a:t>
            </a:r>
          </a:p>
          <a:p>
            <a:pPr algn="ctr"/>
            <a:r>
              <a:rPr lang="en-US" sz="1000">
                <a:solidFill>
                  <a:schemeClr val="bg1">
                    <a:lumMod val="85000"/>
                  </a:schemeClr>
                </a:solidFill>
              </a:rPr>
              <a:t>Confluence  Bitbucket/Git  Teams  Jira   File Storage Backup</a:t>
            </a: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endParaRPr lang="en-US" sz="1000">
              <a:solidFill>
                <a:schemeClr val="bg1"/>
              </a:solidFill>
            </a:endParaRPr>
          </a:p>
          <a:p>
            <a:pPr algn="ctr"/>
            <a:r>
              <a:rPr lang="en-US" sz="1000">
                <a:solidFill>
                  <a:schemeClr val="bg1"/>
                </a:solidFill>
              </a:rPr>
              <a:t>Commercial Proprietary</a:t>
            </a:r>
          </a:p>
        </p:txBody>
      </p:sp>
    </p:spTree>
    <p:extLst>
      <p:ext uri="{BB962C8B-B14F-4D97-AF65-F5344CB8AC3E}">
        <p14:creationId xmlns:p14="http://schemas.microsoft.com/office/powerpoint/2010/main" val="131082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AD8F-35E6-B144-79AC-9A1510B9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180594"/>
            <a:ext cx="10515600" cy="646331"/>
          </a:xfrm>
        </p:spPr>
        <p:txBody>
          <a:bodyPr/>
          <a:lstStyle/>
          <a:p>
            <a:r>
              <a:rPr lang="en-US"/>
              <a:t>Internally Developed Software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D31292-15CC-B5EF-4B54-5F4501C5B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49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0D84D8A-4699-784D-4EDF-27820DFE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557" y="146206"/>
            <a:ext cx="4526886" cy="646331"/>
          </a:xfrm>
        </p:spPr>
        <p:txBody>
          <a:bodyPr/>
          <a:lstStyle/>
          <a:p>
            <a:r>
              <a:rPr lang="en-US"/>
              <a:t>Rover Driving Tool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1B30E-A6F9-359D-A9FE-4F3ACEA44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6353F7-3050-396E-A1F5-4FD52DF3D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617" y="1054673"/>
            <a:ext cx="9866850" cy="52623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10F8BC-86CE-FB75-E403-255936E1A41D}"/>
              </a:ext>
            </a:extLst>
          </p:cNvPr>
          <p:cNvSpPr txBox="1"/>
          <p:nvPr/>
        </p:nvSpPr>
        <p:spPr>
          <a:xfrm>
            <a:off x="0" y="5831376"/>
            <a:ext cx="20890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>
                <a:solidFill>
                  <a:schemeClr val="bg1"/>
                </a:solidFill>
              </a:rPr>
              <a:t>Visual Environment for Remote Virtual Exploration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BEE334-4BEB-70DC-266E-CA5EC2840F2E}"/>
              </a:ext>
            </a:extLst>
          </p:cNvPr>
          <p:cNvSpPr txBox="1"/>
          <p:nvPr/>
        </p:nvSpPr>
        <p:spPr>
          <a:xfrm>
            <a:off x="0" y="974154"/>
            <a:ext cx="219961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Orient Pan Tilt Unit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Nav/Aft/Haz image commands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3D environment visualization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Hazards (w/manual editor)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Open MCT (embedded)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View desired traverse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Set waypoints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View predicted path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Command rover motion</a:t>
            </a:r>
          </a:p>
        </p:txBody>
      </p:sp>
    </p:spTree>
    <p:extLst>
      <p:ext uri="{BB962C8B-B14F-4D97-AF65-F5344CB8AC3E}">
        <p14:creationId xmlns:p14="http://schemas.microsoft.com/office/powerpoint/2010/main" val="516069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30BAE-CA47-CBC3-B03B-F4AEE96B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3FBF7D-95BB-9880-C5E2-2965AB538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53" y="235754"/>
            <a:ext cx="11173093" cy="5958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73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AD8F-35E6-B144-79AC-9A1510B9A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180594"/>
            <a:ext cx="10515600" cy="646331"/>
          </a:xfrm>
        </p:spPr>
        <p:txBody>
          <a:bodyPr/>
          <a:lstStyle/>
          <a:p>
            <a:r>
              <a:rPr lang="en-US"/>
              <a:t>Open Source Software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D31292-15CC-B5EF-4B54-5F4501C5B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87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he platform"/>
          <p:cNvSpPr txBox="1">
            <a:spLocks noGrp="1"/>
          </p:cNvSpPr>
          <p:nvPr>
            <p:ph type="title"/>
          </p:nvPr>
        </p:nvSpPr>
        <p:spPr>
          <a:xfrm>
            <a:off x="336727" y="-20414"/>
            <a:ext cx="9742299" cy="12003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Open Source Applications: Open MCT</a:t>
            </a:r>
            <a:endParaRPr/>
          </a:p>
        </p:txBody>
      </p:sp>
      <p:sp>
        <p:nvSpPr>
          <p:cNvPr id="209" name="Open Mission Control Technologies - Open MCT…"/>
          <p:cNvSpPr txBox="1">
            <a:spLocks noGrp="1"/>
          </p:cNvSpPr>
          <p:nvPr>
            <p:ph type="body" sz="half" idx="4294967295"/>
          </p:nvPr>
        </p:nvSpPr>
        <p:spPr>
          <a:xfrm>
            <a:off x="464627" y="1400573"/>
            <a:ext cx="5329238" cy="5126019"/>
          </a:xfrm>
          <a:prstGeom prst="rect">
            <a:avLst/>
          </a:prstGeom>
        </p:spPr>
        <p:txBody>
          <a:bodyPr vert="horz" lIns="91440" tIns="45720" rIns="91440" bIns="45720" rtlCol="0" anchor="t">
            <a:spAutoFit/>
          </a:bodyPr>
          <a:lstStyle/>
          <a:p>
            <a:r>
              <a:rPr lang="en-US">
                <a:latin typeface="Arial"/>
                <a:cs typeface="Arial"/>
              </a:rPr>
              <a:t>Open Mission Control Technologies - Open MCT</a:t>
            </a:r>
          </a:p>
          <a:p>
            <a:r>
              <a:rPr lang="en-US">
                <a:latin typeface="Arial"/>
                <a:cs typeface="Arial"/>
              </a:rPr>
              <a:t>Info</a:t>
            </a:r>
          </a:p>
          <a:p>
            <a:pPr lvl="1"/>
            <a:r>
              <a:rPr lang="en-US" u="sng">
                <a:latin typeface="Arial"/>
                <a:cs typeface="Arial"/>
                <a:hlinkClick r:id="rId2"/>
              </a:rPr>
              <a:t>https://nasa.github.io/openmct/</a:t>
            </a:r>
          </a:p>
          <a:p>
            <a:r>
              <a:rPr lang="en-US">
                <a:latin typeface="Arial"/>
                <a:cs typeface="Arial"/>
              </a:rPr>
              <a:t>Code</a:t>
            </a:r>
          </a:p>
          <a:p>
            <a:pPr lvl="1"/>
            <a:r>
              <a:rPr lang="en-US" u="sng">
                <a:latin typeface="Arial"/>
                <a:cs typeface="Arial"/>
                <a:hlinkClick r:id="rId2"/>
              </a:rPr>
              <a:t>https://nasa.github.io/openmct/</a:t>
            </a:r>
          </a:p>
          <a:p>
            <a:pPr lvl="1"/>
            <a:endParaRPr lang="en-US" u="sng"/>
          </a:p>
          <a:p>
            <a:pPr lvl="1"/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To succeed open source requires support, info, community engagement, activity</a:t>
            </a:r>
          </a:p>
          <a:p>
            <a:pPr lvl="1"/>
            <a:endParaRPr lang="en-US">
              <a:solidFill>
                <a:schemeClr val="bg1"/>
              </a:solidFill>
            </a:endParaRPr>
          </a:p>
          <a:p>
            <a:pPr lvl="1"/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Users want to see an active supported community</a:t>
            </a:r>
          </a:p>
          <a:p>
            <a:pPr lvl="1"/>
            <a:endParaRPr lang="en-US">
              <a:solidFill>
                <a:schemeClr val="bg1"/>
              </a:solidFill>
            </a:endParaRPr>
          </a:p>
          <a:p>
            <a:pPr lvl="1"/>
            <a:r>
              <a:rPr lang="en-US">
                <a:solidFill>
                  <a:schemeClr val="bg1"/>
                </a:solidFill>
              </a:rPr>
              <a:t>What is success? 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	Number and type of use?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	Contributions?</a:t>
            </a:r>
          </a:p>
          <a:p>
            <a:pPr lvl="1"/>
            <a:endParaRPr lang="en-US" u="sng">
              <a:hlinkClick r:id="rId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5CBEA6-8CEB-02C4-94C3-3CA61C631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87" y="1400573"/>
            <a:ext cx="6034768" cy="4981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86EF8-4FEB-1F4C-A42C-73318B366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648" y="315834"/>
            <a:ext cx="7860261" cy="424732"/>
          </a:xfrm>
        </p:spPr>
        <p:txBody>
          <a:bodyPr/>
          <a:lstStyle/>
          <a:p>
            <a:pPr algn="ctr"/>
            <a:r>
              <a:rPr lang="en-US" sz="2400"/>
              <a:t>Open MCT Integrated Visualization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4337B-61D6-1047-8546-F22D9838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714A49-B551-5B46-9024-FED67CC2E144}"/>
              </a:ext>
            </a:extLst>
          </p:cNvPr>
          <p:cNvSpPr txBox="1"/>
          <p:nvPr/>
        </p:nvSpPr>
        <p:spPr>
          <a:xfrm>
            <a:off x="135722" y="1550141"/>
            <a:ext cx="25992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Realtime and Historical Plots/Tables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Rover Image Display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2D and 3D Map Layer Display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Instrument Data Heatmaps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Rover Traverse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Activity Timelines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Events and Limit Violations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Fault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Procedure Library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Shared Procedure 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User Annotations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Console and User Notebooks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Customized Layouts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FE93F9EF-55D4-7BFF-1F86-9D530814C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534" y="952459"/>
            <a:ext cx="9077154" cy="480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46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CBEE9D-3CA4-A987-AB53-CCB5E8779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490" y="116593"/>
            <a:ext cx="9985020" cy="646331"/>
          </a:xfrm>
        </p:spPr>
        <p:txBody>
          <a:bodyPr/>
          <a:lstStyle/>
          <a:p>
            <a:pPr algn="ctr"/>
            <a:r>
              <a:rPr lang="en-US"/>
              <a:t>Compose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E74D2E-27B1-DE01-D175-25E3BB1D3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DB07F61B-CAF3-E8E0-63B8-B839F1023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89" y="913354"/>
            <a:ext cx="10505121" cy="556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0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87F400-65C5-679A-9CE4-00908E863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59A2816-C4C9-6340-E36F-857BA80D3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" y="0"/>
            <a:ext cx="12179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9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Immediate Benefits"/>
          <p:cNvSpPr txBox="1">
            <a:spLocks noGrp="1"/>
          </p:cNvSpPr>
          <p:nvPr>
            <p:ph type="title"/>
          </p:nvPr>
        </p:nvSpPr>
        <p:spPr>
          <a:xfrm>
            <a:off x="341906" y="360941"/>
            <a:ext cx="9985020" cy="646331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Open Source Applications </a:t>
            </a:r>
            <a:r>
              <a:rPr>
                <a:latin typeface="Arial"/>
                <a:cs typeface="Arial"/>
              </a:rPr>
              <a:t>Benefits</a:t>
            </a:r>
          </a:p>
        </p:txBody>
      </p:sp>
      <p:sp>
        <p:nvSpPr>
          <p:cNvPr id="180" name="Collaboration that works…"/>
          <p:cNvSpPr txBox="1">
            <a:spLocks noGrp="1"/>
          </p:cNvSpPr>
          <p:nvPr>
            <p:ph type="body" idx="4294967295"/>
          </p:nvPr>
        </p:nvSpPr>
        <p:spPr>
          <a:xfrm>
            <a:off x="341906" y="1524298"/>
            <a:ext cx="5754094" cy="19902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t>Collaboration that works</a:t>
            </a:r>
          </a:p>
          <a:p>
            <a:r>
              <a:t>Use, adopt, make it your own, contribute</a:t>
            </a:r>
          </a:p>
          <a:p>
            <a:r>
              <a:t>No ownership issues</a:t>
            </a:r>
          </a:p>
          <a:p>
            <a:r>
              <a:rPr>
                <a:latin typeface="Arial"/>
                <a:cs typeface="Arial"/>
              </a:rPr>
              <a:t>Instant access</a:t>
            </a: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Enables broad use in and out of the space community</a:t>
            </a:r>
          </a:p>
        </p:txBody>
      </p:sp>
      <p:sp>
        <p:nvSpPr>
          <p:cNvPr id="182" name="https://github.com/nasa/openmct"/>
          <p:cNvSpPr txBox="1"/>
          <p:nvPr/>
        </p:nvSpPr>
        <p:spPr>
          <a:xfrm>
            <a:off x="7916700" y="6044261"/>
            <a:ext cx="1694375" cy="210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r>
              <a:rPr sz="900"/>
              <a:t>https://github.com/nasa/openmct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3092D6-B250-2B09-3C49-93AAA3F5B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06" y="3663014"/>
            <a:ext cx="4839694" cy="27277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5F10BE-0836-1674-02EE-3542E7CA87D6}"/>
              </a:ext>
            </a:extLst>
          </p:cNvPr>
          <p:cNvSpPr txBox="1"/>
          <p:nvPr/>
        </p:nvSpPr>
        <p:spPr>
          <a:xfrm>
            <a:off x="290671" y="6390737"/>
            <a:ext cx="4655442" cy="61555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rial"/>
                <a:cs typeface="Arial"/>
              </a:rPr>
              <a:t>Formula 1 Simulation, 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Credit: Oracle Red Bull Racing</a:t>
            </a:r>
          </a:p>
          <a:p>
            <a:endParaRPr lang="en-US"/>
          </a:p>
        </p:txBody>
      </p:sp>
      <p:pic>
        <p:nvPicPr>
          <p:cNvPr id="4" name="Screen Shot 2018-05-25 at 9.24.33 AM.png" descr="Screen Shot 2018-05-25 at 9.24.33 AM.png">
            <a:extLst>
              <a:ext uri="{FF2B5EF4-FFF2-40B4-BE49-F238E27FC236}">
                <a16:creationId xmlns:a16="http://schemas.microsoft.com/office/drawing/2014/main" id="{665B550C-9A13-3AD8-54E9-56F49648D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172" y="1372271"/>
            <a:ext cx="5570020" cy="42846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74784-9DE3-71C0-1E41-53F05C79F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478" y="791910"/>
            <a:ext cx="9985020" cy="646331"/>
          </a:xfrm>
        </p:spPr>
        <p:txBody>
          <a:bodyPr/>
          <a:lstStyle/>
          <a:p>
            <a:r>
              <a:rPr lang="en-US"/>
              <a:t>Multi-Center Open Source Mission Control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A7CA5D-34D2-B9C7-7B26-51E620EF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592345C-8DC7-7B77-154A-2BC31A164A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4576415"/>
              </p:ext>
            </p:extLst>
          </p:nvPr>
        </p:nvGraphicFramePr>
        <p:xfrm>
          <a:off x="6096000" y="2028497"/>
          <a:ext cx="5249597" cy="4277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llaboration that works…">
            <a:extLst>
              <a:ext uri="{FF2B5EF4-FFF2-40B4-BE49-F238E27FC236}">
                <a16:creationId xmlns:a16="http://schemas.microsoft.com/office/drawing/2014/main" id="{165233DC-7274-7E82-F225-E0B36BAD2873}"/>
              </a:ext>
            </a:extLst>
          </p:cNvPr>
          <p:cNvSpPr txBox="1">
            <a:spLocks/>
          </p:cNvSpPr>
          <p:nvPr/>
        </p:nvSpPr>
        <p:spPr>
          <a:xfrm>
            <a:off x="341906" y="2093120"/>
            <a:ext cx="5754094" cy="294952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MCOSMC</a:t>
            </a:r>
          </a:p>
          <a:p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Led by NASA AMMOS/JPL</a:t>
            </a:r>
          </a:p>
          <a:p>
            <a:r>
              <a:rPr lang="en-US">
                <a:latin typeface="Arial"/>
                <a:cs typeface="Arial"/>
              </a:rPr>
              <a:t>Open Source enables external and internal collaboration</a:t>
            </a:r>
          </a:p>
          <a:p>
            <a:r>
              <a:rPr lang="en-US">
                <a:latin typeface="Arial"/>
                <a:cs typeface="Arial"/>
              </a:rPr>
              <a:t>NASA investigating a Multi Center Open Source Mission Control Software Stack</a:t>
            </a:r>
          </a:p>
          <a:p>
            <a:r>
              <a:rPr lang="en-US">
                <a:latin typeface="Arial"/>
                <a:cs typeface="Arial"/>
              </a:rPr>
              <a:t>Enables intra-agency and external collaboration</a:t>
            </a:r>
          </a:p>
        </p:txBody>
      </p:sp>
    </p:spTree>
    <p:extLst>
      <p:ext uri="{BB962C8B-B14F-4D97-AF65-F5344CB8AC3E}">
        <p14:creationId xmlns:p14="http://schemas.microsoft.com/office/powerpoint/2010/main" val="839972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chived xmlns="a9260660-da3e-4631-819d-b410b71ee1e2">No</Archived>
    <FY xmlns="BC168496-11ED-4A74-B0E7-C2A126A1F086">FY22</FY>
    <WBS_x002f_Category xmlns="a9260660-da3e-4631-819d-b410b71ee1e2" xsi:nil="true"/>
    <Document_x0020_Classification xmlns="BC168496-11ED-4A74-B0E7-C2A126A1F086">NASA Internal</Document_x0020_Classification>
    <Content_x0020_Type xmlns="a9260660-da3e-4631-819d-b410b71ee1e2">
      <Value>Template</Value>
    </Content_x0020_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oject Management" ma:contentTypeID="0x010100C6C4520192C12146AAB9A26B1420A2CA003A0B96C50AAE674182647E6A161899FA" ma:contentTypeVersion="6" ma:contentTypeDescription="" ma:contentTypeScope="" ma:versionID="7f9854f76deda72c7f1dedd0c57c0e24">
  <xsd:schema xmlns:xsd="http://www.w3.org/2001/XMLSchema" xmlns:xs="http://www.w3.org/2001/XMLSchema" xmlns:p="http://schemas.microsoft.com/office/2006/metadata/properties" xmlns:ns2="BC168496-11ED-4A74-B0E7-C2A126A1F086" xmlns:ns3="a9260660-da3e-4631-819d-b410b71ee1e2" targetNamespace="http://schemas.microsoft.com/office/2006/metadata/properties" ma:root="true" ma:fieldsID="10a230314416b00c3c040c8d3f585877" ns2:_="" ns3:_="">
    <xsd:import namespace="BC168496-11ED-4A74-B0E7-C2A126A1F086"/>
    <xsd:import namespace="a9260660-da3e-4631-819d-b410b71ee1e2"/>
    <xsd:element name="properties">
      <xsd:complexType>
        <xsd:sequence>
          <xsd:element name="documentManagement">
            <xsd:complexType>
              <xsd:all>
                <xsd:element ref="ns2:FY" minOccurs="0"/>
                <xsd:element ref="ns3:Archived" minOccurs="0"/>
                <xsd:element ref="ns3:Content_x0020_Type" minOccurs="0"/>
                <xsd:element ref="ns3:WBS_x002f_Category" minOccurs="0"/>
                <xsd:element ref="ns2:Document_x0020_Classifi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68496-11ED-4A74-B0E7-C2A126A1F086" elementFormDefault="qualified">
    <xsd:import namespace="http://schemas.microsoft.com/office/2006/documentManagement/types"/>
    <xsd:import namespace="http://schemas.microsoft.com/office/infopath/2007/PartnerControls"/>
    <xsd:element name="FY" ma:index="8" nillable="true" ma:displayName="FY" ma:default="FY19" ma:format="Dropdown" ma:internalName="FY" ma:readOnly="false">
      <xsd:simpleType>
        <xsd:restriction base="dms:Choice">
          <xsd:enumeration value="FY17"/>
          <xsd:enumeration value="FY18"/>
          <xsd:enumeration value="FY19"/>
          <xsd:enumeration value="FY20"/>
          <xsd:enumeration value="FY21"/>
          <xsd:enumeration value="FY22"/>
          <xsd:enumeration value="FY23"/>
          <xsd:enumeration value="FY24"/>
          <xsd:enumeration value="FY25"/>
          <xsd:enumeration value="N/A"/>
        </xsd:restriction>
      </xsd:simpleType>
    </xsd:element>
    <xsd:element name="Document_x0020_Classification" ma:index="12" nillable="true" ma:displayName="Document Classification" ma:description="Only use the 'fill-in' option if reviewed by CER" ma:format="Dropdown" ma:internalName="Document_x0020_Classification" ma:readOnly="false">
      <xsd:simpleType>
        <xsd:union memberTypes="dms:Text">
          <xsd:simpleType>
            <xsd:restriction base="dms:Choice">
              <xsd:enumeration value="NASA Internal"/>
              <xsd:enumeration value="SBU"/>
              <xsd:enumeration value="ITAR"/>
              <xsd:enumeration value="Company Proprietary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260660-da3e-4631-819d-b410b71ee1e2" elementFormDefault="qualified">
    <xsd:import namespace="http://schemas.microsoft.com/office/2006/documentManagement/types"/>
    <xsd:import namespace="http://schemas.microsoft.com/office/infopath/2007/PartnerControls"/>
    <xsd:element name="Archived" ma:index="9" nillable="true" ma:displayName="Archived" ma:default="No" ma:format="Dropdown" ma:internalName="Archived" ma:readOnly="false">
      <xsd:simpleType>
        <xsd:restriction base="dms:Choice">
          <xsd:enumeration value="Yes"/>
          <xsd:enumeration value="No"/>
        </xsd:restriction>
      </xsd:simpleType>
    </xsd:element>
    <xsd:element name="Content_x0020_Type" ma:index="10" nillable="true" ma:displayName="Project Management" ma:description="Please choose all that apply" ma:internalName="Content_x0020_Type" ma:readOnly="fals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CMC"/>
                        <xsd:enumeration value="Agreements"/>
                        <xsd:enumeration value="All-Hands"/>
                        <xsd:enumeration value="Briefings"/>
                        <xsd:enumeration value="Graphics/Videos"/>
                        <xsd:enumeration value="HQ"/>
                        <xsd:enumeration value="Meeting Files"/>
                        <xsd:enumeration value="Monthly Chart"/>
                        <xsd:enumeration value="Papers/Publications"/>
                        <xsd:enumeration value="PCB"/>
                        <xsd:enumeration value="Plan Document"/>
                        <xsd:enumeration value="Presentations"/>
                        <xsd:enumeration value="Project Management"/>
                        <xsd:enumeration value="Reference Material"/>
                        <xsd:enumeration value="Reporting"/>
                        <xsd:enumeration value="Requirements"/>
                        <xsd:enumeration value="Reviews"/>
                        <xsd:enumeration value="Schedule"/>
                        <xsd:enumeration value="Template"/>
                        <xsd:enumeration value="Unknown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WBS_x002f_Category" ma:index="11" nillable="true" ma:displayName="Project Area" ma:hidden="true" ma:internalName="WBS_x002f_Category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AA5065-0706-4654-990D-453462E05059}">
  <ds:schemaRefs>
    <ds:schemaRef ds:uri="BC168496-11ED-4A74-B0E7-C2A126A1F086"/>
    <ds:schemaRef ds:uri="a9260660-da3e-4631-819d-b410b71ee1e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3B6B4F9-0052-43E8-96F8-AADF7D3BF813}">
  <ds:schemaRefs>
    <ds:schemaRef ds:uri="BC168496-11ED-4A74-B0E7-C2A126A1F086"/>
    <ds:schemaRef ds:uri="a9260660-da3e-4631-819d-b410b71ee1e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250F539-BDDB-4EE8-AF9A-7C345204074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50+ Years Ago</vt:lpstr>
      <vt:lpstr>PowerPoint Presentation</vt:lpstr>
      <vt:lpstr>We are going back to the Moon</vt:lpstr>
      <vt:lpstr>PowerPoint Presentation</vt:lpstr>
      <vt:lpstr>VIPER and its roving peers</vt:lpstr>
      <vt:lpstr>PowerPoint Presentation</vt:lpstr>
      <vt:lpstr>VIPER Mission Control</vt:lpstr>
      <vt:lpstr>MS Architecture</vt:lpstr>
      <vt:lpstr>PowerPoint Presentation</vt:lpstr>
      <vt:lpstr>A New Software Landscape</vt:lpstr>
      <vt:lpstr>Internally Developed Software Example</vt:lpstr>
      <vt:lpstr>Rover Driving Tool</vt:lpstr>
      <vt:lpstr>PowerPoint Presentation</vt:lpstr>
      <vt:lpstr>Open Source Software</vt:lpstr>
      <vt:lpstr>Open Source Applications: Open MCT</vt:lpstr>
      <vt:lpstr>Open MCT Integrated Visualization</vt:lpstr>
      <vt:lpstr>Compose</vt:lpstr>
      <vt:lpstr>PowerPoint Presentation</vt:lpstr>
      <vt:lpstr>Open Source Applications Benefits</vt:lpstr>
      <vt:lpstr>Multi-Center Open Source Mission Control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VIPER PPT Dark</dc:title>
  <dc:creator>Microsoft Office User</dc:creator>
  <cp:revision>1</cp:revision>
  <dcterms:created xsi:type="dcterms:W3CDTF">2018-07-16T01:24:17Z</dcterms:created>
  <dcterms:modified xsi:type="dcterms:W3CDTF">2024-06-11T21:40:44Z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0x010100C6C4520192C12146AAB9A26B1420A2CA003A0B96C50AAE674182647E6A161899FA</vt:lpwstr>
  </property>
  <property fmtid="{D5CDD505-2E9C-101B-9397-08002B2CF9AE}" pid="3" name="Unknown">
    <vt:lpwstr>UPDATED</vt:lpwstr>
  </property>
  <property fmtid="{D5CDD505-2E9C-101B-9397-08002B2CF9AE}" pid="4" name="Template Description">
    <vt:lpwstr>VIPER PPT Dark </vt:lpwstr>
  </property>
  <property fmtid="{D5CDD505-2E9C-101B-9397-08002B2CF9AE}" pid="5" name="WorkflowChangePath">
    <vt:lpwstr>167a49fd-ee80-4ee7-86aa-1959673b2fa7,10;167a49fd-ee80-4ee7-86aa-1959673b2fa7,3;</vt:lpwstr>
  </property>
  <property fmtid="{D5CDD505-2E9C-101B-9397-08002B2CF9AE}" pid="6" name="Document Classification">
    <vt:lpwstr>NASA Internal</vt:lpwstr>
  </property>
  <property fmtid="{D5CDD505-2E9C-101B-9397-08002B2CF9AE}" pid="7" name="Content Type">
    <vt:lpwstr>;#Template;#</vt:lpwstr>
  </property>
</Properties>
</file>