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259" r:id="rId5"/>
  </p:sldIdLst>
  <p:sldSz cx="40233600" cy="40325675"/>
  <p:notesSz cx="6985000" cy="9283700"/>
  <p:defaultTextStyle>
    <a:defPPr>
      <a:defRPr lang="en-US"/>
    </a:defPPr>
    <a:lvl1pPr algn="l" rtl="0" eaLnBrk="0" fontAlgn="base" hangingPunct="0">
      <a:spcBef>
        <a:spcPct val="0"/>
      </a:spcBef>
      <a:spcAft>
        <a:spcPct val="0"/>
      </a:spcAft>
      <a:defRPr sz="22200" kern="1200">
        <a:solidFill>
          <a:schemeClr val="tx2"/>
        </a:solidFill>
        <a:latin typeface="Arial" panose="020B0604020202020204" pitchFamily="34" charset="0"/>
        <a:ea typeface="MS PGothic" panose="020B0600070205080204" pitchFamily="34" charset="-128"/>
        <a:cs typeface="+mn-cs"/>
      </a:defRPr>
    </a:lvl1pPr>
    <a:lvl2pPr marL="957263" indent="-500063" algn="l" rtl="0" eaLnBrk="0" fontAlgn="base" hangingPunct="0">
      <a:spcBef>
        <a:spcPct val="0"/>
      </a:spcBef>
      <a:spcAft>
        <a:spcPct val="0"/>
      </a:spcAft>
      <a:defRPr sz="22200" kern="1200">
        <a:solidFill>
          <a:schemeClr val="tx2"/>
        </a:solidFill>
        <a:latin typeface="Arial" panose="020B0604020202020204" pitchFamily="34" charset="0"/>
        <a:ea typeface="MS PGothic" panose="020B0600070205080204" pitchFamily="34" charset="-128"/>
        <a:cs typeface="+mn-cs"/>
      </a:defRPr>
    </a:lvl2pPr>
    <a:lvl3pPr marL="1914525" indent="-1000125" algn="l" rtl="0" eaLnBrk="0" fontAlgn="base" hangingPunct="0">
      <a:spcBef>
        <a:spcPct val="0"/>
      </a:spcBef>
      <a:spcAft>
        <a:spcPct val="0"/>
      </a:spcAft>
      <a:defRPr sz="22200" kern="1200">
        <a:solidFill>
          <a:schemeClr val="tx2"/>
        </a:solidFill>
        <a:latin typeface="Arial" panose="020B0604020202020204" pitchFamily="34" charset="0"/>
        <a:ea typeface="MS PGothic" panose="020B0600070205080204" pitchFamily="34" charset="-128"/>
        <a:cs typeface="+mn-cs"/>
      </a:defRPr>
    </a:lvl3pPr>
    <a:lvl4pPr marL="2873375" indent="-1501775" algn="l" rtl="0" eaLnBrk="0" fontAlgn="base" hangingPunct="0">
      <a:spcBef>
        <a:spcPct val="0"/>
      </a:spcBef>
      <a:spcAft>
        <a:spcPct val="0"/>
      </a:spcAft>
      <a:defRPr sz="22200" kern="1200">
        <a:solidFill>
          <a:schemeClr val="tx2"/>
        </a:solidFill>
        <a:latin typeface="Arial" panose="020B0604020202020204" pitchFamily="34" charset="0"/>
        <a:ea typeface="MS PGothic" panose="020B0600070205080204" pitchFamily="34" charset="-128"/>
        <a:cs typeface="+mn-cs"/>
      </a:defRPr>
    </a:lvl4pPr>
    <a:lvl5pPr marL="3830638" indent="-2001838" algn="l" rtl="0" eaLnBrk="0" fontAlgn="base" hangingPunct="0">
      <a:spcBef>
        <a:spcPct val="0"/>
      </a:spcBef>
      <a:spcAft>
        <a:spcPct val="0"/>
      </a:spcAft>
      <a:defRPr sz="22200" kern="1200">
        <a:solidFill>
          <a:schemeClr val="tx2"/>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2200" kern="1200">
        <a:solidFill>
          <a:schemeClr val="tx2"/>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2200" kern="1200">
        <a:solidFill>
          <a:schemeClr val="tx2"/>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2200" kern="1200">
        <a:solidFill>
          <a:schemeClr val="tx2"/>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2200" kern="1200">
        <a:solidFill>
          <a:schemeClr val="tx2"/>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2701">
          <p15:clr>
            <a:srgbClr val="A4A3A4"/>
          </p15:clr>
        </p15:guide>
        <p15:guide id="2" orient="horz" pos="25101">
          <p15:clr>
            <a:srgbClr val="A4A3A4"/>
          </p15:clr>
        </p15:guide>
        <p15:guide id="3" orient="horz" pos="4234">
          <p15:clr>
            <a:srgbClr val="A4A3A4"/>
          </p15:clr>
        </p15:guide>
        <p15:guide id="4" orient="horz" pos="303">
          <p15:clr>
            <a:srgbClr val="A4A3A4"/>
          </p15:clr>
        </p15:guide>
        <p15:guide id="5" orient="horz" pos="5746">
          <p15:clr>
            <a:srgbClr val="A4A3A4"/>
          </p15:clr>
        </p15:guide>
        <p15:guide id="6" orient="horz" pos="1058">
          <p15:clr>
            <a:srgbClr val="A4A3A4"/>
          </p15:clr>
        </p15:guide>
        <p15:guide id="7" orient="horz" pos="13054">
          <p15:clr>
            <a:srgbClr val="A4A3A4"/>
          </p15:clr>
        </p15:guide>
        <p15:guide id="8" pos="12672">
          <p15:clr>
            <a:srgbClr val="A4A3A4"/>
          </p15:clr>
        </p15:guide>
        <p15:guide id="9" pos="8184">
          <p15:clr>
            <a:srgbClr val="A4A3A4"/>
          </p15:clr>
        </p15:guide>
        <p15:guide id="10" pos="24499">
          <p15:clr>
            <a:srgbClr val="A4A3A4"/>
          </p15:clr>
        </p15:guide>
        <p15:guide id="11" pos="16632">
          <p15:clr>
            <a:srgbClr val="A4A3A4"/>
          </p15:clr>
        </p15:guide>
        <p15:guide id="12" pos="264">
          <p15:clr>
            <a:srgbClr val="A4A3A4"/>
          </p15:clr>
        </p15:guide>
        <p15:guide id="13" pos="17160">
          <p15:clr>
            <a:srgbClr val="A4A3A4"/>
          </p15:clr>
        </p15:guide>
        <p15:guide id="14" pos="8712">
          <p15:clr>
            <a:srgbClr val="A4A3A4"/>
          </p15:clr>
        </p15:guide>
        <p15:guide id="15" pos="250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BFD"/>
    <a:srgbClr val="DEE8F4"/>
    <a:srgbClr val="0D0C0C"/>
    <a:srgbClr val="2163A1"/>
    <a:srgbClr val="B4D5E5"/>
    <a:srgbClr val="B6C7DA"/>
    <a:srgbClr val="0F7346"/>
    <a:srgbClr val="80C4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9341D7-43F7-4AC6-A43B-87EB0A538B16}" v="4" dt="2024-06-06T14:50:03.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20" d="100"/>
          <a:sy n="20" d="100"/>
        </p:scale>
        <p:origin x="2920" y="320"/>
      </p:cViewPr>
      <p:guideLst>
        <p:guide orient="horz" pos="12701"/>
        <p:guide orient="horz" pos="25101"/>
        <p:guide orient="horz" pos="4234"/>
        <p:guide orient="horz" pos="303"/>
        <p:guide orient="horz" pos="5746"/>
        <p:guide orient="horz" pos="1058"/>
        <p:guide orient="horz" pos="13054"/>
        <p:guide pos="12672"/>
        <p:guide pos="8184"/>
        <p:guide pos="24499"/>
        <p:guide pos="16632"/>
        <p:guide pos="264"/>
        <p:guide pos="17160"/>
        <p:guide pos="8712"/>
        <p:guide pos="250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FC4FB82-532C-8A74-C67E-299BC75292FB}"/>
              </a:ext>
            </a:extLst>
          </p:cNvPr>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791" tIns="45896" rIns="91791" bIns="45896" numCol="1" anchor="t" anchorCtr="0" compatLnSpc="1">
            <a:prstTxWarp prst="textNoShape">
              <a:avLst/>
            </a:prstTxWarp>
          </a:bodyPr>
          <a:lstStyle>
            <a:lvl1pPr algn="l" defTabSz="918106" eaLnBrk="1" hangingPunct="1">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3" name="Rectangle 3">
            <a:extLst>
              <a:ext uri="{FF2B5EF4-FFF2-40B4-BE49-F238E27FC236}">
                <a16:creationId xmlns:a16="http://schemas.microsoft.com/office/drawing/2014/main" id="{DC95093E-A334-886C-784C-FA12904FF1FA}"/>
              </a:ext>
            </a:extLst>
          </p:cNvPr>
          <p:cNvSpPr>
            <a:spLocks noGrp="1" noChangeArrowheads="1"/>
          </p:cNvSpPr>
          <p:nvPr>
            <p:ph type="dt" sz="quarter" idx="1"/>
          </p:nvPr>
        </p:nvSpPr>
        <p:spPr bwMode="auto">
          <a:xfrm>
            <a:off x="3956050" y="0"/>
            <a:ext cx="3027363" cy="465138"/>
          </a:xfrm>
          <a:prstGeom prst="rect">
            <a:avLst/>
          </a:prstGeom>
          <a:noFill/>
          <a:ln w="9525">
            <a:noFill/>
            <a:miter lim="800000"/>
            <a:headEnd/>
            <a:tailEnd/>
          </a:ln>
          <a:effectLst/>
        </p:spPr>
        <p:txBody>
          <a:bodyPr vert="horz" wrap="square" lIns="91791" tIns="45896" rIns="91791" bIns="45896" numCol="1" anchor="t" anchorCtr="0" compatLnSpc="1">
            <a:prstTxWarp prst="textNoShape">
              <a:avLst/>
            </a:prstTxWarp>
          </a:bodyPr>
          <a:lstStyle>
            <a:lvl1pPr algn="r" defTabSz="918106" eaLnBrk="1" hangingPunct="1">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4" name="Rectangle 4">
            <a:extLst>
              <a:ext uri="{FF2B5EF4-FFF2-40B4-BE49-F238E27FC236}">
                <a16:creationId xmlns:a16="http://schemas.microsoft.com/office/drawing/2014/main" id="{42C91763-C114-9194-349E-24D745C4C14D}"/>
              </a:ext>
            </a:extLst>
          </p:cNvPr>
          <p:cNvSpPr>
            <a:spLocks noGrp="1" noChangeArrowheads="1"/>
          </p:cNvSpPr>
          <p:nvPr>
            <p:ph type="ftr" sz="quarter" idx="2"/>
          </p:nvPr>
        </p:nvSpPr>
        <p:spPr bwMode="auto">
          <a:xfrm>
            <a:off x="0" y="8816975"/>
            <a:ext cx="3027363" cy="465138"/>
          </a:xfrm>
          <a:prstGeom prst="rect">
            <a:avLst/>
          </a:prstGeom>
          <a:noFill/>
          <a:ln w="9525">
            <a:noFill/>
            <a:miter lim="800000"/>
            <a:headEnd/>
            <a:tailEnd/>
          </a:ln>
          <a:effectLst/>
        </p:spPr>
        <p:txBody>
          <a:bodyPr vert="horz" wrap="square" lIns="91791" tIns="45896" rIns="91791" bIns="45896" numCol="1" anchor="b" anchorCtr="0" compatLnSpc="1">
            <a:prstTxWarp prst="textNoShape">
              <a:avLst/>
            </a:prstTxWarp>
          </a:bodyPr>
          <a:lstStyle>
            <a:lvl1pPr algn="l" defTabSz="918106" eaLnBrk="1" hangingPunct="1">
              <a:defRPr sz="1200">
                <a:solidFill>
                  <a:schemeClr val="tx1"/>
                </a:solidFill>
                <a:latin typeface="Arial" charset="0"/>
                <a:ea typeface="ＭＳ Ｐゴシック" charset="0"/>
                <a:cs typeface="ＭＳ Ｐゴシック" charset="0"/>
              </a:defRPr>
            </a:lvl1pPr>
          </a:lstStyle>
          <a:p>
            <a:pPr>
              <a:defRPr/>
            </a:pPr>
            <a:endParaRPr lang="en-US"/>
          </a:p>
        </p:txBody>
      </p:sp>
      <p:sp>
        <p:nvSpPr>
          <p:cNvPr id="30725" name="Rectangle 5">
            <a:extLst>
              <a:ext uri="{FF2B5EF4-FFF2-40B4-BE49-F238E27FC236}">
                <a16:creationId xmlns:a16="http://schemas.microsoft.com/office/drawing/2014/main" id="{37A8B285-C693-0526-6B3F-6D143C435249}"/>
              </a:ext>
            </a:extLst>
          </p:cNvPr>
          <p:cNvSpPr>
            <a:spLocks noGrp="1" noChangeArrowheads="1"/>
          </p:cNvSpPr>
          <p:nvPr>
            <p:ph type="sldNum" sz="quarter" idx="3"/>
          </p:nvPr>
        </p:nvSpPr>
        <p:spPr bwMode="auto">
          <a:xfrm>
            <a:off x="3956050" y="8816975"/>
            <a:ext cx="3027363" cy="465138"/>
          </a:xfrm>
          <a:prstGeom prst="rect">
            <a:avLst/>
          </a:prstGeom>
          <a:noFill/>
          <a:ln w="9525">
            <a:noFill/>
            <a:miter lim="800000"/>
            <a:headEnd/>
            <a:tailEnd/>
          </a:ln>
          <a:effectLst/>
        </p:spPr>
        <p:txBody>
          <a:bodyPr vert="horz" wrap="square" lIns="91791" tIns="45896" rIns="91791" bIns="45896" numCol="1" anchor="b" anchorCtr="0" compatLnSpc="1">
            <a:prstTxWarp prst="textNoShape">
              <a:avLst/>
            </a:prstTxWarp>
          </a:bodyPr>
          <a:lstStyle>
            <a:lvl1pPr algn="r" defTabSz="917575" eaLnBrk="1" hangingPunct="1">
              <a:defRPr sz="1200">
                <a:solidFill>
                  <a:schemeClr val="tx1"/>
                </a:solidFill>
              </a:defRPr>
            </a:lvl1pPr>
          </a:lstStyle>
          <a:p>
            <a:pPr>
              <a:defRPr/>
            </a:pPr>
            <a:fld id="{CB8E5267-9810-4A9B-A1A8-FF9EC059AA6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EB4E4F0-106E-8586-F787-21C2C062719B}"/>
              </a:ext>
            </a:extLst>
          </p:cNvPr>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791" tIns="45896" rIns="91791" bIns="45896" numCol="1" anchor="t" anchorCtr="0" compatLnSpc="1">
            <a:prstTxWarp prst="textNoShape">
              <a:avLst/>
            </a:prstTxWarp>
          </a:bodyPr>
          <a:lstStyle>
            <a:lvl1pPr algn="l" defTabSz="918106" eaLnBrk="1" hangingPunct="1">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699" name="Rectangle 3">
            <a:extLst>
              <a:ext uri="{FF2B5EF4-FFF2-40B4-BE49-F238E27FC236}">
                <a16:creationId xmlns:a16="http://schemas.microsoft.com/office/drawing/2014/main" id="{A4FCFB69-DD84-5CED-7B59-885CCB0C38D5}"/>
              </a:ext>
            </a:extLst>
          </p:cNvPr>
          <p:cNvSpPr>
            <a:spLocks noGrp="1" noChangeArrowheads="1"/>
          </p:cNvSpPr>
          <p:nvPr>
            <p:ph type="dt" idx="1"/>
          </p:nvPr>
        </p:nvSpPr>
        <p:spPr bwMode="auto">
          <a:xfrm>
            <a:off x="3956050" y="0"/>
            <a:ext cx="3027363" cy="465138"/>
          </a:xfrm>
          <a:prstGeom prst="rect">
            <a:avLst/>
          </a:prstGeom>
          <a:noFill/>
          <a:ln w="9525">
            <a:noFill/>
            <a:miter lim="800000"/>
            <a:headEnd/>
            <a:tailEnd/>
          </a:ln>
          <a:effectLst/>
        </p:spPr>
        <p:txBody>
          <a:bodyPr vert="horz" wrap="square" lIns="91791" tIns="45896" rIns="91791" bIns="45896" numCol="1" anchor="t" anchorCtr="0" compatLnSpc="1">
            <a:prstTxWarp prst="textNoShape">
              <a:avLst/>
            </a:prstTxWarp>
          </a:bodyPr>
          <a:lstStyle>
            <a:lvl1pPr algn="r" defTabSz="918106" eaLnBrk="1" hangingPunct="1">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052" name="Rectangle 4">
            <a:extLst>
              <a:ext uri="{FF2B5EF4-FFF2-40B4-BE49-F238E27FC236}">
                <a16:creationId xmlns:a16="http://schemas.microsoft.com/office/drawing/2014/main" id="{36298239-9C16-8AF0-CC83-0A98F270EB4E}"/>
              </a:ext>
            </a:extLst>
          </p:cNvPr>
          <p:cNvSpPr>
            <a:spLocks noGrp="1" noRot="1" noChangeAspect="1" noChangeArrowheads="1" noTextEdit="1"/>
          </p:cNvSpPr>
          <p:nvPr>
            <p:ph type="sldImg" idx="2"/>
          </p:nvPr>
        </p:nvSpPr>
        <p:spPr bwMode="auto">
          <a:xfrm>
            <a:off x="1758950" y="696913"/>
            <a:ext cx="3468688"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9142C036-8475-E3DB-4360-3570A9711A98}"/>
              </a:ext>
            </a:extLst>
          </p:cNvPr>
          <p:cNvSpPr>
            <a:spLocks noGrp="1" noChangeArrowheads="1"/>
          </p:cNvSpPr>
          <p:nvPr>
            <p:ph type="body" sz="quarter" idx="3"/>
          </p:nvPr>
        </p:nvSpPr>
        <p:spPr bwMode="auto">
          <a:xfrm>
            <a:off x="698500" y="4410075"/>
            <a:ext cx="5588000" cy="4176713"/>
          </a:xfrm>
          <a:prstGeom prst="rect">
            <a:avLst/>
          </a:prstGeom>
          <a:noFill/>
          <a:ln w="9525">
            <a:noFill/>
            <a:miter lim="800000"/>
            <a:headEnd/>
            <a:tailEnd/>
          </a:ln>
          <a:effectLst/>
        </p:spPr>
        <p:txBody>
          <a:bodyPr vert="horz" wrap="square" lIns="91791" tIns="45896" rIns="91791" bIns="4589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a:extLst>
              <a:ext uri="{FF2B5EF4-FFF2-40B4-BE49-F238E27FC236}">
                <a16:creationId xmlns:a16="http://schemas.microsoft.com/office/drawing/2014/main" id="{9885F1A9-4D1A-FF35-E3C6-5E2DE7B4B1F4}"/>
              </a:ext>
            </a:extLst>
          </p:cNvPr>
          <p:cNvSpPr>
            <a:spLocks noGrp="1" noChangeArrowheads="1"/>
          </p:cNvSpPr>
          <p:nvPr>
            <p:ph type="ftr" sz="quarter" idx="4"/>
          </p:nvPr>
        </p:nvSpPr>
        <p:spPr bwMode="auto">
          <a:xfrm>
            <a:off x="0" y="8816975"/>
            <a:ext cx="3027363" cy="465138"/>
          </a:xfrm>
          <a:prstGeom prst="rect">
            <a:avLst/>
          </a:prstGeom>
          <a:noFill/>
          <a:ln w="9525">
            <a:noFill/>
            <a:miter lim="800000"/>
            <a:headEnd/>
            <a:tailEnd/>
          </a:ln>
          <a:effectLst/>
        </p:spPr>
        <p:txBody>
          <a:bodyPr vert="horz" wrap="square" lIns="91791" tIns="45896" rIns="91791" bIns="45896" numCol="1" anchor="b" anchorCtr="0" compatLnSpc="1">
            <a:prstTxWarp prst="textNoShape">
              <a:avLst/>
            </a:prstTxWarp>
          </a:bodyPr>
          <a:lstStyle>
            <a:lvl1pPr algn="l" defTabSz="918106" eaLnBrk="1" hangingPunct="1">
              <a:defRPr sz="1200">
                <a:solidFill>
                  <a:schemeClr val="tx1"/>
                </a:solidFill>
                <a:latin typeface="Arial" charset="0"/>
                <a:ea typeface="ＭＳ Ｐゴシック" charset="0"/>
                <a:cs typeface="ＭＳ Ｐゴシック" charset="0"/>
              </a:defRPr>
            </a:lvl1pPr>
          </a:lstStyle>
          <a:p>
            <a:pPr>
              <a:defRPr/>
            </a:pPr>
            <a:endParaRPr lang="en-US"/>
          </a:p>
        </p:txBody>
      </p:sp>
      <p:sp>
        <p:nvSpPr>
          <p:cNvPr id="29703" name="Rectangle 7">
            <a:extLst>
              <a:ext uri="{FF2B5EF4-FFF2-40B4-BE49-F238E27FC236}">
                <a16:creationId xmlns:a16="http://schemas.microsoft.com/office/drawing/2014/main" id="{F9BED16B-1537-FC98-A000-E93F4CD2672E}"/>
              </a:ext>
            </a:extLst>
          </p:cNvPr>
          <p:cNvSpPr>
            <a:spLocks noGrp="1" noChangeArrowheads="1"/>
          </p:cNvSpPr>
          <p:nvPr>
            <p:ph type="sldNum" sz="quarter" idx="5"/>
          </p:nvPr>
        </p:nvSpPr>
        <p:spPr bwMode="auto">
          <a:xfrm>
            <a:off x="3956050" y="8816975"/>
            <a:ext cx="3027363" cy="465138"/>
          </a:xfrm>
          <a:prstGeom prst="rect">
            <a:avLst/>
          </a:prstGeom>
          <a:noFill/>
          <a:ln w="9525">
            <a:noFill/>
            <a:miter lim="800000"/>
            <a:headEnd/>
            <a:tailEnd/>
          </a:ln>
          <a:effectLst/>
        </p:spPr>
        <p:txBody>
          <a:bodyPr vert="horz" wrap="square" lIns="91791" tIns="45896" rIns="91791" bIns="45896" numCol="1" anchor="b" anchorCtr="0" compatLnSpc="1">
            <a:prstTxWarp prst="textNoShape">
              <a:avLst/>
            </a:prstTxWarp>
          </a:bodyPr>
          <a:lstStyle>
            <a:lvl1pPr algn="r" defTabSz="917575" eaLnBrk="1" hangingPunct="1">
              <a:defRPr sz="1200">
                <a:solidFill>
                  <a:schemeClr val="tx1"/>
                </a:solidFill>
              </a:defRPr>
            </a:lvl1pPr>
          </a:lstStyle>
          <a:p>
            <a:pPr>
              <a:defRPr/>
            </a:pPr>
            <a:fld id="{7B82B343-6CF6-4EAC-B9F3-AC69D9376B3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500" kern="1200">
        <a:solidFill>
          <a:schemeClr val="tx1"/>
        </a:solidFill>
        <a:latin typeface="Arial" pitchFamily="-65" charset="0"/>
        <a:ea typeface="MS PGothic" panose="020B0600070205080204" pitchFamily="34" charset="-128"/>
        <a:cs typeface="ＭＳ Ｐゴシック" charset="0"/>
      </a:defRPr>
    </a:lvl1pPr>
    <a:lvl2pPr marL="957263" algn="l" rtl="0" eaLnBrk="0" fontAlgn="base" hangingPunct="0">
      <a:spcBef>
        <a:spcPct val="30000"/>
      </a:spcBef>
      <a:spcAft>
        <a:spcPct val="0"/>
      </a:spcAft>
      <a:defRPr sz="2500" kern="1200">
        <a:solidFill>
          <a:schemeClr val="tx1"/>
        </a:solidFill>
        <a:latin typeface="Arial" pitchFamily="-65" charset="0"/>
        <a:ea typeface="MS PGothic" panose="020B0600070205080204" pitchFamily="34" charset="-128"/>
        <a:cs typeface="+mn-cs"/>
      </a:defRPr>
    </a:lvl2pPr>
    <a:lvl3pPr marL="1914525" algn="l" rtl="0" eaLnBrk="0" fontAlgn="base" hangingPunct="0">
      <a:spcBef>
        <a:spcPct val="30000"/>
      </a:spcBef>
      <a:spcAft>
        <a:spcPct val="0"/>
      </a:spcAft>
      <a:defRPr sz="2500" kern="1200">
        <a:solidFill>
          <a:schemeClr val="tx1"/>
        </a:solidFill>
        <a:latin typeface="Arial" pitchFamily="-65" charset="0"/>
        <a:ea typeface="MS PGothic" panose="020B0600070205080204" pitchFamily="34" charset="-128"/>
        <a:cs typeface="+mn-cs"/>
      </a:defRPr>
    </a:lvl3pPr>
    <a:lvl4pPr marL="2873375" algn="l" rtl="0" eaLnBrk="0" fontAlgn="base" hangingPunct="0">
      <a:spcBef>
        <a:spcPct val="30000"/>
      </a:spcBef>
      <a:spcAft>
        <a:spcPct val="0"/>
      </a:spcAft>
      <a:defRPr sz="2500" kern="1200">
        <a:solidFill>
          <a:schemeClr val="tx1"/>
        </a:solidFill>
        <a:latin typeface="Arial" pitchFamily="-65" charset="0"/>
        <a:ea typeface="MS PGothic" panose="020B0600070205080204" pitchFamily="34" charset="-128"/>
        <a:cs typeface="+mn-cs"/>
      </a:defRPr>
    </a:lvl4pPr>
    <a:lvl5pPr marL="3830638" algn="l" rtl="0" eaLnBrk="0" fontAlgn="base" hangingPunct="0">
      <a:spcBef>
        <a:spcPct val="30000"/>
      </a:spcBef>
      <a:spcAft>
        <a:spcPct val="0"/>
      </a:spcAft>
      <a:defRPr sz="2500" kern="1200">
        <a:solidFill>
          <a:schemeClr val="tx1"/>
        </a:solidFill>
        <a:latin typeface="Arial" pitchFamily="-65" charset="0"/>
        <a:ea typeface="MS PGothic" panose="020B0600070205080204" pitchFamily="34" charset="-128"/>
        <a:cs typeface="+mn-cs"/>
      </a:defRPr>
    </a:lvl5pPr>
    <a:lvl6pPr marL="4789627" algn="l" defTabSz="957925" rtl="0" eaLnBrk="1" latinLnBrk="0" hangingPunct="1">
      <a:defRPr sz="2500" kern="1200">
        <a:solidFill>
          <a:schemeClr val="tx1"/>
        </a:solidFill>
        <a:latin typeface="+mn-lt"/>
        <a:ea typeface="+mn-ea"/>
        <a:cs typeface="+mn-cs"/>
      </a:defRPr>
    </a:lvl6pPr>
    <a:lvl7pPr marL="5747553" algn="l" defTabSz="957925" rtl="0" eaLnBrk="1" latinLnBrk="0" hangingPunct="1">
      <a:defRPr sz="2500" kern="1200">
        <a:solidFill>
          <a:schemeClr val="tx1"/>
        </a:solidFill>
        <a:latin typeface="+mn-lt"/>
        <a:ea typeface="+mn-ea"/>
        <a:cs typeface="+mn-cs"/>
      </a:defRPr>
    </a:lvl7pPr>
    <a:lvl8pPr marL="6705478" algn="l" defTabSz="957925" rtl="0" eaLnBrk="1" latinLnBrk="0" hangingPunct="1">
      <a:defRPr sz="2500" kern="1200">
        <a:solidFill>
          <a:schemeClr val="tx1"/>
        </a:solidFill>
        <a:latin typeface="+mn-lt"/>
        <a:ea typeface="+mn-ea"/>
        <a:cs typeface="+mn-cs"/>
      </a:defRPr>
    </a:lvl8pPr>
    <a:lvl9pPr marL="7663404" algn="l" defTabSz="957925" rtl="0" eaLnBrk="1" latinLnBrk="0" hangingPunct="1">
      <a:defRPr sz="2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24E3E80E-F4ED-4CAF-0B30-95F676980170}"/>
              </a:ext>
            </a:extLst>
          </p:cNvPr>
          <p:cNvSpPr>
            <a:spLocks noGrp="1" noRot="1" noChangeAspect="1" noChangeArrowheads="1" noTextEdit="1"/>
          </p:cNvSpPr>
          <p:nvPr>
            <p:ph type="sldImg"/>
          </p:nvPr>
        </p:nvSpPr>
        <p:spPr>
          <a:ln/>
        </p:spPr>
      </p:sp>
      <p:sp>
        <p:nvSpPr>
          <p:cNvPr id="5123" name="Notes Placeholder 2">
            <a:extLst>
              <a:ext uri="{FF2B5EF4-FFF2-40B4-BE49-F238E27FC236}">
                <a16:creationId xmlns:a16="http://schemas.microsoft.com/office/drawing/2014/main" id="{472C8425-C467-8042-2F44-BA9B2F4067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124" name="Slide Number Placeholder 3">
            <a:extLst>
              <a:ext uri="{FF2B5EF4-FFF2-40B4-BE49-F238E27FC236}">
                <a16:creationId xmlns:a16="http://schemas.microsoft.com/office/drawing/2014/main" id="{2031DA3A-8A1F-2E78-9265-57311DF13B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defRPr sz="22200">
                <a:solidFill>
                  <a:schemeClr val="tx2"/>
                </a:solidFill>
                <a:latin typeface="Arial" panose="020B0604020202020204" pitchFamily="34" charset="0"/>
                <a:ea typeface="MS PGothic" panose="020B0600070205080204" pitchFamily="34" charset="-128"/>
              </a:defRPr>
            </a:lvl1pPr>
            <a:lvl2pPr defTabSz="917575">
              <a:defRPr sz="22200">
                <a:solidFill>
                  <a:schemeClr val="tx2"/>
                </a:solidFill>
                <a:latin typeface="Arial" panose="020B0604020202020204" pitchFamily="34" charset="0"/>
                <a:ea typeface="MS PGothic" panose="020B0600070205080204" pitchFamily="34" charset="-128"/>
              </a:defRPr>
            </a:lvl2pPr>
            <a:lvl3pPr defTabSz="917575">
              <a:defRPr sz="22200">
                <a:solidFill>
                  <a:schemeClr val="tx2"/>
                </a:solidFill>
                <a:latin typeface="Arial" panose="020B0604020202020204" pitchFamily="34" charset="0"/>
                <a:ea typeface="MS PGothic" panose="020B0600070205080204" pitchFamily="34" charset="-128"/>
              </a:defRPr>
            </a:lvl3pPr>
            <a:lvl4pPr defTabSz="917575">
              <a:defRPr sz="22200">
                <a:solidFill>
                  <a:schemeClr val="tx2"/>
                </a:solidFill>
                <a:latin typeface="Arial" panose="020B0604020202020204" pitchFamily="34" charset="0"/>
                <a:ea typeface="MS PGothic" panose="020B0600070205080204" pitchFamily="34" charset="-128"/>
              </a:defRPr>
            </a:lvl4pPr>
            <a:lvl5pPr defTabSz="917575">
              <a:defRPr sz="22200">
                <a:solidFill>
                  <a:schemeClr val="tx2"/>
                </a:solidFill>
                <a:latin typeface="Arial" panose="020B0604020202020204" pitchFamily="34" charset="0"/>
                <a:ea typeface="MS PGothic" panose="020B0600070205080204" pitchFamily="34" charset="-128"/>
              </a:defRPr>
            </a:lvl5pPr>
            <a:lvl6pPr marL="4287838" indent="-2001838" defTabSz="91757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4745038" indent="-2001838" defTabSz="91757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5202238" indent="-2001838" defTabSz="91757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5659438" indent="-2001838" defTabSz="91757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fld id="{AD389A1A-D65D-4213-9BAB-EE9CF20B7BB7}" type="slidenum">
              <a:rPr lang="en-US" altLang="en-US" sz="1200" smtClean="0">
                <a:solidFill>
                  <a:schemeClr val="tx1"/>
                </a:solidFill>
              </a:rPr>
              <a:pPr/>
              <a:t>1</a:t>
            </a:fld>
            <a:endParaRPr lang="en-US" altLang="en-US" sz="120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8107" y="12527896"/>
            <a:ext cx="34197394" cy="8642327"/>
          </a:xfrm>
          <a:prstGeom prst="rect">
            <a:avLst/>
          </a:prstGeom>
        </p:spPr>
        <p:txBody>
          <a:bodyPr vert="horz" lIns="191585" tIns="95793" rIns="191585" bIns="95793"/>
          <a:lstStyle/>
          <a:p>
            <a:r>
              <a:rPr lang="en-US"/>
              <a:t>Click to edit Master title style</a:t>
            </a:r>
          </a:p>
        </p:txBody>
      </p:sp>
      <p:sp>
        <p:nvSpPr>
          <p:cNvPr id="3" name="Subtitle 2"/>
          <p:cNvSpPr>
            <a:spLocks noGrp="1"/>
          </p:cNvSpPr>
          <p:nvPr>
            <p:ph type="subTitle" idx="1"/>
          </p:nvPr>
        </p:nvSpPr>
        <p:spPr>
          <a:xfrm>
            <a:off x="6036210" y="22850457"/>
            <a:ext cx="28161195" cy="10307007"/>
          </a:xfrm>
          <a:prstGeom prst="rect">
            <a:avLst/>
          </a:prstGeom>
        </p:spPr>
        <p:txBody>
          <a:bodyPr vert="horz" lIns="191585" tIns="95793" rIns="191585" bIns="95793"/>
          <a:lstStyle>
            <a:lvl1pPr marL="0" indent="0" algn="ctr">
              <a:buNone/>
              <a:defRPr/>
            </a:lvl1pPr>
            <a:lvl2pPr marL="957925" indent="0" algn="ctr">
              <a:buNone/>
              <a:defRPr/>
            </a:lvl2pPr>
            <a:lvl3pPr marL="1915851" indent="0" algn="ctr">
              <a:buNone/>
              <a:defRPr/>
            </a:lvl3pPr>
            <a:lvl4pPr marL="2873776" indent="0" algn="ctr">
              <a:buNone/>
              <a:defRPr/>
            </a:lvl4pPr>
            <a:lvl5pPr marL="3831702" indent="0" algn="ctr">
              <a:buNone/>
              <a:defRPr/>
            </a:lvl5pPr>
            <a:lvl6pPr marL="4789627" indent="0" algn="ctr">
              <a:buNone/>
              <a:defRPr/>
            </a:lvl6pPr>
            <a:lvl7pPr marL="5747553" indent="0" algn="ctr">
              <a:buNone/>
              <a:defRPr/>
            </a:lvl7pPr>
            <a:lvl8pPr marL="6705478" indent="0" algn="ctr">
              <a:buNone/>
              <a:defRPr/>
            </a:lvl8pPr>
            <a:lvl9pPr marL="7663404" indent="0" algn="ctr">
              <a:buNone/>
              <a:defRPr/>
            </a:lvl9pPr>
          </a:lstStyle>
          <a:p>
            <a:r>
              <a:rPr lang="en-US"/>
              <a:t>Click to edit Master subtitle style</a:t>
            </a:r>
          </a:p>
        </p:txBody>
      </p:sp>
    </p:spTree>
    <p:extLst>
      <p:ext uri="{BB962C8B-B14F-4D97-AF65-F5344CB8AC3E}">
        <p14:creationId xmlns:p14="http://schemas.microsoft.com/office/powerpoint/2010/main" val="181346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011101" y="1614116"/>
            <a:ext cx="36211406" cy="6720946"/>
          </a:xfrm>
          <a:prstGeom prst="rect">
            <a:avLst/>
          </a:prstGeom>
        </p:spPr>
        <p:txBody>
          <a:bodyPr vert="horz" lIns="191585" tIns="95793" rIns="191585" bIns="95793"/>
          <a:lstStyle/>
          <a:p>
            <a:r>
              <a:rPr lang="en-US"/>
              <a:t>Click to edit Master title style</a:t>
            </a:r>
          </a:p>
        </p:txBody>
      </p:sp>
      <p:sp>
        <p:nvSpPr>
          <p:cNvPr id="3" name="Vertical Text Placeholder 2"/>
          <p:cNvSpPr>
            <a:spLocks noGrp="1"/>
          </p:cNvSpPr>
          <p:nvPr>
            <p:ph type="body" orient="vert" idx="1"/>
          </p:nvPr>
        </p:nvSpPr>
        <p:spPr>
          <a:xfrm>
            <a:off x="2011101" y="9408548"/>
            <a:ext cx="36211406" cy="26615412"/>
          </a:xfrm>
          <a:prstGeom prst="rect">
            <a:avLst/>
          </a:prstGeom>
        </p:spPr>
        <p:txBody>
          <a:bodyPr vert="eaVert" lIns="191585" tIns="95793" rIns="191585" bIns="95793"/>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4389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71111" y="1614129"/>
            <a:ext cx="9051394" cy="34409841"/>
          </a:xfrm>
          <a:prstGeom prst="rect">
            <a:avLst/>
          </a:prstGeom>
        </p:spPr>
        <p:txBody>
          <a:bodyPr vert="eaVert" lIns="191585" tIns="95793" rIns="191585" bIns="95793"/>
          <a:lstStyle/>
          <a:p>
            <a:r>
              <a:rPr lang="en-US"/>
              <a:t>Click to edit Master title style</a:t>
            </a:r>
          </a:p>
        </p:txBody>
      </p:sp>
      <p:sp>
        <p:nvSpPr>
          <p:cNvPr id="3" name="Vertical Text Placeholder 2"/>
          <p:cNvSpPr>
            <a:spLocks noGrp="1"/>
          </p:cNvSpPr>
          <p:nvPr>
            <p:ph type="body" orient="vert" idx="1"/>
          </p:nvPr>
        </p:nvSpPr>
        <p:spPr>
          <a:xfrm>
            <a:off x="2011101" y="1614129"/>
            <a:ext cx="26880608" cy="34409841"/>
          </a:xfrm>
          <a:prstGeom prst="rect">
            <a:avLst/>
          </a:prstGeom>
        </p:spPr>
        <p:txBody>
          <a:bodyPr vert="eaVert" lIns="191585" tIns="95793" rIns="191585" bIns="95793"/>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498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11101" y="1614116"/>
            <a:ext cx="36211406" cy="6720946"/>
          </a:xfrm>
          <a:prstGeom prst="rect">
            <a:avLst/>
          </a:prstGeom>
        </p:spPr>
        <p:txBody>
          <a:bodyPr vert="horz" lIns="191585" tIns="95793" rIns="191585" bIns="95793"/>
          <a:lstStyle/>
          <a:p>
            <a:r>
              <a:rPr lang="en-US"/>
              <a:t>Click to edit Master title style</a:t>
            </a:r>
          </a:p>
        </p:txBody>
      </p:sp>
      <p:sp>
        <p:nvSpPr>
          <p:cNvPr id="3" name="Content Placeholder 2"/>
          <p:cNvSpPr>
            <a:spLocks noGrp="1"/>
          </p:cNvSpPr>
          <p:nvPr>
            <p:ph idx="1"/>
          </p:nvPr>
        </p:nvSpPr>
        <p:spPr>
          <a:xfrm>
            <a:off x="2011101" y="9408548"/>
            <a:ext cx="36211406" cy="26615412"/>
          </a:xfrm>
          <a:prstGeom prst="rect">
            <a:avLst/>
          </a:prstGeom>
        </p:spPr>
        <p:txBody>
          <a:bodyPr vert="horz" lIns="191585" tIns="95793" rIns="191585" bIns="95793"/>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5245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9" y="25911429"/>
            <a:ext cx="34197394" cy="8012239"/>
          </a:xfrm>
          <a:prstGeom prst="rect">
            <a:avLst/>
          </a:prstGeom>
        </p:spPr>
        <p:txBody>
          <a:bodyPr vert="horz" lIns="191585" tIns="95793" rIns="191585" bIns="95793" anchor="t"/>
          <a:lstStyle>
            <a:lvl1pPr algn="l">
              <a:defRPr sz="8400" b="1" cap="all"/>
            </a:lvl1pPr>
          </a:lstStyle>
          <a:p>
            <a:r>
              <a:rPr lang="en-US"/>
              <a:t>Click to edit Master title style</a:t>
            </a:r>
          </a:p>
        </p:txBody>
      </p:sp>
      <p:sp>
        <p:nvSpPr>
          <p:cNvPr id="3" name="Text Placeholder 2"/>
          <p:cNvSpPr>
            <a:spLocks noGrp="1"/>
          </p:cNvSpPr>
          <p:nvPr>
            <p:ph type="body" idx="1"/>
          </p:nvPr>
        </p:nvSpPr>
        <p:spPr>
          <a:xfrm>
            <a:off x="3178179" y="17090190"/>
            <a:ext cx="34197394" cy="8821241"/>
          </a:xfrm>
          <a:prstGeom prst="rect">
            <a:avLst/>
          </a:prstGeom>
        </p:spPr>
        <p:txBody>
          <a:bodyPr vert="horz" lIns="191585" tIns="95793" rIns="191585" bIns="95793" anchor="b"/>
          <a:lstStyle>
            <a:lvl1pPr marL="0" indent="0">
              <a:buNone/>
              <a:defRPr sz="4200"/>
            </a:lvl1pPr>
            <a:lvl2pPr marL="957925" indent="0">
              <a:buNone/>
              <a:defRPr sz="3800"/>
            </a:lvl2pPr>
            <a:lvl3pPr marL="1915851" indent="0">
              <a:buNone/>
              <a:defRPr sz="3400"/>
            </a:lvl3pPr>
            <a:lvl4pPr marL="2873776" indent="0">
              <a:buNone/>
              <a:defRPr sz="2900"/>
            </a:lvl4pPr>
            <a:lvl5pPr marL="3831702" indent="0">
              <a:buNone/>
              <a:defRPr sz="2900"/>
            </a:lvl5pPr>
            <a:lvl6pPr marL="4789627" indent="0">
              <a:buNone/>
              <a:defRPr sz="2900"/>
            </a:lvl6pPr>
            <a:lvl7pPr marL="5747553" indent="0">
              <a:buNone/>
              <a:defRPr sz="2900"/>
            </a:lvl7pPr>
            <a:lvl8pPr marL="6705478" indent="0">
              <a:buNone/>
              <a:defRPr sz="2900"/>
            </a:lvl8pPr>
            <a:lvl9pPr marL="7663404" indent="0">
              <a:buNone/>
              <a:defRPr sz="2900"/>
            </a:lvl9pPr>
          </a:lstStyle>
          <a:p>
            <a:pPr lvl="0"/>
            <a:r>
              <a:rPr lang="en-US"/>
              <a:t>Click to edit Master text styles</a:t>
            </a:r>
          </a:p>
        </p:txBody>
      </p:sp>
    </p:spTree>
    <p:extLst>
      <p:ext uri="{BB962C8B-B14F-4D97-AF65-F5344CB8AC3E}">
        <p14:creationId xmlns:p14="http://schemas.microsoft.com/office/powerpoint/2010/main" val="9144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11101" y="1614116"/>
            <a:ext cx="36211406" cy="6720946"/>
          </a:xfrm>
          <a:prstGeom prst="rect">
            <a:avLst/>
          </a:prstGeom>
        </p:spPr>
        <p:txBody>
          <a:bodyPr vert="horz" lIns="191585" tIns="95793" rIns="191585" bIns="95793"/>
          <a:lstStyle/>
          <a:p>
            <a:r>
              <a:rPr lang="en-US"/>
              <a:t>Click to edit Master title style</a:t>
            </a:r>
          </a:p>
        </p:txBody>
      </p:sp>
      <p:sp>
        <p:nvSpPr>
          <p:cNvPr id="3" name="Content Placeholder 2"/>
          <p:cNvSpPr>
            <a:spLocks noGrp="1"/>
          </p:cNvSpPr>
          <p:nvPr>
            <p:ph sz="half" idx="1"/>
          </p:nvPr>
        </p:nvSpPr>
        <p:spPr>
          <a:xfrm>
            <a:off x="2011108" y="9408548"/>
            <a:ext cx="17966001" cy="26615412"/>
          </a:xfrm>
          <a:prstGeom prst="rect">
            <a:avLst/>
          </a:prstGeom>
        </p:spPr>
        <p:txBody>
          <a:bodyPr vert="horz" lIns="191585" tIns="95793" rIns="191585" bIns="95793"/>
          <a:lstStyle>
            <a:lvl1pPr>
              <a:defRPr sz="5900"/>
            </a:lvl1pPr>
            <a:lvl2pPr>
              <a:defRPr sz="5000"/>
            </a:lvl2pPr>
            <a:lvl3pPr>
              <a:defRPr sz="4200"/>
            </a:lvl3pPr>
            <a:lvl4pPr>
              <a:defRPr sz="3800"/>
            </a:lvl4pPr>
            <a:lvl5pPr>
              <a:defRPr sz="3800"/>
            </a:lvl5pPr>
            <a:lvl6pPr>
              <a:defRPr sz="3800"/>
            </a:lvl6pPr>
            <a:lvl7pPr>
              <a:defRPr sz="3800"/>
            </a:lvl7pPr>
            <a:lvl8pPr>
              <a:defRPr sz="3800"/>
            </a:lvl8pPr>
            <a:lvl9pPr>
              <a:defRPr sz="3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256502" y="9408548"/>
            <a:ext cx="17966003" cy="26615412"/>
          </a:xfrm>
          <a:prstGeom prst="rect">
            <a:avLst/>
          </a:prstGeom>
        </p:spPr>
        <p:txBody>
          <a:bodyPr vert="horz" lIns="191585" tIns="95793" rIns="191585" bIns="95793"/>
          <a:lstStyle>
            <a:lvl1pPr>
              <a:defRPr sz="5900"/>
            </a:lvl1pPr>
            <a:lvl2pPr>
              <a:defRPr sz="5000"/>
            </a:lvl2pPr>
            <a:lvl3pPr>
              <a:defRPr sz="4200"/>
            </a:lvl3pPr>
            <a:lvl4pPr>
              <a:defRPr sz="3800"/>
            </a:lvl4pPr>
            <a:lvl5pPr>
              <a:defRPr sz="3800"/>
            </a:lvl5pPr>
            <a:lvl6pPr>
              <a:defRPr sz="3800"/>
            </a:lvl6pPr>
            <a:lvl7pPr>
              <a:defRPr sz="3800"/>
            </a:lvl7pPr>
            <a:lvl8pPr>
              <a:defRPr sz="3800"/>
            </a:lvl8pPr>
            <a:lvl9pPr>
              <a:defRPr sz="3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9318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101" y="1614116"/>
            <a:ext cx="36211406" cy="6720946"/>
          </a:xfrm>
          <a:prstGeom prst="rect">
            <a:avLst/>
          </a:prstGeom>
        </p:spPr>
        <p:txBody>
          <a:bodyPr vert="horz" lIns="191585" tIns="95793" rIns="191585" bIns="95793"/>
          <a:lstStyle>
            <a:lvl1pPr>
              <a:defRPr/>
            </a:lvl1pPr>
          </a:lstStyle>
          <a:p>
            <a:r>
              <a:rPr lang="en-US"/>
              <a:t>Click to edit Master title style</a:t>
            </a:r>
          </a:p>
        </p:txBody>
      </p:sp>
      <p:sp>
        <p:nvSpPr>
          <p:cNvPr id="3" name="Text Placeholder 2"/>
          <p:cNvSpPr>
            <a:spLocks noGrp="1"/>
          </p:cNvSpPr>
          <p:nvPr>
            <p:ph type="body" idx="1"/>
          </p:nvPr>
        </p:nvSpPr>
        <p:spPr>
          <a:xfrm>
            <a:off x="2011105" y="9027383"/>
            <a:ext cx="17776825" cy="3761084"/>
          </a:xfrm>
          <a:prstGeom prst="rect">
            <a:avLst/>
          </a:prstGeom>
        </p:spPr>
        <p:txBody>
          <a:bodyPr vert="horz" lIns="191585" tIns="95793" rIns="191585" bIns="95793" anchor="b"/>
          <a:lstStyle>
            <a:lvl1pPr marL="0" indent="0">
              <a:buNone/>
              <a:defRPr sz="5000" b="1"/>
            </a:lvl1pPr>
            <a:lvl2pPr marL="957925" indent="0">
              <a:buNone/>
              <a:defRPr sz="4200" b="1"/>
            </a:lvl2pPr>
            <a:lvl3pPr marL="1915851" indent="0">
              <a:buNone/>
              <a:defRPr sz="3800" b="1"/>
            </a:lvl3pPr>
            <a:lvl4pPr marL="2873776" indent="0">
              <a:buNone/>
              <a:defRPr sz="3400" b="1"/>
            </a:lvl4pPr>
            <a:lvl5pPr marL="3831702" indent="0">
              <a:buNone/>
              <a:defRPr sz="3400" b="1"/>
            </a:lvl5pPr>
            <a:lvl6pPr marL="4789627" indent="0">
              <a:buNone/>
              <a:defRPr sz="3400" b="1"/>
            </a:lvl6pPr>
            <a:lvl7pPr marL="5747553" indent="0">
              <a:buNone/>
              <a:defRPr sz="3400" b="1"/>
            </a:lvl7pPr>
            <a:lvl8pPr marL="6705478" indent="0">
              <a:buNone/>
              <a:defRPr sz="3400" b="1"/>
            </a:lvl8pPr>
            <a:lvl9pPr marL="7663404" indent="0">
              <a:buNone/>
              <a:defRPr sz="3400" b="1"/>
            </a:lvl9pPr>
          </a:lstStyle>
          <a:p>
            <a:pPr lvl="0"/>
            <a:r>
              <a:rPr lang="en-US"/>
              <a:t>Click to edit Master text styles</a:t>
            </a:r>
          </a:p>
        </p:txBody>
      </p:sp>
      <p:sp>
        <p:nvSpPr>
          <p:cNvPr id="4" name="Content Placeholder 3"/>
          <p:cNvSpPr>
            <a:spLocks noGrp="1"/>
          </p:cNvSpPr>
          <p:nvPr>
            <p:ph sz="half" idx="2"/>
          </p:nvPr>
        </p:nvSpPr>
        <p:spPr>
          <a:xfrm>
            <a:off x="2011105" y="12788475"/>
            <a:ext cx="17776825" cy="23235492"/>
          </a:xfrm>
          <a:prstGeom prst="rect">
            <a:avLst/>
          </a:prstGeom>
        </p:spPr>
        <p:txBody>
          <a:bodyPr vert="horz" lIns="191585" tIns="95793" rIns="191585" bIns="95793"/>
          <a:lstStyle>
            <a:lvl1pPr>
              <a:defRPr sz="5000"/>
            </a:lvl1pPr>
            <a:lvl2pPr>
              <a:defRPr sz="4200"/>
            </a:lvl2pPr>
            <a:lvl3pPr>
              <a:defRPr sz="3800"/>
            </a:lvl3pPr>
            <a:lvl4pPr>
              <a:defRPr sz="3400"/>
            </a:lvl4pPr>
            <a:lvl5pPr>
              <a:defRPr sz="3400"/>
            </a:lvl5pPr>
            <a:lvl6pPr>
              <a:defRPr sz="3400"/>
            </a:lvl6pPr>
            <a:lvl7pPr>
              <a:defRPr sz="3400"/>
            </a:lvl7pPr>
            <a:lvl8pPr>
              <a:defRPr sz="3400"/>
            </a:lvl8pPr>
            <a:lvl9pPr>
              <a:defRPr sz="3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0436949" y="9027383"/>
            <a:ext cx="17785557" cy="3761084"/>
          </a:xfrm>
          <a:prstGeom prst="rect">
            <a:avLst/>
          </a:prstGeom>
        </p:spPr>
        <p:txBody>
          <a:bodyPr vert="horz" lIns="191585" tIns="95793" rIns="191585" bIns="95793" anchor="b"/>
          <a:lstStyle>
            <a:lvl1pPr marL="0" indent="0">
              <a:buNone/>
              <a:defRPr sz="5000" b="1"/>
            </a:lvl1pPr>
            <a:lvl2pPr marL="957925" indent="0">
              <a:buNone/>
              <a:defRPr sz="4200" b="1"/>
            </a:lvl2pPr>
            <a:lvl3pPr marL="1915851" indent="0">
              <a:buNone/>
              <a:defRPr sz="3800" b="1"/>
            </a:lvl3pPr>
            <a:lvl4pPr marL="2873776" indent="0">
              <a:buNone/>
              <a:defRPr sz="3400" b="1"/>
            </a:lvl4pPr>
            <a:lvl5pPr marL="3831702" indent="0">
              <a:buNone/>
              <a:defRPr sz="3400" b="1"/>
            </a:lvl5pPr>
            <a:lvl6pPr marL="4789627" indent="0">
              <a:buNone/>
              <a:defRPr sz="3400" b="1"/>
            </a:lvl6pPr>
            <a:lvl7pPr marL="5747553" indent="0">
              <a:buNone/>
              <a:defRPr sz="3400" b="1"/>
            </a:lvl7pPr>
            <a:lvl8pPr marL="6705478" indent="0">
              <a:buNone/>
              <a:defRPr sz="3400" b="1"/>
            </a:lvl8pPr>
            <a:lvl9pPr marL="7663404" indent="0">
              <a:buNone/>
              <a:defRPr sz="3400" b="1"/>
            </a:lvl9pPr>
          </a:lstStyle>
          <a:p>
            <a:pPr lvl="0"/>
            <a:r>
              <a:rPr lang="en-US"/>
              <a:t>Click to edit Master text styles</a:t>
            </a:r>
          </a:p>
        </p:txBody>
      </p:sp>
      <p:sp>
        <p:nvSpPr>
          <p:cNvPr id="6" name="Content Placeholder 5"/>
          <p:cNvSpPr>
            <a:spLocks noGrp="1"/>
          </p:cNvSpPr>
          <p:nvPr>
            <p:ph sz="quarter" idx="4"/>
          </p:nvPr>
        </p:nvSpPr>
        <p:spPr>
          <a:xfrm>
            <a:off x="20436949" y="12788475"/>
            <a:ext cx="17785557" cy="23235492"/>
          </a:xfrm>
          <a:prstGeom prst="rect">
            <a:avLst/>
          </a:prstGeom>
        </p:spPr>
        <p:txBody>
          <a:bodyPr vert="horz" lIns="191585" tIns="95793" rIns="191585" bIns="95793"/>
          <a:lstStyle>
            <a:lvl1pPr>
              <a:defRPr sz="5000"/>
            </a:lvl1pPr>
            <a:lvl2pPr>
              <a:defRPr sz="4200"/>
            </a:lvl2pPr>
            <a:lvl3pPr>
              <a:defRPr sz="3800"/>
            </a:lvl3pPr>
            <a:lvl4pPr>
              <a:defRPr sz="3400"/>
            </a:lvl4pPr>
            <a:lvl5pPr>
              <a:defRPr sz="3400"/>
            </a:lvl5pPr>
            <a:lvl6pPr>
              <a:defRPr sz="3400"/>
            </a:lvl6pPr>
            <a:lvl7pPr>
              <a:defRPr sz="3400"/>
            </a:lvl7pPr>
            <a:lvl8pPr>
              <a:defRPr sz="3400"/>
            </a:lvl8pPr>
            <a:lvl9pPr>
              <a:defRPr sz="3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2152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11101" y="1614116"/>
            <a:ext cx="36211406" cy="6720946"/>
          </a:xfrm>
          <a:prstGeom prst="rect">
            <a:avLst/>
          </a:prstGeom>
        </p:spPr>
        <p:txBody>
          <a:bodyPr vert="horz" lIns="191585" tIns="95793" rIns="191585" bIns="95793"/>
          <a:lstStyle/>
          <a:p>
            <a:r>
              <a:rPr lang="en-US"/>
              <a:t>Click to edit Master title style</a:t>
            </a:r>
          </a:p>
        </p:txBody>
      </p:sp>
    </p:spTree>
    <p:extLst>
      <p:ext uri="{BB962C8B-B14F-4D97-AF65-F5344CB8AC3E}">
        <p14:creationId xmlns:p14="http://schemas.microsoft.com/office/powerpoint/2010/main" val="396910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940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105" y="1606351"/>
            <a:ext cx="13236575" cy="6833738"/>
          </a:xfrm>
          <a:prstGeom prst="rect">
            <a:avLst/>
          </a:prstGeom>
        </p:spPr>
        <p:txBody>
          <a:bodyPr vert="horz" lIns="191585" tIns="95793" rIns="191585" bIns="95793" anchor="b"/>
          <a:lstStyle>
            <a:lvl1pPr algn="l">
              <a:defRPr sz="4200" b="1"/>
            </a:lvl1pPr>
          </a:lstStyle>
          <a:p>
            <a:r>
              <a:rPr lang="en-US"/>
              <a:t>Click to edit Master title style</a:t>
            </a:r>
          </a:p>
        </p:txBody>
      </p:sp>
      <p:sp>
        <p:nvSpPr>
          <p:cNvPr id="3" name="Content Placeholder 2"/>
          <p:cNvSpPr>
            <a:spLocks noGrp="1"/>
          </p:cNvSpPr>
          <p:nvPr>
            <p:ph idx="1"/>
          </p:nvPr>
        </p:nvSpPr>
        <p:spPr>
          <a:xfrm>
            <a:off x="15730803" y="1606363"/>
            <a:ext cx="22491700" cy="34417620"/>
          </a:xfrm>
          <a:prstGeom prst="rect">
            <a:avLst/>
          </a:prstGeom>
        </p:spPr>
        <p:txBody>
          <a:bodyPr vert="horz" lIns="191585" tIns="95793" rIns="191585" bIns="95793"/>
          <a:lstStyle>
            <a:lvl1pPr>
              <a:defRPr sz="6700"/>
            </a:lvl1pPr>
            <a:lvl2pPr>
              <a:defRPr sz="5900"/>
            </a:lvl2pPr>
            <a:lvl3pPr>
              <a:defRPr sz="5000"/>
            </a:lvl3pPr>
            <a:lvl4pPr>
              <a:defRPr sz="4200"/>
            </a:lvl4pPr>
            <a:lvl5pPr>
              <a:defRPr sz="4200"/>
            </a:lvl5pPr>
            <a:lvl6pPr>
              <a:defRPr sz="4200"/>
            </a:lvl6pPr>
            <a:lvl7pPr>
              <a:defRPr sz="4200"/>
            </a:lvl7pPr>
            <a:lvl8pPr>
              <a:defRPr sz="4200"/>
            </a:lvl8pPr>
            <a:lvl9pPr>
              <a:defRPr sz="4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11105" y="8440078"/>
            <a:ext cx="13236575" cy="27583882"/>
          </a:xfrm>
          <a:prstGeom prst="rect">
            <a:avLst/>
          </a:prstGeom>
        </p:spPr>
        <p:txBody>
          <a:bodyPr vert="horz" lIns="191585" tIns="95793" rIns="191585" bIns="95793"/>
          <a:lstStyle>
            <a:lvl1pPr marL="0" indent="0">
              <a:buNone/>
              <a:defRPr sz="2900"/>
            </a:lvl1pPr>
            <a:lvl2pPr marL="957925" indent="0">
              <a:buNone/>
              <a:defRPr sz="2500"/>
            </a:lvl2pPr>
            <a:lvl3pPr marL="1915851" indent="0">
              <a:buNone/>
              <a:defRPr sz="2100"/>
            </a:lvl3pPr>
            <a:lvl4pPr marL="2873776" indent="0">
              <a:buNone/>
              <a:defRPr sz="1900"/>
            </a:lvl4pPr>
            <a:lvl5pPr marL="3831702" indent="0">
              <a:buNone/>
              <a:defRPr sz="1900"/>
            </a:lvl5pPr>
            <a:lvl6pPr marL="4789627" indent="0">
              <a:buNone/>
              <a:defRPr sz="1900"/>
            </a:lvl6pPr>
            <a:lvl7pPr marL="5747553" indent="0">
              <a:buNone/>
              <a:defRPr sz="1900"/>
            </a:lvl7pPr>
            <a:lvl8pPr marL="6705478" indent="0">
              <a:buNone/>
              <a:defRPr sz="1900"/>
            </a:lvl8pPr>
            <a:lvl9pPr marL="7663404" indent="0">
              <a:buNone/>
              <a:defRPr sz="1900"/>
            </a:lvl9pPr>
          </a:lstStyle>
          <a:p>
            <a:pPr lvl="0"/>
            <a:r>
              <a:rPr lang="en-US"/>
              <a:t>Click to edit Master text styles</a:t>
            </a:r>
          </a:p>
        </p:txBody>
      </p:sp>
    </p:spTree>
    <p:extLst>
      <p:ext uri="{BB962C8B-B14F-4D97-AF65-F5344CB8AC3E}">
        <p14:creationId xmlns:p14="http://schemas.microsoft.com/office/powerpoint/2010/main" val="308173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7233" y="28229543"/>
            <a:ext cx="24138994" cy="3329357"/>
          </a:xfrm>
          <a:prstGeom prst="rect">
            <a:avLst/>
          </a:prstGeom>
        </p:spPr>
        <p:txBody>
          <a:bodyPr vert="horz" lIns="191585" tIns="95793" rIns="191585" bIns="95793" anchor="b"/>
          <a:lstStyle>
            <a:lvl1pPr algn="l">
              <a:defRPr sz="4200" b="1"/>
            </a:lvl1pPr>
          </a:lstStyle>
          <a:p>
            <a:r>
              <a:rPr lang="en-US"/>
              <a:t>Click to edit Master title style</a:t>
            </a:r>
          </a:p>
        </p:txBody>
      </p:sp>
      <p:sp>
        <p:nvSpPr>
          <p:cNvPr id="3" name="Picture Placeholder 2"/>
          <p:cNvSpPr>
            <a:spLocks noGrp="1"/>
          </p:cNvSpPr>
          <p:nvPr>
            <p:ph type="pic" idx="1"/>
          </p:nvPr>
        </p:nvSpPr>
        <p:spPr>
          <a:xfrm>
            <a:off x="7887233" y="3601631"/>
            <a:ext cx="24138994" cy="24196184"/>
          </a:xfrm>
          <a:prstGeom prst="rect">
            <a:avLst/>
          </a:prstGeom>
        </p:spPr>
        <p:txBody>
          <a:bodyPr vert="horz" lIns="191585" tIns="95793" rIns="191585" bIns="95793"/>
          <a:lstStyle>
            <a:lvl1pPr marL="0" indent="0">
              <a:buNone/>
              <a:defRPr sz="6700"/>
            </a:lvl1pPr>
            <a:lvl2pPr marL="957925" indent="0">
              <a:buNone/>
              <a:defRPr sz="5900"/>
            </a:lvl2pPr>
            <a:lvl3pPr marL="1915851" indent="0">
              <a:buNone/>
              <a:defRPr sz="5000"/>
            </a:lvl3pPr>
            <a:lvl4pPr marL="2873776" indent="0">
              <a:buNone/>
              <a:defRPr sz="4200"/>
            </a:lvl4pPr>
            <a:lvl5pPr marL="3831702" indent="0">
              <a:buNone/>
              <a:defRPr sz="4200"/>
            </a:lvl5pPr>
            <a:lvl6pPr marL="4789627" indent="0">
              <a:buNone/>
              <a:defRPr sz="4200"/>
            </a:lvl6pPr>
            <a:lvl7pPr marL="5747553" indent="0">
              <a:buNone/>
              <a:defRPr sz="4200"/>
            </a:lvl7pPr>
            <a:lvl8pPr marL="6705478" indent="0">
              <a:buNone/>
              <a:defRPr sz="4200"/>
            </a:lvl8pPr>
            <a:lvl9pPr marL="7663404" indent="0">
              <a:buNone/>
              <a:defRPr sz="4200"/>
            </a:lvl9pPr>
          </a:lstStyle>
          <a:p>
            <a:pPr lvl="0"/>
            <a:endParaRPr lang="en-US" noProof="0"/>
          </a:p>
        </p:txBody>
      </p:sp>
      <p:sp>
        <p:nvSpPr>
          <p:cNvPr id="4" name="Text Placeholder 3"/>
          <p:cNvSpPr>
            <a:spLocks noGrp="1"/>
          </p:cNvSpPr>
          <p:nvPr>
            <p:ph type="body" sz="half" idx="2"/>
          </p:nvPr>
        </p:nvSpPr>
        <p:spPr>
          <a:xfrm>
            <a:off x="7887233" y="31558890"/>
            <a:ext cx="24138994" cy="4733445"/>
          </a:xfrm>
          <a:prstGeom prst="rect">
            <a:avLst/>
          </a:prstGeom>
        </p:spPr>
        <p:txBody>
          <a:bodyPr vert="horz" lIns="191585" tIns="95793" rIns="191585" bIns="95793"/>
          <a:lstStyle>
            <a:lvl1pPr marL="0" indent="0">
              <a:buNone/>
              <a:defRPr sz="2900"/>
            </a:lvl1pPr>
            <a:lvl2pPr marL="957925" indent="0">
              <a:buNone/>
              <a:defRPr sz="2500"/>
            </a:lvl2pPr>
            <a:lvl3pPr marL="1915851" indent="0">
              <a:buNone/>
              <a:defRPr sz="2100"/>
            </a:lvl3pPr>
            <a:lvl4pPr marL="2873776" indent="0">
              <a:buNone/>
              <a:defRPr sz="1900"/>
            </a:lvl4pPr>
            <a:lvl5pPr marL="3831702" indent="0">
              <a:buNone/>
              <a:defRPr sz="1900"/>
            </a:lvl5pPr>
            <a:lvl6pPr marL="4789627" indent="0">
              <a:buNone/>
              <a:defRPr sz="1900"/>
            </a:lvl6pPr>
            <a:lvl7pPr marL="5747553" indent="0">
              <a:buNone/>
              <a:defRPr sz="1900"/>
            </a:lvl7pPr>
            <a:lvl8pPr marL="6705478" indent="0">
              <a:buNone/>
              <a:defRPr sz="1900"/>
            </a:lvl8pPr>
            <a:lvl9pPr marL="7663404" indent="0">
              <a:buNone/>
              <a:defRPr sz="1900"/>
            </a:lvl9pPr>
          </a:lstStyle>
          <a:p>
            <a:pPr lvl="0"/>
            <a:r>
              <a:rPr lang="en-US"/>
              <a:t>Click to edit Master text styles</a:t>
            </a:r>
          </a:p>
        </p:txBody>
      </p:sp>
    </p:spTree>
    <p:extLst>
      <p:ext uri="{BB962C8B-B14F-4D97-AF65-F5344CB8AC3E}">
        <p14:creationId xmlns:p14="http://schemas.microsoft.com/office/powerpoint/2010/main" val="253036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2" name="Text Box 38">
            <a:extLst>
              <a:ext uri="{FF2B5EF4-FFF2-40B4-BE49-F238E27FC236}">
                <a16:creationId xmlns:a16="http://schemas.microsoft.com/office/drawing/2014/main" id="{A8C9692C-3B6C-B622-6E18-245CE7AE78A2}"/>
              </a:ext>
            </a:extLst>
          </p:cNvPr>
          <p:cNvSpPr txBox="1">
            <a:spLocks noChangeArrowheads="1"/>
          </p:cNvSpPr>
          <p:nvPr userDrawn="1"/>
        </p:nvSpPr>
        <p:spPr bwMode="auto">
          <a:xfrm>
            <a:off x="13690600" y="7561263"/>
            <a:ext cx="12839700" cy="1130300"/>
          </a:xfrm>
          <a:prstGeom prst="rect">
            <a:avLst/>
          </a:prstGeom>
          <a:noFill/>
          <a:ln w="9525">
            <a:noFill/>
            <a:miter lim="800000"/>
            <a:headEnd/>
            <a:tailEnd/>
          </a:ln>
          <a:effectLst/>
        </p:spPr>
        <p:txBody>
          <a:bodyPr lIns="191556" tIns="95778" rIns="191556" bIns="95778">
            <a:spAutoFit/>
          </a:bodyPr>
          <a:lstStyle>
            <a:lvl1pPr defTabSz="2193925" eaLnBrk="0" hangingPunct="0">
              <a:defRPr sz="10600">
                <a:solidFill>
                  <a:schemeClr val="tx2"/>
                </a:solidFill>
                <a:latin typeface="Arial" charset="0"/>
                <a:ea typeface="ＭＳ Ｐゴシック" charset="0"/>
                <a:cs typeface="ＭＳ Ｐゴシック" charset="0"/>
              </a:defRPr>
            </a:lvl1pPr>
            <a:lvl2pPr marL="37931725" indent="-37474525" defTabSz="2193925" eaLnBrk="0" hangingPunct="0">
              <a:defRPr sz="10600">
                <a:solidFill>
                  <a:schemeClr val="tx2"/>
                </a:solidFill>
                <a:latin typeface="Arial" charset="0"/>
                <a:ea typeface="ＭＳ Ｐゴシック" charset="0"/>
              </a:defRPr>
            </a:lvl2pPr>
            <a:lvl3pPr eaLnBrk="0" hangingPunct="0">
              <a:defRPr sz="10600">
                <a:solidFill>
                  <a:schemeClr val="tx2"/>
                </a:solidFill>
                <a:latin typeface="Arial" charset="0"/>
                <a:ea typeface="ＭＳ Ｐゴシック" charset="0"/>
              </a:defRPr>
            </a:lvl3pPr>
            <a:lvl4pPr eaLnBrk="0" hangingPunct="0">
              <a:defRPr sz="10600">
                <a:solidFill>
                  <a:schemeClr val="tx2"/>
                </a:solidFill>
                <a:latin typeface="Arial" charset="0"/>
                <a:ea typeface="ＭＳ Ｐゴシック" charset="0"/>
              </a:defRPr>
            </a:lvl4pPr>
            <a:lvl5pPr eaLnBrk="0" hangingPunct="0">
              <a:defRPr sz="10600">
                <a:solidFill>
                  <a:schemeClr val="tx2"/>
                </a:solidFill>
                <a:latin typeface="Arial" charset="0"/>
                <a:ea typeface="ＭＳ Ｐゴシック" charset="0"/>
              </a:defRPr>
            </a:lvl5pPr>
            <a:lvl6pPr marL="457200" eaLnBrk="0" fontAlgn="base" hangingPunct="0">
              <a:spcBef>
                <a:spcPct val="0"/>
              </a:spcBef>
              <a:spcAft>
                <a:spcPct val="0"/>
              </a:spcAft>
              <a:defRPr sz="10600">
                <a:solidFill>
                  <a:schemeClr val="tx2"/>
                </a:solidFill>
                <a:latin typeface="Arial" charset="0"/>
                <a:ea typeface="ＭＳ Ｐゴシック" charset="0"/>
              </a:defRPr>
            </a:lvl6pPr>
            <a:lvl7pPr marL="914400" eaLnBrk="0" fontAlgn="base" hangingPunct="0">
              <a:spcBef>
                <a:spcPct val="0"/>
              </a:spcBef>
              <a:spcAft>
                <a:spcPct val="0"/>
              </a:spcAft>
              <a:defRPr sz="10600">
                <a:solidFill>
                  <a:schemeClr val="tx2"/>
                </a:solidFill>
                <a:latin typeface="Arial" charset="0"/>
                <a:ea typeface="ＭＳ Ｐゴシック" charset="0"/>
              </a:defRPr>
            </a:lvl7pPr>
            <a:lvl8pPr marL="1371600" eaLnBrk="0" fontAlgn="base" hangingPunct="0">
              <a:spcBef>
                <a:spcPct val="0"/>
              </a:spcBef>
              <a:spcAft>
                <a:spcPct val="0"/>
              </a:spcAft>
              <a:defRPr sz="10600">
                <a:solidFill>
                  <a:schemeClr val="tx2"/>
                </a:solidFill>
                <a:latin typeface="Arial" charset="0"/>
                <a:ea typeface="ＭＳ Ｐゴシック" charset="0"/>
              </a:defRPr>
            </a:lvl8pPr>
            <a:lvl9pPr marL="1828800" eaLnBrk="0" fontAlgn="base" hangingPunct="0">
              <a:spcBef>
                <a:spcPct val="0"/>
              </a:spcBef>
              <a:spcAft>
                <a:spcPct val="0"/>
              </a:spcAft>
              <a:defRPr sz="10600">
                <a:solidFill>
                  <a:schemeClr val="tx2"/>
                </a:solidFill>
                <a:latin typeface="Arial" charset="0"/>
                <a:ea typeface="ＭＳ Ｐゴシック" charset="0"/>
              </a:defRPr>
            </a:lvl9pPr>
          </a:lstStyle>
          <a:p>
            <a:pPr algn="ctr" eaLnBrk="1" hangingPunct="1">
              <a:spcBef>
                <a:spcPct val="50000"/>
              </a:spcBef>
              <a:defRPr/>
            </a:pPr>
            <a:endParaRPr lang="en-US" sz="61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95813" rtl="0" eaLnBrk="0" fontAlgn="base" hangingPunct="0">
        <a:spcBef>
          <a:spcPct val="0"/>
        </a:spcBef>
        <a:spcAft>
          <a:spcPct val="0"/>
        </a:spcAft>
        <a:defRPr sz="13600" b="1">
          <a:solidFill>
            <a:schemeClr val="bg1"/>
          </a:solidFill>
          <a:latin typeface="+mj-lt"/>
          <a:ea typeface="MS PGothic" panose="020B0600070205080204" pitchFamily="34" charset="-128"/>
          <a:cs typeface="ＭＳ Ｐゴシック" charset="0"/>
        </a:defRPr>
      </a:lvl1pPr>
      <a:lvl2pPr algn="ctr" defTabSz="4595813" rtl="0" eaLnBrk="0" fontAlgn="base" hangingPunct="0">
        <a:spcBef>
          <a:spcPct val="0"/>
        </a:spcBef>
        <a:spcAft>
          <a:spcPct val="0"/>
        </a:spcAft>
        <a:defRPr sz="13600" b="1">
          <a:solidFill>
            <a:schemeClr val="bg1"/>
          </a:solidFill>
          <a:latin typeface="Arial" pitchFamily="-65" charset="0"/>
          <a:ea typeface="MS PGothic" panose="020B0600070205080204" pitchFamily="34" charset="-128"/>
          <a:cs typeface="ＭＳ Ｐゴシック" charset="0"/>
        </a:defRPr>
      </a:lvl2pPr>
      <a:lvl3pPr algn="ctr" defTabSz="4595813" rtl="0" eaLnBrk="0" fontAlgn="base" hangingPunct="0">
        <a:spcBef>
          <a:spcPct val="0"/>
        </a:spcBef>
        <a:spcAft>
          <a:spcPct val="0"/>
        </a:spcAft>
        <a:defRPr sz="13600" b="1">
          <a:solidFill>
            <a:schemeClr val="bg1"/>
          </a:solidFill>
          <a:latin typeface="Arial" pitchFamily="-65" charset="0"/>
          <a:ea typeface="MS PGothic" panose="020B0600070205080204" pitchFamily="34" charset="-128"/>
          <a:cs typeface="ＭＳ Ｐゴシック" charset="0"/>
        </a:defRPr>
      </a:lvl3pPr>
      <a:lvl4pPr algn="ctr" defTabSz="4595813" rtl="0" eaLnBrk="0" fontAlgn="base" hangingPunct="0">
        <a:spcBef>
          <a:spcPct val="0"/>
        </a:spcBef>
        <a:spcAft>
          <a:spcPct val="0"/>
        </a:spcAft>
        <a:defRPr sz="13600" b="1">
          <a:solidFill>
            <a:schemeClr val="bg1"/>
          </a:solidFill>
          <a:latin typeface="Arial" pitchFamily="-65" charset="0"/>
          <a:ea typeface="MS PGothic" panose="020B0600070205080204" pitchFamily="34" charset="-128"/>
          <a:cs typeface="ＭＳ Ｐゴシック" charset="0"/>
        </a:defRPr>
      </a:lvl4pPr>
      <a:lvl5pPr algn="ctr" defTabSz="4595813" rtl="0" eaLnBrk="0" fontAlgn="base" hangingPunct="0">
        <a:spcBef>
          <a:spcPct val="0"/>
        </a:spcBef>
        <a:spcAft>
          <a:spcPct val="0"/>
        </a:spcAft>
        <a:defRPr sz="13600" b="1">
          <a:solidFill>
            <a:schemeClr val="bg1"/>
          </a:solidFill>
          <a:latin typeface="Arial" pitchFamily="-65" charset="0"/>
          <a:ea typeface="MS PGothic" panose="020B0600070205080204" pitchFamily="34" charset="-128"/>
          <a:cs typeface="ＭＳ Ｐゴシック" charset="0"/>
        </a:defRPr>
      </a:lvl5pPr>
      <a:lvl6pPr marL="957925" algn="ctr" defTabSz="4596712" rtl="0" fontAlgn="base">
        <a:spcBef>
          <a:spcPct val="0"/>
        </a:spcBef>
        <a:spcAft>
          <a:spcPct val="0"/>
        </a:spcAft>
        <a:defRPr sz="13600" b="1">
          <a:solidFill>
            <a:schemeClr val="bg1"/>
          </a:solidFill>
          <a:latin typeface="Arial" pitchFamily="-65" charset="0"/>
        </a:defRPr>
      </a:lvl6pPr>
      <a:lvl7pPr marL="1915851" algn="ctr" defTabSz="4596712" rtl="0" fontAlgn="base">
        <a:spcBef>
          <a:spcPct val="0"/>
        </a:spcBef>
        <a:spcAft>
          <a:spcPct val="0"/>
        </a:spcAft>
        <a:defRPr sz="13600" b="1">
          <a:solidFill>
            <a:schemeClr val="bg1"/>
          </a:solidFill>
          <a:latin typeface="Arial" pitchFamily="-65" charset="0"/>
        </a:defRPr>
      </a:lvl7pPr>
      <a:lvl8pPr marL="2873776" algn="ctr" defTabSz="4596712" rtl="0" fontAlgn="base">
        <a:spcBef>
          <a:spcPct val="0"/>
        </a:spcBef>
        <a:spcAft>
          <a:spcPct val="0"/>
        </a:spcAft>
        <a:defRPr sz="13600" b="1">
          <a:solidFill>
            <a:schemeClr val="bg1"/>
          </a:solidFill>
          <a:latin typeface="Arial" pitchFamily="-65" charset="0"/>
        </a:defRPr>
      </a:lvl8pPr>
      <a:lvl9pPr marL="3831702" algn="ctr" defTabSz="4596712" rtl="0" fontAlgn="base">
        <a:spcBef>
          <a:spcPct val="0"/>
        </a:spcBef>
        <a:spcAft>
          <a:spcPct val="0"/>
        </a:spcAft>
        <a:defRPr sz="13600" b="1">
          <a:solidFill>
            <a:schemeClr val="bg1"/>
          </a:solidFill>
          <a:latin typeface="Arial" pitchFamily="-65" charset="0"/>
        </a:defRPr>
      </a:lvl9pPr>
    </p:titleStyle>
    <p:bodyStyle>
      <a:lvl1pPr marL="1722438" indent="-1722438" algn="l" defTabSz="4595813" rtl="0" eaLnBrk="0" fontAlgn="base" hangingPunct="0">
        <a:spcBef>
          <a:spcPct val="20000"/>
        </a:spcBef>
        <a:spcAft>
          <a:spcPct val="0"/>
        </a:spcAft>
        <a:defRPr sz="3600">
          <a:solidFill>
            <a:schemeClr val="tx1"/>
          </a:solidFill>
          <a:latin typeface="+mn-lt"/>
          <a:ea typeface="MS PGothic" panose="020B0600070205080204" pitchFamily="34" charset="-128"/>
          <a:cs typeface="ＭＳ Ｐゴシック" charset="0"/>
        </a:defRPr>
      </a:lvl1pPr>
      <a:lvl2pPr marL="3733800" indent="-1436688" algn="l" defTabSz="4595813" rtl="0" eaLnBrk="0" fontAlgn="base" hangingPunct="0">
        <a:spcBef>
          <a:spcPct val="20000"/>
        </a:spcBef>
        <a:spcAft>
          <a:spcPct val="0"/>
        </a:spcAft>
        <a:buChar char="–"/>
        <a:defRPr sz="7500">
          <a:solidFill>
            <a:schemeClr val="tx1"/>
          </a:solidFill>
          <a:latin typeface="+mn-lt"/>
          <a:ea typeface="MS PGothic" panose="020B0600070205080204" pitchFamily="34" charset="-128"/>
        </a:defRPr>
      </a:lvl2pPr>
      <a:lvl3pPr marL="5746750" indent="-1149350" algn="l" defTabSz="4595813" rtl="0" eaLnBrk="0" fontAlgn="base" hangingPunct="0">
        <a:spcBef>
          <a:spcPct val="20000"/>
        </a:spcBef>
        <a:spcAft>
          <a:spcPct val="0"/>
        </a:spcAft>
        <a:buChar char="•"/>
        <a:defRPr sz="6500">
          <a:solidFill>
            <a:schemeClr val="tx1"/>
          </a:solidFill>
          <a:latin typeface="+mn-lt"/>
          <a:ea typeface="MS PGothic" panose="020B0600070205080204" pitchFamily="34" charset="-128"/>
        </a:defRPr>
      </a:lvl3pPr>
      <a:lvl4pPr marL="8045450" indent="-1146175" algn="l" defTabSz="4595813" rtl="0" eaLnBrk="0" fontAlgn="base" hangingPunct="0">
        <a:spcBef>
          <a:spcPct val="20000"/>
        </a:spcBef>
        <a:spcAft>
          <a:spcPct val="0"/>
        </a:spcAft>
        <a:buChar char="–"/>
        <a:defRPr sz="5000">
          <a:solidFill>
            <a:schemeClr val="tx1"/>
          </a:solidFill>
          <a:latin typeface="+mn-lt"/>
          <a:ea typeface="MS PGothic" panose="020B0600070205080204" pitchFamily="34" charset="-128"/>
        </a:defRPr>
      </a:lvl4pPr>
      <a:lvl5pPr marL="10344150" indent="-1146175" algn="l" defTabSz="4595813" rtl="0" eaLnBrk="0" fontAlgn="base" hangingPunct="0">
        <a:spcBef>
          <a:spcPct val="20000"/>
        </a:spcBef>
        <a:spcAft>
          <a:spcPct val="0"/>
        </a:spcAft>
        <a:buChar char="»"/>
        <a:defRPr sz="5000">
          <a:solidFill>
            <a:schemeClr val="tx1"/>
          </a:solidFill>
          <a:latin typeface="+mn-lt"/>
          <a:ea typeface="MS PGothic" panose="020B0600070205080204" pitchFamily="34" charset="-128"/>
        </a:defRPr>
      </a:lvl5pPr>
      <a:lvl6pPr marL="11302190" indent="-1147516" algn="l" defTabSz="4596712" rtl="0" fontAlgn="base">
        <a:spcBef>
          <a:spcPct val="20000"/>
        </a:spcBef>
        <a:spcAft>
          <a:spcPct val="0"/>
        </a:spcAft>
        <a:buChar char="»"/>
        <a:defRPr sz="5000">
          <a:solidFill>
            <a:schemeClr val="tx1"/>
          </a:solidFill>
          <a:latin typeface="+mn-lt"/>
          <a:ea typeface="ＭＳ Ｐゴシック" pitchFamily="-65" charset="-128"/>
        </a:defRPr>
      </a:lvl6pPr>
      <a:lvl7pPr marL="12260115" indent="-1147516" algn="l" defTabSz="4596712" rtl="0" fontAlgn="base">
        <a:spcBef>
          <a:spcPct val="20000"/>
        </a:spcBef>
        <a:spcAft>
          <a:spcPct val="0"/>
        </a:spcAft>
        <a:buChar char="»"/>
        <a:defRPr sz="5000">
          <a:solidFill>
            <a:schemeClr val="tx1"/>
          </a:solidFill>
          <a:latin typeface="+mn-lt"/>
          <a:ea typeface="ＭＳ Ｐゴシック" pitchFamily="-65" charset="-128"/>
        </a:defRPr>
      </a:lvl7pPr>
      <a:lvl8pPr marL="13218041" indent="-1147516" algn="l" defTabSz="4596712" rtl="0" fontAlgn="base">
        <a:spcBef>
          <a:spcPct val="20000"/>
        </a:spcBef>
        <a:spcAft>
          <a:spcPct val="0"/>
        </a:spcAft>
        <a:buChar char="»"/>
        <a:defRPr sz="5000">
          <a:solidFill>
            <a:schemeClr val="tx1"/>
          </a:solidFill>
          <a:latin typeface="+mn-lt"/>
          <a:ea typeface="ＭＳ Ｐゴシック" pitchFamily="-65" charset="-128"/>
        </a:defRPr>
      </a:lvl8pPr>
      <a:lvl9pPr marL="14175966" indent="-1147516" algn="l" defTabSz="4596712" rtl="0" fontAlgn="base">
        <a:spcBef>
          <a:spcPct val="20000"/>
        </a:spcBef>
        <a:spcAft>
          <a:spcPct val="0"/>
        </a:spcAft>
        <a:buChar char="»"/>
        <a:defRPr sz="5000">
          <a:solidFill>
            <a:schemeClr val="tx1"/>
          </a:solidFill>
          <a:latin typeface="+mn-lt"/>
          <a:ea typeface="ＭＳ Ｐゴシック" pitchFamily="-65" charset="-128"/>
        </a:defRPr>
      </a:lvl9pPr>
    </p:bodyStyle>
    <p:otherStyle>
      <a:defPPr>
        <a:defRPr lang="en-US"/>
      </a:defPPr>
      <a:lvl1pPr marL="0" algn="l" defTabSz="957925" rtl="0" eaLnBrk="1" latinLnBrk="0" hangingPunct="1">
        <a:defRPr sz="3800" kern="1200">
          <a:solidFill>
            <a:schemeClr val="tx1"/>
          </a:solidFill>
          <a:latin typeface="+mn-lt"/>
          <a:ea typeface="+mn-ea"/>
          <a:cs typeface="+mn-cs"/>
        </a:defRPr>
      </a:lvl1pPr>
      <a:lvl2pPr marL="957925" algn="l" defTabSz="957925" rtl="0" eaLnBrk="1" latinLnBrk="0" hangingPunct="1">
        <a:defRPr sz="3800" kern="1200">
          <a:solidFill>
            <a:schemeClr val="tx1"/>
          </a:solidFill>
          <a:latin typeface="+mn-lt"/>
          <a:ea typeface="+mn-ea"/>
          <a:cs typeface="+mn-cs"/>
        </a:defRPr>
      </a:lvl2pPr>
      <a:lvl3pPr marL="1915851" algn="l" defTabSz="957925" rtl="0" eaLnBrk="1" latinLnBrk="0" hangingPunct="1">
        <a:defRPr sz="3800" kern="1200">
          <a:solidFill>
            <a:schemeClr val="tx1"/>
          </a:solidFill>
          <a:latin typeface="+mn-lt"/>
          <a:ea typeface="+mn-ea"/>
          <a:cs typeface="+mn-cs"/>
        </a:defRPr>
      </a:lvl3pPr>
      <a:lvl4pPr marL="2873776" algn="l" defTabSz="957925" rtl="0" eaLnBrk="1" latinLnBrk="0" hangingPunct="1">
        <a:defRPr sz="3800" kern="1200">
          <a:solidFill>
            <a:schemeClr val="tx1"/>
          </a:solidFill>
          <a:latin typeface="+mn-lt"/>
          <a:ea typeface="+mn-ea"/>
          <a:cs typeface="+mn-cs"/>
        </a:defRPr>
      </a:lvl4pPr>
      <a:lvl5pPr marL="3831702" algn="l" defTabSz="957925" rtl="0" eaLnBrk="1" latinLnBrk="0" hangingPunct="1">
        <a:defRPr sz="3800" kern="1200">
          <a:solidFill>
            <a:schemeClr val="tx1"/>
          </a:solidFill>
          <a:latin typeface="+mn-lt"/>
          <a:ea typeface="+mn-ea"/>
          <a:cs typeface="+mn-cs"/>
        </a:defRPr>
      </a:lvl5pPr>
      <a:lvl6pPr marL="4789627" algn="l" defTabSz="957925" rtl="0" eaLnBrk="1" latinLnBrk="0" hangingPunct="1">
        <a:defRPr sz="3800" kern="1200">
          <a:solidFill>
            <a:schemeClr val="tx1"/>
          </a:solidFill>
          <a:latin typeface="+mn-lt"/>
          <a:ea typeface="+mn-ea"/>
          <a:cs typeface="+mn-cs"/>
        </a:defRPr>
      </a:lvl6pPr>
      <a:lvl7pPr marL="5747553" algn="l" defTabSz="957925" rtl="0" eaLnBrk="1" latinLnBrk="0" hangingPunct="1">
        <a:defRPr sz="3800" kern="1200">
          <a:solidFill>
            <a:schemeClr val="tx1"/>
          </a:solidFill>
          <a:latin typeface="+mn-lt"/>
          <a:ea typeface="+mn-ea"/>
          <a:cs typeface="+mn-cs"/>
        </a:defRPr>
      </a:lvl7pPr>
      <a:lvl8pPr marL="6705478" algn="l" defTabSz="957925" rtl="0" eaLnBrk="1" latinLnBrk="0" hangingPunct="1">
        <a:defRPr sz="3800" kern="1200">
          <a:solidFill>
            <a:schemeClr val="tx1"/>
          </a:solidFill>
          <a:latin typeface="+mn-lt"/>
          <a:ea typeface="+mn-ea"/>
          <a:cs typeface="+mn-cs"/>
        </a:defRPr>
      </a:lvl8pPr>
      <a:lvl9pPr marL="7663404" algn="l" defTabSz="957925"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7">
            <a:extLst>
              <a:ext uri="{FF2B5EF4-FFF2-40B4-BE49-F238E27FC236}">
                <a16:creationId xmlns:a16="http://schemas.microsoft.com/office/drawing/2014/main" id="{D7F2B540-CF9C-FE05-49AB-FAB3A4958C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68388" y="25192037"/>
            <a:ext cx="12749212" cy="982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14">
            <a:extLst>
              <a:ext uri="{FF2B5EF4-FFF2-40B4-BE49-F238E27FC236}">
                <a16:creationId xmlns:a16="http://schemas.microsoft.com/office/drawing/2014/main" id="{4457C3EF-B2FD-3F75-C0E4-24AD3E19CE9A}"/>
              </a:ext>
            </a:extLst>
          </p:cNvPr>
          <p:cNvSpPr>
            <a:spLocks noChangeArrowheads="1"/>
          </p:cNvSpPr>
          <p:nvPr/>
        </p:nvSpPr>
        <p:spPr bwMode="auto">
          <a:xfrm>
            <a:off x="800100" y="13762038"/>
            <a:ext cx="12230100" cy="2955925"/>
          </a:xfrm>
          <a:prstGeom prst="rect">
            <a:avLst/>
          </a:prstGeom>
          <a:solidFill>
            <a:srgbClr val="B4D5E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sz="10600"/>
          </a:p>
        </p:txBody>
      </p:sp>
      <p:sp>
        <p:nvSpPr>
          <p:cNvPr id="4101" name="Rectangle 46">
            <a:extLst>
              <a:ext uri="{FF2B5EF4-FFF2-40B4-BE49-F238E27FC236}">
                <a16:creationId xmlns:a16="http://schemas.microsoft.com/office/drawing/2014/main" id="{3BD66A49-E671-F91C-537C-8112158714D8}"/>
              </a:ext>
            </a:extLst>
          </p:cNvPr>
          <p:cNvSpPr>
            <a:spLocks noChangeArrowheads="1"/>
          </p:cNvSpPr>
          <p:nvPr/>
        </p:nvSpPr>
        <p:spPr bwMode="auto">
          <a:xfrm>
            <a:off x="27774900" y="36325970"/>
            <a:ext cx="11430000" cy="100013"/>
          </a:xfrm>
          <a:prstGeom prst="rect">
            <a:avLst/>
          </a:prstGeom>
          <a:solidFill>
            <a:srgbClr val="2163A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sz="10600"/>
          </a:p>
        </p:txBody>
      </p:sp>
      <p:sp>
        <p:nvSpPr>
          <p:cNvPr id="4102" name="Rectangle 41">
            <a:extLst>
              <a:ext uri="{FF2B5EF4-FFF2-40B4-BE49-F238E27FC236}">
                <a16:creationId xmlns:a16="http://schemas.microsoft.com/office/drawing/2014/main" id="{A3AFCED2-0FE3-23D7-FBBA-3F3F6ED97B19}"/>
              </a:ext>
            </a:extLst>
          </p:cNvPr>
          <p:cNvSpPr>
            <a:spLocks noChangeArrowheads="1"/>
          </p:cNvSpPr>
          <p:nvPr/>
        </p:nvSpPr>
        <p:spPr bwMode="auto">
          <a:xfrm>
            <a:off x="5486400" y="274638"/>
            <a:ext cx="29260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nchor="ctr"/>
          <a:lstStyle>
            <a:lvl1pPr defTabSz="4595813">
              <a:defRPr sz="22200">
                <a:solidFill>
                  <a:schemeClr val="tx2"/>
                </a:solidFill>
                <a:latin typeface="Arial" panose="020B0604020202020204" pitchFamily="34" charset="0"/>
                <a:ea typeface="MS PGothic" panose="020B0600070205080204" pitchFamily="34" charset="-128"/>
              </a:defRPr>
            </a:lvl1pPr>
            <a:lvl2pPr marL="742950" indent="-285750" defTabSz="4595813">
              <a:defRPr sz="22200">
                <a:solidFill>
                  <a:schemeClr val="tx2"/>
                </a:solidFill>
                <a:latin typeface="Arial" panose="020B0604020202020204" pitchFamily="34" charset="0"/>
                <a:ea typeface="MS PGothic" panose="020B0600070205080204" pitchFamily="34" charset="-128"/>
              </a:defRPr>
            </a:lvl2pPr>
            <a:lvl3pPr marL="1143000" indent="-228600" defTabSz="4595813">
              <a:defRPr sz="22200">
                <a:solidFill>
                  <a:schemeClr val="tx2"/>
                </a:solidFill>
                <a:latin typeface="Arial" panose="020B0604020202020204" pitchFamily="34" charset="0"/>
                <a:ea typeface="MS PGothic" panose="020B0600070205080204" pitchFamily="34" charset="-128"/>
              </a:defRPr>
            </a:lvl3pPr>
            <a:lvl4pPr marL="1600200" indent="-228600" defTabSz="4595813">
              <a:defRPr sz="22200">
                <a:solidFill>
                  <a:schemeClr val="tx2"/>
                </a:solidFill>
                <a:latin typeface="Arial" panose="020B0604020202020204" pitchFamily="34" charset="0"/>
                <a:ea typeface="MS PGothic" panose="020B0600070205080204" pitchFamily="34" charset="-128"/>
              </a:defRPr>
            </a:lvl4pPr>
            <a:lvl5pPr marL="2057400" indent="-228600" defTabSz="4595813">
              <a:defRPr sz="22200">
                <a:solidFill>
                  <a:schemeClr val="tx2"/>
                </a:solidFill>
                <a:latin typeface="Arial" panose="020B0604020202020204" pitchFamily="34" charset="0"/>
                <a:ea typeface="MS PGothic" panose="020B0600070205080204" pitchFamily="34" charset="-128"/>
              </a:defRPr>
            </a:lvl5pPr>
            <a:lvl6pPr marL="25146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r>
              <a:rPr lang="en-US" altLang="en-US" sz="8700" b="1">
                <a:solidFill>
                  <a:srgbClr val="0D0C0C"/>
                </a:solidFill>
                <a:latin typeface="Helvetica" panose="020B0604020202020204" pitchFamily="34" charset="0"/>
              </a:rPr>
              <a:t>A Low-cost Innovative Observatory for the Reionization Explorer Mission (REX)</a:t>
            </a:r>
            <a:br>
              <a:rPr lang="en-US" altLang="en-US" sz="13600" b="1">
                <a:solidFill>
                  <a:srgbClr val="2163A1"/>
                </a:solidFill>
                <a:latin typeface="Helvetica" panose="020B0604020202020204" pitchFamily="34" charset="0"/>
              </a:rPr>
            </a:br>
            <a:r>
              <a:rPr lang="en-US" altLang="en-US" sz="4800" i="1">
                <a:solidFill>
                  <a:srgbClr val="404040"/>
                </a:solidFill>
                <a:latin typeface="Helvetica" panose="020B0604020202020204" pitchFamily="34" charset="0"/>
              </a:rPr>
              <a:t>T. Casey (Aerodyne), B. Pasquale (NASA GSFC), J. Rhoads (NASA GSFC) S. Malhotra (NASA GSFC)</a:t>
            </a:r>
          </a:p>
        </p:txBody>
      </p:sp>
      <p:sp>
        <p:nvSpPr>
          <p:cNvPr id="4103" name="Text Box 4">
            <a:extLst>
              <a:ext uri="{FF2B5EF4-FFF2-40B4-BE49-F238E27FC236}">
                <a16:creationId xmlns:a16="http://schemas.microsoft.com/office/drawing/2014/main" id="{6A147978-F0C9-088F-A98D-6F7CB0EB2F71}"/>
              </a:ext>
            </a:extLst>
          </p:cNvPr>
          <p:cNvSpPr txBox="1">
            <a:spLocks noChangeArrowheads="1"/>
          </p:cNvSpPr>
          <p:nvPr/>
        </p:nvSpPr>
        <p:spPr bwMode="auto">
          <a:xfrm>
            <a:off x="13830300" y="6399213"/>
            <a:ext cx="125730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spAutoFit/>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en-US" sz="6000" b="1">
                <a:solidFill>
                  <a:srgbClr val="0D0C0C"/>
                </a:solidFill>
                <a:latin typeface="Helvetica" panose="020B0604020202020204" pitchFamily="34" charset="0"/>
              </a:rPr>
              <a:t>METHODS</a:t>
            </a:r>
          </a:p>
        </p:txBody>
      </p:sp>
      <p:sp>
        <p:nvSpPr>
          <p:cNvPr id="4104" name="Text Box 5">
            <a:extLst>
              <a:ext uri="{FF2B5EF4-FFF2-40B4-BE49-F238E27FC236}">
                <a16:creationId xmlns:a16="http://schemas.microsoft.com/office/drawing/2014/main" id="{657570AA-5271-E7CC-D338-687FCAA84E33}"/>
              </a:ext>
            </a:extLst>
          </p:cNvPr>
          <p:cNvSpPr txBox="1">
            <a:spLocks noChangeArrowheads="1"/>
          </p:cNvSpPr>
          <p:nvPr/>
        </p:nvSpPr>
        <p:spPr bwMode="auto">
          <a:xfrm>
            <a:off x="457200" y="6399213"/>
            <a:ext cx="125730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spAutoFit/>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en-US" sz="6000" b="1">
                <a:solidFill>
                  <a:srgbClr val="0D0C0C"/>
                </a:solidFill>
                <a:latin typeface="Helvetica" panose="020B0604020202020204" pitchFamily="34" charset="0"/>
              </a:rPr>
              <a:t>INTRODUCTION</a:t>
            </a:r>
          </a:p>
        </p:txBody>
      </p:sp>
      <p:sp>
        <p:nvSpPr>
          <p:cNvPr id="4105" name="Text Box 7">
            <a:extLst>
              <a:ext uri="{FF2B5EF4-FFF2-40B4-BE49-F238E27FC236}">
                <a16:creationId xmlns:a16="http://schemas.microsoft.com/office/drawing/2014/main" id="{BFBCC88D-04E0-80CB-8486-2DFD0F1FF78F}"/>
              </a:ext>
            </a:extLst>
          </p:cNvPr>
          <p:cNvSpPr txBox="1">
            <a:spLocks noChangeArrowheads="1"/>
          </p:cNvSpPr>
          <p:nvPr/>
        </p:nvSpPr>
        <p:spPr bwMode="auto">
          <a:xfrm>
            <a:off x="27241500" y="6399213"/>
            <a:ext cx="125730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spAutoFit/>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en-US" sz="6000" b="1">
                <a:solidFill>
                  <a:srgbClr val="0D0C0C"/>
                </a:solidFill>
                <a:latin typeface="Helvetica" panose="020B0604020202020204" pitchFamily="34" charset="0"/>
              </a:rPr>
              <a:t>RESULTS</a:t>
            </a:r>
          </a:p>
        </p:txBody>
      </p:sp>
      <p:sp>
        <p:nvSpPr>
          <p:cNvPr id="4106" name="Rectangle 10">
            <a:extLst>
              <a:ext uri="{FF2B5EF4-FFF2-40B4-BE49-F238E27FC236}">
                <a16:creationId xmlns:a16="http://schemas.microsoft.com/office/drawing/2014/main" id="{AF72FF7C-F37E-A72F-9443-BF59C630EEFF}"/>
              </a:ext>
            </a:extLst>
          </p:cNvPr>
          <p:cNvSpPr>
            <a:spLocks noChangeArrowheads="1"/>
          </p:cNvSpPr>
          <p:nvPr/>
        </p:nvSpPr>
        <p:spPr bwMode="auto">
          <a:xfrm>
            <a:off x="27490737" y="36747451"/>
            <a:ext cx="11714159"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lstStyle>
            <a:lvl1pPr defTabSz="4595813">
              <a:defRPr sz="22200">
                <a:solidFill>
                  <a:schemeClr val="tx2"/>
                </a:solidFill>
                <a:latin typeface="Arial" panose="020B0604020202020204" pitchFamily="34" charset="0"/>
                <a:ea typeface="MS PGothic" panose="020B0600070205080204" pitchFamily="34" charset="-128"/>
              </a:defRPr>
            </a:lvl1pPr>
            <a:lvl2pPr marL="742950" indent="-285750" defTabSz="4595813">
              <a:defRPr sz="22200">
                <a:solidFill>
                  <a:schemeClr val="tx2"/>
                </a:solidFill>
                <a:latin typeface="Arial" panose="020B0604020202020204" pitchFamily="34" charset="0"/>
                <a:ea typeface="MS PGothic" panose="020B0600070205080204" pitchFamily="34" charset="-128"/>
              </a:defRPr>
            </a:lvl2pPr>
            <a:lvl3pPr marL="1143000" indent="-228600" defTabSz="4595813">
              <a:defRPr sz="22200">
                <a:solidFill>
                  <a:schemeClr val="tx2"/>
                </a:solidFill>
                <a:latin typeface="Arial" panose="020B0604020202020204" pitchFamily="34" charset="0"/>
                <a:ea typeface="MS PGothic" panose="020B0600070205080204" pitchFamily="34" charset="-128"/>
              </a:defRPr>
            </a:lvl3pPr>
            <a:lvl4pPr marL="1600200" indent="-228600" defTabSz="4595813">
              <a:defRPr sz="22200">
                <a:solidFill>
                  <a:schemeClr val="tx2"/>
                </a:solidFill>
                <a:latin typeface="Arial" panose="020B0604020202020204" pitchFamily="34" charset="0"/>
                <a:ea typeface="MS PGothic" panose="020B0600070205080204" pitchFamily="34" charset="-128"/>
              </a:defRPr>
            </a:lvl4pPr>
            <a:lvl5pPr marL="2057400" indent="-228600" defTabSz="4595813">
              <a:defRPr sz="22200">
                <a:solidFill>
                  <a:schemeClr val="tx2"/>
                </a:solidFill>
                <a:latin typeface="Arial" panose="020B0604020202020204" pitchFamily="34" charset="0"/>
                <a:ea typeface="MS PGothic" panose="020B0600070205080204" pitchFamily="34" charset="-128"/>
              </a:defRPr>
            </a:lvl5pPr>
            <a:lvl6pPr marL="25146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spcBef>
                <a:spcPct val="20000"/>
              </a:spcBef>
            </a:pPr>
            <a:r>
              <a:rPr lang="en-US" altLang="en-US" sz="1800" dirty="0">
                <a:solidFill>
                  <a:schemeClr val="tx1"/>
                </a:solidFill>
                <a:latin typeface="Helvetica" panose="020B0604020202020204" pitchFamily="34" charset="0"/>
              </a:rPr>
              <a:t>1. “The Reionization Explorer, REX: Science Overview”.  Malhotra, S., Rhoads, J. E., Casey, T. M. Pasquale, B. A., Kruk, J. W., Mosby, G., Rauscher, B. J. 2024, these SPIE proceedings, paper 13092-31</a:t>
            </a:r>
            <a:endParaRPr lang="en-US" altLang="en-US" sz="1800" b="1" dirty="0">
              <a:solidFill>
                <a:srgbClr val="FF0000"/>
              </a:solidFill>
              <a:latin typeface="Helvetica" panose="020B0604020202020204" pitchFamily="34" charset="0"/>
            </a:endParaRPr>
          </a:p>
        </p:txBody>
      </p:sp>
      <p:sp>
        <p:nvSpPr>
          <p:cNvPr id="4107" name="Text Box 7">
            <a:extLst>
              <a:ext uri="{FF2B5EF4-FFF2-40B4-BE49-F238E27FC236}">
                <a16:creationId xmlns:a16="http://schemas.microsoft.com/office/drawing/2014/main" id="{F4B834B7-935A-D5AF-36F8-C3BFEA5641E2}"/>
              </a:ext>
            </a:extLst>
          </p:cNvPr>
          <p:cNvSpPr txBox="1">
            <a:spLocks noChangeArrowheads="1"/>
          </p:cNvSpPr>
          <p:nvPr/>
        </p:nvSpPr>
        <p:spPr bwMode="auto">
          <a:xfrm>
            <a:off x="27203400" y="26335037"/>
            <a:ext cx="12573000"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spAutoFit/>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en-US" sz="6000" b="1" dirty="0">
                <a:solidFill>
                  <a:srgbClr val="0D0C0C"/>
                </a:solidFill>
                <a:latin typeface="Helvetica" panose="020B0604020202020204" pitchFamily="34" charset="0"/>
              </a:rPr>
              <a:t>CONCLUSIONS</a:t>
            </a:r>
          </a:p>
        </p:txBody>
      </p:sp>
      <p:sp>
        <p:nvSpPr>
          <p:cNvPr id="4108" name="Text Box 7">
            <a:extLst>
              <a:ext uri="{FF2B5EF4-FFF2-40B4-BE49-F238E27FC236}">
                <a16:creationId xmlns:a16="http://schemas.microsoft.com/office/drawing/2014/main" id="{05E889DA-A9A4-A7A3-374B-F2A8C4172862}"/>
              </a:ext>
            </a:extLst>
          </p:cNvPr>
          <p:cNvSpPr txBox="1">
            <a:spLocks noChangeArrowheads="1"/>
          </p:cNvSpPr>
          <p:nvPr/>
        </p:nvSpPr>
        <p:spPr bwMode="auto">
          <a:xfrm>
            <a:off x="27203400" y="34957207"/>
            <a:ext cx="12573000" cy="111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spAutoFit/>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en-US" sz="6000" b="1" dirty="0">
                <a:solidFill>
                  <a:srgbClr val="0D0C0C"/>
                </a:solidFill>
                <a:latin typeface="Helvetica" panose="020B0604020202020204" pitchFamily="34" charset="0"/>
              </a:rPr>
              <a:t>REFERENCES</a:t>
            </a:r>
          </a:p>
        </p:txBody>
      </p:sp>
      <p:pic>
        <p:nvPicPr>
          <p:cNvPr id="4109" name="Picture 5" descr="Call4Posters_white.eps">
            <a:extLst>
              <a:ext uri="{FF2B5EF4-FFF2-40B4-BE49-F238E27FC236}">
                <a16:creationId xmlns:a16="http://schemas.microsoft.com/office/drawing/2014/main" id="{AC20ED27-B146-7019-4434-FE3622B9B01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740300" y="58766075"/>
            <a:ext cx="413702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0" name="Rectangle 44">
            <a:extLst>
              <a:ext uri="{FF2B5EF4-FFF2-40B4-BE49-F238E27FC236}">
                <a16:creationId xmlns:a16="http://schemas.microsoft.com/office/drawing/2014/main" id="{B88FF342-D490-AD18-E274-4A85D4A1B5C7}"/>
              </a:ext>
            </a:extLst>
          </p:cNvPr>
          <p:cNvSpPr>
            <a:spLocks noChangeArrowheads="1"/>
          </p:cNvSpPr>
          <p:nvPr/>
        </p:nvSpPr>
        <p:spPr bwMode="auto">
          <a:xfrm>
            <a:off x="0" y="38050788"/>
            <a:ext cx="40327263" cy="171450"/>
          </a:xfrm>
          <a:prstGeom prst="rect">
            <a:avLst/>
          </a:prstGeom>
          <a:solidFill>
            <a:srgbClr val="2163A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91585" tIns="95793" rIns="191585" bIns="95793"/>
          <a:lstStyle>
            <a:lvl1pPr defTabSz="4595813">
              <a:defRPr sz="22200">
                <a:solidFill>
                  <a:schemeClr val="tx2"/>
                </a:solidFill>
                <a:latin typeface="Arial" panose="020B0604020202020204" pitchFamily="34" charset="0"/>
                <a:ea typeface="MS PGothic" panose="020B0600070205080204" pitchFamily="34" charset="-128"/>
              </a:defRPr>
            </a:lvl1pPr>
            <a:lvl2pPr marL="742950" indent="-285750" defTabSz="4595813">
              <a:defRPr sz="22200">
                <a:solidFill>
                  <a:schemeClr val="tx2"/>
                </a:solidFill>
                <a:latin typeface="Arial" panose="020B0604020202020204" pitchFamily="34" charset="0"/>
                <a:ea typeface="MS PGothic" panose="020B0600070205080204" pitchFamily="34" charset="-128"/>
              </a:defRPr>
            </a:lvl2pPr>
            <a:lvl3pPr marL="1143000" indent="-228600" defTabSz="4595813">
              <a:defRPr sz="22200">
                <a:solidFill>
                  <a:schemeClr val="tx2"/>
                </a:solidFill>
                <a:latin typeface="Arial" panose="020B0604020202020204" pitchFamily="34" charset="0"/>
                <a:ea typeface="MS PGothic" panose="020B0600070205080204" pitchFamily="34" charset="-128"/>
              </a:defRPr>
            </a:lvl3pPr>
            <a:lvl4pPr marL="1600200" indent="-228600" defTabSz="4595813">
              <a:defRPr sz="22200">
                <a:solidFill>
                  <a:schemeClr val="tx2"/>
                </a:solidFill>
                <a:latin typeface="Arial" panose="020B0604020202020204" pitchFamily="34" charset="0"/>
                <a:ea typeface="MS PGothic" panose="020B0600070205080204" pitchFamily="34" charset="-128"/>
              </a:defRPr>
            </a:lvl4pPr>
            <a:lvl5pPr marL="2057400" indent="-228600" defTabSz="4595813">
              <a:defRPr sz="22200">
                <a:solidFill>
                  <a:schemeClr val="tx2"/>
                </a:solidFill>
                <a:latin typeface="Arial" panose="020B0604020202020204" pitchFamily="34" charset="0"/>
                <a:ea typeface="MS PGothic" panose="020B0600070205080204" pitchFamily="34" charset="-128"/>
              </a:defRPr>
            </a:lvl5pPr>
            <a:lvl6pPr marL="25146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a:latin typeface="Helvetica" panose="020B0604020202020204" pitchFamily="34" charset="0"/>
            </a:endParaRPr>
          </a:p>
        </p:txBody>
      </p:sp>
      <p:sp>
        <p:nvSpPr>
          <p:cNvPr id="4111" name="Rectangle 27">
            <a:extLst>
              <a:ext uri="{FF2B5EF4-FFF2-40B4-BE49-F238E27FC236}">
                <a16:creationId xmlns:a16="http://schemas.microsoft.com/office/drawing/2014/main" id="{53D33E13-7CD9-AD2F-8912-4ECC28905868}"/>
              </a:ext>
            </a:extLst>
          </p:cNvPr>
          <p:cNvSpPr>
            <a:spLocks noChangeArrowheads="1"/>
          </p:cNvSpPr>
          <p:nvPr/>
        </p:nvSpPr>
        <p:spPr bwMode="auto">
          <a:xfrm>
            <a:off x="419100" y="38044438"/>
            <a:ext cx="155067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1556" tIns="95778" rIns="191556" bIns="95778" anchor="ctr"/>
          <a:lstStyle>
            <a:lvl1pPr defTabSz="4595813">
              <a:defRPr sz="22200">
                <a:solidFill>
                  <a:schemeClr val="tx2"/>
                </a:solidFill>
                <a:latin typeface="Arial" panose="020B0604020202020204" pitchFamily="34" charset="0"/>
                <a:ea typeface="MS PGothic" panose="020B0600070205080204" pitchFamily="34" charset="-128"/>
              </a:defRPr>
            </a:lvl1pPr>
            <a:lvl2pPr marL="742950" indent="-285750" defTabSz="4595813">
              <a:defRPr sz="22200">
                <a:solidFill>
                  <a:schemeClr val="tx2"/>
                </a:solidFill>
                <a:latin typeface="Arial" panose="020B0604020202020204" pitchFamily="34" charset="0"/>
                <a:ea typeface="MS PGothic" panose="020B0600070205080204" pitchFamily="34" charset="-128"/>
              </a:defRPr>
            </a:lvl2pPr>
            <a:lvl3pPr marL="1143000" indent="-228600" defTabSz="4595813">
              <a:defRPr sz="22200">
                <a:solidFill>
                  <a:schemeClr val="tx2"/>
                </a:solidFill>
                <a:latin typeface="Arial" panose="020B0604020202020204" pitchFamily="34" charset="0"/>
                <a:ea typeface="MS PGothic" panose="020B0600070205080204" pitchFamily="34" charset="-128"/>
              </a:defRPr>
            </a:lvl3pPr>
            <a:lvl4pPr marL="1600200" indent="-228600" defTabSz="4595813">
              <a:defRPr sz="22200">
                <a:solidFill>
                  <a:schemeClr val="tx2"/>
                </a:solidFill>
                <a:latin typeface="Arial" panose="020B0604020202020204" pitchFamily="34" charset="0"/>
                <a:ea typeface="MS PGothic" panose="020B0600070205080204" pitchFamily="34" charset="-128"/>
              </a:defRPr>
            </a:lvl4pPr>
            <a:lvl5pPr marL="2057400" indent="-228600" defTabSz="4595813">
              <a:defRPr sz="22200">
                <a:solidFill>
                  <a:schemeClr val="tx2"/>
                </a:solidFill>
                <a:latin typeface="Arial" panose="020B0604020202020204" pitchFamily="34" charset="0"/>
                <a:ea typeface="MS PGothic" panose="020B0600070205080204" pitchFamily="34" charset="-128"/>
              </a:defRPr>
            </a:lvl5pPr>
            <a:lvl6pPr marL="25146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r>
              <a:rPr lang="en-US" altLang="en-US" sz="3600" b="1" i="1" dirty="0">
                <a:solidFill>
                  <a:schemeClr val="bg1"/>
                </a:solidFill>
                <a:latin typeface="Helvetica" panose="020B0604020202020204" pitchFamily="34" charset="0"/>
              </a:rPr>
              <a:t>Footer or Copyright Information</a:t>
            </a:r>
          </a:p>
        </p:txBody>
      </p:sp>
      <p:sp>
        <p:nvSpPr>
          <p:cNvPr id="4112" name="Rectangle 49">
            <a:extLst>
              <a:ext uri="{FF2B5EF4-FFF2-40B4-BE49-F238E27FC236}">
                <a16:creationId xmlns:a16="http://schemas.microsoft.com/office/drawing/2014/main" id="{12A17493-2EA2-E79B-BF8A-D2A54982D4FA}"/>
              </a:ext>
            </a:extLst>
          </p:cNvPr>
          <p:cNvSpPr>
            <a:spLocks noChangeArrowheads="1"/>
          </p:cNvSpPr>
          <p:nvPr/>
        </p:nvSpPr>
        <p:spPr bwMode="auto">
          <a:xfrm>
            <a:off x="27774900" y="27478037"/>
            <a:ext cx="11430000" cy="100012"/>
          </a:xfrm>
          <a:prstGeom prst="rect">
            <a:avLst/>
          </a:prstGeom>
          <a:solidFill>
            <a:srgbClr val="2163A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sz="10600"/>
          </a:p>
        </p:txBody>
      </p:sp>
      <p:sp>
        <p:nvSpPr>
          <p:cNvPr id="4113" name="Rectangle 50">
            <a:extLst>
              <a:ext uri="{FF2B5EF4-FFF2-40B4-BE49-F238E27FC236}">
                <a16:creationId xmlns:a16="http://schemas.microsoft.com/office/drawing/2014/main" id="{D7D29D24-C1C3-6647-E90D-74D5B3073D26}"/>
              </a:ext>
            </a:extLst>
          </p:cNvPr>
          <p:cNvSpPr>
            <a:spLocks noChangeArrowheads="1"/>
          </p:cNvSpPr>
          <p:nvPr/>
        </p:nvSpPr>
        <p:spPr bwMode="auto">
          <a:xfrm>
            <a:off x="27813000" y="7688263"/>
            <a:ext cx="11430000" cy="98425"/>
          </a:xfrm>
          <a:prstGeom prst="rect">
            <a:avLst/>
          </a:prstGeom>
          <a:solidFill>
            <a:srgbClr val="2163A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sz="10600"/>
          </a:p>
        </p:txBody>
      </p:sp>
      <p:sp>
        <p:nvSpPr>
          <p:cNvPr id="4114" name="Rectangle 51">
            <a:extLst>
              <a:ext uri="{FF2B5EF4-FFF2-40B4-BE49-F238E27FC236}">
                <a16:creationId xmlns:a16="http://schemas.microsoft.com/office/drawing/2014/main" id="{C3BB5FCB-3AF5-DBBB-6889-F256E1B31261}"/>
              </a:ext>
            </a:extLst>
          </p:cNvPr>
          <p:cNvSpPr>
            <a:spLocks noChangeArrowheads="1"/>
          </p:cNvSpPr>
          <p:nvPr/>
        </p:nvSpPr>
        <p:spPr bwMode="auto">
          <a:xfrm>
            <a:off x="14401800" y="7688263"/>
            <a:ext cx="11430000" cy="98425"/>
          </a:xfrm>
          <a:prstGeom prst="rect">
            <a:avLst/>
          </a:prstGeom>
          <a:solidFill>
            <a:srgbClr val="2163A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sz="10600"/>
          </a:p>
        </p:txBody>
      </p:sp>
      <p:sp>
        <p:nvSpPr>
          <p:cNvPr id="4115" name="Rectangle 52">
            <a:extLst>
              <a:ext uri="{FF2B5EF4-FFF2-40B4-BE49-F238E27FC236}">
                <a16:creationId xmlns:a16="http://schemas.microsoft.com/office/drawing/2014/main" id="{B0F6A31C-13C7-C8CF-A27B-C6708339FAC5}"/>
              </a:ext>
            </a:extLst>
          </p:cNvPr>
          <p:cNvSpPr>
            <a:spLocks noChangeArrowheads="1"/>
          </p:cNvSpPr>
          <p:nvPr/>
        </p:nvSpPr>
        <p:spPr bwMode="auto">
          <a:xfrm>
            <a:off x="914400" y="7688263"/>
            <a:ext cx="11430000" cy="98425"/>
          </a:xfrm>
          <a:prstGeom prst="rect">
            <a:avLst/>
          </a:prstGeom>
          <a:solidFill>
            <a:srgbClr val="2163A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sz="10600"/>
          </a:p>
        </p:txBody>
      </p:sp>
      <p:sp>
        <p:nvSpPr>
          <p:cNvPr id="4116" name="Rectangle 44">
            <a:extLst>
              <a:ext uri="{FF2B5EF4-FFF2-40B4-BE49-F238E27FC236}">
                <a16:creationId xmlns:a16="http://schemas.microsoft.com/office/drawing/2014/main" id="{30F4501E-AABE-3325-8772-B81F835516C0}"/>
              </a:ext>
            </a:extLst>
          </p:cNvPr>
          <p:cNvSpPr>
            <a:spLocks noChangeArrowheads="1"/>
          </p:cNvSpPr>
          <p:nvPr/>
        </p:nvSpPr>
        <p:spPr bwMode="auto">
          <a:xfrm>
            <a:off x="0" y="5086350"/>
            <a:ext cx="40327263" cy="446088"/>
          </a:xfrm>
          <a:prstGeom prst="rect">
            <a:avLst/>
          </a:prstGeom>
          <a:solidFill>
            <a:srgbClr val="2163A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91585" tIns="95793" rIns="191585" bIns="95793"/>
          <a:lstStyle>
            <a:lvl1pPr defTabSz="4595813">
              <a:defRPr sz="22200">
                <a:solidFill>
                  <a:schemeClr val="tx2"/>
                </a:solidFill>
                <a:latin typeface="Arial" panose="020B0604020202020204" pitchFamily="34" charset="0"/>
                <a:ea typeface="MS PGothic" panose="020B0600070205080204" pitchFamily="34" charset="-128"/>
              </a:defRPr>
            </a:lvl1pPr>
            <a:lvl2pPr marL="742950" indent="-285750" defTabSz="4595813">
              <a:defRPr sz="22200">
                <a:solidFill>
                  <a:schemeClr val="tx2"/>
                </a:solidFill>
                <a:latin typeface="Arial" panose="020B0604020202020204" pitchFamily="34" charset="0"/>
                <a:ea typeface="MS PGothic" panose="020B0600070205080204" pitchFamily="34" charset="-128"/>
              </a:defRPr>
            </a:lvl2pPr>
            <a:lvl3pPr marL="1143000" indent="-228600" defTabSz="4595813">
              <a:defRPr sz="22200">
                <a:solidFill>
                  <a:schemeClr val="tx2"/>
                </a:solidFill>
                <a:latin typeface="Arial" panose="020B0604020202020204" pitchFamily="34" charset="0"/>
                <a:ea typeface="MS PGothic" panose="020B0600070205080204" pitchFamily="34" charset="-128"/>
              </a:defRPr>
            </a:lvl3pPr>
            <a:lvl4pPr marL="1600200" indent="-228600" defTabSz="4595813">
              <a:defRPr sz="22200">
                <a:solidFill>
                  <a:schemeClr val="tx2"/>
                </a:solidFill>
                <a:latin typeface="Arial" panose="020B0604020202020204" pitchFamily="34" charset="0"/>
                <a:ea typeface="MS PGothic" panose="020B0600070205080204" pitchFamily="34" charset="-128"/>
              </a:defRPr>
            </a:lvl4pPr>
            <a:lvl5pPr marL="2057400" indent="-228600" defTabSz="4595813">
              <a:defRPr sz="22200">
                <a:solidFill>
                  <a:schemeClr val="tx2"/>
                </a:solidFill>
                <a:latin typeface="Arial" panose="020B0604020202020204" pitchFamily="34" charset="0"/>
                <a:ea typeface="MS PGothic" panose="020B0600070205080204" pitchFamily="34" charset="-128"/>
              </a:defRPr>
            </a:lvl5pPr>
            <a:lvl6pPr marL="25146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4595813"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a:latin typeface="Helvetica" panose="020B0604020202020204" pitchFamily="34" charset="0"/>
            </a:endParaRPr>
          </a:p>
        </p:txBody>
      </p:sp>
      <p:sp>
        <p:nvSpPr>
          <p:cNvPr id="4117" name="TextBox 6">
            <a:extLst>
              <a:ext uri="{FF2B5EF4-FFF2-40B4-BE49-F238E27FC236}">
                <a16:creationId xmlns:a16="http://schemas.microsoft.com/office/drawing/2014/main" id="{4EA92E64-0063-2138-FF87-44229733D663}"/>
              </a:ext>
            </a:extLst>
          </p:cNvPr>
          <p:cNvSpPr txBox="1">
            <a:spLocks noChangeArrowheads="1"/>
          </p:cNvSpPr>
          <p:nvPr/>
        </p:nvSpPr>
        <p:spPr bwMode="auto">
          <a:xfrm>
            <a:off x="914400" y="7818437"/>
            <a:ext cx="12115800" cy="59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lnSpc>
                <a:spcPct val="150000"/>
              </a:lnSpc>
            </a:pPr>
            <a:r>
              <a:rPr lang="en-US" altLang="en-US" sz="3200" dirty="0">
                <a:latin typeface="Helvetica" panose="020B0604020202020204" pitchFamily="34" charset="0"/>
              </a:rPr>
              <a:t>The early universe, from 400 to 800 million years after the Big Bang, or “Cosmic Dawn,” is characterized by large scale distributions of neutral and ionized intergalactic gas undergoing reionization on a cosmic scale at redshifts effectively unobservable through Earth’s atmosphere.  Characterizing this active period of cosmological history requires wide-field, narrow passband surveys of galactic Lyman-alpha light red-shifted to the near infrared.  </a:t>
            </a:r>
          </a:p>
        </p:txBody>
      </p:sp>
      <p:sp>
        <p:nvSpPr>
          <p:cNvPr id="4118" name="TextBox 56">
            <a:extLst>
              <a:ext uri="{FF2B5EF4-FFF2-40B4-BE49-F238E27FC236}">
                <a16:creationId xmlns:a16="http://schemas.microsoft.com/office/drawing/2014/main" id="{53B2D293-AAF4-7C53-46A1-33C279B0301A}"/>
              </a:ext>
            </a:extLst>
          </p:cNvPr>
          <p:cNvSpPr txBox="1">
            <a:spLocks noChangeArrowheads="1"/>
          </p:cNvSpPr>
          <p:nvPr/>
        </p:nvSpPr>
        <p:spPr bwMode="auto">
          <a:xfrm>
            <a:off x="914400" y="27935238"/>
            <a:ext cx="12115800" cy="591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lnSpc>
                <a:spcPct val="150000"/>
              </a:lnSpc>
            </a:pPr>
            <a:r>
              <a:rPr lang="en-US" altLang="en-US" sz="3200" dirty="0">
                <a:latin typeface="Helvetica" panose="020B0604020202020204" pitchFamily="34" charset="0"/>
              </a:rPr>
              <a:t>Through disciplined application of design-for-cost principles and a thorough searching for existing designs that can achieve our science objectives, we have developed a game changing approach at advancing our understanding of the formation of the universe with a low-cost Small Explorer (SMEX) mission.  REX is a mission that will deliver remarkable science results by leveraging state-of-the-art, yet affordable, telescope, detector and spacecraft components and approaches to reliability.</a:t>
            </a:r>
            <a:endParaRPr lang="en-US" altLang="en-US" sz="3200" dirty="0"/>
          </a:p>
        </p:txBody>
      </p:sp>
      <p:sp>
        <p:nvSpPr>
          <p:cNvPr id="4119" name="TextBox 65">
            <a:extLst>
              <a:ext uri="{FF2B5EF4-FFF2-40B4-BE49-F238E27FC236}">
                <a16:creationId xmlns:a16="http://schemas.microsoft.com/office/drawing/2014/main" id="{949D1AFE-B463-5111-EBF2-AD5782B844B7}"/>
              </a:ext>
            </a:extLst>
          </p:cNvPr>
          <p:cNvSpPr txBox="1">
            <a:spLocks noChangeArrowheads="1"/>
          </p:cNvSpPr>
          <p:nvPr/>
        </p:nvSpPr>
        <p:spPr bwMode="auto">
          <a:xfrm>
            <a:off x="13830300" y="8047038"/>
            <a:ext cx="124587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lnSpc>
                <a:spcPct val="150000"/>
              </a:lnSpc>
            </a:pPr>
            <a:r>
              <a:rPr lang="en-US" altLang="en-US" sz="3200" dirty="0">
                <a:latin typeface="Helvetica" panose="020B0604020202020204" pitchFamily="34" charset="0"/>
              </a:rPr>
              <a:t>We are  the requirements development phase for a large FOV (0.5-to-1.0 degree</a:t>
            </a:r>
            <a:r>
              <a:rPr lang="en-US" altLang="en-US" sz="3200" baseline="30000" dirty="0">
                <a:latin typeface="Helvetica" panose="020B0604020202020204" pitchFamily="34" charset="0"/>
              </a:rPr>
              <a:t>2</a:t>
            </a:r>
            <a:r>
              <a:rPr lang="en-US" altLang="en-US" sz="3200" dirty="0">
                <a:latin typeface="Helvetica" panose="020B0604020202020204" pitchFamily="34" charset="0"/>
              </a:rPr>
              <a:t>) instrument with plate scale on the order of 0.3”/pixel to obtain a comprehensive view of the Cosmic Dawn reionization process over a representative volume of the early universe. </a:t>
            </a:r>
            <a:endParaRPr lang="en-US" altLang="en-US" sz="3200" dirty="0"/>
          </a:p>
        </p:txBody>
      </p:sp>
      <p:sp>
        <p:nvSpPr>
          <p:cNvPr id="4120" name="TextBox 66">
            <a:extLst>
              <a:ext uri="{FF2B5EF4-FFF2-40B4-BE49-F238E27FC236}">
                <a16:creationId xmlns:a16="http://schemas.microsoft.com/office/drawing/2014/main" id="{F8D454A7-A917-BC72-8199-045019AD1972}"/>
              </a:ext>
            </a:extLst>
          </p:cNvPr>
          <p:cNvSpPr txBox="1">
            <a:spLocks noChangeArrowheads="1"/>
          </p:cNvSpPr>
          <p:nvPr/>
        </p:nvSpPr>
        <p:spPr bwMode="auto">
          <a:xfrm>
            <a:off x="762000" y="13762038"/>
            <a:ext cx="122301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lnSpc>
                <a:spcPct val="150000"/>
              </a:lnSpc>
            </a:pPr>
            <a:r>
              <a:rPr lang="en-US" altLang="en-US" sz="3200" b="1" dirty="0">
                <a:latin typeface="Helvetica" panose="020B0604020202020204" pitchFamily="34" charset="0"/>
              </a:rPr>
              <a:t>REX combines low noise Near Infrared detectors and wide field optics to rapidly map large areas of space during the crucial Cosmic Dawn epoch of 400-800 million years after the Big Bang (Red Shift z=7 to z=10+).</a:t>
            </a:r>
          </a:p>
        </p:txBody>
      </p:sp>
      <p:sp>
        <p:nvSpPr>
          <p:cNvPr id="4121" name="Rectangle 68">
            <a:extLst>
              <a:ext uri="{FF2B5EF4-FFF2-40B4-BE49-F238E27FC236}">
                <a16:creationId xmlns:a16="http://schemas.microsoft.com/office/drawing/2014/main" id="{33E85D77-AAEE-D370-C8A2-420049D77A9D}"/>
              </a:ext>
            </a:extLst>
          </p:cNvPr>
          <p:cNvSpPr>
            <a:spLocks noChangeArrowheads="1"/>
          </p:cNvSpPr>
          <p:nvPr/>
        </p:nvSpPr>
        <p:spPr bwMode="auto">
          <a:xfrm>
            <a:off x="590550" y="34229675"/>
            <a:ext cx="12573000" cy="2370138"/>
          </a:xfrm>
          <a:prstGeom prst="rect">
            <a:avLst/>
          </a:prstGeom>
          <a:solidFill>
            <a:srgbClr val="B4D5E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lnSpc>
                <a:spcPct val="150000"/>
              </a:lnSpc>
            </a:pPr>
            <a:r>
              <a:rPr lang="en-US" altLang="en-US" sz="3200" b="1">
                <a:latin typeface="Helvetica" panose="020B0604020202020204" pitchFamily="34" charset="0"/>
              </a:rPr>
              <a:t>Design-to-Cost principles are rigorously applied in developing the REX “Reference Architecture” enabling rapid assessment of available mission components for minimal non-recurring cost.</a:t>
            </a:r>
            <a:endParaRPr lang="en-US" altLang="en-US" sz="3200" b="1"/>
          </a:p>
        </p:txBody>
      </p:sp>
      <p:sp>
        <p:nvSpPr>
          <p:cNvPr id="4122" name="TextBox 71">
            <a:extLst>
              <a:ext uri="{FF2B5EF4-FFF2-40B4-BE49-F238E27FC236}">
                <a16:creationId xmlns:a16="http://schemas.microsoft.com/office/drawing/2014/main" id="{68482E59-DC01-0544-C9CC-C1DA980ADCBE}"/>
              </a:ext>
            </a:extLst>
          </p:cNvPr>
          <p:cNvSpPr txBox="1">
            <a:spLocks noChangeArrowheads="1"/>
          </p:cNvSpPr>
          <p:nvPr/>
        </p:nvSpPr>
        <p:spPr bwMode="auto">
          <a:xfrm>
            <a:off x="27889200" y="12247563"/>
            <a:ext cx="11430000" cy="517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lnSpc>
                <a:spcPct val="150000"/>
              </a:lnSpc>
            </a:pPr>
            <a:r>
              <a:rPr lang="en-US" altLang="en-US" sz="3200" dirty="0">
                <a:latin typeface="Helvetica" panose="020B0604020202020204" pitchFamily="34" charset="0"/>
              </a:rPr>
              <a:t>In-process assessments of existing telescopes, focal planes and spacecraft are showing that the REX spacecraft can be built within the constraints of a NASA SMEX budget.  Discussions with various industry potential partners are underway revealing multiple approaches to achieving REX science goals.  Remaining work includes orbit trades, internal focal plane design, and focal plane cooling approach.</a:t>
            </a:r>
            <a:endParaRPr lang="en-US" altLang="en-US" sz="3200" dirty="0"/>
          </a:p>
        </p:txBody>
      </p:sp>
      <p:sp>
        <p:nvSpPr>
          <p:cNvPr id="4124" name="TextBox 73">
            <a:extLst>
              <a:ext uri="{FF2B5EF4-FFF2-40B4-BE49-F238E27FC236}">
                <a16:creationId xmlns:a16="http://schemas.microsoft.com/office/drawing/2014/main" id="{6324E9BF-24C4-BD0C-5FCB-E0F6C1CE532F}"/>
              </a:ext>
            </a:extLst>
          </p:cNvPr>
          <p:cNvSpPr txBox="1">
            <a:spLocks noChangeArrowheads="1"/>
          </p:cNvSpPr>
          <p:nvPr/>
        </p:nvSpPr>
        <p:spPr bwMode="auto">
          <a:xfrm>
            <a:off x="27889200" y="27935237"/>
            <a:ext cx="11430000"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14400" indent="-914400">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buFont typeface="Arial" panose="020B0604020202020204" pitchFamily="34" charset="0"/>
              <a:buAutoNum type="arabicPeriod"/>
            </a:pPr>
            <a:r>
              <a:rPr lang="en-US" altLang="en-US" sz="3200" b="1" dirty="0">
                <a:latin typeface="Helvetica" panose="020B0604020202020204" pitchFamily="34" charset="0"/>
              </a:rPr>
              <a:t>REX will be capable of extending our understanding of the Cosmic Dawn reionization event by collecting data unavailable to a ground-based telescope</a:t>
            </a:r>
          </a:p>
          <a:p>
            <a:pPr eaLnBrk="1" hangingPunct="1">
              <a:buFont typeface="Arial" panose="020B0604020202020204" pitchFamily="34" charset="0"/>
              <a:buAutoNum type="arabicPeriod"/>
            </a:pPr>
            <a:endParaRPr lang="en-US" altLang="en-US" sz="3200" b="1" dirty="0">
              <a:latin typeface="Helvetica" panose="020B0604020202020204" pitchFamily="34" charset="0"/>
            </a:endParaRPr>
          </a:p>
          <a:p>
            <a:pPr eaLnBrk="1" hangingPunct="1">
              <a:buFont typeface="Arial" panose="020B0604020202020204" pitchFamily="34" charset="0"/>
              <a:buAutoNum type="arabicPeriod"/>
            </a:pPr>
            <a:r>
              <a:rPr lang="en-US" altLang="en-US" sz="3200" b="1" dirty="0">
                <a:latin typeface="Helvetica" panose="020B0604020202020204" pitchFamily="34" charset="0"/>
              </a:rPr>
              <a:t>Through careful assessment of existing designs and commercial products, REX science goals are achievable in the context of a NASA Small Explorer project</a:t>
            </a:r>
          </a:p>
          <a:p>
            <a:pPr eaLnBrk="1" hangingPunct="1">
              <a:buFont typeface="Arial" panose="020B0604020202020204" pitchFamily="34" charset="0"/>
              <a:buAutoNum type="arabicPeriod"/>
            </a:pPr>
            <a:endParaRPr lang="en-US" altLang="en-US" sz="3200" b="1" dirty="0">
              <a:latin typeface="Helvetica" panose="020B0604020202020204" pitchFamily="34" charset="0"/>
            </a:endParaRPr>
          </a:p>
          <a:p>
            <a:pPr eaLnBrk="1" hangingPunct="1">
              <a:buFont typeface="Arial" panose="020B0604020202020204" pitchFamily="34" charset="0"/>
              <a:buAutoNum type="arabicPeriod"/>
            </a:pPr>
            <a:r>
              <a:rPr lang="en-US" altLang="en-US" sz="3200" b="1" dirty="0">
                <a:latin typeface="Helvetica" panose="020B0604020202020204" pitchFamily="34" charset="0"/>
              </a:rPr>
              <a:t>The NASA GSFC REX team is ready to proceed with early mission analyses and trades to establish REX </a:t>
            </a:r>
            <a:r>
              <a:rPr lang="en-US" altLang="en-US" sz="3200" b="1">
                <a:latin typeface="Helvetica" panose="020B0604020202020204" pitchFamily="34" charset="0"/>
              </a:rPr>
              <a:t>Orbit, Operations </a:t>
            </a:r>
            <a:r>
              <a:rPr lang="en-US" altLang="en-US" sz="3200" b="1" dirty="0">
                <a:latin typeface="Helvetica" panose="020B0604020202020204" pitchFamily="34" charset="0"/>
              </a:rPr>
              <a:t>Concept, cooling strategies, and filter wheel configuration</a:t>
            </a:r>
          </a:p>
        </p:txBody>
      </p:sp>
      <p:sp>
        <p:nvSpPr>
          <p:cNvPr id="4125" name="TextBox 56">
            <a:extLst>
              <a:ext uri="{FF2B5EF4-FFF2-40B4-BE49-F238E27FC236}">
                <a16:creationId xmlns:a16="http://schemas.microsoft.com/office/drawing/2014/main" id="{F2D0EF26-3EE2-839C-4E8C-3C7DFB57A2F5}"/>
              </a:ext>
            </a:extLst>
          </p:cNvPr>
          <p:cNvSpPr txBox="1">
            <a:spLocks noChangeArrowheads="1"/>
          </p:cNvSpPr>
          <p:nvPr/>
        </p:nvSpPr>
        <p:spPr bwMode="auto">
          <a:xfrm>
            <a:off x="19888200" y="12543632"/>
            <a:ext cx="62865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r>
              <a:rPr lang="en-US" altLang="en-US" sz="3200" b="1" dirty="0">
                <a:latin typeface="Helvetica" panose="020B0604020202020204" pitchFamily="34" charset="0"/>
              </a:rPr>
              <a:t>Fig. 2 A 50cm to 75cm aperture telescope provides the required resolution and data volume for REX</a:t>
            </a:r>
            <a:endParaRPr lang="en-US" altLang="en-US" sz="3200" b="1" dirty="0"/>
          </a:p>
        </p:txBody>
      </p:sp>
      <p:pic>
        <p:nvPicPr>
          <p:cNvPr id="4126" name="Picture 10" descr="SPIE-logo-cmyk.jpg">
            <a:extLst>
              <a:ext uri="{FF2B5EF4-FFF2-40B4-BE49-F238E27FC236}">
                <a16:creationId xmlns:a16="http://schemas.microsoft.com/office/drawing/2014/main" id="{987D2A5C-D9F5-9EE0-1224-7B001337547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332038"/>
            <a:ext cx="2743200"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7" name="TextBox 56">
            <a:extLst>
              <a:ext uri="{FF2B5EF4-FFF2-40B4-BE49-F238E27FC236}">
                <a16:creationId xmlns:a16="http://schemas.microsoft.com/office/drawing/2014/main" id="{70AA4826-706E-A570-B602-D237DCED8E83}"/>
              </a:ext>
            </a:extLst>
          </p:cNvPr>
          <p:cNvSpPr txBox="1">
            <a:spLocks noChangeArrowheads="1"/>
          </p:cNvSpPr>
          <p:nvPr/>
        </p:nvSpPr>
        <p:spPr bwMode="auto">
          <a:xfrm>
            <a:off x="13830300" y="35250437"/>
            <a:ext cx="124587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r>
              <a:rPr lang="en-US" altLang="en-US" sz="3200" b="1" dirty="0">
                <a:latin typeface="Helvetica" panose="020B0604020202020204" pitchFamily="34" charset="0"/>
              </a:rPr>
              <a:t>Fig. 2 Reference spacecraft architectures developed internally are used to assess suitability of existing high TRL spacecraft to enable REX to “fit” traditional NASA SMEX cost models</a:t>
            </a:r>
            <a:endParaRPr lang="en-US" altLang="en-US" sz="3200" b="1" dirty="0"/>
          </a:p>
        </p:txBody>
      </p:sp>
      <p:sp>
        <p:nvSpPr>
          <p:cNvPr id="4128" name="TextBox 56">
            <a:extLst>
              <a:ext uri="{FF2B5EF4-FFF2-40B4-BE49-F238E27FC236}">
                <a16:creationId xmlns:a16="http://schemas.microsoft.com/office/drawing/2014/main" id="{BA445084-362D-9841-7EE6-08ADC318B678}"/>
              </a:ext>
            </a:extLst>
          </p:cNvPr>
          <p:cNvSpPr txBox="1">
            <a:spLocks noChangeArrowheads="1"/>
          </p:cNvSpPr>
          <p:nvPr/>
        </p:nvSpPr>
        <p:spPr bwMode="auto">
          <a:xfrm>
            <a:off x="914400" y="26136600"/>
            <a:ext cx="122301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r>
              <a:rPr lang="en-US" altLang="en-US" sz="3200" b="1">
                <a:latin typeface="Helvetica" panose="020B0604020202020204" pitchFamily="34" charset="0"/>
              </a:rPr>
              <a:t>Fig. 1 REX will carry an extensive filter complement selected from the list shown here to enable unprecedented views of the Reionization period of “Cosmic Dawn”</a:t>
            </a:r>
            <a:endParaRPr lang="en-US" altLang="en-US" sz="3200" b="1"/>
          </a:p>
        </p:txBody>
      </p:sp>
      <p:cxnSp>
        <p:nvCxnSpPr>
          <p:cNvPr id="4129" name="Straight Connector 59">
            <a:extLst>
              <a:ext uri="{FF2B5EF4-FFF2-40B4-BE49-F238E27FC236}">
                <a16:creationId xmlns:a16="http://schemas.microsoft.com/office/drawing/2014/main" id="{EEEEC8F1-32A6-06D0-0F45-716A4814BE87}"/>
              </a:ext>
            </a:extLst>
          </p:cNvPr>
          <p:cNvCxnSpPr>
            <a:cxnSpLocks noChangeShapeType="1"/>
          </p:cNvCxnSpPr>
          <p:nvPr/>
        </p:nvCxnSpPr>
        <p:spPr bwMode="auto">
          <a:xfrm>
            <a:off x="13487400" y="6218238"/>
            <a:ext cx="0" cy="31089600"/>
          </a:xfrm>
          <a:prstGeom prst="line">
            <a:avLst/>
          </a:prstGeom>
          <a:noFill/>
          <a:ln w="6350">
            <a:solidFill>
              <a:srgbClr val="B6C7DA"/>
            </a:solidFill>
            <a:round/>
            <a:headEnd/>
            <a:tailEnd/>
          </a:ln>
          <a:extLst>
            <a:ext uri="{909E8E84-426E-40DD-AFC4-6F175D3DCCD1}">
              <a14:hiddenFill xmlns:a14="http://schemas.microsoft.com/office/drawing/2010/main">
                <a:noFill/>
              </a14:hiddenFill>
            </a:ext>
          </a:extLst>
        </p:spPr>
      </p:cxnSp>
      <p:cxnSp>
        <p:nvCxnSpPr>
          <p:cNvPr id="4130" name="Straight Connector 62">
            <a:extLst>
              <a:ext uri="{FF2B5EF4-FFF2-40B4-BE49-F238E27FC236}">
                <a16:creationId xmlns:a16="http://schemas.microsoft.com/office/drawing/2014/main" id="{B6076A35-8F66-BFF0-7761-2D8AF29E3096}"/>
              </a:ext>
            </a:extLst>
          </p:cNvPr>
          <p:cNvCxnSpPr>
            <a:cxnSpLocks noChangeShapeType="1"/>
          </p:cNvCxnSpPr>
          <p:nvPr/>
        </p:nvCxnSpPr>
        <p:spPr bwMode="auto">
          <a:xfrm>
            <a:off x="26746200" y="6218238"/>
            <a:ext cx="0" cy="31089600"/>
          </a:xfrm>
          <a:prstGeom prst="line">
            <a:avLst/>
          </a:prstGeom>
          <a:noFill/>
          <a:ln w="6350">
            <a:solidFill>
              <a:srgbClr val="B6C7DA"/>
            </a:solidFill>
            <a:round/>
            <a:headEnd/>
            <a:tailEnd/>
          </a:ln>
          <a:extLst>
            <a:ext uri="{909E8E84-426E-40DD-AFC4-6F175D3DCCD1}">
              <a14:hiddenFill xmlns:a14="http://schemas.microsoft.com/office/drawing/2010/main">
                <a:noFill/>
              </a14:hiddenFill>
            </a:ext>
          </a:extLst>
        </p:spPr>
      </p:cxnSp>
      <p:sp>
        <p:nvSpPr>
          <p:cNvPr id="4131" name="Rectangle 68">
            <a:extLst>
              <a:ext uri="{FF2B5EF4-FFF2-40B4-BE49-F238E27FC236}">
                <a16:creationId xmlns:a16="http://schemas.microsoft.com/office/drawing/2014/main" id="{40B601C3-A856-3BC6-E3F5-D98A2F434CE8}"/>
              </a:ext>
            </a:extLst>
          </p:cNvPr>
          <p:cNvSpPr>
            <a:spLocks noChangeArrowheads="1"/>
          </p:cNvSpPr>
          <p:nvPr/>
        </p:nvSpPr>
        <p:spPr bwMode="auto">
          <a:xfrm>
            <a:off x="27889200" y="17857788"/>
            <a:ext cx="11430000" cy="2305050"/>
          </a:xfrm>
          <a:prstGeom prst="rect">
            <a:avLst/>
          </a:prstGeom>
          <a:solidFill>
            <a:srgbClr val="B4D5E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2193925">
              <a:defRPr sz="22200">
                <a:solidFill>
                  <a:schemeClr val="tx2"/>
                </a:solidFill>
                <a:latin typeface="Arial" panose="020B0604020202020204" pitchFamily="34" charset="0"/>
                <a:ea typeface="MS PGothic" panose="020B0600070205080204" pitchFamily="34" charset="-128"/>
              </a:defRPr>
            </a:lvl1pPr>
            <a:lvl2pPr marL="742950" indent="-285750" defTabSz="2193925">
              <a:defRPr sz="22200">
                <a:solidFill>
                  <a:schemeClr val="tx2"/>
                </a:solidFill>
                <a:latin typeface="Arial" panose="020B0604020202020204" pitchFamily="34" charset="0"/>
                <a:ea typeface="MS PGothic" panose="020B0600070205080204" pitchFamily="34" charset="-128"/>
              </a:defRPr>
            </a:lvl2pPr>
            <a:lvl3pPr marL="1143000" indent="-228600" defTabSz="2193925">
              <a:defRPr sz="22200">
                <a:solidFill>
                  <a:schemeClr val="tx2"/>
                </a:solidFill>
                <a:latin typeface="Arial" panose="020B0604020202020204" pitchFamily="34" charset="0"/>
                <a:ea typeface="MS PGothic" panose="020B0600070205080204" pitchFamily="34" charset="-128"/>
              </a:defRPr>
            </a:lvl3pPr>
            <a:lvl4pPr marL="1600200" indent="-228600" defTabSz="2193925">
              <a:defRPr sz="22200">
                <a:solidFill>
                  <a:schemeClr val="tx2"/>
                </a:solidFill>
                <a:latin typeface="Arial" panose="020B0604020202020204" pitchFamily="34" charset="0"/>
                <a:ea typeface="MS PGothic" panose="020B0600070205080204" pitchFamily="34" charset="-128"/>
              </a:defRPr>
            </a:lvl4pPr>
            <a:lvl5pPr marL="2057400" indent="-228600" defTabSz="2193925">
              <a:defRPr sz="22200">
                <a:solidFill>
                  <a:schemeClr val="tx2"/>
                </a:solidFill>
                <a:latin typeface="Arial" panose="020B0604020202020204" pitchFamily="34" charset="0"/>
                <a:ea typeface="MS PGothic" panose="020B0600070205080204" pitchFamily="34" charset="-128"/>
              </a:defRPr>
            </a:lvl5pPr>
            <a:lvl6pPr marL="25146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defTabSz="2193925"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endParaRPr lang="en-US" altLang="en-US" sz="10600"/>
          </a:p>
        </p:txBody>
      </p:sp>
      <p:sp>
        <p:nvSpPr>
          <p:cNvPr id="4132" name="TextBox 69">
            <a:extLst>
              <a:ext uri="{FF2B5EF4-FFF2-40B4-BE49-F238E27FC236}">
                <a16:creationId xmlns:a16="http://schemas.microsoft.com/office/drawing/2014/main" id="{6334F58A-3D57-FA53-449F-C3BAE56F63F8}"/>
              </a:ext>
            </a:extLst>
          </p:cNvPr>
          <p:cNvSpPr txBox="1">
            <a:spLocks noChangeArrowheads="1"/>
          </p:cNvSpPr>
          <p:nvPr/>
        </p:nvSpPr>
        <p:spPr bwMode="auto">
          <a:xfrm>
            <a:off x="28346400" y="17857788"/>
            <a:ext cx="10515600" cy="221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lnSpc>
                <a:spcPct val="150000"/>
              </a:lnSpc>
            </a:pPr>
            <a:r>
              <a:rPr lang="en-US" altLang="en-US" sz="3200" b="1">
                <a:latin typeface="Helvetica" panose="020B0604020202020204" pitchFamily="34" charset="0"/>
              </a:rPr>
              <a:t>REX will establish new cost paradigms for attaining high value astrophysics results using low-cost mission components and approaches to reliability.</a:t>
            </a:r>
            <a:endParaRPr lang="en-US" altLang="en-US" sz="3200" b="1"/>
          </a:p>
        </p:txBody>
      </p:sp>
      <p:pic>
        <p:nvPicPr>
          <p:cNvPr id="4134" name="Picture 60">
            <a:extLst>
              <a:ext uri="{FF2B5EF4-FFF2-40B4-BE49-F238E27FC236}">
                <a16:creationId xmlns:a16="http://schemas.microsoft.com/office/drawing/2014/main" id="{88193FBF-74A2-4B85-5C74-195B12ACC9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13913" y="889000"/>
            <a:ext cx="374808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35" name="TextBox 65">
            <a:extLst>
              <a:ext uri="{FF2B5EF4-FFF2-40B4-BE49-F238E27FC236}">
                <a16:creationId xmlns:a16="http://schemas.microsoft.com/office/drawing/2014/main" id="{3EC42AB8-E2FF-F1FB-00A3-3C76D52AB935}"/>
              </a:ext>
            </a:extLst>
          </p:cNvPr>
          <p:cNvSpPr txBox="1">
            <a:spLocks noChangeArrowheads="1"/>
          </p:cNvSpPr>
          <p:nvPr/>
        </p:nvSpPr>
        <p:spPr bwMode="auto">
          <a:xfrm>
            <a:off x="13830300" y="21778913"/>
            <a:ext cx="125730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lnSpc>
                <a:spcPct val="150000"/>
              </a:lnSpc>
            </a:pPr>
            <a:r>
              <a:rPr lang="en-US" altLang="en-US" sz="3200" dirty="0">
                <a:latin typeface="Helvetica" panose="020B0604020202020204" pitchFamily="34" charset="0"/>
              </a:rPr>
              <a:t>Our requirements development methodology focuses on finding existing telescope and spacecraft designs that are suitable for re-use on REX avoiding a large fraction of traditional non-recurring design and development costs.. </a:t>
            </a:r>
            <a:endParaRPr lang="en-US" altLang="en-US" sz="3200" dirty="0"/>
          </a:p>
        </p:txBody>
      </p:sp>
      <p:sp>
        <p:nvSpPr>
          <p:cNvPr id="4136" name="TextBox 56">
            <a:extLst>
              <a:ext uri="{FF2B5EF4-FFF2-40B4-BE49-F238E27FC236}">
                <a16:creationId xmlns:a16="http://schemas.microsoft.com/office/drawing/2014/main" id="{465E9A89-5AD4-2640-152C-3C1C946F9EA5}"/>
              </a:ext>
            </a:extLst>
          </p:cNvPr>
          <p:cNvSpPr txBox="1">
            <a:spLocks noChangeArrowheads="1"/>
          </p:cNvSpPr>
          <p:nvPr/>
        </p:nvSpPr>
        <p:spPr bwMode="auto">
          <a:xfrm>
            <a:off x="28117800" y="11577638"/>
            <a:ext cx="10744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algn="ctr" eaLnBrk="1" hangingPunct="1"/>
            <a:r>
              <a:rPr lang="en-US" altLang="en-US" sz="3200">
                <a:latin typeface="Helvetica" panose="020B0604020202020204" pitchFamily="34" charset="0"/>
              </a:rPr>
              <a:t>Fig. 3 Summary of Results to-date</a:t>
            </a:r>
            <a:endParaRPr lang="en-US" altLang="en-US" sz="3200"/>
          </a:p>
        </p:txBody>
      </p:sp>
      <p:pic>
        <p:nvPicPr>
          <p:cNvPr id="4137" name="Picture 12">
            <a:extLst>
              <a:ext uri="{FF2B5EF4-FFF2-40B4-BE49-F238E27FC236}">
                <a16:creationId xmlns:a16="http://schemas.microsoft.com/office/drawing/2014/main" id="{670CAC18-1808-36A5-A47A-7ED5F1539C6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1188" y="16962438"/>
            <a:ext cx="9991725" cy="907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8" name="Picture 2" descr="Reference optical layout supporting REX mission requirements development.">
            <a:extLst>
              <a:ext uri="{FF2B5EF4-FFF2-40B4-BE49-F238E27FC236}">
                <a16:creationId xmlns:a16="http://schemas.microsoft.com/office/drawing/2014/main" id="{1040CE11-725D-6F2A-2116-353A02A1AE7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287500" y="11309350"/>
            <a:ext cx="5372100" cy="428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71">
            <a:extLst>
              <a:ext uri="{FF2B5EF4-FFF2-40B4-BE49-F238E27FC236}">
                <a16:creationId xmlns:a16="http://schemas.microsoft.com/office/drawing/2014/main" id="{8CE4C18A-D245-84BB-752C-805DF646AEBB}"/>
              </a:ext>
            </a:extLst>
          </p:cNvPr>
          <p:cNvSpPr txBox="1">
            <a:spLocks noChangeArrowheads="1"/>
          </p:cNvSpPr>
          <p:nvPr/>
        </p:nvSpPr>
        <p:spPr bwMode="auto">
          <a:xfrm>
            <a:off x="27627944" y="20831856"/>
            <a:ext cx="11430000" cy="51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lnSpc>
                <a:spcPct val="150000"/>
              </a:lnSpc>
            </a:pPr>
            <a:r>
              <a:rPr lang="en-US" altLang="en-US" sz="3200" dirty="0">
                <a:latin typeface="Helvetica" panose="020B0604020202020204" pitchFamily="34" charset="0"/>
              </a:rPr>
              <a:t>The REX team is now well positioned to engage in the next level of trades to be closed ahead of the expected NASA call for Small Explorer proposals sometime in the late Spring of 2025.  These trades will establish the exact orbit to optimize observatory performance and science data volume.  Additionally various cooling strategies for the REX Focal Plane will be investigated and traded in this same time frame.</a:t>
            </a:r>
            <a:endParaRPr lang="en-US" altLang="en-US" sz="3200" dirty="0"/>
          </a:p>
        </p:txBody>
      </p:sp>
      <p:sp>
        <p:nvSpPr>
          <p:cNvPr id="4" name="TextBox 71">
            <a:extLst>
              <a:ext uri="{FF2B5EF4-FFF2-40B4-BE49-F238E27FC236}">
                <a16:creationId xmlns:a16="http://schemas.microsoft.com/office/drawing/2014/main" id="{19740194-6A1A-0996-CE1E-ABBE0B689FAB}"/>
              </a:ext>
            </a:extLst>
          </p:cNvPr>
          <p:cNvSpPr txBox="1">
            <a:spLocks noChangeArrowheads="1"/>
          </p:cNvSpPr>
          <p:nvPr/>
        </p:nvSpPr>
        <p:spPr bwMode="auto">
          <a:xfrm>
            <a:off x="13830300" y="15590837"/>
            <a:ext cx="12458700" cy="5925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2200">
                <a:solidFill>
                  <a:schemeClr val="tx2"/>
                </a:solidFill>
                <a:latin typeface="Arial" panose="020B0604020202020204" pitchFamily="34" charset="0"/>
                <a:ea typeface="MS PGothic" panose="020B0600070205080204" pitchFamily="34" charset="-128"/>
              </a:defRPr>
            </a:lvl1pPr>
            <a:lvl2pPr marL="742950" indent="-285750">
              <a:defRPr sz="22200">
                <a:solidFill>
                  <a:schemeClr val="tx2"/>
                </a:solidFill>
                <a:latin typeface="Arial" panose="020B0604020202020204" pitchFamily="34" charset="0"/>
                <a:ea typeface="MS PGothic" panose="020B0600070205080204" pitchFamily="34" charset="-128"/>
              </a:defRPr>
            </a:lvl2pPr>
            <a:lvl3pPr marL="1143000" indent="-228600">
              <a:defRPr sz="22200">
                <a:solidFill>
                  <a:schemeClr val="tx2"/>
                </a:solidFill>
                <a:latin typeface="Arial" panose="020B0604020202020204" pitchFamily="34" charset="0"/>
                <a:ea typeface="MS PGothic" panose="020B0600070205080204" pitchFamily="34" charset="-128"/>
              </a:defRPr>
            </a:lvl3pPr>
            <a:lvl4pPr marL="1600200" indent="-228600">
              <a:defRPr sz="22200">
                <a:solidFill>
                  <a:schemeClr val="tx2"/>
                </a:solidFill>
                <a:latin typeface="Arial" panose="020B0604020202020204" pitchFamily="34" charset="0"/>
                <a:ea typeface="MS PGothic" panose="020B0600070205080204" pitchFamily="34" charset="-128"/>
              </a:defRPr>
            </a:lvl4pPr>
            <a:lvl5pPr marL="2057400" indent="-228600">
              <a:defRPr sz="222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2200">
                <a:solidFill>
                  <a:schemeClr val="tx2"/>
                </a:solidFill>
                <a:latin typeface="Arial" panose="020B0604020202020204" pitchFamily="34" charset="0"/>
                <a:ea typeface="MS PGothic" panose="020B0600070205080204" pitchFamily="34" charset="-128"/>
              </a:defRPr>
            </a:lvl9pPr>
          </a:lstStyle>
          <a:p>
            <a:pPr eaLnBrk="1" hangingPunct="1">
              <a:lnSpc>
                <a:spcPct val="150000"/>
              </a:lnSpc>
            </a:pPr>
            <a:r>
              <a:rPr lang="en-US" altLang="en-US" sz="3200" dirty="0">
                <a:latin typeface="Helvetica" panose="020B0604020202020204" pitchFamily="34" charset="0"/>
              </a:rPr>
              <a:t>The REX filter complement will (a) provide narrow passbands whose central wavelengths sample Lyman-alpha emission across the reionization epoch; (b) incorporate complementary broad-band capabilities that ensure the power of REX as a stand-alone reionization observatory; and (c) enable a wide range of additional science.   Filters will be individually selectable in wheels, enabling a flexible operations concept where fields and exposure times can be varied to maximize science return.</a:t>
            </a:r>
            <a:endParaRPr lang="en-US" altLang="en-US" sz="3200" dirty="0"/>
          </a:p>
        </p:txBody>
      </p:sp>
      <p:pic>
        <p:nvPicPr>
          <p:cNvPr id="7" name="Picture 6">
            <a:extLst>
              <a:ext uri="{FF2B5EF4-FFF2-40B4-BE49-F238E27FC236}">
                <a16:creationId xmlns:a16="http://schemas.microsoft.com/office/drawing/2014/main" id="{27FE32BA-B335-B98A-EED0-21CBD52C3C29}"/>
              </a:ext>
            </a:extLst>
          </p:cNvPr>
          <p:cNvPicPr>
            <a:picLocks noChangeAspect="1"/>
          </p:cNvPicPr>
          <p:nvPr/>
        </p:nvPicPr>
        <p:blipFill>
          <a:blip r:embed="rId9"/>
          <a:stretch>
            <a:fillRect/>
          </a:stretch>
        </p:blipFill>
        <p:spPr>
          <a:xfrm>
            <a:off x="27490737" y="7787967"/>
            <a:ext cx="11960289" cy="3702357"/>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a:ln>
              <a:noFill/>
            </a:ln>
            <a:solidFill>
              <a:schemeClr val="tx2"/>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7202EE7DF2754AB363437C50FB568B" ma:contentTypeVersion="13" ma:contentTypeDescription="Create a new document." ma:contentTypeScope="" ma:versionID="78b19e2dbaa6cae48ba0268644db187d">
  <xsd:schema xmlns:xsd="http://www.w3.org/2001/XMLSchema" xmlns:xs="http://www.w3.org/2001/XMLSchema" xmlns:p="http://schemas.microsoft.com/office/2006/metadata/properties" xmlns:ns3="3829850a-2b25-4f57-9dc9-7dbfa557691e" xmlns:ns4="52f16efb-c25e-4787-ac58-d86cdc4109e7" targetNamespace="http://schemas.microsoft.com/office/2006/metadata/properties" ma:root="true" ma:fieldsID="685450a2e867fe99da436618bc972568" ns3:_="" ns4:_="">
    <xsd:import namespace="3829850a-2b25-4f57-9dc9-7dbfa557691e"/>
    <xsd:import namespace="52f16efb-c25e-4787-ac58-d86cdc4109e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29850a-2b25-4f57-9dc9-7dbfa55769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f16efb-c25e-4787-ac58-d86cdc4109e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5E839C-42C3-4BEA-AF47-0C29FA1EBC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29850a-2b25-4f57-9dc9-7dbfa557691e"/>
    <ds:schemaRef ds:uri="52f16efb-c25e-4787-ac58-d86cdc4109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182154-97C9-4940-94FF-51E777757D4C}">
  <ds:schemaRefs>
    <ds:schemaRef ds:uri="http://purl.org/dc/dcmitype/"/>
    <ds:schemaRef ds:uri="http://purl.org/dc/elements/1.1/"/>
    <ds:schemaRef ds:uri="52f16efb-c25e-4787-ac58-d86cdc4109e7"/>
    <ds:schemaRef ds:uri="3829850a-2b25-4f57-9dc9-7dbfa557691e"/>
    <ds:schemaRef ds:uri="http://schemas.microsoft.com/office/2006/documentManagement/types"/>
    <ds:schemaRef ds:uri="http://purl.org/dc/term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E1DB68FB-3304-43DC-8371-E27ED0CD425E}">
  <ds:schemaRefs>
    <ds:schemaRef ds:uri="http://schemas.microsoft.com/sharepoint/v3/contenttype/forms"/>
  </ds:schemaRefs>
</ds:datastoreItem>
</file>

<file path=docMetadata/LabelInfo.xml><?xml version="1.0" encoding="utf-8"?>
<clbl:labelList xmlns:clbl="http://schemas.microsoft.com/office/2020/mipLabelMetadata">
  <clbl:label id="{7005d458-45be-48ae-8140-d43da96dd17b}" enabled="0" method="" siteId="{7005d458-45be-48ae-8140-d43da96dd17b}" removed="1"/>
</clbl:labelList>
</file>

<file path=docProps/app.xml><?xml version="1.0" encoding="utf-8"?>
<Properties xmlns="http://schemas.openxmlformats.org/officeDocument/2006/extended-properties" xmlns:vt="http://schemas.openxmlformats.org/officeDocument/2006/docPropsVTypes">
  <TotalTime>11445</TotalTime>
  <Words>790</Words>
  <Application>Microsoft Macintosh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Helvetica</vt:lpstr>
      <vt:lpstr>Default Design</vt:lpstr>
      <vt:lpstr>PowerPoint Presentation</vt:lpstr>
    </vt:vector>
  </TitlesOfParts>
  <Company>SciFor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Posters1st</dc:creator>
  <cp:lastModifiedBy>Rhoads, James E. (GSFC-6670)</cp:lastModifiedBy>
  <cp:revision>276</cp:revision>
  <dcterms:created xsi:type="dcterms:W3CDTF">2003-12-17T18:44:28Z</dcterms:created>
  <dcterms:modified xsi:type="dcterms:W3CDTF">2024-06-06T20:06:56Z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0x0101007B7202EE7DF2754AB363437C50FB568B</vt:lpwstr>
  </property>
</Properties>
</file>