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" r:id="rId2"/>
    <p:sldId id="277" r:id="rId3"/>
    <p:sldId id="278" r:id="rId4"/>
    <p:sldId id="294" r:id="rId5"/>
    <p:sldId id="279" r:id="rId6"/>
    <p:sldId id="272" r:id="rId7"/>
    <p:sldId id="281" r:id="rId8"/>
    <p:sldId id="265" r:id="rId9"/>
    <p:sldId id="288" r:id="rId10"/>
    <p:sldId id="273" r:id="rId11"/>
    <p:sldId id="262" r:id="rId12"/>
    <p:sldId id="264" r:id="rId13"/>
    <p:sldId id="292" r:id="rId14"/>
    <p:sldId id="258" r:id="rId15"/>
    <p:sldId id="276" r:id="rId16"/>
    <p:sldId id="287" r:id="rId17"/>
    <p:sldId id="290" r:id="rId18"/>
    <p:sldId id="289" r:id="rId19"/>
    <p:sldId id="286" r:id="rId20"/>
    <p:sldId id="293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B"/>
    <a:srgbClr val="321E00"/>
    <a:srgbClr val="D9003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952A4-2185-4185-91B3-98CBA8E7ABD3}" v="226" dt="2024-06-07T13:32:29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g, Elizabeth D. (LARC-D307)[RSES]" userId="6d28f7a4-ae20-456f-a118-b88769761183" providerId="ADAL" clId="{146952A4-2185-4185-91B3-98CBA8E7ABD3}"/>
    <pc:docChg chg="undo redo custSel addSld delSld modSld delMainMaster">
      <pc:chgData name="Urig, Elizabeth D. (LARC-D307)[RSES]" userId="6d28f7a4-ae20-456f-a118-b88769761183" providerId="ADAL" clId="{146952A4-2185-4185-91B3-98CBA8E7ABD3}" dt="2024-06-10T17:37:44.165" v="1785" actId="115"/>
      <pc:docMkLst>
        <pc:docMk/>
      </pc:docMkLst>
      <pc:sldChg chg="addSp delSp modSp mod">
        <pc:chgData name="Urig, Elizabeth D. (LARC-D307)[RSES]" userId="6d28f7a4-ae20-456f-a118-b88769761183" providerId="ADAL" clId="{146952A4-2185-4185-91B3-98CBA8E7ABD3}" dt="2024-06-05T16:34:44.412" v="1289" actId="1076"/>
        <pc:sldMkLst>
          <pc:docMk/>
          <pc:sldMk cId="0" sldId="258"/>
        </pc:sldMkLst>
        <pc:spChg chg="del">
          <ac:chgData name="Urig, Elizabeth D. (LARC-D307)[RSES]" userId="6d28f7a4-ae20-456f-a118-b88769761183" providerId="ADAL" clId="{146952A4-2185-4185-91B3-98CBA8E7ABD3}" dt="2024-06-05T15:18:30.467" v="18" actId="478"/>
          <ac:spMkLst>
            <pc:docMk/>
            <pc:sldMk cId="0" sldId="258"/>
            <ac:spMk id="18435" creationId="{712C5FF1-5C75-901D-30FD-C8EEF42AB809}"/>
          </ac:spMkLst>
        </pc:spChg>
        <pc:picChg chg="del">
          <ac:chgData name="Urig, Elizabeth D. (LARC-D307)[RSES]" userId="6d28f7a4-ae20-456f-a118-b88769761183" providerId="ADAL" clId="{146952A4-2185-4185-91B3-98CBA8E7ABD3}" dt="2024-06-05T15:17:25.217" v="2" actId="478"/>
          <ac:picMkLst>
            <pc:docMk/>
            <pc:sldMk cId="0" sldId="258"/>
            <ac:picMk id="2" creationId="{344DDAD9-1B99-8A4F-FF2F-62C48E1F6357}"/>
          </ac:picMkLst>
        </pc:picChg>
        <pc:picChg chg="add del mod">
          <ac:chgData name="Urig, Elizabeth D. (LARC-D307)[RSES]" userId="6d28f7a4-ae20-456f-a118-b88769761183" providerId="ADAL" clId="{146952A4-2185-4185-91B3-98CBA8E7ABD3}" dt="2024-06-05T16:34:36.313" v="1283" actId="478"/>
          <ac:picMkLst>
            <pc:docMk/>
            <pc:sldMk cId="0" sldId="258"/>
            <ac:picMk id="4" creationId="{DFDF7721-12DC-2B45-EFBD-B6F16E622D67}"/>
          </ac:picMkLst>
        </pc:picChg>
        <pc:picChg chg="mod">
          <ac:chgData name="Urig, Elizabeth D. (LARC-D307)[RSES]" userId="6d28f7a4-ae20-456f-a118-b88769761183" providerId="ADAL" clId="{146952A4-2185-4185-91B3-98CBA8E7ABD3}" dt="2024-06-05T16:05:00.863" v="1124" actId="1076"/>
          <ac:picMkLst>
            <pc:docMk/>
            <pc:sldMk cId="0" sldId="258"/>
            <ac:picMk id="5" creationId="{71AC3DB4-8F62-DDBE-4756-220E87B10E08}"/>
          </ac:picMkLst>
        </pc:picChg>
        <pc:picChg chg="add del mod">
          <ac:chgData name="Urig, Elizabeth D. (LARC-D307)[RSES]" userId="6d28f7a4-ae20-456f-a118-b88769761183" providerId="ADAL" clId="{146952A4-2185-4185-91B3-98CBA8E7ABD3}" dt="2024-06-05T15:17:55.141" v="10" actId="478"/>
          <ac:picMkLst>
            <pc:docMk/>
            <pc:sldMk cId="0" sldId="258"/>
            <ac:picMk id="8" creationId="{7DE95680-0F0A-8346-393A-6693D313A244}"/>
          </ac:picMkLst>
        </pc:picChg>
        <pc:picChg chg="add del mod">
          <ac:chgData name="Urig, Elizabeth D. (LARC-D307)[RSES]" userId="6d28f7a4-ae20-456f-a118-b88769761183" providerId="ADAL" clId="{146952A4-2185-4185-91B3-98CBA8E7ABD3}" dt="2024-06-05T16:01:13.674" v="1122" actId="478"/>
          <ac:picMkLst>
            <pc:docMk/>
            <pc:sldMk cId="0" sldId="258"/>
            <ac:picMk id="10" creationId="{FF93D90C-E883-66FD-0846-DB680AC3FBC2}"/>
          </ac:picMkLst>
        </pc:picChg>
        <pc:picChg chg="add mod">
          <ac:chgData name="Urig, Elizabeth D. (LARC-D307)[RSES]" userId="6d28f7a4-ae20-456f-a118-b88769761183" providerId="ADAL" clId="{146952A4-2185-4185-91B3-98CBA8E7ABD3}" dt="2024-06-05T16:34:44.412" v="1289" actId="1076"/>
          <ac:picMkLst>
            <pc:docMk/>
            <pc:sldMk cId="0" sldId="258"/>
            <ac:picMk id="12" creationId="{D5AAAC3B-3F73-9066-2FB5-EC61D9F1F117}"/>
          </ac:picMkLst>
        </pc:picChg>
        <pc:cxnChg chg="mod">
          <ac:chgData name="Urig, Elizabeth D. (LARC-D307)[RSES]" userId="6d28f7a4-ae20-456f-a118-b88769761183" providerId="ADAL" clId="{146952A4-2185-4185-91B3-98CBA8E7ABD3}" dt="2024-06-05T16:05:00.863" v="1124" actId="1076"/>
          <ac:cxnSpMkLst>
            <pc:docMk/>
            <pc:sldMk cId="0" sldId="258"/>
            <ac:cxnSpMk id="7" creationId="{780C510E-7792-A05D-65BF-342733496BBF}"/>
          </ac:cxnSpMkLst>
        </pc:cxnChg>
      </pc:sldChg>
      <pc:sldChg chg="addSp delSp modSp mod">
        <pc:chgData name="Urig, Elizabeth D. (LARC-D307)[RSES]" userId="6d28f7a4-ae20-456f-a118-b88769761183" providerId="ADAL" clId="{146952A4-2185-4185-91B3-98CBA8E7ABD3}" dt="2024-06-05T17:06:52.243" v="1417" actId="1076"/>
        <pc:sldMkLst>
          <pc:docMk/>
          <pc:sldMk cId="0" sldId="262"/>
        </pc:sldMkLst>
        <pc:spChg chg="mod">
          <ac:chgData name="Urig, Elizabeth D. (LARC-D307)[RSES]" userId="6d28f7a4-ae20-456f-a118-b88769761183" providerId="ADAL" clId="{146952A4-2185-4185-91B3-98CBA8E7ABD3}" dt="2024-06-05T17:06:49.571" v="1416" actId="14100"/>
          <ac:spMkLst>
            <pc:docMk/>
            <pc:sldMk cId="0" sldId="262"/>
            <ac:spMk id="14339" creationId="{85A76DBE-EA7B-7516-52A8-272D4DD638C5}"/>
          </ac:spMkLst>
        </pc:spChg>
        <pc:picChg chg="del">
          <ac:chgData name="Urig, Elizabeth D. (LARC-D307)[RSES]" userId="6d28f7a4-ae20-456f-a118-b88769761183" providerId="ADAL" clId="{146952A4-2185-4185-91B3-98CBA8E7ABD3}" dt="2024-06-05T16:32:36.185" v="1278" actId="478"/>
          <ac:picMkLst>
            <pc:docMk/>
            <pc:sldMk cId="0" sldId="262"/>
            <ac:picMk id="3" creationId="{2F88D987-30C5-68C9-5FD8-69CD1DC0F40F}"/>
          </ac:picMkLst>
        </pc:picChg>
        <pc:picChg chg="add mod">
          <ac:chgData name="Urig, Elizabeth D. (LARC-D307)[RSES]" userId="6d28f7a4-ae20-456f-a118-b88769761183" providerId="ADAL" clId="{146952A4-2185-4185-91B3-98CBA8E7ABD3}" dt="2024-06-05T17:06:52.243" v="1417" actId="1076"/>
          <ac:picMkLst>
            <pc:docMk/>
            <pc:sldMk cId="0" sldId="262"/>
            <ac:picMk id="4" creationId="{36A5BDC9-808C-601E-08C1-D15ADE015E4C}"/>
          </ac:picMkLst>
        </pc:picChg>
      </pc:sldChg>
      <pc:sldChg chg="addSp delSp modSp mod addAnim delAnim modAnim">
        <pc:chgData name="Urig, Elizabeth D. (LARC-D307)[RSES]" userId="6d28f7a4-ae20-456f-a118-b88769761183" providerId="ADAL" clId="{146952A4-2185-4185-91B3-98CBA8E7ABD3}" dt="2024-06-06T16:38:04.141" v="1673" actId="1076"/>
        <pc:sldMkLst>
          <pc:docMk/>
          <pc:sldMk cId="0" sldId="264"/>
        </pc:sldMkLst>
        <pc:spChg chg="add del mod">
          <ac:chgData name="Urig, Elizabeth D. (LARC-D307)[RSES]" userId="6d28f7a4-ae20-456f-a118-b88769761183" providerId="ADAL" clId="{146952A4-2185-4185-91B3-98CBA8E7ABD3}" dt="2024-06-06T16:38:02.231" v="1672" actId="478"/>
          <ac:spMkLst>
            <pc:docMk/>
            <pc:sldMk cId="0" sldId="264"/>
            <ac:spMk id="4" creationId="{42EBF05A-A509-DFF4-1B33-19BCA75083E6}"/>
          </ac:spMkLst>
        </pc:spChg>
        <pc:spChg chg="mod">
          <ac:chgData name="Urig, Elizabeth D. (LARC-D307)[RSES]" userId="6d28f7a4-ae20-456f-a118-b88769761183" providerId="ADAL" clId="{146952A4-2185-4185-91B3-98CBA8E7ABD3}" dt="2024-06-05T15:33:59.025" v="564" actId="20577"/>
          <ac:spMkLst>
            <pc:docMk/>
            <pc:sldMk cId="0" sldId="264"/>
            <ac:spMk id="16386" creationId="{2F475675-5A96-D388-F5F5-7D38CD3B801A}"/>
          </ac:spMkLst>
        </pc:spChg>
        <pc:picChg chg="add del mod">
          <ac:chgData name="Urig, Elizabeth D. (LARC-D307)[RSES]" userId="6d28f7a4-ae20-456f-a118-b88769761183" providerId="ADAL" clId="{146952A4-2185-4185-91B3-98CBA8E7ABD3}" dt="2024-06-05T15:20:33.165" v="65" actId="478"/>
          <ac:picMkLst>
            <pc:docMk/>
            <pc:sldMk cId="0" sldId="264"/>
            <ac:picMk id="2" creationId="{FC94338D-3191-1C82-E2FD-335310D28167}"/>
          </ac:picMkLst>
        </pc:picChg>
        <pc:picChg chg="add mod">
          <ac:chgData name="Urig, Elizabeth D. (LARC-D307)[RSES]" userId="6d28f7a4-ae20-456f-a118-b88769761183" providerId="ADAL" clId="{146952A4-2185-4185-91B3-98CBA8E7ABD3}" dt="2024-06-06T16:38:04.141" v="1673" actId="1076"/>
          <ac:picMkLst>
            <pc:docMk/>
            <pc:sldMk cId="0" sldId="264"/>
            <ac:picMk id="3" creationId="{5230D5A8-B6C1-E307-177E-EB4F86504304}"/>
          </ac:picMkLst>
        </pc:picChg>
        <pc:picChg chg="del">
          <ac:chgData name="Urig, Elizabeth D. (LARC-D307)[RSES]" userId="6d28f7a4-ae20-456f-a118-b88769761183" providerId="ADAL" clId="{146952A4-2185-4185-91B3-98CBA8E7ABD3}" dt="2024-06-05T15:10:01.661" v="1" actId="478"/>
          <ac:picMkLst>
            <pc:docMk/>
            <pc:sldMk cId="0" sldId="264"/>
            <ac:picMk id="7" creationId="{3F315493-D4F6-574C-7C7C-621521962943}"/>
          </ac:picMkLst>
        </pc:picChg>
        <pc:picChg chg="del">
          <ac:chgData name="Urig, Elizabeth D. (LARC-D307)[RSES]" userId="6d28f7a4-ae20-456f-a118-b88769761183" providerId="ADAL" clId="{146952A4-2185-4185-91B3-98CBA8E7ABD3}" dt="2024-06-05T15:09:44.770" v="0" actId="478"/>
          <ac:picMkLst>
            <pc:docMk/>
            <pc:sldMk cId="0" sldId="264"/>
            <ac:picMk id="8" creationId="{E1BA27CA-96FA-E113-ECED-800190263EA9}"/>
          </ac:picMkLst>
        </pc:picChg>
      </pc:sldChg>
      <pc:sldChg chg="addSp delSp modSp mod">
        <pc:chgData name="Urig, Elizabeth D. (LARC-D307)[RSES]" userId="6d28f7a4-ae20-456f-a118-b88769761183" providerId="ADAL" clId="{146952A4-2185-4185-91B3-98CBA8E7ABD3}" dt="2024-06-07T13:29:41.752" v="1753" actId="1076"/>
        <pc:sldMkLst>
          <pc:docMk/>
          <pc:sldMk cId="0" sldId="265"/>
        </pc:sldMkLst>
        <pc:spChg chg="add del mod">
          <ac:chgData name="Urig, Elizabeth D. (LARC-D307)[RSES]" userId="6d28f7a4-ae20-456f-a118-b88769761183" providerId="ADAL" clId="{146952A4-2185-4185-91B3-98CBA8E7ABD3}" dt="2024-06-05T15:36:49.235" v="862" actId="478"/>
          <ac:spMkLst>
            <pc:docMk/>
            <pc:sldMk cId="0" sldId="265"/>
            <ac:spMk id="3" creationId="{7FBD2AD0-4776-2771-A6A5-155D75262256}"/>
          </ac:spMkLst>
        </pc:spChg>
        <pc:spChg chg="add mod">
          <ac:chgData name="Urig, Elizabeth D. (LARC-D307)[RSES]" userId="6d28f7a4-ae20-456f-a118-b88769761183" providerId="ADAL" clId="{146952A4-2185-4185-91B3-98CBA8E7ABD3}" dt="2024-06-05T15:36:46.954" v="861" actId="1076"/>
          <ac:spMkLst>
            <pc:docMk/>
            <pc:sldMk cId="0" sldId="265"/>
            <ac:spMk id="4" creationId="{E42E3F7E-5D53-F221-240C-58E505921A53}"/>
          </ac:spMkLst>
        </pc:spChg>
        <pc:spChg chg="add mod">
          <ac:chgData name="Urig, Elizabeth D. (LARC-D307)[RSES]" userId="6d28f7a4-ae20-456f-a118-b88769761183" providerId="ADAL" clId="{146952A4-2185-4185-91B3-98CBA8E7ABD3}" dt="2024-06-07T13:29:32.884" v="1752" actId="1076"/>
          <ac:spMkLst>
            <pc:docMk/>
            <pc:sldMk cId="0" sldId="265"/>
            <ac:spMk id="5" creationId="{9509C389-C069-BCF7-E11E-FFAF8B99D08C}"/>
          </ac:spMkLst>
        </pc:spChg>
        <pc:spChg chg="del mod">
          <ac:chgData name="Urig, Elizabeth D. (LARC-D307)[RSES]" userId="6d28f7a4-ae20-456f-a118-b88769761183" providerId="ADAL" clId="{146952A4-2185-4185-91B3-98CBA8E7ABD3}" dt="2024-06-05T15:36:43.578" v="860" actId="478"/>
          <ac:spMkLst>
            <pc:docMk/>
            <pc:sldMk cId="0" sldId="265"/>
            <ac:spMk id="10" creationId="{5176718E-FF79-9E66-1558-139FB1948627}"/>
          </ac:spMkLst>
        </pc:spChg>
        <pc:spChg chg="del mod">
          <ac:chgData name="Urig, Elizabeth D. (LARC-D307)[RSES]" userId="6d28f7a4-ae20-456f-a118-b88769761183" providerId="ADAL" clId="{146952A4-2185-4185-91B3-98CBA8E7ABD3}" dt="2024-06-05T15:36:08.350" v="827" actId="478"/>
          <ac:spMkLst>
            <pc:docMk/>
            <pc:sldMk cId="0" sldId="265"/>
            <ac:spMk id="12" creationId="{77470097-3471-4B70-4679-21559FDBEBBE}"/>
          </ac:spMkLst>
        </pc:spChg>
        <pc:spChg chg="mod">
          <ac:chgData name="Urig, Elizabeth D. (LARC-D307)[RSES]" userId="6d28f7a4-ae20-456f-a118-b88769761183" providerId="ADAL" clId="{146952A4-2185-4185-91B3-98CBA8E7ABD3}" dt="2024-06-05T15:43:42.038" v="1064" actId="20577"/>
          <ac:spMkLst>
            <pc:docMk/>
            <pc:sldMk cId="0" sldId="265"/>
            <ac:spMk id="14" creationId="{E6F01024-0E21-1133-F655-CCD02038B79F}"/>
          </ac:spMkLst>
        </pc:spChg>
        <pc:spChg chg="mod">
          <ac:chgData name="Urig, Elizabeth D. (LARC-D307)[RSES]" userId="6d28f7a4-ae20-456f-a118-b88769761183" providerId="ADAL" clId="{146952A4-2185-4185-91B3-98CBA8E7ABD3}" dt="2024-06-07T13:29:41.752" v="1753" actId="1076"/>
          <ac:spMkLst>
            <pc:docMk/>
            <pc:sldMk cId="0" sldId="265"/>
            <ac:spMk id="15" creationId="{14B004BE-CCE3-0810-2C52-10118900CDBF}"/>
          </ac:spMkLst>
        </pc:spChg>
        <pc:spChg chg="mod">
          <ac:chgData name="Urig, Elizabeth D. (LARC-D307)[RSES]" userId="6d28f7a4-ae20-456f-a118-b88769761183" providerId="ADAL" clId="{146952A4-2185-4185-91B3-98CBA8E7ABD3}" dt="2024-06-07T13:29:41.752" v="1753" actId="1076"/>
          <ac:spMkLst>
            <pc:docMk/>
            <pc:sldMk cId="0" sldId="265"/>
            <ac:spMk id="16" creationId="{CB6FD633-33CE-9BFC-1670-A793F308F7C4}"/>
          </ac:spMkLst>
        </pc:spChg>
        <pc:spChg chg="mod">
          <ac:chgData name="Urig, Elizabeth D. (LARC-D307)[RSES]" userId="6d28f7a4-ae20-456f-a118-b88769761183" providerId="ADAL" clId="{146952A4-2185-4185-91B3-98CBA8E7ABD3}" dt="2024-06-07T13:29:41.752" v="1753" actId="1076"/>
          <ac:spMkLst>
            <pc:docMk/>
            <pc:sldMk cId="0" sldId="265"/>
            <ac:spMk id="17" creationId="{CC74ED29-14E0-A5D6-4B86-3124F650CF93}"/>
          </ac:spMkLst>
        </pc:spChg>
      </pc:sldChg>
      <pc:sldChg chg="addSp modSp mod modAnim">
        <pc:chgData name="Urig, Elizabeth D. (LARC-D307)[RSES]" userId="6d28f7a4-ae20-456f-a118-b88769761183" providerId="ADAL" clId="{146952A4-2185-4185-91B3-98CBA8E7ABD3}" dt="2024-06-07T13:29:09.274" v="1748" actId="20577"/>
        <pc:sldMkLst>
          <pc:docMk/>
          <pc:sldMk cId="0" sldId="272"/>
        </pc:sldMkLst>
        <pc:spChg chg="add mod">
          <ac:chgData name="Urig, Elizabeth D. (LARC-D307)[RSES]" userId="6d28f7a4-ae20-456f-a118-b88769761183" providerId="ADAL" clId="{146952A4-2185-4185-91B3-98CBA8E7ABD3}" dt="2024-06-05T15:23:33.458" v="84" actId="1076"/>
          <ac:spMkLst>
            <pc:docMk/>
            <pc:sldMk cId="0" sldId="272"/>
            <ac:spMk id="2" creationId="{F731280E-A3AA-A2FB-92C9-8123DC6260F9}"/>
          </ac:spMkLst>
        </pc:spChg>
        <pc:spChg chg="add mod">
          <ac:chgData name="Urig, Elizabeth D. (LARC-D307)[RSES]" userId="6d28f7a4-ae20-456f-a118-b88769761183" providerId="ADAL" clId="{146952A4-2185-4185-91B3-98CBA8E7ABD3}" dt="2024-06-07T13:29:09.274" v="1748" actId="20577"/>
          <ac:spMkLst>
            <pc:docMk/>
            <pc:sldMk cId="0" sldId="272"/>
            <ac:spMk id="4" creationId="{AE317EB7-FDF1-3523-A221-4992566E479B}"/>
          </ac:spMkLst>
        </pc:spChg>
        <pc:spChg chg="mod">
          <ac:chgData name="Urig, Elizabeth D. (LARC-D307)[RSES]" userId="6d28f7a4-ae20-456f-a118-b88769761183" providerId="ADAL" clId="{146952A4-2185-4185-91B3-98CBA8E7ABD3}" dt="2024-06-05T16:54:10.064" v="1364" actId="20577"/>
          <ac:spMkLst>
            <pc:docMk/>
            <pc:sldMk cId="0" sldId="272"/>
            <ac:spMk id="10243" creationId="{2DD19BF9-DC6D-BE64-A46C-5B88917870C1}"/>
          </ac:spMkLst>
        </pc:spChg>
      </pc:sldChg>
      <pc:sldChg chg="addSp modSp mod">
        <pc:chgData name="Urig, Elizabeth D. (LARC-D307)[RSES]" userId="6d28f7a4-ae20-456f-a118-b88769761183" providerId="ADAL" clId="{146952A4-2185-4185-91B3-98CBA8E7ABD3}" dt="2024-06-06T20:33:35.395" v="1716" actId="1076"/>
        <pc:sldMkLst>
          <pc:docMk/>
          <pc:sldMk cId="4236205948" sldId="273"/>
        </pc:sldMkLst>
        <pc:spChg chg="mod">
          <ac:chgData name="Urig, Elizabeth D. (LARC-D307)[RSES]" userId="6d28f7a4-ae20-456f-a118-b88769761183" providerId="ADAL" clId="{146952A4-2185-4185-91B3-98CBA8E7ABD3}" dt="2024-06-05T15:29:25.897" v="142" actId="255"/>
          <ac:spMkLst>
            <pc:docMk/>
            <pc:sldMk cId="4236205948" sldId="273"/>
            <ac:spMk id="3" creationId="{071BDD23-01F5-6BD3-A516-8ACF6C3B26EE}"/>
          </ac:spMkLst>
        </pc:spChg>
        <pc:spChg chg="add mod">
          <ac:chgData name="Urig, Elizabeth D. (LARC-D307)[RSES]" userId="6d28f7a4-ae20-456f-a118-b88769761183" providerId="ADAL" clId="{146952A4-2185-4185-91B3-98CBA8E7ABD3}" dt="2024-06-06T20:33:35.395" v="1716" actId="1076"/>
          <ac:spMkLst>
            <pc:docMk/>
            <pc:sldMk cId="4236205948" sldId="273"/>
            <ac:spMk id="4" creationId="{02EBF590-6C09-713A-4703-04A7355B7491}"/>
          </ac:spMkLst>
        </pc:spChg>
      </pc:sldChg>
      <pc:sldChg chg="modSp mod">
        <pc:chgData name="Urig, Elizabeth D. (LARC-D307)[RSES]" userId="6d28f7a4-ae20-456f-a118-b88769761183" providerId="ADAL" clId="{146952A4-2185-4185-91B3-98CBA8E7ABD3}" dt="2024-06-05T17:02:32.233" v="1390" actId="1076"/>
        <pc:sldMkLst>
          <pc:docMk/>
          <pc:sldMk cId="0" sldId="274"/>
        </pc:sldMkLst>
        <pc:spChg chg="mod">
          <ac:chgData name="Urig, Elizabeth D. (LARC-D307)[RSES]" userId="6d28f7a4-ae20-456f-a118-b88769761183" providerId="ADAL" clId="{146952A4-2185-4185-91B3-98CBA8E7ABD3}" dt="2024-06-05T17:02:32.233" v="1390" actId="1076"/>
          <ac:spMkLst>
            <pc:docMk/>
            <pc:sldMk cId="0" sldId="274"/>
            <ac:spMk id="6146" creationId="{E980661A-1A93-001F-56DF-635578262DF3}"/>
          </ac:spMkLst>
        </pc:spChg>
        <pc:spChg chg="mod">
          <ac:chgData name="Urig, Elizabeth D. (LARC-D307)[RSES]" userId="6d28f7a4-ae20-456f-a118-b88769761183" providerId="ADAL" clId="{146952A4-2185-4185-91B3-98CBA8E7ABD3}" dt="2024-06-05T17:02:28.265" v="1389" actId="1076"/>
          <ac:spMkLst>
            <pc:docMk/>
            <pc:sldMk cId="0" sldId="274"/>
            <ac:spMk id="6147" creationId="{6698D27D-E99E-E147-A818-BF7862CF1C5D}"/>
          </ac:spMkLst>
        </pc:spChg>
      </pc:sldChg>
      <pc:sldChg chg="del">
        <pc:chgData name="Urig, Elizabeth D. (LARC-D307)[RSES]" userId="6d28f7a4-ae20-456f-a118-b88769761183" providerId="ADAL" clId="{146952A4-2185-4185-91B3-98CBA8E7ABD3}" dt="2024-06-05T15:33:42.871" v="553" actId="47"/>
        <pc:sldMkLst>
          <pc:docMk/>
          <pc:sldMk cId="4263218718" sldId="275"/>
        </pc:sldMkLst>
      </pc:sldChg>
      <pc:sldChg chg="addSp delSp modSp mod">
        <pc:chgData name="Urig, Elizabeth D. (LARC-D307)[RSES]" userId="6d28f7a4-ae20-456f-a118-b88769761183" providerId="ADAL" clId="{146952A4-2185-4185-91B3-98CBA8E7ABD3}" dt="2024-06-05T16:10:13.815" v="1128" actId="1076"/>
        <pc:sldMkLst>
          <pc:docMk/>
          <pc:sldMk cId="0" sldId="276"/>
        </pc:sldMkLst>
        <pc:spChg chg="del mod">
          <ac:chgData name="Urig, Elizabeth D. (LARC-D307)[RSES]" userId="6d28f7a4-ae20-456f-a118-b88769761183" providerId="ADAL" clId="{146952A4-2185-4185-91B3-98CBA8E7ABD3}" dt="2024-06-05T15:54:58.515" v="1073" actId="478"/>
          <ac:spMkLst>
            <pc:docMk/>
            <pc:sldMk cId="0" sldId="276"/>
            <ac:spMk id="4" creationId="{33172DCB-E84D-A125-652A-7526FD077F34}"/>
          </ac:spMkLst>
        </pc:spChg>
        <pc:spChg chg="add mod">
          <ac:chgData name="Urig, Elizabeth D. (LARC-D307)[RSES]" userId="6d28f7a4-ae20-456f-a118-b88769761183" providerId="ADAL" clId="{146952A4-2185-4185-91B3-98CBA8E7ABD3}" dt="2024-06-05T16:10:13.815" v="1128" actId="1076"/>
          <ac:spMkLst>
            <pc:docMk/>
            <pc:sldMk cId="0" sldId="276"/>
            <ac:spMk id="8" creationId="{6A285592-1FF4-ECBB-1D75-54EF940D4886}"/>
          </ac:spMkLst>
        </pc:spChg>
        <pc:spChg chg="add mod">
          <ac:chgData name="Urig, Elizabeth D. (LARC-D307)[RSES]" userId="6d28f7a4-ae20-456f-a118-b88769761183" providerId="ADAL" clId="{146952A4-2185-4185-91B3-98CBA8E7ABD3}" dt="2024-06-05T16:10:09.263" v="1126" actId="1076"/>
          <ac:spMkLst>
            <pc:docMk/>
            <pc:sldMk cId="0" sldId="276"/>
            <ac:spMk id="10" creationId="{CDFF91B6-28EC-C2B8-1FCA-0360EEDD85F5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59:11.015" v="1102" actId="478"/>
          <ac:spMkLst>
            <pc:docMk/>
            <pc:sldMk cId="0" sldId="276"/>
            <ac:spMk id="11" creationId="{B5B7BD22-5E50-850E-119F-7CCFE5E9A785}"/>
          </ac:spMkLst>
        </pc:spChg>
        <pc:picChg chg="mod modCrop">
          <ac:chgData name="Urig, Elizabeth D. (LARC-D307)[RSES]" userId="6d28f7a4-ae20-456f-a118-b88769761183" providerId="ADAL" clId="{146952A4-2185-4185-91B3-98CBA8E7ABD3}" dt="2024-06-05T15:59:15.418" v="1103" actId="1076"/>
          <ac:picMkLst>
            <pc:docMk/>
            <pc:sldMk cId="0" sldId="276"/>
            <ac:picMk id="2" creationId="{7519C511-F5D8-18A0-1EEA-708EF3A2CE68}"/>
          </ac:picMkLst>
        </pc:picChg>
        <pc:picChg chg="add mod modCrop">
          <ac:chgData name="Urig, Elizabeth D. (LARC-D307)[RSES]" userId="6d28f7a4-ae20-456f-a118-b88769761183" providerId="ADAL" clId="{146952A4-2185-4185-91B3-98CBA8E7ABD3}" dt="2024-06-05T16:10:10.423" v="1127" actId="1076"/>
          <ac:picMkLst>
            <pc:docMk/>
            <pc:sldMk cId="0" sldId="276"/>
            <ac:picMk id="5" creationId="{28BA6270-84BD-DE44-7CBC-ED652DEE1020}"/>
          </ac:picMkLst>
        </pc:picChg>
        <pc:picChg chg="del mod">
          <ac:chgData name="Urig, Elizabeth D. (LARC-D307)[RSES]" userId="6d28f7a4-ae20-456f-a118-b88769761183" providerId="ADAL" clId="{146952A4-2185-4185-91B3-98CBA8E7ABD3}" dt="2024-06-05T15:59:08.975" v="1101" actId="478"/>
          <ac:picMkLst>
            <pc:docMk/>
            <pc:sldMk cId="0" sldId="276"/>
            <ac:picMk id="6" creationId="{2CACAF60-C88B-54A8-733B-FBDF664811E2}"/>
          </ac:picMkLst>
        </pc:picChg>
      </pc:sldChg>
      <pc:sldChg chg="addSp delSp modSp mod setBg">
        <pc:chgData name="Urig, Elizabeth D. (LARC-D307)[RSES]" userId="6d28f7a4-ae20-456f-a118-b88769761183" providerId="ADAL" clId="{146952A4-2185-4185-91B3-98CBA8E7ABD3}" dt="2024-06-10T17:37:44.165" v="1785" actId="115"/>
        <pc:sldMkLst>
          <pc:docMk/>
          <pc:sldMk cId="0" sldId="277"/>
        </pc:sldMkLst>
        <pc:spChg chg="mod">
          <ac:chgData name="Urig, Elizabeth D. (LARC-D307)[RSES]" userId="6d28f7a4-ae20-456f-a118-b88769761183" providerId="ADAL" clId="{146952A4-2185-4185-91B3-98CBA8E7ABD3}" dt="2024-06-06T20:23:59.526" v="1677" actId="26606"/>
          <ac:spMkLst>
            <pc:docMk/>
            <pc:sldMk cId="0" sldId="277"/>
            <ac:spMk id="8194" creationId="{5FD2A50C-46D4-E8FF-7AFD-7E49F40D70C2}"/>
          </ac:spMkLst>
        </pc:spChg>
        <pc:spChg chg="mod">
          <ac:chgData name="Urig, Elizabeth D. (LARC-D307)[RSES]" userId="6d28f7a4-ae20-456f-a118-b88769761183" providerId="ADAL" clId="{146952A4-2185-4185-91B3-98CBA8E7ABD3}" dt="2024-06-10T17:37:44.165" v="1785" actId="115"/>
          <ac:spMkLst>
            <pc:docMk/>
            <pc:sldMk cId="0" sldId="277"/>
            <ac:spMk id="8195" creationId="{4A30DE91-546F-6849-9B01-73D1E65B8ACC}"/>
          </ac:spMkLst>
        </pc:spChg>
        <pc:spChg chg="add del">
          <ac:chgData name="Urig, Elizabeth D. (LARC-D307)[RSES]" userId="6d28f7a4-ae20-456f-a118-b88769761183" providerId="ADAL" clId="{146952A4-2185-4185-91B3-98CBA8E7ABD3}" dt="2024-06-06T20:23:59.526" v="1677" actId="26606"/>
          <ac:spMkLst>
            <pc:docMk/>
            <pc:sldMk cId="0" sldId="277"/>
            <ac:spMk id="8200" creationId="{058A14AF-9FB5-4CC7-BA35-E8E85D3EDF0E}"/>
          </ac:spMkLst>
        </pc:spChg>
        <pc:spChg chg="add del">
          <ac:chgData name="Urig, Elizabeth D. (LARC-D307)[RSES]" userId="6d28f7a4-ae20-456f-a118-b88769761183" providerId="ADAL" clId="{146952A4-2185-4185-91B3-98CBA8E7ABD3}" dt="2024-06-06T20:23:59.526" v="1677" actId="26606"/>
          <ac:spMkLst>
            <pc:docMk/>
            <pc:sldMk cId="0" sldId="277"/>
            <ac:spMk id="8202" creationId="{3A9A4357-BD1D-4622-A4FE-766E6AB8DE84}"/>
          </ac:spMkLst>
        </pc:spChg>
        <pc:spChg chg="add del">
          <ac:chgData name="Urig, Elizabeth D. (LARC-D307)[RSES]" userId="6d28f7a4-ae20-456f-a118-b88769761183" providerId="ADAL" clId="{146952A4-2185-4185-91B3-98CBA8E7ABD3}" dt="2024-06-06T20:23:59.526" v="1677" actId="26606"/>
          <ac:spMkLst>
            <pc:docMk/>
            <pc:sldMk cId="0" sldId="277"/>
            <ac:spMk id="8204" creationId="{E659831F-0D9A-4C63-9EBB-8435B85A440F}"/>
          </ac:spMkLst>
        </pc:spChg>
        <pc:spChg chg="add del">
          <ac:chgData name="Urig, Elizabeth D. (LARC-D307)[RSES]" userId="6d28f7a4-ae20-456f-a118-b88769761183" providerId="ADAL" clId="{146952A4-2185-4185-91B3-98CBA8E7ABD3}" dt="2024-06-06T20:23:59.526" v="1677" actId="26606"/>
          <ac:spMkLst>
            <pc:docMk/>
            <pc:sldMk cId="0" sldId="277"/>
            <ac:spMk id="8206" creationId="{E6995CE5-F890-4ABA-82A2-26507CE8D2A3}"/>
          </ac:spMkLst>
        </pc:spChg>
        <pc:picChg chg="add mod">
          <ac:chgData name="Urig, Elizabeth D. (LARC-D307)[RSES]" userId="6d28f7a4-ae20-456f-a118-b88769761183" providerId="ADAL" clId="{146952A4-2185-4185-91B3-98CBA8E7ABD3}" dt="2024-06-06T20:25:59.104" v="1690" actId="1076"/>
          <ac:picMkLst>
            <pc:docMk/>
            <pc:sldMk cId="0" sldId="277"/>
            <ac:picMk id="1026" creationId="{7BA9A05C-8F03-570B-4992-209CFA437B29}"/>
          </ac:picMkLst>
        </pc:picChg>
        <pc:picChg chg="add del">
          <ac:chgData name="Urig, Elizabeth D. (LARC-D307)[RSES]" userId="6d28f7a4-ae20-456f-a118-b88769761183" providerId="ADAL" clId="{146952A4-2185-4185-91B3-98CBA8E7ABD3}" dt="2024-06-06T20:25:24.617" v="1680"/>
          <ac:picMkLst>
            <pc:docMk/>
            <pc:sldMk cId="0" sldId="277"/>
            <ac:picMk id="1028" creationId="{54007A02-4108-5977-4650-03B3FCD7B302}"/>
          </ac:picMkLst>
        </pc:picChg>
        <pc:picChg chg="add mod">
          <ac:chgData name="Urig, Elizabeth D. (LARC-D307)[RSES]" userId="6d28f7a4-ae20-456f-a118-b88769761183" providerId="ADAL" clId="{146952A4-2185-4185-91B3-98CBA8E7ABD3}" dt="2024-06-06T20:25:57.504" v="1689" actId="1076"/>
          <ac:picMkLst>
            <pc:docMk/>
            <pc:sldMk cId="0" sldId="277"/>
            <ac:picMk id="1030" creationId="{AA42FCB1-5672-3CAB-14D8-5937D2CC66E9}"/>
          </ac:picMkLst>
        </pc:picChg>
      </pc:sldChg>
      <pc:sldChg chg="addSp modSp mod">
        <pc:chgData name="Urig, Elizabeth D. (LARC-D307)[RSES]" userId="6d28f7a4-ae20-456f-a118-b88769761183" providerId="ADAL" clId="{146952A4-2185-4185-91B3-98CBA8E7ABD3}" dt="2024-06-07T13:27:56.176" v="1730" actId="1076"/>
        <pc:sldMkLst>
          <pc:docMk/>
          <pc:sldMk cId="3684453240" sldId="278"/>
        </pc:sldMkLst>
        <pc:spChg chg="mod">
          <ac:chgData name="Urig, Elizabeth D. (LARC-D307)[RSES]" userId="6d28f7a4-ae20-456f-a118-b88769761183" providerId="ADAL" clId="{146952A4-2185-4185-91B3-98CBA8E7ABD3}" dt="2024-06-07T13:27:51.487" v="1729" actId="1076"/>
          <ac:spMkLst>
            <pc:docMk/>
            <pc:sldMk cId="3684453240" sldId="278"/>
            <ac:spMk id="2" creationId="{EAEA51DB-BE15-9161-F70F-6B3ED628928F}"/>
          </ac:spMkLst>
        </pc:spChg>
        <pc:spChg chg="mod">
          <ac:chgData name="Urig, Elizabeth D. (LARC-D307)[RSES]" userId="6d28f7a4-ae20-456f-a118-b88769761183" providerId="ADAL" clId="{146952A4-2185-4185-91B3-98CBA8E7ABD3}" dt="2024-06-07T13:27:51.487" v="1729" actId="1076"/>
          <ac:spMkLst>
            <pc:docMk/>
            <pc:sldMk cId="3684453240" sldId="278"/>
            <ac:spMk id="3" creationId="{6118E1EF-7C8F-B091-9397-5C824E5D2FA4}"/>
          </ac:spMkLst>
        </pc:spChg>
        <pc:spChg chg="add mod">
          <ac:chgData name="Urig, Elizabeth D. (LARC-D307)[RSES]" userId="6d28f7a4-ae20-456f-a118-b88769761183" providerId="ADAL" clId="{146952A4-2185-4185-91B3-98CBA8E7ABD3}" dt="2024-06-07T13:27:56.176" v="1730" actId="1076"/>
          <ac:spMkLst>
            <pc:docMk/>
            <pc:sldMk cId="3684453240" sldId="278"/>
            <ac:spMk id="4" creationId="{5D9803DF-F4FC-4939-5F8D-48974A551178}"/>
          </ac:spMkLst>
        </pc:spChg>
        <pc:picChg chg="mod">
          <ac:chgData name="Urig, Elizabeth D. (LARC-D307)[RSES]" userId="6d28f7a4-ae20-456f-a118-b88769761183" providerId="ADAL" clId="{146952A4-2185-4185-91B3-98CBA8E7ABD3}" dt="2024-06-07T13:27:51.487" v="1729" actId="1076"/>
          <ac:picMkLst>
            <pc:docMk/>
            <pc:sldMk cId="3684453240" sldId="278"/>
            <ac:picMk id="5" creationId="{7B4AC507-9D76-DC6F-2544-A674F5DA3E6E}"/>
          </ac:picMkLst>
        </pc:picChg>
        <pc:picChg chg="mod">
          <ac:chgData name="Urig, Elizabeth D. (LARC-D307)[RSES]" userId="6d28f7a4-ae20-456f-a118-b88769761183" providerId="ADAL" clId="{146952A4-2185-4185-91B3-98CBA8E7ABD3}" dt="2024-06-07T13:27:51.487" v="1729" actId="1076"/>
          <ac:picMkLst>
            <pc:docMk/>
            <pc:sldMk cId="3684453240" sldId="278"/>
            <ac:picMk id="7" creationId="{CAA5A35F-B572-38F5-659F-16910897234F}"/>
          </ac:picMkLst>
        </pc:picChg>
      </pc:sldChg>
      <pc:sldChg chg="addSp delSp modSp mod delAnim modAnim">
        <pc:chgData name="Urig, Elizabeth D. (LARC-D307)[RSES]" userId="6d28f7a4-ae20-456f-a118-b88769761183" providerId="ADAL" clId="{146952A4-2185-4185-91B3-98CBA8E7ABD3}" dt="2024-06-06T20:26:51.386" v="1696" actId="1076"/>
        <pc:sldMkLst>
          <pc:docMk/>
          <pc:sldMk cId="123377418" sldId="279"/>
        </pc:sldMkLst>
        <pc:spChg chg="del">
          <ac:chgData name="Urig, Elizabeth D. (LARC-D307)[RSES]" userId="6d28f7a4-ae20-456f-a118-b88769761183" providerId="ADAL" clId="{146952A4-2185-4185-91B3-98CBA8E7ABD3}" dt="2024-06-06T13:40:12.739" v="1456" actId="21"/>
          <ac:spMkLst>
            <pc:docMk/>
            <pc:sldMk cId="123377418" sldId="279"/>
            <ac:spMk id="5" creationId="{760EDBA2-109C-64BF-148C-DE241FDB8CD6}"/>
          </ac:spMkLst>
        </pc:spChg>
        <pc:spChg chg="del">
          <ac:chgData name="Urig, Elizabeth D. (LARC-D307)[RSES]" userId="6d28f7a4-ae20-456f-a118-b88769761183" providerId="ADAL" clId="{146952A4-2185-4185-91B3-98CBA8E7ABD3}" dt="2024-06-06T13:40:12.739" v="1456" actId="21"/>
          <ac:spMkLst>
            <pc:docMk/>
            <pc:sldMk cId="123377418" sldId="279"/>
            <ac:spMk id="6" creationId="{ED9D4FB5-411E-C09D-EFCF-EB492980A36D}"/>
          </ac:spMkLst>
        </pc:spChg>
        <pc:spChg chg="del">
          <ac:chgData name="Urig, Elizabeth D. (LARC-D307)[RSES]" userId="6d28f7a4-ae20-456f-a118-b88769761183" providerId="ADAL" clId="{146952A4-2185-4185-91B3-98CBA8E7ABD3}" dt="2024-06-06T13:40:12.739" v="1456" actId="21"/>
          <ac:spMkLst>
            <pc:docMk/>
            <pc:sldMk cId="123377418" sldId="279"/>
            <ac:spMk id="7" creationId="{ADC3EA79-C6B2-F8C2-3DE4-94F117D140CF}"/>
          </ac:spMkLst>
        </pc:spChg>
        <pc:spChg chg="add mod">
          <ac:chgData name="Urig, Elizabeth D. (LARC-D307)[RSES]" userId="6d28f7a4-ae20-456f-a118-b88769761183" providerId="ADAL" clId="{146952A4-2185-4185-91B3-98CBA8E7ABD3}" dt="2024-06-06T20:26:47.572" v="1695" actId="1076"/>
          <ac:spMkLst>
            <pc:docMk/>
            <pc:sldMk cId="123377418" sldId="279"/>
            <ac:spMk id="12" creationId="{CF9DD686-8E30-BCD6-E258-097838D223CD}"/>
          </ac:spMkLst>
        </pc:spChg>
        <pc:spChg chg="add mod">
          <ac:chgData name="Urig, Elizabeth D. (LARC-D307)[RSES]" userId="6d28f7a4-ae20-456f-a118-b88769761183" providerId="ADAL" clId="{146952A4-2185-4185-91B3-98CBA8E7ABD3}" dt="2024-06-06T20:26:51.386" v="1696" actId="1076"/>
          <ac:spMkLst>
            <pc:docMk/>
            <pc:sldMk cId="123377418" sldId="279"/>
            <ac:spMk id="14" creationId="{04AE93A3-F213-F1A5-AF96-C67D4E6897FD}"/>
          </ac:spMkLst>
        </pc:spChg>
        <pc:spChg chg="mod">
          <ac:chgData name="Urig, Elizabeth D. (LARC-D307)[RSES]" userId="6d28f7a4-ae20-456f-a118-b88769761183" providerId="ADAL" clId="{146952A4-2185-4185-91B3-98CBA8E7ABD3}" dt="2024-06-06T20:26:47.572" v="1695" actId="1076"/>
          <ac:spMkLst>
            <pc:docMk/>
            <pc:sldMk cId="123377418" sldId="279"/>
            <ac:spMk id="38" creationId="{85540DCB-F69F-F460-253F-94A61AB6D93F}"/>
          </ac:spMkLst>
        </pc:spChg>
        <pc:spChg chg="mod">
          <ac:chgData name="Urig, Elizabeth D. (LARC-D307)[RSES]" userId="6d28f7a4-ae20-456f-a118-b88769761183" providerId="ADAL" clId="{146952A4-2185-4185-91B3-98CBA8E7ABD3}" dt="2024-06-06T20:26:47.572" v="1695" actId="1076"/>
          <ac:spMkLst>
            <pc:docMk/>
            <pc:sldMk cId="123377418" sldId="279"/>
            <ac:spMk id="65" creationId="{3E2DA138-2782-B69F-144A-BAD3780939B8}"/>
          </ac:spMkLst>
        </pc:spChg>
        <pc:grpChg chg="del">
          <ac:chgData name="Urig, Elizabeth D. (LARC-D307)[RSES]" userId="6d28f7a4-ae20-456f-a118-b88769761183" providerId="ADAL" clId="{146952A4-2185-4185-91B3-98CBA8E7ABD3}" dt="2024-06-06T13:40:12.739" v="1456" actId="21"/>
          <ac:grpSpMkLst>
            <pc:docMk/>
            <pc:sldMk cId="123377418" sldId="279"/>
            <ac:grpSpMk id="8" creationId="{FBAD7FBC-ABFF-6E37-B899-14891378CE39}"/>
          </ac:grpSpMkLst>
        </pc:grpChg>
        <pc:grpChg chg="mod">
          <ac:chgData name="Urig, Elizabeth D. (LARC-D307)[RSES]" userId="6d28f7a4-ae20-456f-a118-b88769761183" providerId="ADAL" clId="{146952A4-2185-4185-91B3-98CBA8E7ABD3}" dt="2024-06-06T20:26:47.572" v="1695" actId="1076"/>
          <ac:grpSpMkLst>
            <pc:docMk/>
            <pc:sldMk cId="123377418" sldId="279"/>
            <ac:grpSpMk id="39" creationId="{F90592E3-9321-DDCA-FD5E-403C1296FC2D}"/>
          </ac:grpSpMkLst>
        </pc:grpChg>
        <pc:picChg chg="add mod">
          <ac:chgData name="Urig, Elizabeth D. (LARC-D307)[RSES]" userId="6d28f7a4-ae20-456f-a118-b88769761183" providerId="ADAL" clId="{146952A4-2185-4185-91B3-98CBA8E7ABD3}" dt="2024-06-06T20:26:30.133" v="1692" actId="1076"/>
          <ac:picMkLst>
            <pc:docMk/>
            <pc:sldMk cId="123377418" sldId="279"/>
            <ac:picMk id="4" creationId="{62D7BDB1-5FD8-13A8-9BF5-2699CE139C73}"/>
          </ac:picMkLst>
        </pc:picChg>
        <pc:picChg chg="mod">
          <ac:chgData name="Urig, Elizabeth D. (LARC-D307)[RSES]" userId="6d28f7a4-ae20-456f-a118-b88769761183" providerId="ADAL" clId="{146952A4-2185-4185-91B3-98CBA8E7ABD3}" dt="2024-06-06T13:41:15.924" v="1476" actId="14100"/>
          <ac:picMkLst>
            <pc:docMk/>
            <pc:sldMk cId="123377418" sldId="279"/>
            <ac:picMk id="64" creationId="{F0D76659-8FA2-8A85-34B8-EB9D9C4121ED}"/>
          </ac:picMkLst>
        </pc:picChg>
        <pc:cxnChg chg="mod">
          <ac:chgData name="Urig, Elizabeth D. (LARC-D307)[RSES]" userId="6d28f7a4-ae20-456f-a118-b88769761183" providerId="ADAL" clId="{146952A4-2185-4185-91B3-98CBA8E7ABD3}" dt="2024-06-06T13:41:20.566" v="1480" actId="1035"/>
          <ac:cxnSpMkLst>
            <pc:docMk/>
            <pc:sldMk cId="123377418" sldId="279"/>
            <ac:cxnSpMk id="69" creationId="{2106C63B-0854-DE8F-AC20-A39161B720D8}"/>
          </ac:cxnSpMkLst>
        </pc:cxnChg>
      </pc:sldChg>
      <pc:sldChg chg="addSp modSp mod modAnim">
        <pc:chgData name="Urig, Elizabeth D. (LARC-D307)[RSES]" userId="6d28f7a4-ae20-456f-a118-b88769761183" providerId="ADAL" clId="{146952A4-2185-4185-91B3-98CBA8E7ABD3}" dt="2024-06-07T13:29:21.706" v="1750" actId="14100"/>
        <pc:sldMkLst>
          <pc:docMk/>
          <pc:sldMk cId="281616231" sldId="281"/>
        </pc:sldMkLst>
        <pc:spChg chg="add mod">
          <ac:chgData name="Urig, Elizabeth D. (LARC-D307)[RSES]" userId="6d28f7a4-ae20-456f-a118-b88769761183" providerId="ADAL" clId="{146952A4-2185-4185-91B3-98CBA8E7ABD3}" dt="2024-06-07T13:29:21.706" v="1750" actId="14100"/>
          <ac:spMkLst>
            <pc:docMk/>
            <pc:sldMk cId="281616231" sldId="281"/>
            <ac:spMk id="3" creationId="{9256D5E4-6690-4272-D25F-39AAA6D6F2BF}"/>
          </ac:spMkLst>
        </pc:spChg>
        <pc:spChg chg="mod">
          <ac:chgData name="Urig, Elizabeth D. (LARC-D307)[RSES]" userId="6d28f7a4-ae20-456f-a118-b88769761183" providerId="ADAL" clId="{146952A4-2185-4185-91B3-98CBA8E7ABD3}" dt="2024-06-05T17:05:10.067" v="1398" actId="1076"/>
          <ac:spMkLst>
            <pc:docMk/>
            <pc:sldMk cId="281616231" sldId="281"/>
            <ac:spMk id="22" creationId="{9733F4D9-9662-D07B-A330-A23F9D50E06B}"/>
          </ac:spMkLst>
        </pc:spChg>
        <pc:spChg chg="mod">
          <ac:chgData name="Urig, Elizabeth D. (LARC-D307)[RSES]" userId="6d28f7a4-ae20-456f-a118-b88769761183" providerId="ADAL" clId="{146952A4-2185-4185-91B3-98CBA8E7ABD3}" dt="2024-06-05T17:05:18.251" v="1400" actId="1076"/>
          <ac:spMkLst>
            <pc:docMk/>
            <pc:sldMk cId="281616231" sldId="281"/>
            <ac:spMk id="23" creationId="{970EF8C4-7DC0-47FE-4A2E-26F6A0AB782D}"/>
          </ac:spMkLst>
        </pc:spChg>
        <pc:picChg chg="mod">
          <ac:chgData name="Urig, Elizabeth D. (LARC-D307)[RSES]" userId="6d28f7a4-ae20-456f-a118-b88769761183" providerId="ADAL" clId="{146952A4-2185-4185-91B3-98CBA8E7ABD3}" dt="2024-06-05T17:05:14.403" v="1399" actId="1076"/>
          <ac:picMkLst>
            <pc:docMk/>
            <pc:sldMk cId="281616231" sldId="281"/>
            <ac:picMk id="10" creationId="{DB9E2111-F764-BCFD-5507-56219AC74622}"/>
          </ac:picMkLst>
        </pc:picChg>
      </pc:sldChg>
      <pc:sldChg chg="modSp mod">
        <pc:chgData name="Urig, Elizabeth D. (LARC-D307)[RSES]" userId="6d28f7a4-ae20-456f-a118-b88769761183" providerId="ADAL" clId="{146952A4-2185-4185-91B3-98CBA8E7ABD3}" dt="2024-06-05T17:19:03.133" v="1421" actId="14100"/>
        <pc:sldMkLst>
          <pc:docMk/>
          <pc:sldMk cId="1711401471" sldId="287"/>
        </pc:sldMkLst>
        <pc:spChg chg="mod">
          <ac:chgData name="Urig, Elizabeth D. (LARC-D307)[RSES]" userId="6d28f7a4-ae20-456f-a118-b88769761183" providerId="ADAL" clId="{146952A4-2185-4185-91B3-98CBA8E7ABD3}" dt="2024-06-05T17:19:03.133" v="1421" actId="14100"/>
          <ac:spMkLst>
            <pc:docMk/>
            <pc:sldMk cId="1711401471" sldId="287"/>
            <ac:spMk id="3" creationId="{7744F2E7-34AB-8DAF-7000-9B0A10378B28}"/>
          </ac:spMkLst>
        </pc:spChg>
      </pc:sldChg>
      <pc:sldChg chg="addSp modSp mod">
        <pc:chgData name="Urig, Elizabeth D. (LARC-D307)[RSES]" userId="6d28f7a4-ae20-456f-a118-b88769761183" providerId="ADAL" clId="{146952A4-2185-4185-91B3-98CBA8E7ABD3}" dt="2024-06-07T13:29:49.636" v="1754" actId="1076"/>
        <pc:sldMkLst>
          <pc:docMk/>
          <pc:sldMk cId="3417312420" sldId="288"/>
        </pc:sldMkLst>
        <pc:spChg chg="add mod">
          <ac:chgData name="Urig, Elizabeth D. (LARC-D307)[RSES]" userId="6d28f7a4-ae20-456f-a118-b88769761183" providerId="ADAL" clId="{146952A4-2185-4185-91B3-98CBA8E7ABD3}" dt="2024-06-07T13:29:49.636" v="1754" actId="1076"/>
          <ac:spMkLst>
            <pc:docMk/>
            <pc:sldMk cId="3417312420" sldId="288"/>
            <ac:spMk id="2" creationId="{6D86BC53-C109-24A6-7280-9BA0DB1A351B}"/>
          </ac:spMkLst>
        </pc:spChg>
        <pc:spChg chg="mod">
          <ac:chgData name="Urig, Elizabeth D. (LARC-D307)[RSES]" userId="6d28f7a4-ae20-456f-a118-b88769761183" providerId="ADAL" clId="{146952A4-2185-4185-91B3-98CBA8E7ABD3}" dt="2024-06-05T15:31:22.951" v="399" actId="1076"/>
          <ac:spMkLst>
            <pc:docMk/>
            <pc:sldMk cId="3417312420" sldId="288"/>
            <ac:spMk id="6" creationId="{9A7AD90A-B5EE-1E81-A937-3373C57F6396}"/>
          </ac:spMkLst>
        </pc:spChg>
        <pc:picChg chg="mod">
          <ac:chgData name="Urig, Elizabeth D. (LARC-D307)[RSES]" userId="6d28f7a4-ae20-456f-a118-b88769761183" providerId="ADAL" clId="{146952A4-2185-4185-91B3-98CBA8E7ABD3}" dt="2024-06-05T15:29:02.942" v="137" actId="1076"/>
          <ac:picMkLst>
            <pc:docMk/>
            <pc:sldMk cId="3417312420" sldId="288"/>
            <ac:picMk id="7" creationId="{2C4AA9D5-1D87-BF94-D84D-4000B883EA02}"/>
          </ac:picMkLst>
        </pc:picChg>
        <pc:picChg chg="mod">
          <ac:chgData name="Urig, Elizabeth D. (LARC-D307)[RSES]" userId="6d28f7a4-ae20-456f-a118-b88769761183" providerId="ADAL" clId="{146952A4-2185-4185-91B3-98CBA8E7ABD3}" dt="2024-06-05T15:29:04.526" v="138" actId="1076"/>
          <ac:picMkLst>
            <pc:docMk/>
            <pc:sldMk cId="3417312420" sldId="288"/>
            <ac:picMk id="8" creationId="{4C677C53-96A8-3D25-1182-50AC210E54DE}"/>
          </ac:picMkLst>
        </pc:picChg>
      </pc:sldChg>
      <pc:sldChg chg="modSp mod">
        <pc:chgData name="Urig, Elizabeth D. (LARC-D307)[RSES]" userId="6d28f7a4-ae20-456f-a118-b88769761183" providerId="ADAL" clId="{146952A4-2185-4185-91B3-98CBA8E7ABD3}" dt="2024-06-06T13:42:31.354" v="1513" actId="1076"/>
        <pc:sldMkLst>
          <pc:docMk/>
          <pc:sldMk cId="3605770108" sldId="289"/>
        </pc:sldMkLst>
        <pc:spChg chg="mod">
          <ac:chgData name="Urig, Elizabeth D. (LARC-D307)[RSES]" userId="6d28f7a4-ae20-456f-a118-b88769761183" providerId="ADAL" clId="{146952A4-2185-4185-91B3-98CBA8E7ABD3}" dt="2024-06-06T13:42:31.354" v="1513" actId="1076"/>
          <ac:spMkLst>
            <pc:docMk/>
            <pc:sldMk cId="3605770108" sldId="289"/>
            <ac:spMk id="5" creationId="{A32EFB1C-E494-9464-2392-B25D70C6B1B9}"/>
          </ac:spMkLst>
        </pc:spChg>
        <pc:spChg chg="mod">
          <ac:chgData name="Urig, Elizabeth D. (LARC-D307)[RSES]" userId="6d28f7a4-ae20-456f-a118-b88769761183" providerId="ADAL" clId="{146952A4-2185-4185-91B3-98CBA8E7ABD3}" dt="2024-06-06T13:42:31.354" v="1513" actId="1076"/>
          <ac:spMkLst>
            <pc:docMk/>
            <pc:sldMk cId="3605770108" sldId="289"/>
            <ac:spMk id="6" creationId="{AA6472E0-C9A5-3BAD-5F95-8464DF0C82F5}"/>
          </ac:spMkLst>
        </pc:spChg>
        <pc:spChg chg="mod">
          <ac:chgData name="Urig, Elizabeth D. (LARC-D307)[RSES]" userId="6d28f7a4-ae20-456f-a118-b88769761183" providerId="ADAL" clId="{146952A4-2185-4185-91B3-98CBA8E7ABD3}" dt="2024-06-06T13:42:31.354" v="1513" actId="1076"/>
          <ac:spMkLst>
            <pc:docMk/>
            <pc:sldMk cId="3605770108" sldId="289"/>
            <ac:spMk id="7" creationId="{AD3BBB00-8484-F3DE-11FB-DD6108757682}"/>
          </ac:spMkLst>
        </pc:spChg>
        <pc:picChg chg="mod">
          <ac:chgData name="Urig, Elizabeth D. (LARC-D307)[RSES]" userId="6d28f7a4-ae20-456f-a118-b88769761183" providerId="ADAL" clId="{146952A4-2185-4185-91B3-98CBA8E7ABD3}" dt="2024-06-06T13:42:22.987" v="1512" actId="1076"/>
          <ac:picMkLst>
            <pc:docMk/>
            <pc:sldMk cId="3605770108" sldId="289"/>
            <ac:picMk id="8" creationId="{8A91DF5E-C257-30C3-F0B6-3540B99BD892}"/>
          </ac:picMkLst>
        </pc:picChg>
      </pc:sldChg>
      <pc:sldChg chg="addSp delSp modSp mod">
        <pc:chgData name="Urig, Elizabeth D. (LARC-D307)[RSES]" userId="6d28f7a4-ae20-456f-a118-b88769761183" providerId="ADAL" clId="{146952A4-2185-4185-91B3-98CBA8E7ABD3}" dt="2024-06-07T13:32:29.530" v="1775" actId="1076"/>
        <pc:sldMkLst>
          <pc:docMk/>
          <pc:sldMk cId="592881415" sldId="290"/>
        </pc:sldMkLst>
        <pc:spChg chg="mod">
          <ac:chgData name="Urig, Elizabeth D. (LARC-D307)[RSES]" userId="6d28f7a4-ae20-456f-a118-b88769761183" providerId="ADAL" clId="{146952A4-2185-4185-91B3-98CBA8E7ABD3}" dt="2024-06-07T13:32:29.530" v="1775" actId="1076"/>
          <ac:spMkLst>
            <pc:docMk/>
            <pc:sldMk cId="592881415" sldId="290"/>
            <ac:spMk id="2" creationId="{43361E58-C11F-82D7-EEAC-1E06E2620119}"/>
          </ac:spMkLst>
        </pc:spChg>
        <pc:spChg chg="mod">
          <ac:chgData name="Urig, Elizabeth D. (LARC-D307)[RSES]" userId="6d28f7a4-ae20-456f-a118-b88769761183" providerId="ADAL" clId="{146952A4-2185-4185-91B3-98CBA8E7ABD3}" dt="2024-06-07T13:32:26.408" v="1774" actId="404"/>
          <ac:spMkLst>
            <pc:docMk/>
            <pc:sldMk cId="592881415" sldId="290"/>
            <ac:spMk id="3" creationId="{45BBD23E-AFB4-4311-0FD4-5BE30CA526B7}"/>
          </ac:spMkLst>
        </pc:spChg>
        <pc:spChg chg="add del mod">
          <ac:chgData name="Urig, Elizabeth D. (LARC-D307)[RSES]" userId="6d28f7a4-ae20-456f-a118-b88769761183" providerId="ADAL" clId="{146952A4-2185-4185-91B3-98CBA8E7ABD3}" dt="2024-06-06T20:33:47.059" v="1718" actId="478"/>
          <ac:spMkLst>
            <pc:docMk/>
            <pc:sldMk cId="592881415" sldId="290"/>
            <ac:spMk id="4" creationId="{B9B96298-A660-A4DF-72E8-B4373516058E}"/>
          </ac:spMkLst>
        </pc:spChg>
        <pc:spChg chg="add del mod">
          <ac:chgData name="Urig, Elizabeth D. (LARC-D307)[RSES]" userId="6d28f7a4-ae20-456f-a118-b88769761183" providerId="ADAL" clId="{146952A4-2185-4185-91B3-98CBA8E7ABD3}" dt="2024-06-07T13:30:44.032" v="1759"/>
          <ac:spMkLst>
            <pc:docMk/>
            <pc:sldMk cId="592881415" sldId="290"/>
            <ac:spMk id="5" creationId="{EDB2E117-55FC-EB7E-1C9C-3D1952B2FAFC}"/>
          </ac:spMkLst>
        </pc:spChg>
        <pc:spChg chg="add del mod">
          <ac:chgData name="Urig, Elizabeth D. (LARC-D307)[RSES]" userId="6d28f7a4-ae20-456f-a118-b88769761183" providerId="ADAL" clId="{146952A4-2185-4185-91B3-98CBA8E7ABD3}" dt="2024-06-07T13:30:47.870" v="1761"/>
          <ac:spMkLst>
            <pc:docMk/>
            <pc:sldMk cId="592881415" sldId="290"/>
            <ac:spMk id="6" creationId="{829B9384-6002-B009-6690-8554819B5080}"/>
          </ac:spMkLst>
        </pc:spChg>
      </pc:sldChg>
      <pc:sldChg chg="addSp delSp modSp new del mod modAnim">
        <pc:chgData name="Urig, Elizabeth D. (LARC-D307)[RSES]" userId="6d28f7a4-ae20-456f-a118-b88769761183" providerId="ADAL" clId="{146952A4-2185-4185-91B3-98CBA8E7ABD3}" dt="2024-06-05T15:20:24.852" v="59" actId="47"/>
        <pc:sldMkLst>
          <pc:docMk/>
          <pc:sldMk cId="3453218131" sldId="291"/>
        </pc:sldMkLst>
        <pc:picChg chg="add del mod">
          <ac:chgData name="Urig, Elizabeth D. (LARC-D307)[RSES]" userId="6d28f7a4-ae20-456f-a118-b88769761183" providerId="ADAL" clId="{146952A4-2185-4185-91B3-98CBA8E7ABD3}" dt="2024-06-05T15:20:19.321" v="56"/>
          <ac:picMkLst>
            <pc:docMk/>
            <pc:sldMk cId="3453218131" sldId="291"/>
            <ac:picMk id="4" creationId="{1F613A91-3DF5-3CB4-85B1-7435AA921FB9}"/>
          </ac:picMkLst>
        </pc:picChg>
      </pc:sldChg>
      <pc:sldChg chg="delSp modSp add mod delAnim">
        <pc:chgData name="Urig, Elizabeth D. (LARC-D307)[RSES]" userId="6d28f7a4-ae20-456f-a118-b88769761183" providerId="ADAL" clId="{146952A4-2185-4185-91B3-98CBA8E7ABD3}" dt="2024-06-05T15:34:06.658" v="566"/>
        <pc:sldMkLst>
          <pc:docMk/>
          <pc:sldMk cId="2382265181" sldId="292"/>
        </pc:sldMkLst>
        <pc:spChg chg="mod">
          <ac:chgData name="Urig, Elizabeth D. (LARC-D307)[RSES]" userId="6d28f7a4-ae20-456f-a118-b88769761183" providerId="ADAL" clId="{146952A4-2185-4185-91B3-98CBA8E7ABD3}" dt="2024-06-05T15:34:06.658" v="566"/>
          <ac:spMkLst>
            <pc:docMk/>
            <pc:sldMk cId="2382265181" sldId="292"/>
            <ac:spMk id="16386" creationId="{2F475675-5A96-D388-F5F5-7D38CD3B801A}"/>
          </ac:spMkLst>
        </pc:spChg>
        <pc:picChg chg="mod">
          <ac:chgData name="Urig, Elizabeth D. (LARC-D307)[RSES]" userId="6d28f7a4-ae20-456f-a118-b88769761183" providerId="ADAL" clId="{146952A4-2185-4185-91B3-98CBA8E7ABD3}" dt="2024-06-05T15:20:30.600" v="63" actId="1076"/>
          <ac:picMkLst>
            <pc:docMk/>
            <pc:sldMk cId="2382265181" sldId="292"/>
            <ac:picMk id="2" creationId="{FC94338D-3191-1C82-E2FD-335310D28167}"/>
          </ac:picMkLst>
        </pc:picChg>
        <pc:picChg chg="del">
          <ac:chgData name="Urig, Elizabeth D. (LARC-D307)[RSES]" userId="6d28f7a4-ae20-456f-a118-b88769761183" providerId="ADAL" clId="{146952A4-2185-4185-91B3-98CBA8E7ABD3}" dt="2024-06-05T15:20:26.838" v="60" actId="478"/>
          <ac:picMkLst>
            <pc:docMk/>
            <pc:sldMk cId="2382265181" sldId="292"/>
            <ac:picMk id="3" creationId="{5230D5A8-B6C1-E307-177E-EB4F86504304}"/>
          </ac:picMkLst>
        </pc:picChg>
      </pc:sldChg>
      <pc:sldChg chg="addSp delSp modSp new mod">
        <pc:chgData name="Urig, Elizabeth D. (LARC-D307)[RSES]" userId="6d28f7a4-ae20-456f-a118-b88769761183" providerId="ADAL" clId="{146952A4-2185-4185-91B3-98CBA8E7ABD3}" dt="2024-06-05T15:33:37.401" v="551" actId="1076"/>
        <pc:sldMkLst>
          <pc:docMk/>
          <pc:sldMk cId="173226373" sldId="293"/>
        </pc:sldMkLst>
        <pc:spChg chg="mod">
          <ac:chgData name="Urig, Elizabeth D. (LARC-D307)[RSES]" userId="6d28f7a4-ae20-456f-a118-b88769761183" providerId="ADAL" clId="{146952A4-2185-4185-91B3-98CBA8E7ABD3}" dt="2024-06-05T15:33:37.401" v="551" actId="1076"/>
          <ac:spMkLst>
            <pc:docMk/>
            <pc:sldMk cId="173226373" sldId="293"/>
            <ac:spMk id="2" creationId="{7E7D399D-22C4-BF09-C15E-BA617673E406}"/>
          </ac:spMkLst>
        </pc:spChg>
        <pc:spChg chg="del">
          <ac:chgData name="Urig, Elizabeth D. (LARC-D307)[RSES]" userId="6d28f7a4-ae20-456f-a118-b88769761183" providerId="ADAL" clId="{146952A4-2185-4185-91B3-98CBA8E7ABD3}" dt="2024-06-05T15:33:12.359" v="543" actId="478"/>
          <ac:spMkLst>
            <pc:docMk/>
            <pc:sldMk cId="173226373" sldId="293"/>
            <ac:spMk id="3" creationId="{58191655-9852-B17D-D2A6-CA97009B45F3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5" creationId="{F05AC487-2AC7-FAF8-AF5B-EF5AF42BCEE2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6" creationId="{16FBE24A-CAB5-CE7D-2959-85AD11B5CE48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7" creationId="{FF291A29-8AE3-D62D-52CD-95581DDC4153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8" creationId="{ACB790EA-EBF4-D83F-537F-A24A61ED8345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9" creationId="{BE93F2EE-CBE5-CA6A-0EF1-E09FAA9448C4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11" creationId="{548B38E7-E293-CA23-F188-7F2730CA547E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12" creationId="{A146D313-91DE-2867-7B77-B3E841A3BD54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14" creationId="{4A926CCA-405C-FBA0-1FA3-F160CC0281CC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15" creationId="{23947E3B-6AD4-DBF1-3858-1531C2BE3DC2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16" creationId="{C1742271-0C46-EA77-68C4-FD0B786BD338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20" creationId="{2C58D8D2-0912-9292-3ECA-6D75977FC019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4.038" v="538"/>
          <ac:spMkLst>
            <pc:docMk/>
            <pc:sldMk cId="173226373" sldId="293"/>
            <ac:spMk id="21" creationId="{17D6751B-3753-49D1-9A92-C8DEE465B0D8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09.696" v="541" actId="478"/>
          <ac:spMkLst>
            <pc:docMk/>
            <pc:sldMk cId="173226373" sldId="293"/>
            <ac:spMk id="23" creationId="{A084BACA-4BAF-35C1-5F49-D0DFB49DFF94}"/>
          </ac:spMkLst>
        </pc:spChg>
        <pc:spChg chg="add mod">
          <ac:chgData name="Urig, Elizabeth D. (LARC-D307)[RSES]" userId="6d28f7a4-ae20-456f-a118-b88769761183" providerId="ADAL" clId="{146952A4-2185-4185-91B3-98CBA8E7ABD3}" dt="2024-06-05T15:33:04.049" v="539"/>
          <ac:spMkLst>
            <pc:docMk/>
            <pc:sldMk cId="173226373" sldId="293"/>
            <ac:spMk id="24" creationId="{C5972914-C5D9-A7C1-A23A-A8445536AE5B}"/>
          </ac:spMkLst>
        </pc:spChg>
        <pc:spChg chg="add mod">
          <ac:chgData name="Urig, Elizabeth D. (LARC-D307)[RSES]" userId="6d28f7a4-ae20-456f-a118-b88769761183" providerId="ADAL" clId="{146952A4-2185-4185-91B3-98CBA8E7ABD3}" dt="2024-06-05T15:33:34.048" v="550" actId="1076"/>
          <ac:spMkLst>
            <pc:docMk/>
            <pc:sldMk cId="173226373" sldId="293"/>
            <ac:spMk id="25" creationId="{3ED607F5-26F3-AA70-7120-DECA23726939}"/>
          </ac:spMkLst>
        </pc:spChg>
        <pc:spChg chg="add mod">
          <ac:chgData name="Urig, Elizabeth D. (LARC-D307)[RSES]" userId="6d28f7a4-ae20-456f-a118-b88769761183" providerId="ADAL" clId="{146952A4-2185-4185-91B3-98CBA8E7ABD3}" dt="2024-06-05T15:33:26.521" v="548" actId="1076"/>
          <ac:spMkLst>
            <pc:docMk/>
            <pc:sldMk cId="173226373" sldId="293"/>
            <ac:spMk id="26" creationId="{0D999E20-87AA-A993-876B-A101FEC1A67F}"/>
          </ac:spMkLst>
        </pc:spChg>
        <pc:spChg chg="add mod">
          <ac:chgData name="Urig, Elizabeth D. (LARC-D307)[RSES]" userId="6d28f7a4-ae20-456f-a118-b88769761183" providerId="ADAL" clId="{146952A4-2185-4185-91B3-98CBA8E7ABD3}" dt="2024-06-05T15:33:26.521" v="548" actId="1076"/>
          <ac:spMkLst>
            <pc:docMk/>
            <pc:sldMk cId="173226373" sldId="293"/>
            <ac:spMk id="27" creationId="{9012D4E8-B3F1-CEF4-7A59-88115F1C566C}"/>
          </ac:spMkLst>
        </pc:spChg>
        <pc:spChg chg="add mod">
          <ac:chgData name="Urig, Elizabeth D. (LARC-D307)[RSES]" userId="6d28f7a4-ae20-456f-a118-b88769761183" providerId="ADAL" clId="{146952A4-2185-4185-91B3-98CBA8E7ABD3}" dt="2024-06-05T15:33:26.521" v="548" actId="1076"/>
          <ac:spMkLst>
            <pc:docMk/>
            <pc:sldMk cId="173226373" sldId="293"/>
            <ac:spMk id="29" creationId="{5CC4B1EA-3CCB-368B-6377-897719DE0C97}"/>
          </ac:spMkLst>
        </pc:spChg>
        <pc:spChg chg="add mod">
          <ac:chgData name="Urig, Elizabeth D. (LARC-D307)[RSES]" userId="6d28f7a4-ae20-456f-a118-b88769761183" providerId="ADAL" clId="{146952A4-2185-4185-91B3-98CBA8E7ABD3}" dt="2024-06-05T15:33:34.048" v="550" actId="1076"/>
          <ac:spMkLst>
            <pc:docMk/>
            <pc:sldMk cId="173226373" sldId="293"/>
            <ac:spMk id="30" creationId="{F4FB07E7-17FA-0BD3-BB55-3BDDB5EFBB0C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20.938" v="547" actId="478"/>
          <ac:spMkLst>
            <pc:docMk/>
            <pc:sldMk cId="173226373" sldId="293"/>
            <ac:spMk id="32" creationId="{9CAEECB4-D84D-A075-7DA3-EBB3D0C55E10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17.140" v="546" actId="478"/>
          <ac:spMkLst>
            <pc:docMk/>
            <pc:sldMk cId="173226373" sldId="293"/>
            <ac:spMk id="33" creationId="{F39CCE9E-7927-5BD4-472F-4914E8F9B142}"/>
          </ac:spMkLst>
        </pc:spChg>
        <pc:spChg chg="add del mod">
          <ac:chgData name="Urig, Elizabeth D. (LARC-D307)[RSES]" userId="6d28f7a4-ae20-456f-a118-b88769761183" providerId="ADAL" clId="{146952A4-2185-4185-91B3-98CBA8E7ABD3}" dt="2024-06-05T15:33:14.828" v="544" actId="478"/>
          <ac:spMkLst>
            <pc:docMk/>
            <pc:sldMk cId="173226373" sldId="293"/>
            <ac:spMk id="34" creationId="{863DC3AD-2E45-999E-7A38-74B379E1DC7A}"/>
          </ac:spMkLst>
        </pc:spChg>
        <pc:spChg chg="add mod">
          <ac:chgData name="Urig, Elizabeth D. (LARC-D307)[RSES]" userId="6d28f7a4-ae20-456f-a118-b88769761183" providerId="ADAL" clId="{146952A4-2185-4185-91B3-98CBA8E7ABD3}" dt="2024-06-05T15:33:26.521" v="548" actId="1076"/>
          <ac:spMkLst>
            <pc:docMk/>
            <pc:sldMk cId="173226373" sldId="293"/>
            <ac:spMk id="38" creationId="{ED3D8C02-1FA2-5AF8-1469-347C2F2CF70C}"/>
          </ac:spMkLst>
        </pc:spChg>
        <pc:spChg chg="add mod">
          <ac:chgData name="Urig, Elizabeth D. (LARC-D307)[RSES]" userId="6d28f7a4-ae20-456f-a118-b88769761183" providerId="ADAL" clId="{146952A4-2185-4185-91B3-98CBA8E7ABD3}" dt="2024-06-05T15:33:34.048" v="550" actId="1076"/>
          <ac:spMkLst>
            <pc:docMk/>
            <pc:sldMk cId="173226373" sldId="293"/>
            <ac:spMk id="39" creationId="{3AAD72DC-2904-A12B-3FFF-60EE6A157B8B}"/>
          </ac:spMkLst>
        </pc:spChg>
        <pc:grpChg chg="add del mod">
          <ac:chgData name="Urig, Elizabeth D. (LARC-D307)[RSES]" userId="6d28f7a4-ae20-456f-a118-b88769761183" providerId="ADAL" clId="{146952A4-2185-4185-91B3-98CBA8E7ABD3}" dt="2024-06-05T15:33:04.038" v="538"/>
          <ac:grpSpMkLst>
            <pc:docMk/>
            <pc:sldMk cId="173226373" sldId="293"/>
            <ac:grpSpMk id="17" creationId="{57EDD5D5-7BA1-4764-8E18-BF9AA0946139}"/>
          </ac:grpSpMkLst>
        </pc:grpChg>
        <pc:grpChg chg="add del mod">
          <ac:chgData name="Urig, Elizabeth D. (LARC-D307)[RSES]" userId="6d28f7a4-ae20-456f-a118-b88769761183" providerId="ADAL" clId="{146952A4-2185-4185-91B3-98CBA8E7ABD3}" dt="2024-06-05T15:33:10.410" v="542" actId="478"/>
          <ac:grpSpMkLst>
            <pc:docMk/>
            <pc:sldMk cId="173226373" sldId="293"/>
            <ac:grpSpMk id="35" creationId="{5E3FA1AA-D6D3-55BA-0CF9-F17B8DA685DA}"/>
          </ac:grpSpMkLst>
        </pc:grpChg>
        <pc:picChg chg="add del mod">
          <ac:chgData name="Urig, Elizabeth D. (LARC-D307)[RSES]" userId="6d28f7a4-ae20-456f-a118-b88769761183" providerId="ADAL" clId="{146952A4-2185-4185-91B3-98CBA8E7ABD3}" dt="2024-06-05T15:33:04.038" v="538"/>
          <ac:picMkLst>
            <pc:docMk/>
            <pc:sldMk cId="173226373" sldId="293"/>
            <ac:picMk id="4" creationId="{5B65524A-D33C-009B-8A1A-D8076883B101}"/>
          </ac:picMkLst>
        </pc:picChg>
        <pc:picChg chg="add del mod">
          <ac:chgData name="Urig, Elizabeth D. (LARC-D307)[RSES]" userId="6d28f7a4-ae20-456f-a118-b88769761183" providerId="ADAL" clId="{146952A4-2185-4185-91B3-98CBA8E7ABD3}" dt="2024-06-05T15:33:04.038" v="538"/>
          <ac:picMkLst>
            <pc:docMk/>
            <pc:sldMk cId="173226373" sldId="293"/>
            <ac:picMk id="10" creationId="{E5A95FD9-4D20-EF9D-AFBB-F4ED033A30FC}"/>
          </ac:picMkLst>
        </pc:picChg>
        <pc:picChg chg="add del mod">
          <ac:chgData name="Urig, Elizabeth D. (LARC-D307)[RSES]" userId="6d28f7a4-ae20-456f-a118-b88769761183" providerId="ADAL" clId="{146952A4-2185-4185-91B3-98CBA8E7ABD3}" dt="2024-06-05T15:33:04.038" v="538"/>
          <ac:picMkLst>
            <pc:docMk/>
            <pc:sldMk cId="173226373" sldId="293"/>
            <ac:picMk id="13" creationId="{1AEA74F4-BD0F-7B31-EC32-8053D452D15E}"/>
          </ac:picMkLst>
        </pc:picChg>
        <pc:picChg chg="add mod">
          <ac:chgData name="Urig, Elizabeth D. (LARC-D307)[RSES]" userId="6d28f7a4-ae20-456f-a118-b88769761183" providerId="ADAL" clId="{146952A4-2185-4185-91B3-98CBA8E7ABD3}" dt="2024-06-05T15:33:26.521" v="548" actId="1076"/>
          <ac:picMkLst>
            <pc:docMk/>
            <pc:sldMk cId="173226373" sldId="293"/>
            <ac:picMk id="22" creationId="{011A7D7D-7420-3F78-94D0-7250629B1171}"/>
          </ac:picMkLst>
        </pc:picChg>
        <pc:picChg chg="add mod">
          <ac:chgData name="Urig, Elizabeth D. (LARC-D307)[RSES]" userId="6d28f7a4-ae20-456f-a118-b88769761183" providerId="ADAL" clId="{146952A4-2185-4185-91B3-98CBA8E7ABD3}" dt="2024-06-05T15:33:04.049" v="539"/>
          <ac:picMkLst>
            <pc:docMk/>
            <pc:sldMk cId="173226373" sldId="293"/>
            <ac:picMk id="28" creationId="{9B9436D3-EC68-B540-6135-4CAF9E02FEAD}"/>
          </ac:picMkLst>
        </pc:picChg>
        <pc:picChg chg="add del mod">
          <ac:chgData name="Urig, Elizabeth D. (LARC-D307)[RSES]" userId="6d28f7a4-ae20-456f-a118-b88769761183" providerId="ADAL" clId="{146952A4-2185-4185-91B3-98CBA8E7ABD3}" dt="2024-06-05T15:33:07.893" v="540" actId="478"/>
          <ac:picMkLst>
            <pc:docMk/>
            <pc:sldMk cId="173226373" sldId="293"/>
            <ac:picMk id="31" creationId="{65B888D4-50FD-76CC-8A49-1D50E9EEA54C}"/>
          </ac:picMkLst>
        </pc:picChg>
        <pc:cxnChg chg="mod">
          <ac:chgData name="Urig, Elizabeth D. (LARC-D307)[RSES]" userId="6d28f7a4-ae20-456f-a118-b88769761183" providerId="ADAL" clId="{146952A4-2185-4185-91B3-98CBA8E7ABD3}" dt="2024-06-05T15:33:01.343" v="537"/>
          <ac:cxnSpMkLst>
            <pc:docMk/>
            <pc:sldMk cId="173226373" sldId="293"/>
            <ac:cxnSpMk id="18" creationId="{86E3E782-4332-A21A-15F6-9B49E61CBC46}"/>
          </ac:cxnSpMkLst>
        </pc:cxnChg>
        <pc:cxnChg chg="mod">
          <ac:chgData name="Urig, Elizabeth D. (LARC-D307)[RSES]" userId="6d28f7a4-ae20-456f-a118-b88769761183" providerId="ADAL" clId="{146952A4-2185-4185-91B3-98CBA8E7ABD3}" dt="2024-06-05T15:33:01.343" v="537"/>
          <ac:cxnSpMkLst>
            <pc:docMk/>
            <pc:sldMk cId="173226373" sldId="293"/>
            <ac:cxnSpMk id="19" creationId="{17AC0343-0F96-A4A5-939A-32950CD03BA8}"/>
          </ac:cxnSpMkLst>
        </pc:cxnChg>
        <pc:cxnChg chg="mod">
          <ac:chgData name="Urig, Elizabeth D. (LARC-D307)[RSES]" userId="6d28f7a4-ae20-456f-a118-b88769761183" providerId="ADAL" clId="{146952A4-2185-4185-91B3-98CBA8E7ABD3}" dt="2024-06-05T15:33:04.049" v="539"/>
          <ac:cxnSpMkLst>
            <pc:docMk/>
            <pc:sldMk cId="173226373" sldId="293"/>
            <ac:cxnSpMk id="36" creationId="{2109F16F-BB3F-5D70-80A4-765A9F980354}"/>
          </ac:cxnSpMkLst>
        </pc:cxnChg>
        <pc:cxnChg chg="mod">
          <ac:chgData name="Urig, Elizabeth D. (LARC-D307)[RSES]" userId="6d28f7a4-ae20-456f-a118-b88769761183" providerId="ADAL" clId="{146952A4-2185-4185-91B3-98CBA8E7ABD3}" dt="2024-06-05T15:33:04.049" v="539"/>
          <ac:cxnSpMkLst>
            <pc:docMk/>
            <pc:sldMk cId="173226373" sldId="293"/>
            <ac:cxnSpMk id="37" creationId="{7B975B9E-244C-6010-E98B-22B6DEEAD7FE}"/>
          </ac:cxnSpMkLst>
        </pc:cxnChg>
      </pc:sldChg>
      <pc:sldChg chg="del">
        <pc:chgData name="Urig, Elizabeth D. (LARC-D307)[RSES]" userId="6d28f7a4-ae20-456f-a118-b88769761183" providerId="ADAL" clId="{146952A4-2185-4185-91B3-98CBA8E7ABD3}" dt="2024-06-05T15:32:37.057" v="522" actId="47"/>
        <pc:sldMkLst>
          <pc:docMk/>
          <pc:sldMk cId="1034561269" sldId="294"/>
        </pc:sldMkLst>
      </pc:sldChg>
      <pc:sldChg chg="addSp delSp modSp new mod modAnim">
        <pc:chgData name="Urig, Elizabeth D. (LARC-D307)[RSES]" userId="6d28f7a4-ae20-456f-a118-b88769761183" providerId="ADAL" clId="{146952A4-2185-4185-91B3-98CBA8E7ABD3}" dt="2024-06-07T13:28:04.941" v="1733" actId="1076"/>
        <pc:sldMkLst>
          <pc:docMk/>
          <pc:sldMk cId="2461160131" sldId="294"/>
        </pc:sldMkLst>
        <pc:spChg chg="mod">
          <ac:chgData name="Urig, Elizabeth D. (LARC-D307)[RSES]" userId="6d28f7a4-ae20-456f-a118-b88769761183" providerId="ADAL" clId="{146952A4-2185-4185-91B3-98CBA8E7ABD3}" dt="2024-06-06T13:40:04.325" v="1455" actId="20577"/>
          <ac:spMkLst>
            <pc:docMk/>
            <pc:sldMk cId="2461160131" sldId="294"/>
            <ac:spMk id="2" creationId="{1F352D98-DBD3-A7F8-1C8A-55D6841DC387}"/>
          </ac:spMkLst>
        </pc:spChg>
        <pc:spChg chg="del">
          <ac:chgData name="Urig, Elizabeth D. (LARC-D307)[RSES]" userId="6d28f7a4-ae20-456f-a118-b88769761183" providerId="ADAL" clId="{146952A4-2185-4185-91B3-98CBA8E7ABD3}" dt="2024-06-06T13:40:38.887" v="1465" actId="478"/>
          <ac:spMkLst>
            <pc:docMk/>
            <pc:sldMk cId="2461160131" sldId="294"/>
            <ac:spMk id="3" creationId="{64D202BD-316A-E172-CA82-BF7AAF8DA3E0}"/>
          </ac:spMkLst>
        </pc:spChg>
        <pc:spChg chg="del">
          <ac:chgData name="Urig, Elizabeth D. (LARC-D307)[RSES]" userId="6d28f7a4-ae20-456f-a118-b88769761183" providerId="ADAL" clId="{146952A4-2185-4185-91B3-98CBA8E7ABD3}" dt="2024-06-06T13:40:41.682" v="1467" actId="478"/>
          <ac:spMkLst>
            <pc:docMk/>
            <pc:sldMk cId="2461160131" sldId="294"/>
            <ac:spMk id="4" creationId="{6A33EA37-778A-1723-87E6-F743D7573592}"/>
          </ac:spMkLst>
        </pc:spChg>
        <pc:spChg chg="add mod">
          <ac:chgData name="Urig, Elizabeth D. (LARC-D307)[RSES]" userId="6d28f7a4-ae20-456f-a118-b88769761183" providerId="ADAL" clId="{146952A4-2185-4185-91B3-98CBA8E7ABD3}" dt="2024-06-07T13:28:04.941" v="1733" actId="1076"/>
          <ac:spMkLst>
            <pc:docMk/>
            <pc:sldMk cId="2461160131" sldId="294"/>
            <ac:spMk id="5" creationId="{2737C842-16C0-8859-EB2E-0F2A9EE957F0}"/>
          </ac:spMkLst>
        </pc:spChg>
        <pc:spChg chg="add mod">
          <ac:chgData name="Urig, Elizabeth D. (LARC-D307)[RSES]" userId="6d28f7a4-ae20-456f-a118-b88769761183" providerId="ADAL" clId="{146952A4-2185-4185-91B3-98CBA8E7ABD3}" dt="2024-06-07T13:28:04.941" v="1733" actId="1076"/>
          <ac:spMkLst>
            <pc:docMk/>
            <pc:sldMk cId="2461160131" sldId="294"/>
            <ac:spMk id="6" creationId="{9CC8CDE9-5954-DBC0-CD96-895C1872F3E5}"/>
          </ac:spMkLst>
        </pc:spChg>
        <pc:spChg chg="add mod">
          <ac:chgData name="Urig, Elizabeth D. (LARC-D307)[RSES]" userId="6d28f7a4-ae20-456f-a118-b88769761183" providerId="ADAL" clId="{146952A4-2185-4185-91B3-98CBA8E7ABD3}" dt="2024-06-07T13:28:04.941" v="1733" actId="1076"/>
          <ac:spMkLst>
            <pc:docMk/>
            <pc:sldMk cId="2461160131" sldId="294"/>
            <ac:spMk id="7" creationId="{03E3CDC1-A48F-FFC0-69BE-EC5E1E7B8CA8}"/>
          </ac:spMkLst>
        </pc:spChg>
        <pc:spChg chg="mod">
          <ac:chgData name="Urig, Elizabeth D. (LARC-D307)[RSES]" userId="6d28f7a4-ae20-456f-a118-b88769761183" providerId="ADAL" clId="{146952A4-2185-4185-91B3-98CBA8E7ABD3}" dt="2024-06-06T13:40:15.317" v="1457"/>
          <ac:spMkLst>
            <pc:docMk/>
            <pc:sldMk cId="2461160131" sldId="294"/>
            <ac:spMk id="9" creationId="{1E956C7D-B8E6-4674-8AF2-22F398B1F913}"/>
          </ac:spMkLst>
        </pc:spChg>
        <pc:spChg chg="mod">
          <ac:chgData name="Urig, Elizabeth D. (LARC-D307)[RSES]" userId="6d28f7a4-ae20-456f-a118-b88769761183" providerId="ADAL" clId="{146952A4-2185-4185-91B3-98CBA8E7ABD3}" dt="2024-06-06T13:40:15.317" v="1457"/>
          <ac:spMkLst>
            <pc:docMk/>
            <pc:sldMk cId="2461160131" sldId="294"/>
            <ac:spMk id="10" creationId="{FBAE1395-7549-B36F-8D7C-C0154F32041E}"/>
          </ac:spMkLst>
        </pc:spChg>
        <pc:spChg chg="mod">
          <ac:chgData name="Urig, Elizabeth D. (LARC-D307)[RSES]" userId="6d28f7a4-ae20-456f-a118-b88769761183" providerId="ADAL" clId="{146952A4-2185-4185-91B3-98CBA8E7ABD3}" dt="2024-06-06T13:40:15.317" v="1457"/>
          <ac:spMkLst>
            <pc:docMk/>
            <pc:sldMk cId="2461160131" sldId="294"/>
            <ac:spMk id="11" creationId="{4D3BEF39-08D9-98D9-3730-9FD930C5DC37}"/>
          </ac:spMkLst>
        </pc:spChg>
        <pc:spChg chg="add del mod">
          <ac:chgData name="Urig, Elizabeth D. (LARC-D307)[RSES]" userId="6d28f7a4-ae20-456f-a118-b88769761183" providerId="ADAL" clId="{146952A4-2185-4185-91B3-98CBA8E7ABD3}" dt="2024-06-07T13:27:39.462" v="1725" actId="21"/>
          <ac:spMkLst>
            <pc:docMk/>
            <pc:sldMk cId="2461160131" sldId="294"/>
            <ac:spMk id="13" creationId="{B3342790-1ACE-8A64-DF2B-2143066E791B}"/>
          </ac:spMkLst>
        </pc:spChg>
        <pc:spChg chg="add del mod">
          <ac:chgData name="Urig, Elizabeth D. (LARC-D307)[RSES]" userId="6d28f7a4-ae20-456f-a118-b88769761183" providerId="ADAL" clId="{146952A4-2185-4185-91B3-98CBA8E7ABD3}" dt="2024-06-07T13:27:18.500" v="1719" actId="478"/>
          <ac:spMkLst>
            <pc:docMk/>
            <pc:sldMk cId="2461160131" sldId="294"/>
            <ac:spMk id="14" creationId="{94B8F5FC-8B31-8701-7BED-7EFDE2141270}"/>
          </ac:spMkLst>
        </pc:spChg>
        <pc:grpChg chg="add mod">
          <ac:chgData name="Urig, Elizabeth D. (LARC-D307)[RSES]" userId="6d28f7a4-ae20-456f-a118-b88769761183" providerId="ADAL" clId="{146952A4-2185-4185-91B3-98CBA8E7ABD3}" dt="2024-06-07T13:28:04.941" v="1733" actId="1076"/>
          <ac:grpSpMkLst>
            <pc:docMk/>
            <pc:sldMk cId="2461160131" sldId="294"/>
            <ac:grpSpMk id="8" creationId="{727E3A1B-BA61-8EBD-655E-EECCAEBA9FC0}"/>
          </ac:grpSpMkLst>
        </pc:grpChg>
        <pc:picChg chg="add mod">
          <ac:chgData name="Urig, Elizabeth D. (LARC-D307)[RSES]" userId="6d28f7a4-ae20-456f-a118-b88769761183" providerId="ADAL" clId="{146952A4-2185-4185-91B3-98CBA8E7ABD3}" dt="2024-06-07T13:28:00.538" v="1732" actId="1076"/>
          <ac:picMkLst>
            <pc:docMk/>
            <pc:sldMk cId="2461160131" sldId="294"/>
            <ac:picMk id="12" creationId="{47B22C10-0409-6932-EBAF-B74083FE91C5}"/>
          </ac:picMkLst>
        </pc:picChg>
      </pc:sldChg>
      <pc:sldChg chg="del">
        <pc:chgData name="Urig, Elizabeth D. (LARC-D307)[RSES]" userId="6d28f7a4-ae20-456f-a118-b88769761183" providerId="ADAL" clId="{146952A4-2185-4185-91B3-98CBA8E7ABD3}" dt="2024-06-05T15:33:41.977" v="552" actId="47"/>
        <pc:sldMkLst>
          <pc:docMk/>
          <pc:sldMk cId="4006274010" sldId="294"/>
        </pc:sldMkLst>
      </pc:sldChg>
      <pc:sldChg chg="add del">
        <pc:chgData name="Urig, Elizabeth D. (LARC-D307)[RSES]" userId="6d28f7a4-ae20-456f-a118-b88769761183" providerId="ADAL" clId="{146952A4-2185-4185-91B3-98CBA8E7ABD3}" dt="2024-06-07T13:27:36.435" v="1723"/>
        <pc:sldMkLst>
          <pc:docMk/>
          <pc:sldMk cId="701195291" sldId="295"/>
        </pc:sldMkLst>
      </pc:sldChg>
      <pc:sldMasterChg chg="del delSldLayout">
        <pc:chgData name="Urig, Elizabeth D. (LARC-D307)[RSES]" userId="6d28f7a4-ae20-456f-a118-b88769761183" providerId="ADAL" clId="{146952A4-2185-4185-91B3-98CBA8E7ABD3}" dt="2024-06-05T15:33:42.871" v="553" actId="47"/>
        <pc:sldMasterMkLst>
          <pc:docMk/>
          <pc:sldMasterMk cId="1320030706" sldId="2147483664"/>
        </pc:sldMasterMkLst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2648357955" sldId="2147483665"/>
          </pc:sldLayoutMkLst>
        </pc:sldLayoutChg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1893649489" sldId="2147483666"/>
          </pc:sldLayoutMkLst>
        </pc:sldLayoutChg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1903156570" sldId="2147483667"/>
          </pc:sldLayoutMkLst>
        </pc:sldLayoutChg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119128501" sldId="2147483668"/>
          </pc:sldLayoutMkLst>
        </pc:sldLayoutChg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3479067425" sldId="2147483669"/>
          </pc:sldLayoutMkLst>
        </pc:sldLayoutChg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135613582" sldId="2147483670"/>
          </pc:sldLayoutMkLst>
        </pc:sldLayoutChg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666072310" sldId="2147483671"/>
          </pc:sldLayoutMkLst>
        </pc:sldLayoutChg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3152285778" sldId="2147483672"/>
          </pc:sldLayoutMkLst>
        </pc:sldLayoutChg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1435251095" sldId="2147483673"/>
          </pc:sldLayoutMkLst>
        </pc:sldLayoutChg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1745381131" sldId="2147483674"/>
          </pc:sldLayoutMkLst>
        </pc:sldLayoutChg>
        <pc:sldLayoutChg chg="del">
          <pc:chgData name="Urig, Elizabeth D. (LARC-D307)[RSES]" userId="6d28f7a4-ae20-456f-a118-b88769761183" providerId="ADAL" clId="{146952A4-2185-4185-91B3-98CBA8E7ABD3}" dt="2024-06-05T15:33:42.871" v="553" actId="47"/>
          <pc:sldLayoutMkLst>
            <pc:docMk/>
            <pc:sldMasterMk cId="1320030706" sldId="2147483664"/>
            <pc:sldLayoutMk cId="3450326385" sldId="2147483675"/>
          </pc:sldLayoutMkLst>
        </pc:sldLayoutChg>
      </pc:sldMasterChg>
    </pc:docChg>
  </pc:docChgLst>
  <pc:docChgLst>
    <pc:chgData name="Elizabeth Urig" userId="6d28f7a4-ae20-456f-a118-b88769761183" providerId="ADAL" clId="{146952A4-2185-4185-91B3-98CBA8E7ABD3}"/>
    <pc:docChg chg="modSld">
      <pc:chgData name="Elizabeth Urig" userId="6d28f7a4-ae20-456f-a118-b88769761183" providerId="ADAL" clId="{146952A4-2185-4185-91B3-98CBA8E7ABD3}" dt="2024-06-10T15:02:17.598" v="80" actId="20577"/>
      <pc:docMkLst>
        <pc:docMk/>
      </pc:docMkLst>
      <pc:sldChg chg="modSp mod">
        <pc:chgData name="Elizabeth Urig" userId="6d28f7a4-ae20-456f-a118-b88769761183" providerId="ADAL" clId="{146952A4-2185-4185-91B3-98CBA8E7ABD3}" dt="2024-06-10T15:02:17.598" v="80" actId="20577"/>
        <pc:sldMkLst>
          <pc:docMk/>
          <pc:sldMk cId="0" sldId="277"/>
        </pc:sldMkLst>
        <pc:spChg chg="mod">
          <ac:chgData name="Elizabeth Urig" userId="6d28f7a4-ae20-456f-a118-b88769761183" providerId="ADAL" clId="{146952A4-2185-4185-91B3-98CBA8E7ABD3}" dt="2024-06-10T15:02:17.598" v="80" actId="20577"/>
          <ac:spMkLst>
            <pc:docMk/>
            <pc:sldMk cId="0" sldId="277"/>
            <ac:spMk id="8195" creationId="{4A30DE91-546F-6849-9B01-73D1E65B8AC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B42E855-4DC5-1354-C068-296EBA51E7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defTabSz="912983">
              <a:spcBef>
                <a:spcPct val="0"/>
              </a:spcBef>
              <a:buFontTx/>
              <a:buNone/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3345A09-20F0-805C-F1E3-0A2809CF28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 defTabSz="912983">
              <a:spcBef>
                <a:spcPct val="0"/>
              </a:spcBef>
              <a:buFontTx/>
              <a:buNone/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39EA12F-BF42-FCE6-D6A6-9BD603A5C0B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8388"/>
            <a:ext cx="29733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defTabSz="912983">
              <a:spcBef>
                <a:spcPct val="0"/>
              </a:spcBef>
              <a:buFontTx/>
              <a:buNone/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AE5FD574-8737-8819-BCFB-F6EF2118EF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8388"/>
            <a:ext cx="297338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3102D5-87AE-4AFC-90FE-DF930EFF3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9916C1E-2E35-9BC3-562A-73DD6CA6BE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defTabSz="912983">
              <a:spcBef>
                <a:spcPct val="0"/>
              </a:spcBef>
              <a:buFontTx/>
              <a:buNone/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127452A-7C3C-882A-9A9E-CF9FE47F8E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 defTabSz="912983">
              <a:spcBef>
                <a:spcPct val="0"/>
              </a:spcBef>
              <a:buFontTx/>
              <a:buNone/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B1A72B6-3B58-BAF8-CC85-67DE961131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7388"/>
            <a:ext cx="6094412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7261714-FCF5-D4D1-2CE7-CBD2973CE7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FE02F81-B588-9457-DE3F-FBBC837827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8388"/>
            <a:ext cx="29733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defTabSz="912983">
              <a:spcBef>
                <a:spcPct val="0"/>
              </a:spcBef>
              <a:buFontTx/>
              <a:buNone/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88CE320-0C83-3D03-BCEA-FFDACD85D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8388"/>
            <a:ext cx="297338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28907D-42C0-475F-8AD2-667B965C8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82C3F2D-A9B2-78B6-FFDD-EB6669C56C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D2D85A-F187-4079-AFAE-D778F14B4199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7171" name="Rectangle 1026">
            <a:extLst>
              <a:ext uri="{FF2B5EF4-FFF2-40B4-BE49-F238E27FC236}">
                <a16:creationId xmlns:a16="http://schemas.microsoft.com/office/drawing/2014/main" id="{0A08D17D-C773-741C-7265-F9B8F092A4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1027">
            <a:extLst>
              <a:ext uri="{FF2B5EF4-FFF2-40B4-BE49-F238E27FC236}">
                <a16:creationId xmlns:a16="http://schemas.microsoft.com/office/drawing/2014/main" id="{014C92E3-37FC-1CF8-A531-BB59169ED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</p:txBody>
      </p:sp>
      <p:sp>
        <p:nvSpPr>
          <p:cNvPr id="7173" name="Footer Placeholder 1">
            <a:extLst>
              <a:ext uri="{FF2B5EF4-FFF2-40B4-BE49-F238E27FC236}">
                <a16:creationId xmlns:a16="http://schemas.microsoft.com/office/drawing/2014/main" id="{0D6E7439-A661-26C5-AEB7-246F3FAF76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8F22536-5C15-3E27-F824-8B77AAD9C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1D301B-7C55-4A9D-9571-1F21DC19C300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2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1E112B4-A2EE-5AB1-B9D2-45BC9AB72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DA89BAF-2C79-6F01-C301-B833863B3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9221" name="Footer Placeholder 1">
            <a:extLst>
              <a:ext uri="{FF2B5EF4-FFF2-40B4-BE49-F238E27FC236}">
                <a16:creationId xmlns:a16="http://schemas.microsoft.com/office/drawing/2014/main" id="{6D33DE44-6EC4-47F1-4079-8ED24D7829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DD2AF2D-92BE-407A-489E-2F80B73EA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4B5EFD-F0F8-491B-8318-37A49F4FE9D6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2EC734D-08A4-2AC7-4411-903D9534C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702BD03-2C5D-9613-F643-E421B2C43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11269" name="Footer Placeholder 1">
            <a:extLst>
              <a:ext uri="{FF2B5EF4-FFF2-40B4-BE49-F238E27FC236}">
                <a16:creationId xmlns:a16="http://schemas.microsoft.com/office/drawing/2014/main" id="{21A75045-8D48-37FA-2DA8-028EB00D89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C6CFF2A-7E85-4CFF-C66C-06019F053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B58588-2504-4B74-8A57-25B81D65BC59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40D28AF-C188-DA06-49F1-8B9CD9158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CB312FA-5BFE-E601-07C8-10F657D8D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13317" name="Footer Placeholder 1">
            <a:extLst>
              <a:ext uri="{FF2B5EF4-FFF2-40B4-BE49-F238E27FC236}">
                <a16:creationId xmlns:a16="http://schemas.microsoft.com/office/drawing/2014/main" id="{7D90A545-3B52-30CD-B2A7-2CB21FE2E5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3C8975-2196-FD13-1F25-73AD3F463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B2FFB-9298-4A03-BAED-AD0B0D67A081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049F2E4-377C-78A0-D77F-03B46A6E7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082E3D7-5FF0-BA48-63EA-A9059203A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 dirty="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 sz="900" b="1" dirty="0">
              <a:latin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15365" name="Footer Placeholder 1">
            <a:extLst>
              <a:ext uri="{FF2B5EF4-FFF2-40B4-BE49-F238E27FC236}">
                <a16:creationId xmlns:a16="http://schemas.microsoft.com/office/drawing/2014/main" id="{52283E51-2F05-CDDD-E885-CF282AC08E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B3525FD-5B6C-40E1-31C2-42ECFDEDA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8CC6C6-C383-4BDB-AF96-2E9101FBC56A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3B12EEA-8AAA-232E-BE5B-02DF39BED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A3CEE53-36D0-2D87-BF2D-8F4D8D0F5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17413" name="Footer Placeholder 1">
            <a:extLst>
              <a:ext uri="{FF2B5EF4-FFF2-40B4-BE49-F238E27FC236}">
                <a16:creationId xmlns:a16="http://schemas.microsoft.com/office/drawing/2014/main" id="{E01396F9-1F0C-C1E4-E0EF-8C7A9727A0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B3525FD-5B6C-40E1-31C2-42ECFDEDA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8CC6C6-C383-4BDB-AF96-2E9101FBC56A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3B12EEA-8AAA-232E-BE5B-02DF39BED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A3CEE53-36D0-2D87-BF2D-8F4D8D0F5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17413" name="Footer Placeholder 1">
            <a:extLst>
              <a:ext uri="{FF2B5EF4-FFF2-40B4-BE49-F238E27FC236}">
                <a16:creationId xmlns:a16="http://schemas.microsoft.com/office/drawing/2014/main" id="{E01396F9-1F0C-C1E4-E0EF-8C7A9727A0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70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0BF76C8-4C51-DA07-B486-C1EA2398D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AECF09-D624-4997-B9F6-13E5FA887521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072A7D1-0270-0C05-C164-13C83B831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996C5B7-E7A0-2D2C-DB37-CD48631B8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 sz="900" b="1">
              <a:latin typeface="Arial" panose="020B0604020202020204" pitchFamily="34" charset="0"/>
            </a:endParaRPr>
          </a:p>
          <a:p>
            <a:endParaRPr lang="en-US" altLang="en-US"/>
          </a:p>
        </p:txBody>
      </p:sp>
      <p:sp>
        <p:nvSpPr>
          <p:cNvPr id="19461" name="Footer Placeholder 1">
            <a:extLst>
              <a:ext uri="{FF2B5EF4-FFF2-40B4-BE49-F238E27FC236}">
                <a16:creationId xmlns:a16="http://schemas.microsoft.com/office/drawing/2014/main" id="{571A0B75-88E8-D50E-9924-A81E6739EF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DB54F31-5A99-9B41-86B7-B728846930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BF54CE-F401-4F9D-99CA-74BD29807E7F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62745B2-AB18-2CB7-2FB4-7BC93ED7A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3B741E1-EC64-065A-66F5-0CC62F088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9" name="Footer Placeholder 1">
            <a:extLst>
              <a:ext uri="{FF2B5EF4-FFF2-40B4-BE49-F238E27FC236}">
                <a16:creationId xmlns:a16="http://schemas.microsoft.com/office/drawing/2014/main" id="{71D25B6B-06A5-67A3-42CE-A60E23BD47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52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43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60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3657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528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3657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86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3657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5784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365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308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16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8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6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50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99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71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15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1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AB019FDD-3526-8B2C-6A0E-A3A7AEAE8BB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B2222DA9-CBED-9CC5-7DEA-B3781D440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D7D2396-AB22-AEC3-A740-88A914C81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Box 1">
            <a:extLst>
              <a:ext uri="{FF2B5EF4-FFF2-40B4-BE49-F238E27FC236}">
                <a16:creationId xmlns:a16="http://schemas.microsoft.com/office/drawing/2014/main" id="{44DA074F-4D70-311A-54B9-3D2671F10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71088" y="6300788"/>
            <a:ext cx="849312" cy="404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20000"/>
              </a:spcBef>
              <a:defRPr/>
            </a:pPr>
            <a:fld id="{560EDF03-64F7-4EFE-9530-87ACDF36AA18}" type="slidenum">
              <a:rPr lang="en-US" altLang="en-US" sz="1800" smtClean="0"/>
              <a:pPr algn="ctr">
                <a:lnSpc>
                  <a:spcPct val="200000"/>
                </a:lnSpc>
                <a:spcBef>
                  <a:spcPct val="20000"/>
                </a:spcBef>
                <a:defRPr/>
              </a:pPr>
              <a:t>‹#›</a:t>
            </a:fld>
            <a:endParaRPr lang="en-US" altLang="en-US" sz="2000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4236/msa.2014.5806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hyperlink" Target="https://doi.org/10.4236/msa.2014.58062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980661A-1A93-001F-56DF-635578262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12192000" cy="914400"/>
          </a:xfrm>
        </p:spPr>
        <p:txBody>
          <a:bodyPr/>
          <a:lstStyle/>
          <a:p>
            <a:r>
              <a:rPr lang="en-US" altLang="en-US" dirty="0"/>
              <a:t>CONSTITUTIVE LAW SELECTION FOR FINITE ELEMENT MODELING OF INCREMENTAL ROTARY FORMING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98D27D-E99E-E147-A818-BF7862CF1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4038600"/>
            <a:ext cx="7772400" cy="13890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dirty="0"/>
              <a:t>Elizabeth Urig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/>
              <a:t>Analytical Mechanics Associates, Inc &amp;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/>
              <a:t>University of Virginia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0B44-52AD-437E-7BC1-7848010F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242"/>
            <a:ext cx="10515600" cy="1325563"/>
          </a:xfrm>
        </p:spPr>
        <p:txBody>
          <a:bodyPr/>
          <a:lstStyle/>
          <a:p>
            <a:r>
              <a:rPr lang="en-US" dirty="0"/>
              <a:t>MTS Inputs and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BDD23-01F5-6BD3-A516-8ACF6C3B2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7800"/>
                <a:ext cx="6608470" cy="4595336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/>
                  <a:t>Inputs:  </a:t>
                </a:r>
                <a:r>
                  <a:rPr lang="en-US" sz="2800" dirty="0"/>
                  <a:t>True stress-strain curves of various temperatures and strain rates</a:t>
                </a:r>
              </a:p>
              <a:p>
                <a:r>
                  <a:rPr lang="en-US" sz="2800" b="1" dirty="0"/>
                  <a:t>Outputs: </a:t>
                </a:r>
                <a:r>
                  <a:rPr lang="en-US" sz="2800" dirty="0"/>
                  <a:t>Voce stress master curve and hardening master curve</a:t>
                </a:r>
              </a:p>
              <a:p>
                <a:r>
                  <a:rPr lang="en-US" sz="2800" b="1" dirty="0"/>
                  <a:t>Prediction: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b="1" dirty="0"/>
                  <a:t>Intermediates: </a:t>
                </a:r>
                <a:r>
                  <a:rPr lang="en-US" sz="2800" dirty="0" err="1"/>
                  <a:t>Athermal</a:t>
                </a:r>
                <a:r>
                  <a:rPr lang="en-US" sz="2800" dirty="0"/>
                  <a:t> stress, Temperature dependent shear modulus, individual hardening curves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BDD23-01F5-6BD3-A516-8ACF6C3B2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7800"/>
                <a:ext cx="6608470" cy="4595336"/>
              </a:xfrm>
              <a:blipFill>
                <a:blip r:embed="rId2"/>
                <a:stretch>
                  <a:fillRect l="-1661" t="-1461" r="-3229" b="-4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924959-E06A-3252-5E52-4B90FCB3315F}"/>
                  </a:ext>
                </a:extLst>
              </p:cNvPr>
              <p:cNvSpPr txBox="1"/>
              <p:nvPr/>
            </p:nvSpPr>
            <p:spPr>
              <a:xfrm>
                <a:off x="8610600" y="1807130"/>
                <a:ext cx="1848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en-US" sz="18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924959-E06A-3252-5E52-4B90FCB33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807130"/>
                <a:ext cx="1848903" cy="276999"/>
              </a:xfrm>
              <a:prstGeom prst="rect">
                <a:avLst/>
              </a:prstGeom>
              <a:blipFill>
                <a:blip r:embed="rId3"/>
                <a:stretch>
                  <a:fillRect l="-1320" t="-23913" r="-1881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40BCDF-3771-C0FF-FDAB-725DB6967AAD}"/>
                  </a:ext>
                </a:extLst>
              </p:cNvPr>
              <p:cNvSpPr txBox="1"/>
              <p:nvPr/>
            </p:nvSpPr>
            <p:spPr>
              <a:xfrm>
                <a:off x="8002322" y="3809901"/>
                <a:ext cx="3065455" cy="927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baseline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800" b="0" i="1" baseline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baseline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̇"/>
                              <m:ctrlPr>
                                <a:rPr lang="en-US" sz="1800" b="0" i="1" baseline="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baseline="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800" b="0" i="1" baseline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baseline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b="0" i="1" baseline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baseline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baseline="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baseline="0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0" i="1" baseline="0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baseline="0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1800" b="0" i="1" baseline="0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baseline="0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num>
                                        <m:den>
                                          <m:r>
                                            <a:rPr lang="en-US" sz="1800" b="0" i="1" baseline="0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US" sz="1800" b="0" i="1" baseline="0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baseline="0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b="0" i="1" baseline="0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800" b="0" i="1" baseline="0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acc>
                                                    <m:accPr>
                                                      <m:chr m:val="̇"/>
                                                      <m:ctrlPr>
                                                        <a:rPr lang="en-US" sz="1800" b="0" i="1" baseline="0" dirty="0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800" b="0" i="1" baseline="0" dirty="0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800" b="0" i="1" baseline="0" dirty="0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𝜖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800" b="0" i="1" baseline="0" dirty="0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0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acc>
                                                </m:num>
                                                <m:den>
                                                  <m:acc>
                                                    <m:accPr>
                                                      <m:chr m:val="̇"/>
                                                      <m:ctrlPr>
                                                        <a:rPr lang="en-US" sz="1800" b="0" i="1" baseline="0" dirty="0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1800" b="0" i="1" baseline="0" dirty="0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𝜖</m:t>
                                                      </m:r>
                                                    </m:e>
                                                  </m:acc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800" b="0" i="1" baseline="0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baseline="0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baseline="0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800" b="0" i="1" baseline="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baseline="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b="0" baseline="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40BCDF-3771-C0FF-FDAB-725DB696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322" y="3809901"/>
                <a:ext cx="3065455" cy="927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F89BA0-326A-79DF-0015-0EBB9E0E8399}"/>
                  </a:ext>
                </a:extLst>
              </p:cNvPr>
              <p:cNvSpPr txBox="1"/>
              <p:nvPr/>
            </p:nvSpPr>
            <p:spPr>
              <a:xfrm>
                <a:off x="8340747" y="3136377"/>
                <a:ext cx="247022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d>
                        <m:dPr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0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800" b="0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800" b="0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acc>
                                  <m: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8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F89BA0-326A-79DF-0015-0EBB9E0E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47" y="3136377"/>
                <a:ext cx="2470228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7D5480-95CE-8BE3-3A41-842444C8D5B6}"/>
                  </a:ext>
                </a:extLst>
              </p:cNvPr>
              <p:cNvSpPr txBox="1"/>
              <p:nvPr/>
            </p:nvSpPr>
            <p:spPr>
              <a:xfrm>
                <a:off x="8137938" y="2351310"/>
                <a:ext cx="2794226" cy="570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18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f>
                        <m:fPr>
                          <m:ctrlP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7D5480-95CE-8BE3-3A41-842444C8D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938" y="2351310"/>
                <a:ext cx="2794226" cy="570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386A11D5-D817-8233-6F49-975938290F46}"/>
              </a:ext>
            </a:extLst>
          </p:cNvPr>
          <p:cNvSpPr/>
          <p:nvPr/>
        </p:nvSpPr>
        <p:spPr>
          <a:xfrm rot="5400000">
            <a:off x="8340747" y="4781848"/>
            <a:ext cx="433633" cy="433633"/>
          </a:xfrm>
          <a:prstGeom prst="bentUpArrow">
            <a:avLst>
              <a:gd name="adj1" fmla="val 5435"/>
              <a:gd name="adj2" fmla="val 16304"/>
              <a:gd name="adj3" fmla="val 25000"/>
            </a:avLst>
          </a:prstGeom>
          <a:solidFill>
            <a:schemeClr val="accent3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F6D8B-05D5-0196-45AF-144E9CDCC5BA}"/>
              </a:ext>
            </a:extLst>
          </p:cNvPr>
          <p:cNvSpPr txBox="1"/>
          <p:nvPr/>
        </p:nvSpPr>
        <p:spPr>
          <a:xfrm>
            <a:off x="8881592" y="4837844"/>
            <a:ext cx="2953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baseline="0" dirty="0">
                <a:solidFill>
                  <a:prstClr val="black"/>
                </a:solidFill>
                <a:latin typeface="Calibri" panose="020F0502020204030204"/>
              </a:rPr>
              <a:t>Short-range obstacles: Glide resistance and free energy required to overcome and obstacle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BF590-6C09-713A-4703-04A7355B7491}"/>
              </a:ext>
            </a:extLst>
          </p:cNvPr>
          <p:cNvSpPr txBox="1"/>
          <p:nvPr/>
        </p:nvSpPr>
        <p:spPr>
          <a:xfrm>
            <a:off x="0" y="6072912"/>
            <a:ext cx="116969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</a:rPr>
              <a:t>Follansbee, Paul S. </a:t>
            </a:r>
            <a:r>
              <a:rPr lang="en-US" sz="1200" i="1" dirty="0">
                <a:solidFill>
                  <a:schemeClr val="bg2"/>
                </a:solidFill>
                <a:effectLst/>
              </a:rPr>
              <a:t>Fundamentals of Strength: Principles, Experiment, and Applications of an Internal State Variable Constitutive Formulation</a:t>
            </a:r>
            <a:r>
              <a:rPr lang="en-US" sz="1200" dirty="0">
                <a:solidFill>
                  <a:schemeClr val="bg2"/>
                </a:solidFill>
                <a:effectLst/>
              </a:rPr>
              <a:t>. Hoboken: Wiley [</a:t>
            </a:r>
            <a:r>
              <a:rPr lang="en-US" sz="1200" dirty="0" err="1">
                <a:solidFill>
                  <a:schemeClr val="bg2"/>
                </a:solidFill>
                <a:effectLst/>
              </a:rPr>
              <a:t>u.a.</a:t>
            </a:r>
            <a:r>
              <a:rPr lang="en-US" sz="1200" dirty="0">
                <a:solidFill>
                  <a:schemeClr val="bg2"/>
                </a:solidFill>
                <a:effectLst/>
              </a:rPr>
              <a:t>], 2014.</a:t>
            </a:r>
          </a:p>
        </p:txBody>
      </p:sp>
    </p:spTree>
    <p:extLst>
      <p:ext uri="{BB962C8B-B14F-4D97-AF65-F5344CB8AC3E}">
        <p14:creationId xmlns:p14="http://schemas.microsoft.com/office/powerpoint/2010/main" val="423620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C1361D9-4FAA-0BB9-C296-C26DE213F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5613"/>
            <a:ext cx="10972800" cy="687387"/>
          </a:xfrm>
        </p:spPr>
        <p:txBody>
          <a:bodyPr/>
          <a:lstStyle/>
          <a:p>
            <a:r>
              <a:rPr lang="en-US" altLang="en-US" sz="3600" dirty="0"/>
              <a:t>Monotonic Stress Strain Curve Comparison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5A76DBE-EA7B-7516-52A8-272D4DD638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4800600" cy="4495800"/>
          </a:xfrm>
        </p:spPr>
        <p:txBody>
          <a:bodyPr/>
          <a:lstStyle/>
          <a:p>
            <a:r>
              <a:rPr lang="en-US" altLang="en-US" sz="2400" dirty="0" err="1"/>
              <a:t>Hollomon</a:t>
            </a:r>
            <a:r>
              <a:rPr lang="en-US" altLang="en-US" sz="2400" dirty="0"/>
              <a:t> most closely follows the red experimental line</a:t>
            </a:r>
          </a:p>
          <a:p>
            <a:r>
              <a:rPr lang="en-US" altLang="en-US" sz="2400" dirty="0"/>
              <a:t>Though MTS is slightly underpredicting the flow stress at room temperature, good agreement with saturation stress globally (R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= 0.9607)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5BDC9-808C-601E-08C1-D15ADE015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24000"/>
            <a:ext cx="56388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F475675-5A96-D388-F5F5-7D38CD3B8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altLang="en-US" sz="3600" dirty="0"/>
              <a:t>Implementation of MTS in FEA (DEFORM)</a:t>
            </a:r>
          </a:p>
        </p:txBody>
      </p:sp>
      <p:pic>
        <p:nvPicPr>
          <p:cNvPr id="3" name="cyl">
            <a:hlinkClick r:id="" action="ppaction://media"/>
            <a:extLst>
              <a:ext uri="{FF2B5EF4-FFF2-40B4-BE49-F238E27FC236}">
                <a16:creationId xmlns:a16="http://schemas.microsoft.com/office/drawing/2014/main" id="{5230D5A8-B6C1-E307-177E-EB4F865043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9512" y="1371600"/>
            <a:ext cx="7452975" cy="41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F475675-5A96-D388-F5F5-7D38CD3B8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altLang="en-US" sz="3600" dirty="0"/>
              <a:t>Implementation of MTS in FEA (DEFORM)</a:t>
            </a:r>
          </a:p>
        </p:txBody>
      </p:sp>
      <p:pic>
        <p:nvPicPr>
          <p:cNvPr id="2" name="2DMTS">
            <a:hlinkClick r:id="" action="ppaction://media"/>
            <a:extLst>
              <a:ext uri="{FF2B5EF4-FFF2-40B4-BE49-F238E27FC236}">
                <a16:creationId xmlns:a16="http://schemas.microsoft.com/office/drawing/2014/main" id="{FC94338D-3191-1C82-E2FD-335310D281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1314" y="1447800"/>
            <a:ext cx="7529372" cy="42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6135616-C069-D9F8-6225-301CCFBA8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5613"/>
            <a:ext cx="10972800" cy="611187"/>
          </a:xfrm>
        </p:spPr>
        <p:txBody>
          <a:bodyPr/>
          <a:lstStyle/>
          <a:p>
            <a:r>
              <a:rPr lang="en-US" altLang="en-US" sz="3600" dirty="0"/>
              <a:t>Predicted Vertical Forces in 2D FEA Simulations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44213D3C-6AC5-2251-5B83-2E2859B6A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388" y="1295400"/>
            <a:ext cx="3641725" cy="449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tx1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1AC3DB4-8F62-DDBE-4756-220E87B10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b="3382"/>
          <a:stretch/>
        </p:blipFill>
        <p:spPr>
          <a:xfrm>
            <a:off x="9601200" y="2590800"/>
            <a:ext cx="1828956" cy="21336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0C510E-7792-A05D-65BF-342733496BBF}"/>
              </a:ext>
            </a:extLst>
          </p:cNvPr>
          <p:cNvCxnSpPr/>
          <p:nvPr/>
        </p:nvCxnSpPr>
        <p:spPr bwMode="auto">
          <a:xfrm flipV="1">
            <a:off x="10804769" y="2819400"/>
            <a:ext cx="0" cy="106680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5AAAC3B-3F73-9066-2FB5-EC61D9F1F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230" y="1295400"/>
            <a:ext cx="6596244" cy="49471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7519C511-F5D8-18A0-1EEA-708EF3A2C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260"/>
          <a:stretch/>
        </p:blipFill>
        <p:spPr>
          <a:xfrm>
            <a:off x="6943347" y="2038177"/>
            <a:ext cx="2895600" cy="34088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699BF0-3D24-840E-8A3F-DE466D33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5705"/>
            <a:ext cx="10363200" cy="1143000"/>
          </a:xfrm>
        </p:spPr>
        <p:txBody>
          <a:bodyPr/>
          <a:lstStyle/>
          <a:p>
            <a:r>
              <a:rPr lang="en-US" dirty="0"/>
              <a:t>Constitutive Model Comparison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8BA6270-84BD-DE44-7CBC-ED652DEE1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06"/>
          <a:stretch/>
        </p:blipFill>
        <p:spPr>
          <a:xfrm>
            <a:off x="2498622" y="2127451"/>
            <a:ext cx="2987964" cy="3408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285592-1FF4-ECBB-1D75-54EF940D4886}"/>
              </a:ext>
            </a:extLst>
          </p:cNvPr>
          <p:cNvSpPr txBox="1"/>
          <p:nvPr/>
        </p:nvSpPr>
        <p:spPr>
          <a:xfrm>
            <a:off x="6237941" y="1364670"/>
            <a:ext cx="3829975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dirty="0">
                <a:solidFill>
                  <a:schemeClr val="bg2"/>
                </a:solidFill>
              </a:rPr>
              <a:t>MTS: 15% error (10.5 </a:t>
            </a:r>
            <a:r>
              <a:rPr lang="en-US" dirty="0" err="1">
                <a:solidFill>
                  <a:schemeClr val="bg2"/>
                </a:solidFill>
              </a:rPr>
              <a:t>kN</a:t>
            </a:r>
            <a:r>
              <a:rPr lang="en-US" dirty="0">
                <a:solidFill>
                  <a:schemeClr val="bg2"/>
                </a:solidFill>
              </a:rPr>
              <a:t> to 9.12 </a:t>
            </a:r>
            <a:r>
              <a:rPr lang="en-US" dirty="0" err="1">
                <a:solidFill>
                  <a:schemeClr val="bg2"/>
                </a:solidFill>
              </a:rPr>
              <a:t>kN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F91B6-28EC-C2B8-1FCA-0360EEDD85F5}"/>
              </a:ext>
            </a:extLst>
          </p:cNvPr>
          <p:cNvSpPr txBox="1"/>
          <p:nvPr/>
        </p:nvSpPr>
        <p:spPr>
          <a:xfrm>
            <a:off x="2124084" y="1373174"/>
            <a:ext cx="3353540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dirty="0" err="1">
                <a:solidFill>
                  <a:schemeClr val="bg2"/>
                </a:solidFill>
              </a:rPr>
              <a:t>Hollomon</a:t>
            </a:r>
            <a:r>
              <a:rPr lang="en-US" dirty="0">
                <a:solidFill>
                  <a:schemeClr val="bg2"/>
                </a:solidFill>
              </a:rPr>
              <a:t>: 327% error (38.9 </a:t>
            </a:r>
            <a:r>
              <a:rPr lang="en-US" dirty="0" err="1">
                <a:solidFill>
                  <a:schemeClr val="bg2"/>
                </a:solidFill>
              </a:rPr>
              <a:t>kN</a:t>
            </a:r>
            <a:r>
              <a:rPr lang="en-US" dirty="0">
                <a:solidFill>
                  <a:schemeClr val="bg2"/>
                </a:solidFill>
              </a:rPr>
              <a:t> to 9.12 </a:t>
            </a:r>
            <a:r>
              <a:rPr lang="en-US" dirty="0" err="1">
                <a:solidFill>
                  <a:schemeClr val="bg2"/>
                </a:solidFill>
              </a:rPr>
              <a:t>kN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857F-40DB-7C4E-D360-02F1E100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F2E7-34AB-8DAF-7000-9B0A1037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108204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Oscillating loading conditions yield complex stress states of alternating tension and compression, mimicking low cycle fatigue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Leveraging a path-dependent constitutive model offers the ability to implement strain hardening and more accurate material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Implementation of the MTS constitutive model in a spin forming finite element model showed an improved accuracy of </a:t>
            </a:r>
            <a:r>
              <a:rPr lang="en-US" sz="2800" u="sng" dirty="0"/>
              <a:t>312%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40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1E58-C11F-82D7-EEAC-1E06E262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D23E-AFB4-4311-0FD4-5BE30CA5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103632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bg2"/>
                </a:solidFill>
                <a:effectLst/>
              </a:rPr>
              <a:t>Urig, Elizabeth, Karen Taminger, and Leonid Zhigilei. “Modeling Al-6061 Microstructural Evolution during Integrally Stiffened Cylinder Formation.” Presented at the 10th International Conference on Multiscale Materials Modeling, Baltimore, October 20, 2022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bg2"/>
                </a:solidFill>
                <a:effectLst/>
              </a:rPr>
              <a:t>“Experimental Flow Stress Data.” Battelle Technical Report 16, pp B-11, November 1982.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bg2"/>
                </a:solidFill>
                <a:effectLst/>
              </a:rPr>
              <a:t>Follansbee, Paul S. “On the Definition of State Variables for an Internal State Variable Constitutive Model Describing Metal Deformation.” </a:t>
            </a:r>
            <a:r>
              <a:rPr lang="en-US" sz="1800" i="1" dirty="0">
                <a:solidFill>
                  <a:schemeClr val="bg2"/>
                </a:solidFill>
                <a:effectLst/>
              </a:rPr>
              <a:t>Materials Sciences and Applications</a:t>
            </a:r>
            <a:r>
              <a:rPr lang="en-US" sz="1800" dirty="0">
                <a:solidFill>
                  <a:schemeClr val="bg2"/>
                </a:solidFill>
                <a:effectLst/>
              </a:rPr>
              <a:t> 2014 (June 20, 2014). </a:t>
            </a:r>
            <a:r>
              <a:rPr lang="en-US" sz="1800" dirty="0">
                <a:solidFill>
                  <a:schemeClr val="bg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https://doi.org/10.4236/msa.2014.58062</a:t>
            </a:r>
            <a:r>
              <a:rPr lang="en-US" sz="1800" dirty="0">
                <a:solidFill>
                  <a:schemeClr val="bg2"/>
                </a:solidFill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bg2"/>
                </a:solidFill>
                <a:effectLst/>
              </a:rPr>
              <a:t>Kuykendall, Katherine Lynn. “An Evaluation of Constitutive Laws and Their Ability to Predict Flow Stress over Large Variations in Temperature, Strain, and Strain Rate Characteristic of Friction Stir Welding,” n.d.</a:t>
            </a:r>
            <a:endParaRPr lang="en-US" sz="1800" b="0" dirty="0">
              <a:solidFill>
                <a:schemeClr val="bg2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bg2"/>
                </a:solidFill>
                <a:effectLst/>
              </a:rPr>
              <a:t>Follansbee, Paul S. </a:t>
            </a:r>
            <a:r>
              <a:rPr lang="en-US" sz="1800" i="1" dirty="0">
                <a:solidFill>
                  <a:schemeClr val="bg2"/>
                </a:solidFill>
                <a:effectLst/>
              </a:rPr>
              <a:t>Fundamentals of Strength: Principles, Experiment, and Applications of an Internal State Variable Constitutive Formulation</a:t>
            </a:r>
            <a:r>
              <a:rPr lang="en-US" sz="1800" dirty="0">
                <a:solidFill>
                  <a:schemeClr val="bg2"/>
                </a:solidFill>
                <a:effectLst/>
              </a:rPr>
              <a:t>. Hoboken: Wiley [</a:t>
            </a:r>
            <a:r>
              <a:rPr lang="en-US" sz="1800" dirty="0" err="1">
                <a:solidFill>
                  <a:schemeClr val="bg2"/>
                </a:solidFill>
                <a:effectLst/>
              </a:rPr>
              <a:t>u.a.</a:t>
            </a:r>
            <a:r>
              <a:rPr lang="en-US" sz="1800" dirty="0">
                <a:solidFill>
                  <a:schemeClr val="bg2"/>
                </a:solidFill>
                <a:effectLst/>
              </a:rPr>
              <a:t>], 2014.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288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3BBC-A341-25A9-3DF6-92168CF4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to 3D Vertical Load Conversion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91DF5E-C257-30C3-F0B6-3540B99BD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926" y="2517229"/>
            <a:ext cx="4472325" cy="2645137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A32EFB1C-E494-9464-2392-B25D70C6B1B9}"/>
              </a:ext>
            </a:extLst>
          </p:cNvPr>
          <p:cNvSpPr/>
          <p:nvPr/>
        </p:nvSpPr>
        <p:spPr bwMode="auto">
          <a:xfrm>
            <a:off x="4374471" y="2408809"/>
            <a:ext cx="2743200" cy="2743200"/>
          </a:xfrm>
          <a:prstGeom prst="donut">
            <a:avLst>
              <a:gd name="adj" fmla="val 31796"/>
            </a:avLst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AA6472E0-C9A5-3BAD-5F95-8464DF0C82F5}"/>
              </a:ext>
            </a:extLst>
          </p:cNvPr>
          <p:cNvSpPr/>
          <p:nvPr/>
        </p:nvSpPr>
        <p:spPr bwMode="auto">
          <a:xfrm>
            <a:off x="4603071" y="2637409"/>
            <a:ext cx="2286000" cy="2286000"/>
          </a:xfrm>
          <a:prstGeom prst="blockArc">
            <a:avLst>
              <a:gd name="adj1" fmla="val 10800000"/>
              <a:gd name="adj2" fmla="val 63094"/>
              <a:gd name="adj3" fmla="val 4151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AD3BBB00-8484-F3DE-11FB-DD6108757682}"/>
              </a:ext>
            </a:extLst>
          </p:cNvPr>
          <p:cNvSpPr/>
          <p:nvPr/>
        </p:nvSpPr>
        <p:spPr bwMode="auto">
          <a:xfrm rot="10800000">
            <a:off x="4603071" y="2637409"/>
            <a:ext cx="2286000" cy="2286000"/>
          </a:xfrm>
          <a:prstGeom prst="blockArc">
            <a:avLst>
              <a:gd name="adj1" fmla="val 10800000"/>
              <a:gd name="adj2" fmla="val 63094"/>
              <a:gd name="adj3" fmla="val 4151"/>
            </a:avLst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E1F41C-6985-26C7-683B-3EAD4118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049262"/>
            <a:ext cx="43815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7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8BAC-D761-CBF3-CBF0-2D7DDC6B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21" y="221121"/>
            <a:ext cx="10363200" cy="1143000"/>
          </a:xfrm>
        </p:spPr>
        <p:txBody>
          <a:bodyPr/>
          <a:lstStyle/>
          <a:p>
            <a:r>
              <a:rPr lang="en-US" sz="3600" dirty="0"/>
              <a:t>MTS Constants for Al 6061-O</a:t>
            </a:r>
          </a:p>
        </p:txBody>
      </p:sp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id="{527174D8-9327-B1C7-8EE9-556002872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37" y="1778491"/>
            <a:ext cx="5801784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4F78E-2739-7020-917D-DA18DB2A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F6E0F7-51F6-4D0D-8C26-F7D9230ABBB7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61754C8-5AA5-2449-CC9C-867D67E688B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3157454"/>
                  </p:ext>
                </p:extLst>
              </p:nvPr>
            </p:nvGraphicFramePr>
            <p:xfrm>
              <a:off x="1500929" y="1690688"/>
              <a:ext cx="3171738" cy="4317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3272">
                      <a:extLst>
                        <a:ext uri="{9D8B030D-6E8A-4147-A177-3AD203B41FA5}">
                          <a16:colId xmlns:a16="http://schemas.microsoft.com/office/drawing/2014/main" val="947125735"/>
                        </a:ext>
                      </a:extLst>
                    </a:gridCol>
                    <a:gridCol w="1778466">
                      <a:extLst>
                        <a:ext uri="{9D8B030D-6E8A-4147-A177-3AD203B41FA5}">
                          <a16:colId xmlns:a16="http://schemas.microsoft.com/office/drawing/2014/main" val="17348698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Value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95287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rgbClr val="FFDE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415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2.86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−10 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3037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1.380649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27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u="none" strike="noStrike" kern="1200" baseline="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u="none" strike="noStrike" kern="1200" baseline="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u="none" strike="noStrike" kern="1200" baseline="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b="0" i="1" u="none" strike="noStrike" kern="1200" baseline="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u="none" strike="noStrike" kern="1200" baseline="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800" b="0" i="1" u="none" strike="noStrike" kern="1200" baseline="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1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b="0" i="0" u="none" strike="noStrike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842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5.682 MPa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7111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00807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q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03109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0.0947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5354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0.0136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630950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61754C8-5AA5-2449-CC9C-867D67E688B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3157454"/>
                  </p:ext>
                </p:extLst>
              </p:nvPr>
            </p:nvGraphicFramePr>
            <p:xfrm>
              <a:off x="1500929" y="1690688"/>
              <a:ext cx="3171738" cy="4317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3272">
                      <a:extLst>
                        <a:ext uri="{9D8B030D-6E8A-4147-A177-3AD203B41FA5}">
                          <a16:colId xmlns:a16="http://schemas.microsoft.com/office/drawing/2014/main" val="947125735"/>
                        </a:ext>
                      </a:extLst>
                    </a:gridCol>
                    <a:gridCol w="1778466">
                      <a:extLst>
                        <a:ext uri="{9D8B030D-6E8A-4147-A177-3AD203B41FA5}">
                          <a16:colId xmlns:a16="http://schemas.microsoft.com/office/drawing/2014/main" val="17348698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Value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9528731"/>
                      </a:ext>
                    </a:extLst>
                  </a:tr>
                  <a:tr h="745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7" t="-54098" r="-129258" b="-4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767" t="-54098" r="-1370" b="-4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415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7" t="-308197" r="-129258" b="-7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767" t="-308197" r="-1370" b="-7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3037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767" t="-408197" r="-1370" b="-6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27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7" t="-508197" r="-129258" b="-5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767" t="-508197" r="-1370" b="-5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5842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7" t="-608197" r="-129258" b="-4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5.682 MPa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7111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00807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q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03109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7" t="-908197" r="-129258" b="-1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767" t="-908197" r="-1370" b="-1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5354744"/>
                      </a:ext>
                    </a:extLst>
                  </a:tr>
                  <a:tr h="605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7" t="-621212" r="-129258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767" t="-621212" r="-1370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0950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5EF4020-76ED-7091-FFE9-5A9D473CE03D}"/>
              </a:ext>
            </a:extLst>
          </p:cNvPr>
          <p:cNvSpPr/>
          <p:nvPr/>
        </p:nvSpPr>
        <p:spPr>
          <a:xfrm>
            <a:off x="8462865" y="2108719"/>
            <a:ext cx="606490" cy="33762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432DBA7-1E92-80E9-587F-A367F1569ADE}"/>
              </a:ext>
            </a:extLst>
          </p:cNvPr>
          <p:cNvSpPr/>
          <p:nvPr/>
        </p:nvSpPr>
        <p:spPr>
          <a:xfrm>
            <a:off x="6209699" y="2092751"/>
            <a:ext cx="4499150" cy="3544478"/>
          </a:xfrm>
          <a:custGeom>
            <a:avLst/>
            <a:gdLst>
              <a:gd name="connsiteX0" fmla="*/ 11992 w 4499150"/>
              <a:gd name="connsiteY0" fmla="*/ 3535051 h 3544478"/>
              <a:gd name="connsiteX1" fmla="*/ 2114169 w 4499150"/>
              <a:gd name="connsiteY1" fmla="*/ 3544478 h 3544478"/>
              <a:gd name="connsiteX2" fmla="*/ 2840033 w 4499150"/>
              <a:gd name="connsiteY2" fmla="*/ 3403076 h 3544478"/>
              <a:gd name="connsiteX3" fmla="*/ 3688445 w 4499150"/>
              <a:gd name="connsiteY3" fmla="*/ 3016577 h 3544478"/>
              <a:gd name="connsiteX4" fmla="*/ 4037237 w 4499150"/>
              <a:gd name="connsiteY4" fmla="*/ 2828041 h 3544478"/>
              <a:gd name="connsiteX5" fmla="*/ 4433163 w 4499150"/>
              <a:gd name="connsiteY5" fmla="*/ 2507529 h 3544478"/>
              <a:gd name="connsiteX6" fmla="*/ 4499150 w 4499150"/>
              <a:gd name="connsiteY6" fmla="*/ 2432115 h 3544478"/>
              <a:gd name="connsiteX7" fmla="*/ 4499150 w 4499150"/>
              <a:gd name="connsiteY7" fmla="*/ 9426 h 3544478"/>
              <a:gd name="connsiteX8" fmla="*/ 2255571 w 4499150"/>
              <a:gd name="connsiteY8" fmla="*/ 0 h 3544478"/>
              <a:gd name="connsiteX9" fmla="*/ 1859645 w 4499150"/>
              <a:gd name="connsiteY9" fmla="*/ 207389 h 3544478"/>
              <a:gd name="connsiteX10" fmla="*/ 1397732 w 4499150"/>
              <a:gd name="connsiteY10" fmla="*/ 461913 h 3544478"/>
              <a:gd name="connsiteX11" fmla="*/ 389064 w 4499150"/>
              <a:gd name="connsiteY11" fmla="*/ 961534 h 3544478"/>
              <a:gd name="connsiteX12" fmla="*/ 2565 w 4499150"/>
              <a:gd name="connsiteY12" fmla="*/ 1112362 h 3544478"/>
              <a:gd name="connsiteX13" fmla="*/ 11992 w 4499150"/>
              <a:gd name="connsiteY13" fmla="*/ 3535051 h 354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99150" h="3544478">
                <a:moveTo>
                  <a:pt x="11992" y="3535051"/>
                </a:moveTo>
                <a:lnTo>
                  <a:pt x="2114169" y="3544478"/>
                </a:lnTo>
                <a:lnTo>
                  <a:pt x="2840033" y="3403076"/>
                </a:lnTo>
                <a:lnTo>
                  <a:pt x="3688445" y="3016577"/>
                </a:lnTo>
                <a:lnTo>
                  <a:pt x="4037237" y="2828041"/>
                </a:lnTo>
                <a:lnTo>
                  <a:pt x="4433163" y="2507529"/>
                </a:lnTo>
                <a:lnTo>
                  <a:pt x="4499150" y="2432115"/>
                </a:lnTo>
                <a:lnTo>
                  <a:pt x="4499150" y="9426"/>
                </a:lnTo>
                <a:lnTo>
                  <a:pt x="2255571" y="0"/>
                </a:lnTo>
                <a:lnTo>
                  <a:pt x="1859645" y="207389"/>
                </a:lnTo>
                <a:lnTo>
                  <a:pt x="1397732" y="461913"/>
                </a:lnTo>
                <a:lnTo>
                  <a:pt x="389064" y="961534"/>
                </a:lnTo>
                <a:lnTo>
                  <a:pt x="2565" y="1112362"/>
                </a:lnTo>
                <a:cubicBezTo>
                  <a:pt x="-577" y="1913640"/>
                  <a:pt x="-3720" y="2714919"/>
                  <a:pt x="11992" y="3535051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FD2A50C-46D4-E8FF-7AFD-7E49F40D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455613"/>
            <a:ext cx="10956925" cy="611187"/>
          </a:xfrm>
        </p:spPr>
        <p:txBody>
          <a:bodyPr/>
          <a:lstStyle/>
          <a:p>
            <a:r>
              <a:rPr lang="en-US" altLang="en-US" sz="3600" dirty="0"/>
              <a:t>About the Presenter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A30DE91-546F-6849-9B01-73D1E65B8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5475" y="1219200"/>
            <a:ext cx="11261725" cy="449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/>
              <a:t>Elizabeth Urig, Senior Materials Engineer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MS in Materials and Science Engineering, University of Virginia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Interests: Computational Materials, Advanced Manufacturing, Metallurgy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Co-authors: David Stegall, NASA Langley Research Center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400" dirty="0"/>
              <a:t>		    Leonid Zhigilei, University of Virginia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Collaborators: Cecilia Mulvaney (Tues 9:20am, Center St Room B&amp;C)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400" dirty="0"/>
              <a:t>		        Andrew </a:t>
            </a:r>
            <a:r>
              <a:rPr lang="en-US" altLang="en-US" sz="2400" dirty="0" err="1"/>
              <a:t>Boddorff</a:t>
            </a:r>
            <a:r>
              <a:rPr lang="en-US" altLang="en-US" sz="2400" dirty="0"/>
              <a:t> (Wed 5pm, Center St Room B&amp;C)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Work conducted under the </a:t>
            </a:r>
            <a:r>
              <a:rPr lang="en-US" sz="2400" dirty="0"/>
              <a:t>Advanced Air Transport Technology (AATT) project (RSES Contract: 80LARC23DA003)</a:t>
            </a:r>
            <a:endParaRPr lang="en-US" altLang="en-US" sz="2400" dirty="0"/>
          </a:p>
          <a:p>
            <a:pPr>
              <a:lnSpc>
                <a:spcPct val="120000"/>
              </a:lnSpc>
            </a:pPr>
            <a:r>
              <a:rPr lang="en-US" altLang="en-US" sz="2400" dirty="0"/>
              <a:t>elizabeth.d.urig@nasa.gov</a:t>
            </a:r>
          </a:p>
        </p:txBody>
      </p:sp>
      <p:pic>
        <p:nvPicPr>
          <p:cNvPr id="1026" name="Picture 2" descr="Customer Story with Analytical Mechanics Associates | Leapsome">
            <a:extLst>
              <a:ext uri="{FF2B5EF4-FFF2-40B4-BE49-F238E27FC236}">
                <a16:creationId xmlns:a16="http://schemas.microsoft.com/office/drawing/2014/main" id="{7BA9A05C-8F03-570B-4992-209CFA43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18" y="5434686"/>
            <a:ext cx="2109788" cy="8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Virginia Logo and symbol, meaning, history, PNG, brand">
            <a:extLst>
              <a:ext uri="{FF2B5EF4-FFF2-40B4-BE49-F238E27FC236}">
                <a16:creationId xmlns:a16="http://schemas.microsoft.com/office/drawing/2014/main" id="{AA42FCB1-5672-3CAB-14D8-5937D2CC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275"/>
            <a:ext cx="17526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399D-22C4-BF09-C15E-BA617673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19" y="124557"/>
            <a:ext cx="10363200" cy="1143000"/>
          </a:xfrm>
        </p:spPr>
        <p:txBody>
          <a:bodyPr/>
          <a:lstStyle/>
          <a:p>
            <a:r>
              <a:rPr lang="en-US" dirty="0"/>
              <a:t>State Equation</a:t>
            </a:r>
          </a:p>
        </p:txBody>
      </p:sp>
      <p:pic>
        <p:nvPicPr>
          <p:cNvPr id="22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011A7D7D-7420-3F78-94D0-7250629B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32" y="1687727"/>
            <a:ext cx="5228233" cy="3921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C5972914-C5D9-A7C1-A23A-A8445536AE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032" y="1512395"/>
                <a:ext cx="5191127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Temperature, strain rate are inputs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Burgers vector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Boltzmann constant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𝜖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are all material constants from literature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𝜇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determined from literature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 of best fit will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intercept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C5972914-C5D9-A7C1-A23A-A8445536A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2" y="1512395"/>
                <a:ext cx="5191127" cy="4351338"/>
              </a:xfrm>
              <a:prstGeom prst="rect">
                <a:avLst/>
              </a:prstGeom>
              <a:blipFill>
                <a:blip r:embed="rId3"/>
                <a:stretch>
                  <a:fillRect l="-2115" t="-2241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D607F5-26F3-AA70-7120-DECA23726939}"/>
                  </a:ext>
                </a:extLst>
              </p:cNvPr>
              <p:cNvSpPr txBox="1"/>
              <p:nvPr/>
            </p:nvSpPr>
            <p:spPr>
              <a:xfrm>
                <a:off x="8281773" y="582973"/>
                <a:ext cx="3408946" cy="927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baseline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800" b="0" i="1" baseline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baseline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̇"/>
                              <m:ctrlPr>
                                <a:rPr lang="en-US" sz="1800" b="0" i="1" baseline="0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baseline="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800" b="0" i="1" baseline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baseline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b="0" i="1" baseline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baseline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baseline="0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baseline="0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0" i="1" baseline="0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baseline="0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1800" b="0" i="1" baseline="0" dirty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baseline="0" dirty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b="0" i="1" baseline="0" dirty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baseline="0" dirty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baseline="0" dirty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 baseline="0" dirty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800" b="0" i="1" baseline="0" dirty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 baseline="0" dirty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baseline="0" dirty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US" sz="1800" b="0" i="1" baseline="0" dirty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baseline="0" dirty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b="0" i="1" baseline="0" dirty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800" b="0" i="1" baseline="0" dirty="0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acc>
                                                    <m:accPr>
                                                      <m:chr m:val="̇"/>
                                                      <m:ctrlPr>
                                                        <a:rPr lang="en-US" sz="1800" b="0" i="1" baseline="0" dirty="0" smtClean="0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800" b="0" i="1" baseline="0" dirty="0" smtClean="0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800" b="0" i="1" baseline="0" dirty="0" smtClean="0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𝜖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800" b="0" i="1" baseline="0" dirty="0" smtClean="0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0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acc>
                                                </m:num>
                                                <m:den>
                                                  <m:acc>
                                                    <m:accPr>
                                                      <m:chr m:val="̇"/>
                                                      <m:ctrlPr>
                                                        <a:rPr lang="en-US" sz="1800" b="0" i="1" baseline="0" dirty="0" smtClean="0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1800" b="0" i="1" baseline="0" dirty="0" smtClean="0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𝜖</m:t>
                                                      </m:r>
                                                    </m:e>
                                                  </m:acc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800" b="0" i="1" baseline="0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baseline="0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baseline="0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800" b="0" i="1" baseline="0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baseline="0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b="0" baseline="0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D607F5-26F3-AA70-7120-DECA23726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773" y="582973"/>
                <a:ext cx="3408946" cy="927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999E20-87AA-A993-876B-A101FEC1A67F}"/>
                  </a:ext>
                </a:extLst>
              </p:cNvPr>
              <p:cNvSpPr txBox="1"/>
              <p:nvPr/>
            </p:nvSpPr>
            <p:spPr>
              <a:xfrm>
                <a:off x="8542090" y="5632991"/>
                <a:ext cx="2028038" cy="780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baseline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baseline="0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baseline="0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num>
                                <m:den>
                                  <m:r>
                                    <a:rPr lang="en-US" sz="1800" b="0" i="1" baseline="0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1800" b="0" i="1" baseline="0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baseline="0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800" b="0" i="1" baseline="0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sz="1800" b="0" i="1" baseline="0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baseline="0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800" b="0" i="1" baseline="0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func>
                                <m:funcPr>
                                  <m:ctrlPr>
                                    <a:rPr lang="en-US" sz="1800" b="0" i="1" baseline="0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baseline="0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baseline="0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b="0" i="1" baseline="0" dirty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sz="1800" b="0" i="1" baseline="0" dirty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b="0" i="1" baseline="0" dirty="0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 baseline="0" dirty="0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baseline="0" dirty="0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num>
                                        <m:den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sz="1800" b="0" i="1" baseline="0" dirty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b="0" i="1" baseline="0" dirty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1800" b="0" i="1" baseline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sz="18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999E20-87AA-A993-876B-A101FEC1A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090" y="5632991"/>
                <a:ext cx="2028038" cy="780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12D4E8-B3F1-CEF4-7A59-88115F1C566C}"/>
                  </a:ext>
                </a:extLst>
              </p:cNvPr>
              <p:cNvSpPr txBox="1"/>
              <p:nvPr/>
            </p:nvSpPr>
            <p:spPr>
              <a:xfrm>
                <a:off x="5590915" y="3186105"/>
                <a:ext cx="1205917" cy="780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baseline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1800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baseline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baseline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 baseline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1800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800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18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12D4E8-B3F1-CEF4-7A59-88115F1C5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915" y="3186105"/>
                <a:ext cx="1205917" cy="780535"/>
              </a:xfrm>
              <a:prstGeom prst="rect">
                <a:avLst/>
              </a:prstGeom>
              <a:blipFill>
                <a:blip r:embed="rId6"/>
                <a:stretch>
                  <a:fillRect r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9B9436D3-EC68-B540-6135-4CAF9E02F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334" y="5511810"/>
            <a:ext cx="6489498" cy="360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C4B1EA-3CCB-368B-6377-897719DE0C97}"/>
                  </a:ext>
                </a:extLst>
              </p:cNvPr>
              <p:cNvSpPr txBox="1"/>
              <p:nvPr/>
            </p:nvSpPr>
            <p:spPr>
              <a:xfrm>
                <a:off x="6640280" y="1565229"/>
                <a:ext cx="719356" cy="780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baseline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1800" b="0" i="1" baseline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1800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18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C4B1EA-3CCB-368B-6377-897719DE0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80" y="1565229"/>
                <a:ext cx="719356" cy="780535"/>
              </a:xfrm>
              <a:prstGeom prst="rect">
                <a:avLst/>
              </a:prstGeom>
              <a:blipFill>
                <a:blip r:embed="rId8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F4FB07E7-17FA-0BD3-BB55-3BDDB5EFBB0C}"/>
              </a:ext>
            </a:extLst>
          </p:cNvPr>
          <p:cNvSpPr/>
          <p:nvPr/>
        </p:nvSpPr>
        <p:spPr>
          <a:xfrm>
            <a:off x="8290162" y="1046689"/>
            <a:ext cx="719355" cy="33648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3D8C02-1FA2-5AF8-1469-347C2F2CF70C}"/>
              </a:ext>
            </a:extLst>
          </p:cNvPr>
          <p:cNvSpPr txBox="1"/>
          <p:nvPr/>
        </p:nvSpPr>
        <p:spPr>
          <a:xfrm>
            <a:off x="10288286" y="2021696"/>
            <a:ext cx="154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baseline="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sz="1800" b="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800" b="0" baseline="0" dirty="0">
                <a:solidFill>
                  <a:prstClr val="black"/>
                </a:solidFill>
                <a:latin typeface="Calibri" panose="020F0502020204030204"/>
              </a:rPr>
              <a:t>= 0.9607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AAD72DC-2904-A12B-3FFF-60EE6A157B8B}"/>
                  </a:ext>
                </a:extLst>
              </p:cNvPr>
              <p:cNvSpPr txBox="1"/>
              <p:nvPr/>
            </p:nvSpPr>
            <p:spPr>
              <a:xfrm>
                <a:off x="9220200" y="305974"/>
                <a:ext cx="1848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800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800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US" sz="1800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baseline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en-US" sz="18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AAD72DC-2904-A12B-3FFF-60EE6A157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305974"/>
                <a:ext cx="1848903" cy="276999"/>
              </a:xfrm>
              <a:prstGeom prst="rect">
                <a:avLst/>
              </a:prstGeom>
              <a:blipFill>
                <a:blip r:embed="rId9"/>
                <a:stretch>
                  <a:fillRect l="-1320" t="-23913" r="-1881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2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51DB-BE15-9161-F70F-6B3ED628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58" y="-126172"/>
            <a:ext cx="10363200" cy="114300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E1EF-7C8F-B091-9397-5C824E5D2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1058" y="729871"/>
            <a:ext cx="10363200" cy="2479002"/>
          </a:xfrm>
        </p:spPr>
        <p:txBody>
          <a:bodyPr/>
          <a:lstStyle/>
          <a:p>
            <a:r>
              <a:rPr lang="en-US" sz="2400" dirty="0"/>
              <a:t>Leverage spin and flow forming to manufacture near-net shape aerospace components</a:t>
            </a:r>
          </a:p>
          <a:p>
            <a:r>
              <a:rPr lang="en-US" sz="2400" dirty="0"/>
              <a:t>Aim: Accurately predict the forming loads, residual stress, final geometry, and strain accumulation</a:t>
            </a:r>
          </a:p>
          <a:p>
            <a:r>
              <a:rPr lang="en-US" sz="2400" dirty="0"/>
              <a:t>Challenge: Determine a constitutive model that will account for the thermal profile, deformation history, and work hardening behavior of rotary forming processes</a:t>
            </a:r>
          </a:p>
          <a:p>
            <a:endParaRPr lang="en-US" dirty="0"/>
          </a:p>
        </p:txBody>
      </p:sp>
      <p:pic>
        <p:nvPicPr>
          <p:cNvPr id="5" name="spinning-Im_Lag">
            <a:hlinkClick r:id="" action="ppaction://media"/>
            <a:extLst>
              <a:ext uri="{FF2B5EF4-FFF2-40B4-BE49-F238E27FC236}">
                <a16:creationId xmlns:a16="http://schemas.microsoft.com/office/drawing/2014/main" id="{7B4AC507-9D76-DC6F-2544-A674F5DA3E6E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66551" y="3352800"/>
            <a:ext cx="4244340" cy="2709152"/>
          </a:xfrm>
          <a:prstGeom prst="rect">
            <a:avLst/>
          </a:prstGeom>
        </p:spPr>
      </p:pic>
      <p:pic>
        <p:nvPicPr>
          <p:cNvPr id="7" name="Picture 6" descr="A picture containing metalware, gear&#10;&#10;Description automatically generated">
            <a:extLst>
              <a:ext uri="{FF2B5EF4-FFF2-40B4-BE49-F238E27FC236}">
                <a16:creationId xmlns:a16="http://schemas.microsoft.com/office/drawing/2014/main" id="{CAA5A35F-B572-38F5-659F-1691089723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1" r="31976" b="10220"/>
          <a:stretch/>
        </p:blipFill>
        <p:spPr>
          <a:xfrm>
            <a:off x="894425" y="3582950"/>
            <a:ext cx="5638800" cy="2479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803DF-F4FC-4939-5F8D-48974A551178}"/>
              </a:ext>
            </a:extLst>
          </p:cNvPr>
          <p:cNvSpPr txBox="1"/>
          <p:nvPr/>
        </p:nvSpPr>
        <p:spPr>
          <a:xfrm>
            <a:off x="-26633" y="6132568"/>
            <a:ext cx="1221863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effectLst/>
              </a:rPr>
              <a:t>Urig, Elizabeth, Karen Taminger, and Leonid Zhigilei. “Modeling Al-6061 Microstructural Evolution during Integrally Stiffened Cylinder Formation.” Presented at the 10th International Conference on Multiscale Materials Modeling, Baltimore, October 20, 2022.</a:t>
            </a:r>
          </a:p>
        </p:txBody>
      </p:sp>
    </p:spTree>
    <p:extLst>
      <p:ext uri="{BB962C8B-B14F-4D97-AF65-F5344CB8AC3E}">
        <p14:creationId xmlns:p14="http://schemas.microsoft.com/office/powerpoint/2010/main" val="36844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2D98-DBD3-A7F8-1C8A-55D6841D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Forming Overview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37C842-16C0-8859-EB2E-0F2A9EE957F0}"/>
              </a:ext>
            </a:extLst>
          </p:cNvPr>
          <p:cNvSpPr>
            <a:spLocks noChangeAspect="1"/>
          </p:cNvSpPr>
          <p:nvPr/>
        </p:nvSpPr>
        <p:spPr>
          <a:xfrm>
            <a:off x="8991600" y="3429000"/>
            <a:ext cx="1341518" cy="13415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CC8CDE9-5954-DBC0-CD96-895C1872F3E5}"/>
              </a:ext>
            </a:extLst>
          </p:cNvPr>
          <p:cNvSpPr/>
          <p:nvPr/>
        </p:nvSpPr>
        <p:spPr>
          <a:xfrm>
            <a:off x="8632299" y="3983529"/>
            <a:ext cx="324725" cy="219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3E3CDC1-A48F-FFC0-69BE-EC5E1E7B8CA8}"/>
              </a:ext>
            </a:extLst>
          </p:cNvPr>
          <p:cNvSpPr/>
          <p:nvPr/>
        </p:nvSpPr>
        <p:spPr>
          <a:xfrm rot="10800000">
            <a:off x="10372486" y="3994444"/>
            <a:ext cx="324725" cy="219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7E3A1B-BA61-8EBD-655E-EECCAEBA9FC0}"/>
              </a:ext>
            </a:extLst>
          </p:cNvPr>
          <p:cNvGrpSpPr/>
          <p:nvPr/>
        </p:nvGrpSpPr>
        <p:grpSpPr>
          <a:xfrm>
            <a:off x="9161513" y="2889281"/>
            <a:ext cx="1001690" cy="2437516"/>
            <a:chOff x="9007524" y="4336330"/>
            <a:chExt cx="1001690" cy="243751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956C7D-B8E6-4674-8AF2-22F398B1F913}"/>
                </a:ext>
              </a:extLst>
            </p:cNvPr>
            <p:cNvSpPr>
              <a:spLocks/>
            </p:cNvSpPr>
            <p:nvPr/>
          </p:nvSpPr>
          <p:spPr>
            <a:xfrm>
              <a:off x="9007524" y="4706521"/>
              <a:ext cx="1001690" cy="16971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BAE1395-7549-B36F-8D7C-C0154F32041E}"/>
                </a:ext>
              </a:extLst>
            </p:cNvPr>
            <p:cNvSpPr/>
            <p:nvPr/>
          </p:nvSpPr>
          <p:spPr>
            <a:xfrm rot="5400000">
              <a:off x="9346005" y="6501983"/>
              <a:ext cx="324725" cy="2190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D3BEF39-08D9-98D9-3730-9FD930C5DC37}"/>
                </a:ext>
              </a:extLst>
            </p:cNvPr>
            <p:cNvSpPr/>
            <p:nvPr/>
          </p:nvSpPr>
          <p:spPr>
            <a:xfrm rot="16200000">
              <a:off x="9346006" y="4389192"/>
              <a:ext cx="324725" cy="2190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spinning-Im_Lag">
            <a:hlinkClick r:id="" action="ppaction://media"/>
            <a:extLst>
              <a:ext uri="{FF2B5EF4-FFF2-40B4-BE49-F238E27FC236}">
                <a16:creationId xmlns:a16="http://schemas.microsoft.com/office/drawing/2014/main" id="{47B22C10-0409-6932-EBAF-B74083FE91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546629" y="2057400"/>
            <a:ext cx="6351352" cy="40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A7A9-921C-CC22-631F-A5307527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27354"/>
            <a:ext cx="10363200" cy="1143000"/>
          </a:xfrm>
        </p:spPr>
        <p:txBody>
          <a:bodyPr/>
          <a:lstStyle/>
          <a:p>
            <a:r>
              <a:rPr lang="en-US" dirty="0"/>
              <a:t>Spin Forming Material Response</a:t>
            </a:r>
          </a:p>
        </p:txBody>
      </p:sp>
      <p:sp>
        <p:nvSpPr>
          <p:cNvPr id="38" name="Chord 37">
            <a:extLst>
              <a:ext uri="{FF2B5EF4-FFF2-40B4-BE49-F238E27FC236}">
                <a16:creationId xmlns:a16="http://schemas.microsoft.com/office/drawing/2014/main" id="{85540DCB-F69F-F460-253F-94A61AB6D93F}"/>
              </a:ext>
            </a:extLst>
          </p:cNvPr>
          <p:cNvSpPr/>
          <p:nvPr/>
        </p:nvSpPr>
        <p:spPr bwMode="auto">
          <a:xfrm rot="8028915" flipH="1">
            <a:off x="3248300" y="4581250"/>
            <a:ext cx="1295400" cy="593714"/>
          </a:xfrm>
          <a:prstGeom prst="chord">
            <a:avLst>
              <a:gd name="adj1" fmla="val 9446758"/>
              <a:gd name="adj2" fmla="val 1620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0592E3-9321-DDCA-FD5E-403C1296FC2D}"/>
              </a:ext>
            </a:extLst>
          </p:cNvPr>
          <p:cNvGrpSpPr/>
          <p:nvPr/>
        </p:nvGrpSpPr>
        <p:grpSpPr>
          <a:xfrm>
            <a:off x="464972" y="5166356"/>
            <a:ext cx="4261338" cy="1103416"/>
            <a:chOff x="5133528" y="1209408"/>
            <a:chExt cx="4261338" cy="110341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51338A0-17B6-FB4B-EEB0-254AFE95CD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71012" y="1209408"/>
              <a:ext cx="3823854" cy="856563"/>
              <a:chOff x="4912985" y="1268766"/>
              <a:chExt cx="3823854" cy="85656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824727D-EC79-451C-7AA7-E1C7B0C1869F}"/>
                  </a:ext>
                </a:extLst>
              </p:cNvPr>
              <p:cNvSpPr/>
              <p:nvPr/>
            </p:nvSpPr>
            <p:spPr>
              <a:xfrm>
                <a:off x="4912985" y="1516362"/>
                <a:ext cx="3823854" cy="483988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1414289-0EFC-9EB3-A854-C37ED82198F6}"/>
                  </a:ext>
                </a:extLst>
              </p:cNvPr>
              <p:cNvGrpSpPr/>
              <p:nvPr/>
            </p:nvGrpSpPr>
            <p:grpSpPr>
              <a:xfrm>
                <a:off x="5931016" y="1268766"/>
                <a:ext cx="2278038" cy="369332"/>
                <a:chOff x="5931016" y="1268766"/>
                <a:chExt cx="2278038" cy="369332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69C253A-C89B-6960-AD03-FA78514F09CB}"/>
                    </a:ext>
                  </a:extLst>
                </p:cNvPr>
                <p:cNvSpPr txBox="1"/>
                <p:nvPr/>
              </p:nvSpPr>
              <p:spPr>
                <a:xfrm>
                  <a:off x="5931016" y="1268766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.P1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760F1E7-5DCF-CD30-37E0-7176A9078829}"/>
                    </a:ext>
                  </a:extLst>
                </p:cNvPr>
                <p:cNvSpPr txBox="1"/>
                <p:nvPr/>
              </p:nvSpPr>
              <p:spPr>
                <a:xfrm>
                  <a:off x="6490061" y="1268766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.P4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BEB863C-62FB-6CFA-C9B5-24CB87D54C95}"/>
                    </a:ext>
                  </a:extLst>
                </p:cNvPr>
                <p:cNvSpPr txBox="1"/>
                <p:nvPr/>
              </p:nvSpPr>
              <p:spPr>
                <a:xfrm>
                  <a:off x="7049106" y="1268766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.P7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D6E017E-682B-27E1-1EE5-7334271DC182}"/>
                    </a:ext>
                  </a:extLst>
                </p:cNvPr>
                <p:cNvSpPr txBox="1"/>
                <p:nvPr/>
              </p:nvSpPr>
              <p:spPr>
                <a:xfrm>
                  <a:off x="7614019" y="1268766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.P10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040154D-4F55-EC74-46AD-180586AE33F0}"/>
                  </a:ext>
                </a:extLst>
              </p:cNvPr>
              <p:cNvGrpSpPr/>
              <p:nvPr/>
            </p:nvGrpSpPr>
            <p:grpSpPr>
              <a:xfrm>
                <a:off x="5931016" y="1513669"/>
                <a:ext cx="2278038" cy="369332"/>
                <a:chOff x="5931016" y="1268766"/>
                <a:chExt cx="2278038" cy="369332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BECC2FE-CF7A-2994-E48B-4B8DDA06029D}"/>
                    </a:ext>
                  </a:extLst>
                </p:cNvPr>
                <p:cNvSpPr txBox="1"/>
                <p:nvPr/>
              </p:nvSpPr>
              <p:spPr>
                <a:xfrm>
                  <a:off x="5931016" y="1268766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.P2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D362377-5D3C-C6B7-D142-1C9AE1ED1ACF}"/>
                    </a:ext>
                  </a:extLst>
                </p:cNvPr>
                <p:cNvSpPr txBox="1"/>
                <p:nvPr/>
              </p:nvSpPr>
              <p:spPr>
                <a:xfrm>
                  <a:off x="6490061" y="1268766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.P5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BEB505E-A108-C0B5-9CC3-A9B454E172DB}"/>
                    </a:ext>
                  </a:extLst>
                </p:cNvPr>
                <p:cNvSpPr txBox="1"/>
                <p:nvPr/>
              </p:nvSpPr>
              <p:spPr>
                <a:xfrm>
                  <a:off x="7049106" y="1268766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.P8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2748A10-1A49-F9C7-735F-E86DBC2C7D68}"/>
                    </a:ext>
                  </a:extLst>
                </p:cNvPr>
                <p:cNvSpPr txBox="1"/>
                <p:nvPr/>
              </p:nvSpPr>
              <p:spPr>
                <a:xfrm>
                  <a:off x="7614019" y="1268766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.P11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A0F124E-D86D-739B-65CE-34EB02043A1C}"/>
                  </a:ext>
                </a:extLst>
              </p:cNvPr>
              <p:cNvGrpSpPr/>
              <p:nvPr/>
            </p:nvGrpSpPr>
            <p:grpSpPr>
              <a:xfrm>
                <a:off x="5931016" y="1755997"/>
                <a:ext cx="2278038" cy="369332"/>
                <a:chOff x="5931016" y="1268766"/>
                <a:chExt cx="2278038" cy="369332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6DF9ACF-6B10-458E-1772-DCCEFCACC4D3}"/>
                    </a:ext>
                  </a:extLst>
                </p:cNvPr>
                <p:cNvSpPr txBox="1"/>
                <p:nvPr/>
              </p:nvSpPr>
              <p:spPr>
                <a:xfrm>
                  <a:off x="5931016" y="1268766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.P3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1F797B9-8D95-6851-4785-7D5FCD6F3746}"/>
                    </a:ext>
                  </a:extLst>
                </p:cNvPr>
                <p:cNvSpPr txBox="1"/>
                <p:nvPr/>
              </p:nvSpPr>
              <p:spPr>
                <a:xfrm>
                  <a:off x="6490061" y="1268766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.P6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C049A5D-DFAA-CB95-172E-DF7CB1A9FDD0}"/>
                    </a:ext>
                  </a:extLst>
                </p:cNvPr>
                <p:cNvSpPr txBox="1"/>
                <p:nvPr/>
              </p:nvSpPr>
              <p:spPr>
                <a:xfrm>
                  <a:off x="7049106" y="1268766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.P9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2CD1CBB-040B-CD44-49F6-5333C271971D}"/>
                    </a:ext>
                  </a:extLst>
                </p:cNvPr>
                <p:cNvSpPr txBox="1"/>
                <p:nvPr/>
              </p:nvSpPr>
              <p:spPr>
                <a:xfrm>
                  <a:off x="7614019" y="1268766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.P12</a:t>
                  </a: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416EA25-D661-9BAD-8B7B-051CD5E4C8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33528" y="1334461"/>
              <a:ext cx="950811" cy="978363"/>
              <a:chOff x="9903873" y="1134690"/>
              <a:chExt cx="1244369" cy="128042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73392FC-6B2D-B4E7-4DD6-1653F79F561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092583" y="1454311"/>
                <a:ext cx="777240" cy="776141"/>
                <a:chOff x="10092583" y="1454311"/>
                <a:chExt cx="777240" cy="776141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4D4C069-77F0-9F35-5873-B5AE7F4D4C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92583" y="1454311"/>
                  <a:ext cx="0" cy="77614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13F3A44-B18C-330E-F399-136BFB962A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92583" y="2230452"/>
                  <a:ext cx="77724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4743F-193F-9E64-BBA1-FAD58767AE71}"/>
                  </a:ext>
                </a:extLst>
              </p:cNvPr>
              <p:cNvSpPr txBox="1"/>
              <p:nvPr/>
            </p:nvSpPr>
            <p:spPr>
              <a:xfrm>
                <a:off x="9903873" y="1134690"/>
                <a:ext cx="30489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X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C34612-EAB7-251C-C6D4-5DC680B428DF}"/>
                  </a:ext>
                </a:extLst>
              </p:cNvPr>
              <p:cNvSpPr txBox="1"/>
              <p:nvPr/>
            </p:nvSpPr>
            <p:spPr>
              <a:xfrm>
                <a:off x="10843350" y="2045786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Y</a:t>
                </a:r>
              </a:p>
            </p:txBody>
          </p:sp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0D76659-8FA2-8A85-34B8-EB9D9C41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384" y="1270354"/>
            <a:ext cx="5074964" cy="35972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3E2DA138-2782-B69F-144A-BAD3780939B8}"/>
              </a:ext>
            </a:extLst>
          </p:cNvPr>
          <p:cNvSpPr/>
          <p:nvPr/>
        </p:nvSpPr>
        <p:spPr bwMode="auto">
          <a:xfrm>
            <a:off x="3087428" y="5423532"/>
            <a:ext cx="394998" cy="3480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106C63B-0854-DE8F-AC20-A39161B720D8}"/>
              </a:ext>
            </a:extLst>
          </p:cNvPr>
          <p:cNvCxnSpPr>
            <a:cxnSpLocks/>
          </p:cNvCxnSpPr>
          <p:nvPr/>
        </p:nvCxnSpPr>
        <p:spPr bwMode="auto">
          <a:xfrm>
            <a:off x="6629400" y="2487966"/>
            <a:ext cx="4069287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2D7BDB1-5FD8-13A8-9BF5-2699CE13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51" y="1279934"/>
            <a:ext cx="5074964" cy="36766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9DD686-8E30-BCD6-E258-097838D223CD}"/>
              </a:ext>
            </a:extLst>
          </p:cNvPr>
          <p:cNvSpPr/>
          <p:nvPr/>
        </p:nvSpPr>
        <p:spPr bwMode="auto">
          <a:xfrm>
            <a:off x="3711385" y="5179681"/>
            <a:ext cx="394998" cy="3480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E93A3-F213-F1A5-AF96-C67D4E6897FD}"/>
              </a:ext>
            </a:extLst>
          </p:cNvPr>
          <p:cNvSpPr txBox="1"/>
          <p:nvPr/>
        </p:nvSpPr>
        <p:spPr>
          <a:xfrm>
            <a:off x="5715000" y="5351022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aseline="0" dirty="0">
                <a:solidFill>
                  <a:schemeClr val="bg2"/>
                </a:solidFill>
              </a:rPr>
              <a:t>**All results shown from 3D FEA simulated with </a:t>
            </a:r>
            <a:r>
              <a:rPr lang="en-US" sz="1600" baseline="0" dirty="0" err="1">
                <a:solidFill>
                  <a:schemeClr val="bg2"/>
                </a:solidFill>
              </a:rPr>
              <a:t>Hollomon</a:t>
            </a:r>
            <a:r>
              <a:rPr lang="en-US" sz="1600" baseline="0" dirty="0">
                <a:solidFill>
                  <a:schemeClr val="bg2"/>
                </a:solidFill>
              </a:rPr>
              <a:t> constitutive model</a:t>
            </a:r>
          </a:p>
        </p:txBody>
      </p:sp>
    </p:spTree>
    <p:extLst>
      <p:ext uri="{BB962C8B-B14F-4D97-AF65-F5344CB8AC3E}">
        <p14:creationId xmlns:p14="http://schemas.microsoft.com/office/powerpoint/2010/main" val="12337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F722CC8-EB88-3CE7-0D5C-1B5C48823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455613"/>
            <a:ext cx="10956925" cy="611187"/>
          </a:xfrm>
        </p:spPr>
        <p:txBody>
          <a:bodyPr/>
          <a:lstStyle/>
          <a:p>
            <a:r>
              <a:rPr lang="en-US" altLang="en-US" sz="3600" dirty="0"/>
              <a:t>Constitutive Models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DD19BF9-DC6D-BE64-A46C-5B8891787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5475" y="1219200"/>
            <a:ext cx="6461125" cy="449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/>
              <a:t>Constitutive models describe the material responses to different mechanical and/or thermal loading conditions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Analytic solutions to describe the underlying physics of material behavior 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Mechanical Conditions: Strain, strain rate, dislocation density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Thermal: Temperature, temperature gradient,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7F0873-EE88-C30E-305F-120266C7074C}"/>
                  </a:ext>
                </a:extLst>
              </p:cNvPr>
              <p:cNvSpPr txBox="1"/>
              <p:nvPr/>
            </p:nvSpPr>
            <p:spPr>
              <a:xfrm>
                <a:off x="8305800" y="4552290"/>
                <a:ext cx="1813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sz="24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7F0873-EE88-C30E-305F-120266C70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552290"/>
                <a:ext cx="1813510" cy="369332"/>
              </a:xfrm>
              <a:prstGeom prst="rect">
                <a:avLst/>
              </a:prstGeom>
              <a:blipFill>
                <a:blip r:embed="rId3"/>
                <a:stretch>
                  <a:fillRect l="-2020" t="-5000" r="-572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F163BC4-7E7C-D539-C040-8FAF02172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066800"/>
            <a:ext cx="3874311" cy="3189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31280E-A3AA-A2FB-92C9-8123DC6260F9}"/>
                  </a:ext>
                </a:extLst>
              </p:cNvPr>
              <p:cNvSpPr txBox="1"/>
              <p:nvPr/>
            </p:nvSpPr>
            <p:spPr>
              <a:xfrm>
                <a:off x="8229600" y="5105400"/>
                <a:ext cx="229772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  <m:r>
                      <a:rPr kumimoji="0" lang="en-US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acc>
                      <m:accPr>
                        <m:chr m:val="̂"/>
                        <m:ctrlP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𝜎</m:t>
                        </m:r>
                      </m:e>
                    </m:acc>
                    <m:r>
                      <a:rPr kumimoji="0" lang="en-US" sz="2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acc>
                      <m:accPr>
                        <m:chr m:val="̇"/>
                        <m:ctrlP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e>
                    </m:acc>
                    <m:r>
                      <a:rPr kumimoji="0" lang="en-US" sz="2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2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31280E-A3AA-A2FB-92C9-8123DC626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5105400"/>
                <a:ext cx="2297723" cy="461665"/>
              </a:xfrm>
              <a:prstGeom prst="rect">
                <a:avLst/>
              </a:prstGeom>
              <a:blipFill>
                <a:blip r:embed="rId5"/>
                <a:stretch>
                  <a:fillRect t="-1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E317EB7-FDF1-3523-A221-4992566E479B}"/>
              </a:ext>
            </a:extLst>
          </p:cNvPr>
          <p:cNvSpPr txBox="1"/>
          <p:nvPr/>
        </p:nvSpPr>
        <p:spPr>
          <a:xfrm>
            <a:off x="-10615" y="6096000"/>
            <a:ext cx="6114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</a:rPr>
              <a:t>“Experimental Flow Stress Data.” Battelle Technical Report 16, pp B-11, November 1982.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28D3-61A5-5D86-5D5E-4DD16921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1357"/>
            <a:ext cx="10363200" cy="1143000"/>
          </a:xfrm>
        </p:spPr>
        <p:txBody>
          <a:bodyPr/>
          <a:lstStyle/>
          <a:p>
            <a:r>
              <a:rPr lang="en-US" dirty="0"/>
              <a:t>Path-Dependence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E2111-F764-BCFD-5507-56219AC74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" y="1299671"/>
            <a:ext cx="4076701" cy="2786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7FCC29-3C67-4F37-0ECA-07D63D9FF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91" y="1173455"/>
            <a:ext cx="4076700" cy="3038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69385B-70BF-DCA2-8497-33D528BAE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912" y="1173455"/>
            <a:ext cx="4076700" cy="3038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EE1AED-98A9-6D4D-C3C4-142400AA273E}"/>
                  </a:ext>
                </a:extLst>
              </p:cNvPr>
              <p:cNvSpPr txBox="1"/>
              <p:nvPr/>
            </p:nvSpPr>
            <p:spPr>
              <a:xfrm>
                <a:off x="5189245" y="4343400"/>
                <a:ext cx="1813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sz="24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baseline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EE1AED-98A9-6D4D-C3C4-142400AA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45" y="4343400"/>
                <a:ext cx="1813510" cy="369332"/>
              </a:xfrm>
              <a:prstGeom prst="rect">
                <a:avLst/>
              </a:prstGeom>
              <a:blipFill>
                <a:blip r:embed="rId5"/>
                <a:stretch>
                  <a:fillRect l="-1678" t="-5000" r="-570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23DA81-C833-D9E3-E8AD-8CC661416628}"/>
                  </a:ext>
                </a:extLst>
              </p:cNvPr>
              <p:cNvSpPr txBox="1"/>
              <p:nvPr/>
            </p:nvSpPr>
            <p:spPr>
              <a:xfrm>
                <a:off x="9296400" y="4325815"/>
                <a:ext cx="229772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  <m:r>
                      <a:rPr kumimoji="0" lang="en-US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acc>
                      <m:accPr>
                        <m:chr m:val="̂"/>
                        <m:ctrlP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𝜎</m:t>
                        </m:r>
                      </m:e>
                    </m:acc>
                    <m:r>
                      <a:rPr kumimoji="0" lang="en-US" sz="2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acc>
                      <m:accPr>
                        <m:chr m:val="̇"/>
                        <m:ctrlP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e>
                    </m:acc>
                    <m:r>
                      <a:rPr kumimoji="0" lang="en-US" sz="2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2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23DA81-C833-D9E3-E8AD-8CC661416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4325815"/>
                <a:ext cx="2297723" cy="461665"/>
              </a:xfrm>
              <a:prstGeom prst="rect">
                <a:avLst/>
              </a:prstGeom>
              <a:blipFill>
                <a:blip r:embed="rId6"/>
                <a:stretch>
                  <a:fillRect t="-1333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733F4D9-9662-D07B-A330-A23F9D50E06B}"/>
              </a:ext>
            </a:extLst>
          </p:cNvPr>
          <p:cNvSpPr txBox="1"/>
          <p:nvPr/>
        </p:nvSpPr>
        <p:spPr>
          <a:xfrm>
            <a:off x="3925098" y="5174028"/>
            <a:ext cx="4358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aseline="0" dirty="0">
                <a:solidFill>
                  <a:schemeClr val="bg2"/>
                </a:solidFill>
              </a:rPr>
              <a:t>Modified </a:t>
            </a:r>
            <a:r>
              <a:rPr lang="en-US" sz="2000" baseline="0" dirty="0" err="1">
                <a:solidFill>
                  <a:schemeClr val="bg2"/>
                </a:solidFill>
              </a:rPr>
              <a:t>Hollomon</a:t>
            </a:r>
            <a:r>
              <a:rPr lang="en-US" sz="2000" baseline="0" dirty="0">
                <a:solidFill>
                  <a:schemeClr val="bg2"/>
                </a:solidFill>
              </a:rPr>
              <a:t> (Power Law)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aseline="0" dirty="0">
                <a:solidFill>
                  <a:schemeClr val="bg2"/>
                </a:solidFill>
              </a:rPr>
              <a:t>Johnson Cook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0EF8C4-7DC0-47FE-4A2E-26F6A0AB782D}"/>
              </a:ext>
            </a:extLst>
          </p:cNvPr>
          <p:cNvSpPr txBox="1"/>
          <p:nvPr/>
        </p:nvSpPr>
        <p:spPr>
          <a:xfrm>
            <a:off x="8191936" y="5174028"/>
            <a:ext cx="402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aseline="0" dirty="0">
                <a:solidFill>
                  <a:schemeClr val="bg2"/>
                </a:solidFill>
              </a:rPr>
              <a:t>Mechanical Threshold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6D5E4-6690-4272-D25F-39AAA6D6F2BF}"/>
              </a:ext>
            </a:extLst>
          </p:cNvPr>
          <p:cNvSpPr txBox="1"/>
          <p:nvPr/>
        </p:nvSpPr>
        <p:spPr>
          <a:xfrm>
            <a:off x="0" y="5960686"/>
            <a:ext cx="12496800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effectLst/>
              </a:rPr>
              <a:t>Follansbee, Paul S. “On the Definition of State Variables for an Internal State Variable Constitutive Model Describing Metal Deformation.” </a:t>
            </a:r>
            <a:r>
              <a:rPr lang="en-US" sz="1400" i="1" dirty="0">
                <a:solidFill>
                  <a:schemeClr val="bg2"/>
                </a:solidFill>
                <a:effectLst/>
              </a:rPr>
              <a:t>Materials Sciences and Applications</a:t>
            </a:r>
            <a:r>
              <a:rPr lang="en-US" sz="1400" dirty="0">
                <a:solidFill>
                  <a:schemeClr val="bg2"/>
                </a:solidFill>
                <a:effectLst/>
              </a:rPr>
              <a:t> 2014 (June 20, 2014). </a:t>
            </a:r>
            <a:r>
              <a:rPr lang="en-US" sz="1400" dirty="0">
                <a:solidFill>
                  <a:schemeClr val="bg2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https://doi.org/10.4236/msa.2014.58062</a:t>
            </a:r>
            <a:r>
              <a:rPr lang="en-US" sz="1400" dirty="0">
                <a:solidFill>
                  <a:schemeClr val="bg2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791E574A-0AE9-B789-E095-27B6F503E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34780"/>
            <a:ext cx="10363200" cy="1143000"/>
          </a:xfrm>
        </p:spPr>
        <p:txBody>
          <a:bodyPr/>
          <a:lstStyle/>
          <a:p>
            <a:r>
              <a:rPr lang="en-US" altLang="en-US" sz="3600" dirty="0"/>
              <a:t>Path-Independent Constitutive Models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F01024-0E21-1133-F655-CCD02038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76" y="1257326"/>
            <a:ext cx="11125200" cy="3657600"/>
          </a:xfrm>
        </p:spPr>
        <p:txBody>
          <a:bodyPr/>
          <a:lstStyle/>
          <a:p>
            <a:r>
              <a:rPr lang="en-US" sz="2800" dirty="0"/>
              <a:t>Modified </a:t>
            </a:r>
            <a:r>
              <a:rPr lang="en-US" sz="2800" dirty="0" err="1"/>
              <a:t>Hollomon</a:t>
            </a:r>
            <a:endParaRPr lang="en-US" sz="2800" dirty="0"/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Hollomon</a:t>
            </a:r>
            <a:r>
              <a:rPr lang="en-US" sz="2400" dirty="0"/>
              <a:t> constitutive law considers the strain hardening exponent, and how the hardening behavior will affect the stress response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Johnson-Cook</a:t>
            </a:r>
          </a:p>
          <a:p>
            <a:pPr lvl="1"/>
            <a:r>
              <a:rPr lang="en-US" sz="2400" dirty="0"/>
              <a:t>Johnson-Cook is a robust constitutive law that considers the strain hardening, strain rate hardening, and thermal softening effects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B004BE-CCE3-0810-2C52-10118900CDBF}"/>
                  </a:ext>
                </a:extLst>
              </p:cNvPr>
              <p:cNvSpPr txBox="1"/>
              <p:nvPr/>
            </p:nvSpPr>
            <p:spPr>
              <a:xfrm>
                <a:off x="3733800" y="4646816"/>
                <a:ext cx="5046638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b="1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 baseline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𝑪𝒍𝒏</m:t>
                          </m:r>
                          <m:d>
                            <m:dPr>
                              <m:ctrlP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sz="1800" b="1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b="1" i="1" baseline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 baseline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</m:acc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̇"/>
                                      <m:ctrlPr>
                                        <a:rPr lang="en-US" sz="1800" i="1" baseline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 baseline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 baseline="0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baseline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 baseline="0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sz="1800" i="1" baseline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 baseline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 baseline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</m:acc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̇"/>
                                      <m:ctrlPr>
                                        <a:rPr lang="en-US" sz="1800" i="1" baseline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 baseline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 baseline="0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baseline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 baseline="0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aseline="0" dirty="0" err="1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B004BE-CCE3-0810-2C52-10118900C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646816"/>
                <a:ext cx="5046638" cy="715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6FD633-33CE-9BFC-1670-A793F308F7C4}"/>
                  </a:ext>
                </a:extLst>
              </p:cNvPr>
              <p:cNvSpPr txBox="1"/>
              <p:nvPr/>
            </p:nvSpPr>
            <p:spPr>
              <a:xfrm>
                <a:off x="3537784" y="5483909"/>
                <a:ext cx="2014847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∗=</m:t>
                      </m:r>
                      <m:f>
                        <m:fPr>
                          <m:ctrlP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𝒓𝒐𝒐𝒎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𝒎𝒆𝒍𝒕</m:t>
                              </m:r>
                            </m:sub>
                          </m:sSub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𝒓𝒐𝒐𝒎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aseline="0" dirty="0" err="1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6FD633-33CE-9BFC-1670-A793F308F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84" y="5483909"/>
                <a:ext cx="2014847" cy="565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74ED29-14E0-A5D6-4B86-3124F650CF93}"/>
                  </a:ext>
                </a:extLst>
              </p:cNvPr>
              <p:cNvSpPr txBox="1"/>
              <p:nvPr/>
            </p:nvSpPr>
            <p:spPr>
              <a:xfrm>
                <a:off x="6096076" y="5695143"/>
                <a:ext cx="2549416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sz="1800" b="1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1800" b="1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sup>
                      </m:sSup>
                      <m:r>
                        <a:rPr lang="en-US" sz="18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aseline="0" dirty="0" err="1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74ED29-14E0-A5D6-4B86-3124F650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76" y="5695143"/>
                <a:ext cx="2549416" cy="287323"/>
              </a:xfrm>
              <a:prstGeom prst="rect">
                <a:avLst/>
              </a:prstGeom>
              <a:blipFill>
                <a:blip r:embed="rId5"/>
                <a:stretch>
                  <a:fillRect l="-1435" t="-6383" r="-2871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2E3F7E-5D53-F221-240C-58E505921A53}"/>
                  </a:ext>
                </a:extLst>
              </p:cNvPr>
              <p:cNvSpPr txBox="1"/>
              <p:nvPr/>
            </p:nvSpPr>
            <p:spPr>
              <a:xfrm>
                <a:off x="5029200" y="2963600"/>
                <a:ext cx="17840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sSup>
                        <m:sSupPr>
                          <m:ctrlPr>
                            <a:rPr lang="en-US" sz="24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sz="2400" b="1" i="1" baseline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baseline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aseline="0" dirty="0" err="1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2E3F7E-5D53-F221-240C-58E505921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963600"/>
                <a:ext cx="1784078" cy="369332"/>
              </a:xfrm>
              <a:prstGeom prst="rect">
                <a:avLst/>
              </a:prstGeom>
              <a:blipFill>
                <a:blip r:embed="rId6"/>
                <a:stretch>
                  <a:fillRect l="-1706" r="-273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509C389-C069-BCF7-E11E-FFAF8B99D08C}"/>
              </a:ext>
            </a:extLst>
          </p:cNvPr>
          <p:cNvSpPr txBox="1"/>
          <p:nvPr/>
        </p:nvSpPr>
        <p:spPr>
          <a:xfrm>
            <a:off x="-39924" y="6100390"/>
            <a:ext cx="1219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</a:rPr>
              <a:t>Kuykendall, Katherine Lynn. “An Evaluation of Constitutive Laws and Their Ability to Predict Flow Stress over Large Variations in Temperature, Strain, and Strain Rate Characteristic of Friction Stir Welding,” n.d.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44241A-F2BC-7131-E8D5-4ACB7275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1143000"/>
          </a:xfrm>
        </p:spPr>
        <p:txBody>
          <a:bodyPr/>
          <a:lstStyle/>
          <a:p>
            <a:r>
              <a:rPr lang="en-US" dirty="0"/>
              <a:t>Mechanical Threshold Stress (MTS)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A7AD90A-B5EE-1E81-A937-3373C57F6396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990601" y="1752600"/>
                <a:ext cx="6553200" cy="3886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chemeClr val="bg2"/>
                    </a:solidFill>
                  </a:rPr>
                  <a:t>The mechanical threshold stress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) is the yield stress at 0 K for a microstructural configuration (e.g. grain size, dislocation density)</a:t>
                </a:r>
              </a:p>
              <a:p>
                <a:endParaRPr lang="en-US" sz="2400" dirty="0">
                  <a:solidFill>
                    <a:schemeClr val="bg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 for given temperature and strain rate</a:t>
                </a:r>
              </a:p>
              <a:p>
                <a:endParaRPr lang="en-US" sz="2400" dirty="0">
                  <a:solidFill>
                    <a:schemeClr val="bg2"/>
                  </a:solidFill>
                </a:endParaRP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Characterized by obstacle strength (climb, slip, </a:t>
                </a:r>
                <a:r>
                  <a:rPr lang="en-US" sz="2400" dirty="0" err="1">
                    <a:solidFill>
                      <a:schemeClr val="bg2"/>
                    </a:solidFill>
                  </a:rPr>
                  <a:t>etc</a:t>
                </a:r>
                <a:r>
                  <a:rPr lang="en-US" sz="2400" dirty="0">
                    <a:solidFill>
                      <a:schemeClr val="bg2"/>
                    </a:solidFill>
                  </a:rPr>
                  <a:t>) contributions – obstacle glide resistance profile (</a:t>
                </a:r>
                <a:r>
                  <a:rPr lang="en-US" sz="2400" dirty="0" err="1">
                    <a:solidFill>
                      <a:schemeClr val="bg2"/>
                    </a:solidFill>
                  </a:rPr>
                  <a:t>p,q</a:t>
                </a:r>
                <a:r>
                  <a:rPr lang="en-US" sz="2400" dirty="0">
                    <a:solidFill>
                      <a:schemeClr val="bg2"/>
                    </a:solidFill>
                  </a:rPr>
                  <a:t>)</a:t>
                </a:r>
              </a:p>
              <a:p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A7AD90A-B5EE-1E81-A937-3373C57F639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1" y="1752600"/>
                <a:ext cx="6553200" cy="3886200"/>
              </a:xfrm>
              <a:prstGeom prst="rect">
                <a:avLst/>
              </a:prstGeom>
              <a:blipFill>
                <a:blip r:embed="rId2"/>
                <a:stretch>
                  <a:fillRect l="-1302" t="-2983" r="-1953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C4AA9D5-1D87-BF94-D84D-4000B883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344597"/>
            <a:ext cx="3221742" cy="2557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77C53-96A8-3D25-1182-50AC210E5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948" y="4114800"/>
            <a:ext cx="3524250" cy="2190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6BC53-C109-24A6-7280-9BA0DB1A351B}"/>
              </a:ext>
            </a:extLst>
          </p:cNvPr>
          <p:cNvSpPr txBox="1"/>
          <p:nvPr/>
        </p:nvSpPr>
        <p:spPr>
          <a:xfrm>
            <a:off x="0" y="6108601"/>
            <a:ext cx="116969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</a:rPr>
              <a:t>Follansbee, Paul S. </a:t>
            </a:r>
            <a:r>
              <a:rPr lang="en-US" sz="1200" i="1" dirty="0">
                <a:solidFill>
                  <a:schemeClr val="bg2"/>
                </a:solidFill>
                <a:effectLst/>
              </a:rPr>
              <a:t>Fundamentals of Strength: Principles, Experiment, and Applications of an Internal State Variable Constitutive Formulation</a:t>
            </a:r>
            <a:r>
              <a:rPr lang="en-US" sz="1200" dirty="0">
                <a:solidFill>
                  <a:schemeClr val="bg2"/>
                </a:solidFill>
                <a:effectLst/>
              </a:rPr>
              <a:t>. Hoboken: Wiley [</a:t>
            </a:r>
            <a:r>
              <a:rPr lang="en-US" sz="1200" dirty="0" err="1">
                <a:solidFill>
                  <a:schemeClr val="bg2"/>
                </a:solidFill>
                <a:effectLst/>
              </a:rPr>
              <a:t>u.a.</a:t>
            </a:r>
            <a:r>
              <a:rPr lang="en-US" sz="1200" dirty="0">
                <a:solidFill>
                  <a:schemeClr val="bg2"/>
                </a:solidFill>
                <a:effectLst/>
              </a:rPr>
              <a:t>], 2014.</a:t>
            </a:r>
          </a:p>
        </p:txBody>
      </p:sp>
    </p:spTree>
    <p:extLst>
      <p:ext uri="{BB962C8B-B14F-4D97-AF65-F5344CB8AC3E}">
        <p14:creationId xmlns:p14="http://schemas.microsoft.com/office/powerpoint/2010/main" val="34173124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1600" baseline="0" dirty="0" err="1" smtClean="0">
            <a:solidFill>
              <a:schemeClr val="bg2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8891</TotalTime>
  <Words>1233</Words>
  <Application>Microsoft Office PowerPoint</Application>
  <PresentationFormat>Widescreen</PresentationFormat>
  <Paragraphs>150</Paragraphs>
  <Slides>20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Default Design</vt:lpstr>
      <vt:lpstr>CONSTITUTIVE LAW SELECTION FOR FINITE ELEMENT MODELING OF INCREMENTAL ROTARY FORMING</vt:lpstr>
      <vt:lpstr>About the Presenter</vt:lpstr>
      <vt:lpstr>Motivation</vt:lpstr>
      <vt:lpstr>Rotary Forming Overview</vt:lpstr>
      <vt:lpstr>Spin Forming Material Response</vt:lpstr>
      <vt:lpstr>Constitutive Models</vt:lpstr>
      <vt:lpstr>Path-Dependence Example</vt:lpstr>
      <vt:lpstr>Path-Independent Constitutive Models</vt:lpstr>
      <vt:lpstr>Mechanical Threshold Stress (MTS)</vt:lpstr>
      <vt:lpstr>MTS Inputs and Outputs</vt:lpstr>
      <vt:lpstr>Monotonic Stress Strain Curve Comparison</vt:lpstr>
      <vt:lpstr>Implementation of MTS in FEA (DEFORM)</vt:lpstr>
      <vt:lpstr>Implementation of MTS in FEA (DEFORM)</vt:lpstr>
      <vt:lpstr>Predicted Vertical Forces in 2D FEA Simulations</vt:lpstr>
      <vt:lpstr>Constitutive Model Comparison</vt:lpstr>
      <vt:lpstr>Conclusions</vt:lpstr>
      <vt:lpstr>References</vt:lpstr>
      <vt:lpstr>2D to 3D Vertical Load Conversion</vt:lpstr>
      <vt:lpstr>MTS Constants for Al 6061-O</vt:lpstr>
      <vt:lpstr>State Equation</vt:lpstr>
    </vt:vector>
  </TitlesOfParts>
  <Company>TMS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skendall</dc:creator>
  <cp:lastModifiedBy>Urig, Elizabeth D. (LARC-D307)[RSES]</cp:lastModifiedBy>
  <cp:revision>151</cp:revision>
  <dcterms:created xsi:type="dcterms:W3CDTF">2002-07-09T18:53:13Z</dcterms:created>
  <dcterms:modified xsi:type="dcterms:W3CDTF">2024-06-10T17:37:50Z</dcterms:modified>
</cp:coreProperties>
</file>