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2" r:id="rId3"/>
  </p:sldMasterIdLst>
  <p:notesMasterIdLst>
    <p:notesMasterId r:id="rId25"/>
  </p:notesMasterIdLst>
  <p:sldIdLst>
    <p:sldId id="256" r:id="rId4"/>
    <p:sldId id="266" r:id="rId5"/>
    <p:sldId id="2072577935" r:id="rId6"/>
    <p:sldId id="475" r:id="rId7"/>
    <p:sldId id="2072577929" r:id="rId8"/>
    <p:sldId id="2072577931" r:id="rId9"/>
    <p:sldId id="2072577932" r:id="rId10"/>
    <p:sldId id="2072577933" r:id="rId11"/>
    <p:sldId id="2072577934" r:id="rId12"/>
    <p:sldId id="2072577926" r:id="rId13"/>
    <p:sldId id="2072577930" r:id="rId14"/>
    <p:sldId id="428" r:id="rId15"/>
    <p:sldId id="432" r:id="rId16"/>
    <p:sldId id="430" r:id="rId17"/>
    <p:sldId id="269" r:id="rId18"/>
    <p:sldId id="429" r:id="rId19"/>
    <p:sldId id="433" r:id="rId20"/>
    <p:sldId id="270" r:id="rId21"/>
    <p:sldId id="438" r:id="rId22"/>
    <p:sldId id="435" r:id="rId23"/>
    <p:sldId id="43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47626A-2E1A-423A-BA49-82DD0A2EE74D}" v="185" dt="2024-06-23T19:49:38.2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2226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, Ilana K. (MSFC-EM42)" userId="faafc960-eacc-4866-8d0a-a221fc3cfe4d" providerId="ADAL" clId="{C047626A-2E1A-423A-BA49-82DD0A2EE74D}"/>
    <pc:docChg chg="undo redo custSel addSld delSld modSld sldOrd delMainMaster">
      <pc:chgData name="Lu, Ilana K. (MSFC-EM42)" userId="faafc960-eacc-4866-8d0a-a221fc3cfe4d" providerId="ADAL" clId="{C047626A-2E1A-423A-BA49-82DD0A2EE74D}" dt="2024-06-25T13:44:31.287" v="3591" actId="14100"/>
      <pc:docMkLst>
        <pc:docMk/>
      </pc:docMkLst>
      <pc:sldChg chg="del">
        <pc:chgData name="Lu, Ilana K. (MSFC-EM42)" userId="faafc960-eacc-4866-8d0a-a221fc3cfe4d" providerId="ADAL" clId="{C047626A-2E1A-423A-BA49-82DD0A2EE74D}" dt="2024-06-18T13:42:02.248" v="106" actId="47"/>
        <pc:sldMkLst>
          <pc:docMk/>
          <pc:sldMk cId="1363774341" sldId="256"/>
        </pc:sldMkLst>
      </pc:sldChg>
      <pc:sldChg chg="modSp add mod ord">
        <pc:chgData name="Lu, Ilana K. (MSFC-EM42)" userId="faafc960-eacc-4866-8d0a-a221fc3cfe4d" providerId="ADAL" clId="{C047626A-2E1A-423A-BA49-82DD0A2EE74D}" dt="2024-06-23T17:16:57.827" v="2809" actId="2711"/>
        <pc:sldMkLst>
          <pc:docMk/>
          <pc:sldMk cId="2251743004" sldId="256"/>
        </pc:sldMkLst>
        <pc:spChg chg="mod">
          <ac:chgData name="Lu, Ilana K. (MSFC-EM42)" userId="faafc960-eacc-4866-8d0a-a221fc3cfe4d" providerId="ADAL" clId="{C047626A-2E1A-423A-BA49-82DD0A2EE74D}" dt="2024-06-18T13:58:19.515" v="282" actId="20577"/>
          <ac:spMkLst>
            <pc:docMk/>
            <pc:sldMk cId="2251743004" sldId="256"/>
            <ac:spMk id="2" creationId="{AE81987D-C9BA-E26C-1D79-E699743F3BDC}"/>
          </ac:spMkLst>
        </pc:spChg>
        <pc:spChg chg="mod">
          <ac:chgData name="Lu, Ilana K. (MSFC-EM42)" userId="faafc960-eacc-4866-8d0a-a221fc3cfe4d" providerId="ADAL" clId="{C047626A-2E1A-423A-BA49-82DD0A2EE74D}" dt="2024-06-23T17:16:57.827" v="2809" actId="2711"/>
          <ac:spMkLst>
            <pc:docMk/>
            <pc:sldMk cId="2251743004" sldId="256"/>
            <ac:spMk id="3" creationId="{BA2DCCB0-2DF1-F80E-FCA5-4C6C5A9DCE90}"/>
          </ac:spMkLst>
        </pc:spChg>
        <pc:spChg chg="mod">
          <ac:chgData name="Lu, Ilana K. (MSFC-EM42)" userId="faafc960-eacc-4866-8d0a-a221fc3cfe4d" providerId="ADAL" clId="{C047626A-2E1A-423A-BA49-82DD0A2EE74D}" dt="2024-06-18T13:58:38.314" v="372" actId="20577"/>
          <ac:spMkLst>
            <pc:docMk/>
            <pc:sldMk cId="2251743004" sldId="256"/>
            <ac:spMk id="4" creationId="{4D31FEB7-D2B6-1D3F-A34D-E5E7D628AC83}"/>
          </ac:spMkLst>
        </pc:spChg>
        <pc:spChg chg="mod">
          <ac:chgData name="Lu, Ilana K. (MSFC-EM42)" userId="faafc960-eacc-4866-8d0a-a221fc3cfe4d" providerId="ADAL" clId="{C047626A-2E1A-423A-BA49-82DD0A2EE74D}" dt="2024-06-18T13:59:00.456" v="399" actId="20577"/>
          <ac:spMkLst>
            <pc:docMk/>
            <pc:sldMk cId="2251743004" sldId="256"/>
            <ac:spMk id="5" creationId="{FE6D8F27-4210-FFC8-5E1D-95CCF1A40645}"/>
          </ac:spMkLst>
        </pc:spChg>
      </pc:sldChg>
      <pc:sldChg chg="addSp delSp modSp del mod ord">
        <pc:chgData name="Lu, Ilana K. (MSFC-EM42)" userId="faafc960-eacc-4866-8d0a-a221fc3cfe4d" providerId="ADAL" clId="{C047626A-2E1A-423A-BA49-82DD0A2EE74D}" dt="2024-06-22T20:32:23.980" v="2753" actId="47"/>
        <pc:sldMkLst>
          <pc:docMk/>
          <pc:sldMk cId="422843464" sldId="257"/>
        </pc:sldMkLst>
        <pc:spChg chg="mod">
          <ac:chgData name="Lu, Ilana K. (MSFC-EM42)" userId="faafc960-eacc-4866-8d0a-a221fc3cfe4d" providerId="ADAL" clId="{C047626A-2E1A-423A-BA49-82DD0A2EE74D}" dt="2024-06-03T15:55:58.884" v="100" actId="27636"/>
          <ac:spMkLst>
            <pc:docMk/>
            <pc:sldMk cId="422843464" sldId="257"/>
            <ac:spMk id="3" creationId="{8AA5A9FE-FC5B-F60E-4ADC-DB2F71F5B8A5}"/>
          </ac:spMkLst>
        </pc:spChg>
        <pc:picChg chg="add del">
          <ac:chgData name="Lu, Ilana K. (MSFC-EM42)" userId="faafc960-eacc-4866-8d0a-a221fc3cfe4d" providerId="ADAL" clId="{C047626A-2E1A-423A-BA49-82DD0A2EE74D}" dt="2024-06-18T13:54:16.104" v="249"/>
          <ac:picMkLst>
            <pc:docMk/>
            <pc:sldMk cId="422843464" sldId="257"/>
            <ac:picMk id="1026" creationId="{294A3935-583B-491E-5B1D-8FD5D44EB128}"/>
          </ac:picMkLst>
        </pc:picChg>
      </pc:sldChg>
      <pc:sldChg chg="addSp modSp add mod ord">
        <pc:chgData name="Lu, Ilana K. (MSFC-EM42)" userId="faafc960-eacc-4866-8d0a-a221fc3cfe4d" providerId="ADAL" clId="{C047626A-2E1A-423A-BA49-82DD0A2EE74D}" dt="2024-06-23T17:34:00.815" v="2962" actId="20577"/>
        <pc:sldMkLst>
          <pc:docMk/>
          <pc:sldMk cId="1003401792" sldId="266"/>
        </pc:sldMkLst>
        <pc:spChg chg="add mod">
          <ac:chgData name="Lu, Ilana K. (MSFC-EM42)" userId="faafc960-eacc-4866-8d0a-a221fc3cfe4d" providerId="ADAL" clId="{C047626A-2E1A-423A-BA49-82DD0A2EE74D}" dt="2024-06-23T17:34:00.815" v="2962" actId="20577"/>
          <ac:spMkLst>
            <pc:docMk/>
            <pc:sldMk cId="1003401792" sldId="266"/>
            <ac:spMk id="2" creationId="{34F23D91-E76A-EBFB-353F-7603CAFA04E5}"/>
          </ac:spMkLst>
        </pc:spChg>
        <pc:spChg chg="mod">
          <ac:chgData name="Lu, Ilana K. (MSFC-EM42)" userId="faafc960-eacc-4866-8d0a-a221fc3cfe4d" providerId="ADAL" clId="{C047626A-2E1A-423A-BA49-82DD0A2EE74D}" dt="2024-06-23T17:16:48.967" v="2808" actId="2711"/>
          <ac:spMkLst>
            <pc:docMk/>
            <pc:sldMk cId="1003401792" sldId="266"/>
            <ac:spMk id="3" creationId="{BAD9DAF9-2F20-323D-8868-D2385AB14153}"/>
          </ac:spMkLst>
        </pc:spChg>
      </pc:sldChg>
      <pc:sldChg chg="modSp add mod">
        <pc:chgData name="Lu, Ilana K. (MSFC-EM42)" userId="faafc960-eacc-4866-8d0a-a221fc3cfe4d" providerId="ADAL" clId="{C047626A-2E1A-423A-BA49-82DD0A2EE74D}" dt="2024-06-25T13:44:31.287" v="3591" actId="14100"/>
        <pc:sldMkLst>
          <pc:docMk/>
          <pc:sldMk cId="2021760470" sldId="269"/>
        </pc:sldMkLst>
        <pc:spChg chg="mod">
          <ac:chgData name="Lu, Ilana K. (MSFC-EM42)" userId="faafc960-eacc-4866-8d0a-a221fc3cfe4d" providerId="ADAL" clId="{C047626A-2E1A-423A-BA49-82DD0A2EE74D}" dt="2024-06-25T13:44:31.287" v="3591" actId="14100"/>
          <ac:spMkLst>
            <pc:docMk/>
            <pc:sldMk cId="2021760470" sldId="269"/>
            <ac:spMk id="5" creationId="{33A0C1C7-F3B2-1F22-FA15-9EFAA3EFCCDF}"/>
          </ac:spMkLst>
        </pc:spChg>
      </pc:sldChg>
      <pc:sldChg chg="modSp add mod">
        <pc:chgData name="Lu, Ilana K. (MSFC-EM42)" userId="faafc960-eacc-4866-8d0a-a221fc3cfe4d" providerId="ADAL" clId="{C047626A-2E1A-423A-BA49-82DD0A2EE74D}" dt="2024-06-22T20:32:00.309" v="2693" actId="20577"/>
        <pc:sldMkLst>
          <pc:docMk/>
          <pc:sldMk cId="2450650802" sldId="270"/>
        </pc:sldMkLst>
        <pc:spChg chg="mod">
          <ac:chgData name="Lu, Ilana K. (MSFC-EM42)" userId="faafc960-eacc-4866-8d0a-a221fc3cfe4d" providerId="ADAL" clId="{C047626A-2E1A-423A-BA49-82DD0A2EE74D}" dt="2024-06-22T20:32:00.309" v="2693" actId="20577"/>
          <ac:spMkLst>
            <pc:docMk/>
            <pc:sldMk cId="2450650802" sldId="270"/>
            <ac:spMk id="4" creationId="{0BABF7F8-B17F-CF16-D57D-F7761AD78BF1}"/>
          </ac:spMkLst>
        </pc:spChg>
      </pc:sldChg>
      <pc:sldChg chg="new del">
        <pc:chgData name="Lu, Ilana K. (MSFC-EM42)" userId="faafc960-eacc-4866-8d0a-a221fc3cfe4d" providerId="ADAL" clId="{C047626A-2E1A-423A-BA49-82DD0A2EE74D}" dt="2024-06-18T14:02:32.772" v="461" actId="680"/>
        <pc:sldMkLst>
          <pc:docMk/>
          <pc:sldMk cId="402617903" sldId="271"/>
        </pc:sldMkLst>
      </pc:sldChg>
      <pc:sldChg chg="addSp delSp modSp add del mod">
        <pc:chgData name="Lu, Ilana K. (MSFC-EM42)" userId="faafc960-eacc-4866-8d0a-a221fc3cfe4d" providerId="ADAL" clId="{C047626A-2E1A-423A-BA49-82DD0A2EE74D}" dt="2024-06-23T17:45:30.641" v="3141" actId="1076"/>
        <pc:sldMkLst>
          <pc:docMk/>
          <pc:sldMk cId="3384042417" sldId="427"/>
        </pc:sldMkLst>
        <pc:spChg chg="del mod">
          <ac:chgData name="Lu, Ilana K. (MSFC-EM42)" userId="faafc960-eacc-4866-8d0a-a221fc3cfe4d" providerId="ADAL" clId="{C047626A-2E1A-423A-BA49-82DD0A2EE74D}" dt="2024-06-18T14:11:15.573" v="700" actId="478"/>
          <ac:spMkLst>
            <pc:docMk/>
            <pc:sldMk cId="3384042417" sldId="427"/>
            <ac:spMk id="2" creationId="{9510EB98-1905-19AC-6645-0D41EED0A91A}"/>
          </ac:spMkLst>
        </pc:spChg>
        <pc:spChg chg="mod">
          <ac:chgData name="Lu, Ilana K. (MSFC-EM42)" userId="faafc960-eacc-4866-8d0a-a221fc3cfe4d" providerId="ADAL" clId="{C047626A-2E1A-423A-BA49-82DD0A2EE74D}" dt="2024-06-21T19:32:25.605" v="1608" actId="20577"/>
          <ac:spMkLst>
            <pc:docMk/>
            <pc:sldMk cId="3384042417" sldId="427"/>
            <ac:spMk id="3" creationId="{298C9E06-E24E-2618-DD7B-A84DB3C7A359}"/>
          </ac:spMkLst>
        </pc:spChg>
        <pc:spChg chg="add mod">
          <ac:chgData name="Lu, Ilana K. (MSFC-EM42)" userId="faafc960-eacc-4866-8d0a-a221fc3cfe4d" providerId="ADAL" clId="{C047626A-2E1A-423A-BA49-82DD0A2EE74D}" dt="2024-06-21T19:39:09.983" v="1840" actId="1076"/>
          <ac:spMkLst>
            <pc:docMk/>
            <pc:sldMk cId="3384042417" sldId="427"/>
            <ac:spMk id="5" creationId="{76E08282-DE22-6A29-5B89-E7E108A2D186}"/>
          </ac:spMkLst>
        </pc:spChg>
        <pc:spChg chg="add mod">
          <ac:chgData name="Lu, Ilana K. (MSFC-EM42)" userId="faafc960-eacc-4866-8d0a-a221fc3cfe4d" providerId="ADAL" clId="{C047626A-2E1A-423A-BA49-82DD0A2EE74D}" dt="2024-06-21T19:49:16.107" v="1914" actId="1076"/>
          <ac:spMkLst>
            <pc:docMk/>
            <pc:sldMk cId="3384042417" sldId="427"/>
            <ac:spMk id="7" creationId="{C8DE3712-F7DC-F16D-220F-91FD5CDE46EC}"/>
          </ac:spMkLst>
        </pc:spChg>
        <pc:spChg chg="add mod">
          <ac:chgData name="Lu, Ilana K. (MSFC-EM42)" userId="faafc960-eacc-4866-8d0a-a221fc3cfe4d" providerId="ADAL" clId="{C047626A-2E1A-423A-BA49-82DD0A2EE74D}" dt="2024-06-23T17:38:41.474" v="3090" actId="14100"/>
          <ac:spMkLst>
            <pc:docMk/>
            <pc:sldMk cId="3384042417" sldId="427"/>
            <ac:spMk id="8" creationId="{C9AF7B4D-A8A5-01BE-6ACC-6AB0B73180BA}"/>
          </ac:spMkLst>
        </pc:spChg>
        <pc:spChg chg="add del mod">
          <ac:chgData name="Lu, Ilana K. (MSFC-EM42)" userId="faafc960-eacc-4866-8d0a-a221fc3cfe4d" providerId="ADAL" clId="{C047626A-2E1A-423A-BA49-82DD0A2EE74D}" dt="2024-06-21T19:37:13.470" v="1726" actId="478"/>
          <ac:spMkLst>
            <pc:docMk/>
            <pc:sldMk cId="3384042417" sldId="427"/>
            <ac:spMk id="9" creationId="{89EBE357-E1C2-49B6-E369-99C15870CED0}"/>
          </ac:spMkLst>
        </pc:spChg>
        <pc:spChg chg="add del mod">
          <ac:chgData name="Lu, Ilana K. (MSFC-EM42)" userId="faafc960-eacc-4866-8d0a-a221fc3cfe4d" providerId="ADAL" clId="{C047626A-2E1A-423A-BA49-82DD0A2EE74D}" dt="2024-06-21T19:39:03.089" v="1838" actId="478"/>
          <ac:spMkLst>
            <pc:docMk/>
            <pc:sldMk cId="3384042417" sldId="427"/>
            <ac:spMk id="10" creationId="{FACDFF62-9268-C730-1AC6-DBEF3C04864D}"/>
          </ac:spMkLst>
        </pc:spChg>
        <pc:spChg chg="add del mod">
          <ac:chgData name="Lu, Ilana K. (MSFC-EM42)" userId="faafc960-eacc-4866-8d0a-a221fc3cfe4d" providerId="ADAL" clId="{C047626A-2E1A-423A-BA49-82DD0A2EE74D}" dt="2024-06-21T19:36:09.228" v="1654" actId="21"/>
          <ac:spMkLst>
            <pc:docMk/>
            <pc:sldMk cId="3384042417" sldId="427"/>
            <ac:spMk id="16" creationId="{EA4F4F2F-54CD-4A9A-216D-A9644FCEC636}"/>
          </ac:spMkLst>
        </pc:spChg>
        <pc:spChg chg="add del mod">
          <ac:chgData name="Lu, Ilana K. (MSFC-EM42)" userId="faafc960-eacc-4866-8d0a-a221fc3cfe4d" providerId="ADAL" clId="{C047626A-2E1A-423A-BA49-82DD0A2EE74D}" dt="2024-06-21T19:36:09.228" v="1654" actId="21"/>
          <ac:spMkLst>
            <pc:docMk/>
            <pc:sldMk cId="3384042417" sldId="427"/>
            <ac:spMk id="17" creationId="{2A7E6C52-99AA-E976-5D28-ACFF5E941A34}"/>
          </ac:spMkLst>
        </pc:spChg>
        <pc:spChg chg="add mod">
          <ac:chgData name="Lu, Ilana K. (MSFC-EM42)" userId="faafc960-eacc-4866-8d0a-a221fc3cfe4d" providerId="ADAL" clId="{C047626A-2E1A-423A-BA49-82DD0A2EE74D}" dt="2024-06-23T17:37:49.042" v="3022" actId="14100"/>
          <ac:spMkLst>
            <pc:docMk/>
            <pc:sldMk cId="3384042417" sldId="427"/>
            <ac:spMk id="24" creationId="{92D699C9-56F4-FD0C-6CA4-6ADA1C5CD8DA}"/>
          </ac:spMkLst>
        </pc:spChg>
        <pc:picChg chg="add del mod">
          <ac:chgData name="Lu, Ilana K. (MSFC-EM42)" userId="faafc960-eacc-4866-8d0a-a221fc3cfe4d" providerId="ADAL" clId="{C047626A-2E1A-423A-BA49-82DD0A2EE74D}" dt="2024-06-21T19:39:00.274" v="1837" actId="478"/>
          <ac:picMkLst>
            <pc:docMk/>
            <pc:sldMk cId="3384042417" sldId="427"/>
            <ac:picMk id="2" creationId="{27AAD1B5-C457-8C82-DCC5-61F207FD4428}"/>
          </ac:picMkLst>
        </pc:picChg>
        <pc:picChg chg="add mod">
          <ac:chgData name="Lu, Ilana K. (MSFC-EM42)" userId="faafc960-eacc-4866-8d0a-a221fc3cfe4d" providerId="ADAL" clId="{C047626A-2E1A-423A-BA49-82DD0A2EE74D}" dt="2024-06-23T17:38:53.994" v="3094" actId="1076"/>
          <ac:picMkLst>
            <pc:docMk/>
            <pc:sldMk cId="3384042417" sldId="427"/>
            <ac:picMk id="2" creationId="{4CD283C5-77BE-BEF8-4960-0FB37360C261}"/>
          </ac:picMkLst>
        </pc:picChg>
        <pc:picChg chg="add del mod">
          <ac:chgData name="Lu, Ilana K. (MSFC-EM42)" userId="faafc960-eacc-4866-8d0a-a221fc3cfe4d" providerId="ADAL" clId="{C047626A-2E1A-423A-BA49-82DD0A2EE74D}" dt="2024-06-21T19:39:00.274" v="1837" actId="478"/>
          <ac:picMkLst>
            <pc:docMk/>
            <pc:sldMk cId="3384042417" sldId="427"/>
            <ac:picMk id="6" creationId="{3831DC96-C558-CAB9-E59C-95C72B3C2714}"/>
          </ac:picMkLst>
        </pc:picChg>
        <pc:picChg chg="add del mod">
          <ac:chgData name="Lu, Ilana K. (MSFC-EM42)" userId="faafc960-eacc-4866-8d0a-a221fc3cfe4d" providerId="ADAL" clId="{C047626A-2E1A-423A-BA49-82DD0A2EE74D}" dt="2024-06-18T15:08:54.169" v="913" actId="478"/>
          <ac:picMkLst>
            <pc:docMk/>
            <pc:sldMk cId="3384042417" sldId="427"/>
            <ac:picMk id="6" creationId="{7FEEC8F4-AC7A-F6F8-3218-F10293088C7B}"/>
          </ac:picMkLst>
        </pc:picChg>
        <pc:picChg chg="add mod">
          <ac:chgData name="Lu, Ilana K. (MSFC-EM42)" userId="faafc960-eacc-4866-8d0a-a221fc3cfe4d" providerId="ADAL" clId="{C047626A-2E1A-423A-BA49-82DD0A2EE74D}" dt="2024-06-23T17:36:00.035" v="2979" actId="1076"/>
          <ac:picMkLst>
            <pc:docMk/>
            <pc:sldMk cId="3384042417" sldId="427"/>
            <ac:picMk id="6" creationId="{C1D1B519-FF59-B018-A0FB-5CBE8971EB26}"/>
          </ac:picMkLst>
        </pc:picChg>
        <pc:picChg chg="add mod ord">
          <ac:chgData name="Lu, Ilana K. (MSFC-EM42)" userId="faafc960-eacc-4866-8d0a-a221fc3cfe4d" providerId="ADAL" clId="{C047626A-2E1A-423A-BA49-82DD0A2EE74D}" dt="2024-06-23T17:44:11.692" v="3127" actId="1076"/>
          <ac:picMkLst>
            <pc:docMk/>
            <pc:sldMk cId="3384042417" sldId="427"/>
            <ac:picMk id="9" creationId="{4489D22B-ABD5-2E04-E1D0-B1D920FABFBE}"/>
          </ac:picMkLst>
        </pc:picChg>
        <pc:picChg chg="add mod">
          <ac:chgData name="Lu, Ilana K. (MSFC-EM42)" userId="faafc960-eacc-4866-8d0a-a221fc3cfe4d" providerId="ADAL" clId="{C047626A-2E1A-423A-BA49-82DD0A2EE74D}" dt="2024-06-21T19:48:49.023" v="1903" actId="1076"/>
          <ac:picMkLst>
            <pc:docMk/>
            <pc:sldMk cId="3384042417" sldId="427"/>
            <ac:picMk id="11" creationId="{93962A03-6CA9-BC17-85E6-EB30B367D7A1}"/>
          </ac:picMkLst>
        </pc:picChg>
        <pc:picChg chg="add del mod">
          <ac:chgData name="Lu, Ilana K. (MSFC-EM42)" userId="faafc960-eacc-4866-8d0a-a221fc3cfe4d" providerId="ADAL" clId="{C047626A-2E1A-423A-BA49-82DD0A2EE74D}" dt="2024-06-21T19:37:14.929" v="1727" actId="478"/>
          <ac:picMkLst>
            <pc:docMk/>
            <pc:sldMk cId="3384042417" sldId="427"/>
            <ac:picMk id="12" creationId="{609EC8C5-BCF4-5941-9943-9BC175791CCE}"/>
          </ac:picMkLst>
        </pc:picChg>
        <pc:picChg chg="add mod">
          <ac:chgData name="Lu, Ilana K. (MSFC-EM42)" userId="faafc960-eacc-4866-8d0a-a221fc3cfe4d" providerId="ADAL" clId="{C047626A-2E1A-423A-BA49-82DD0A2EE74D}" dt="2024-06-21T19:48:56.719" v="1905" actId="1076"/>
          <ac:picMkLst>
            <pc:docMk/>
            <pc:sldMk cId="3384042417" sldId="427"/>
            <ac:picMk id="14" creationId="{343AC1C4-5730-14E5-FA17-CD8F3D2E1BDA}"/>
          </ac:picMkLst>
        </pc:picChg>
        <pc:picChg chg="add mod">
          <ac:chgData name="Lu, Ilana K. (MSFC-EM42)" userId="faafc960-eacc-4866-8d0a-a221fc3cfe4d" providerId="ADAL" clId="{C047626A-2E1A-423A-BA49-82DD0A2EE74D}" dt="2024-06-21T19:48:52.029" v="1904" actId="1076"/>
          <ac:picMkLst>
            <pc:docMk/>
            <pc:sldMk cId="3384042417" sldId="427"/>
            <ac:picMk id="15" creationId="{DBB3F135-6753-67C8-E5F9-59E484F4E2C1}"/>
          </ac:picMkLst>
        </pc:picChg>
        <pc:picChg chg="add del mod">
          <ac:chgData name="Lu, Ilana K. (MSFC-EM42)" userId="faafc960-eacc-4866-8d0a-a221fc3cfe4d" providerId="ADAL" clId="{C047626A-2E1A-423A-BA49-82DD0A2EE74D}" dt="2024-06-21T19:36:09.228" v="1654" actId="21"/>
          <ac:picMkLst>
            <pc:docMk/>
            <pc:sldMk cId="3384042417" sldId="427"/>
            <ac:picMk id="18" creationId="{04677750-7C8C-1B1D-5148-BDDC21A01A80}"/>
          </ac:picMkLst>
        </pc:picChg>
        <pc:picChg chg="add mod">
          <ac:chgData name="Lu, Ilana K. (MSFC-EM42)" userId="faafc960-eacc-4866-8d0a-a221fc3cfe4d" providerId="ADAL" clId="{C047626A-2E1A-423A-BA49-82DD0A2EE74D}" dt="2024-06-23T17:38:48.246" v="3093" actId="14100"/>
          <ac:picMkLst>
            <pc:docMk/>
            <pc:sldMk cId="3384042417" sldId="427"/>
            <ac:picMk id="19" creationId="{DD9FA86E-EAAC-8E8F-3442-CD0CD8F85F75}"/>
          </ac:picMkLst>
        </pc:picChg>
        <pc:picChg chg="add mod">
          <ac:chgData name="Lu, Ilana K. (MSFC-EM42)" userId="faafc960-eacc-4866-8d0a-a221fc3cfe4d" providerId="ADAL" clId="{C047626A-2E1A-423A-BA49-82DD0A2EE74D}" dt="2024-06-23T17:38:44.532" v="3092" actId="1076"/>
          <ac:picMkLst>
            <pc:docMk/>
            <pc:sldMk cId="3384042417" sldId="427"/>
            <ac:picMk id="20" creationId="{B57556E2-53E6-4FC6-4023-323AB8B0C579}"/>
          </ac:picMkLst>
        </pc:picChg>
        <pc:picChg chg="add mod">
          <ac:chgData name="Lu, Ilana K. (MSFC-EM42)" userId="faafc960-eacc-4866-8d0a-a221fc3cfe4d" providerId="ADAL" clId="{C047626A-2E1A-423A-BA49-82DD0A2EE74D}" dt="2024-06-21T19:49:23.197" v="1917" actId="1076"/>
          <ac:picMkLst>
            <pc:docMk/>
            <pc:sldMk cId="3384042417" sldId="427"/>
            <ac:picMk id="21" creationId="{E844EA87-41EF-B8FB-D015-1BFD9C34678C}"/>
          </ac:picMkLst>
        </pc:picChg>
        <pc:picChg chg="add mod">
          <ac:chgData name="Lu, Ilana K. (MSFC-EM42)" userId="faafc960-eacc-4866-8d0a-a221fc3cfe4d" providerId="ADAL" clId="{C047626A-2E1A-423A-BA49-82DD0A2EE74D}" dt="2024-06-23T17:38:58.566" v="3096" actId="1076"/>
          <ac:picMkLst>
            <pc:docMk/>
            <pc:sldMk cId="3384042417" sldId="427"/>
            <ac:picMk id="22" creationId="{4FF8CC79-B43C-4450-D577-1A8A9320F0EE}"/>
          </ac:picMkLst>
        </pc:picChg>
        <pc:picChg chg="add mod">
          <ac:chgData name="Lu, Ilana K. (MSFC-EM42)" userId="faafc960-eacc-4866-8d0a-a221fc3cfe4d" providerId="ADAL" clId="{C047626A-2E1A-423A-BA49-82DD0A2EE74D}" dt="2024-06-23T17:39:00.497" v="3097" actId="1076"/>
          <ac:picMkLst>
            <pc:docMk/>
            <pc:sldMk cId="3384042417" sldId="427"/>
            <ac:picMk id="23" creationId="{777509E2-F740-1789-A6C9-AF1F58D17C91}"/>
          </ac:picMkLst>
        </pc:picChg>
        <pc:picChg chg="add mod">
          <ac:chgData name="Lu, Ilana K. (MSFC-EM42)" userId="faafc960-eacc-4866-8d0a-a221fc3cfe4d" providerId="ADAL" clId="{C047626A-2E1A-423A-BA49-82DD0A2EE74D}" dt="2024-06-23T17:45:30.641" v="3141" actId="1076"/>
          <ac:picMkLst>
            <pc:docMk/>
            <pc:sldMk cId="3384042417" sldId="427"/>
            <ac:picMk id="1026" creationId="{B125281E-1966-1368-66DB-61574D482578}"/>
          </ac:picMkLst>
        </pc:picChg>
        <pc:picChg chg="add del mod">
          <ac:chgData name="Lu, Ilana K. (MSFC-EM42)" userId="faafc960-eacc-4866-8d0a-a221fc3cfe4d" providerId="ADAL" clId="{C047626A-2E1A-423A-BA49-82DD0A2EE74D}" dt="2024-06-23T17:44:48.887" v="3132" actId="478"/>
          <ac:picMkLst>
            <pc:docMk/>
            <pc:sldMk cId="3384042417" sldId="427"/>
            <ac:picMk id="1028" creationId="{20D6E930-9277-95EF-9FDD-F2BC479B939A}"/>
          </ac:picMkLst>
        </pc:picChg>
        <pc:picChg chg="add mod">
          <ac:chgData name="Lu, Ilana K. (MSFC-EM42)" userId="faafc960-eacc-4866-8d0a-a221fc3cfe4d" providerId="ADAL" clId="{C047626A-2E1A-423A-BA49-82DD0A2EE74D}" dt="2024-06-23T17:45:18.085" v="3138" actId="14100"/>
          <ac:picMkLst>
            <pc:docMk/>
            <pc:sldMk cId="3384042417" sldId="427"/>
            <ac:picMk id="1030" creationId="{FE16C8C6-E59D-4846-0DC4-F450E1341935}"/>
          </ac:picMkLst>
        </pc:picChg>
        <pc:picChg chg="add del mod">
          <ac:chgData name="Lu, Ilana K. (MSFC-EM42)" userId="faafc960-eacc-4866-8d0a-a221fc3cfe4d" providerId="ADAL" clId="{C047626A-2E1A-423A-BA49-82DD0A2EE74D}" dt="2024-06-21T19:36:09.228" v="1654" actId="21"/>
          <ac:picMkLst>
            <pc:docMk/>
            <pc:sldMk cId="3384042417" sldId="427"/>
            <ac:picMk id="2050" creationId="{269614B4-FE15-EEB0-F44B-64EED5E7A25E}"/>
          </ac:picMkLst>
        </pc:picChg>
        <pc:cxnChg chg="add del mod">
          <ac:chgData name="Lu, Ilana K. (MSFC-EM42)" userId="faafc960-eacc-4866-8d0a-a221fc3cfe4d" providerId="ADAL" clId="{C047626A-2E1A-423A-BA49-82DD0A2EE74D}" dt="2024-06-18T15:10:18.451" v="942" actId="478"/>
          <ac:cxnSpMkLst>
            <pc:docMk/>
            <pc:sldMk cId="3384042417" sldId="427"/>
            <ac:cxnSpMk id="14" creationId="{DE13FE2E-6652-2DD8-8D2D-D1807FE2E0AE}"/>
          </ac:cxnSpMkLst>
        </pc:cxnChg>
      </pc:sldChg>
      <pc:sldChg chg="addSp delSp modSp add mod">
        <pc:chgData name="Lu, Ilana K. (MSFC-EM42)" userId="faafc960-eacc-4866-8d0a-a221fc3cfe4d" providerId="ADAL" clId="{C047626A-2E1A-423A-BA49-82DD0A2EE74D}" dt="2024-06-23T17:40:30.471" v="3113" actId="20577"/>
        <pc:sldMkLst>
          <pc:docMk/>
          <pc:sldMk cId="4258396779" sldId="428"/>
        </pc:sldMkLst>
        <pc:spChg chg="del">
          <ac:chgData name="Lu, Ilana K. (MSFC-EM42)" userId="faafc960-eacc-4866-8d0a-a221fc3cfe4d" providerId="ADAL" clId="{C047626A-2E1A-423A-BA49-82DD0A2EE74D}" dt="2024-06-18T14:09:41.418" v="651" actId="478"/>
          <ac:spMkLst>
            <pc:docMk/>
            <pc:sldMk cId="4258396779" sldId="428"/>
            <ac:spMk id="2" creationId="{9510EB98-1905-19AC-6645-0D41EED0A91A}"/>
          </ac:spMkLst>
        </pc:spChg>
        <pc:spChg chg="mod">
          <ac:chgData name="Lu, Ilana K. (MSFC-EM42)" userId="faafc960-eacc-4866-8d0a-a221fc3cfe4d" providerId="ADAL" clId="{C047626A-2E1A-423A-BA49-82DD0A2EE74D}" dt="2024-06-23T17:40:30.471" v="3113" actId="20577"/>
          <ac:spMkLst>
            <pc:docMk/>
            <pc:sldMk cId="4258396779" sldId="428"/>
            <ac:spMk id="3" creationId="{298C9E06-E24E-2618-DD7B-A84DB3C7A359}"/>
          </ac:spMkLst>
        </pc:spChg>
        <pc:spChg chg="add del mod">
          <ac:chgData name="Lu, Ilana K. (MSFC-EM42)" userId="faafc960-eacc-4866-8d0a-a221fc3cfe4d" providerId="ADAL" clId="{C047626A-2E1A-423A-BA49-82DD0A2EE74D}" dt="2024-06-18T14:09:45.599" v="653" actId="478"/>
          <ac:spMkLst>
            <pc:docMk/>
            <pc:sldMk cId="4258396779" sldId="428"/>
            <ac:spMk id="6" creationId="{A24B2144-E926-678C-F1CE-E6354CE75342}"/>
          </ac:spMkLst>
        </pc:spChg>
        <pc:spChg chg="add mod">
          <ac:chgData name="Lu, Ilana K. (MSFC-EM42)" userId="faafc960-eacc-4866-8d0a-a221fc3cfe4d" providerId="ADAL" clId="{C047626A-2E1A-423A-BA49-82DD0A2EE74D}" dt="2024-06-18T14:10:22.504" v="656" actId="1076"/>
          <ac:spMkLst>
            <pc:docMk/>
            <pc:sldMk cId="4258396779" sldId="428"/>
            <ac:spMk id="13" creationId="{B7B2F14B-3029-E991-5A00-634E1C3881A1}"/>
          </ac:spMkLst>
        </pc:spChg>
        <pc:spChg chg="add mod">
          <ac:chgData name="Lu, Ilana K. (MSFC-EM42)" userId="faafc960-eacc-4866-8d0a-a221fc3cfe4d" providerId="ADAL" clId="{C047626A-2E1A-423A-BA49-82DD0A2EE74D}" dt="2024-06-18T14:10:22.504" v="656" actId="1076"/>
          <ac:spMkLst>
            <pc:docMk/>
            <pc:sldMk cId="4258396779" sldId="428"/>
            <ac:spMk id="15" creationId="{9E3FEFE6-8A2B-B2CE-5DFE-33927647F0C2}"/>
          </ac:spMkLst>
        </pc:spChg>
        <pc:spChg chg="add mod">
          <ac:chgData name="Lu, Ilana K. (MSFC-EM42)" userId="faafc960-eacc-4866-8d0a-a221fc3cfe4d" providerId="ADAL" clId="{C047626A-2E1A-423A-BA49-82DD0A2EE74D}" dt="2024-06-18T14:10:22.504" v="656" actId="1076"/>
          <ac:spMkLst>
            <pc:docMk/>
            <pc:sldMk cId="4258396779" sldId="428"/>
            <ac:spMk id="16" creationId="{7C254F34-2E03-D08F-8465-AF97FAA39CDD}"/>
          </ac:spMkLst>
        </pc:spChg>
        <pc:spChg chg="add mod">
          <ac:chgData name="Lu, Ilana K. (MSFC-EM42)" userId="faafc960-eacc-4866-8d0a-a221fc3cfe4d" providerId="ADAL" clId="{C047626A-2E1A-423A-BA49-82DD0A2EE74D}" dt="2024-06-18T14:10:22.504" v="656" actId="1076"/>
          <ac:spMkLst>
            <pc:docMk/>
            <pc:sldMk cId="4258396779" sldId="428"/>
            <ac:spMk id="18" creationId="{E550FFD0-F3E1-76F6-ED6E-D2222B63BC9E}"/>
          </ac:spMkLst>
        </pc:spChg>
        <pc:spChg chg="add mod">
          <ac:chgData name="Lu, Ilana K. (MSFC-EM42)" userId="faafc960-eacc-4866-8d0a-a221fc3cfe4d" providerId="ADAL" clId="{C047626A-2E1A-423A-BA49-82DD0A2EE74D}" dt="2024-06-18T14:10:22.504" v="656" actId="1076"/>
          <ac:spMkLst>
            <pc:docMk/>
            <pc:sldMk cId="4258396779" sldId="428"/>
            <ac:spMk id="20" creationId="{F9E51986-A3C0-5DBB-F3BA-68FC25C8AA63}"/>
          </ac:spMkLst>
        </pc:spChg>
        <pc:spChg chg="add mod">
          <ac:chgData name="Lu, Ilana K. (MSFC-EM42)" userId="faafc960-eacc-4866-8d0a-a221fc3cfe4d" providerId="ADAL" clId="{C047626A-2E1A-423A-BA49-82DD0A2EE74D}" dt="2024-06-18T14:10:22.504" v="656" actId="1076"/>
          <ac:spMkLst>
            <pc:docMk/>
            <pc:sldMk cId="4258396779" sldId="428"/>
            <ac:spMk id="21" creationId="{543D2909-B8A8-126F-F91F-832A31A1C21A}"/>
          </ac:spMkLst>
        </pc:spChg>
        <pc:spChg chg="add mod">
          <ac:chgData name="Lu, Ilana K. (MSFC-EM42)" userId="faafc960-eacc-4866-8d0a-a221fc3cfe4d" providerId="ADAL" clId="{C047626A-2E1A-423A-BA49-82DD0A2EE74D}" dt="2024-06-18T14:10:22.504" v="656" actId="1076"/>
          <ac:spMkLst>
            <pc:docMk/>
            <pc:sldMk cId="4258396779" sldId="428"/>
            <ac:spMk id="22" creationId="{3D1E1294-FD10-D66F-08A0-03BA2354D7DA}"/>
          </ac:spMkLst>
        </pc:spChg>
        <pc:spChg chg="add del mod">
          <ac:chgData name="Lu, Ilana K. (MSFC-EM42)" userId="faafc960-eacc-4866-8d0a-a221fc3cfe4d" providerId="ADAL" clId="{C047626A-2E1A-423A-BA49-82DD0A2EE74D}" dt="2024-06-18T14:10:07.577" v="654" actId="478"/>
          <ac:spMkLst>
            <pc:docMk/>
            <pc:sldMk cId="4258396779" sldId="428"/>
            <ac:spMk id="23" creationId="{D2549DBB-3A9F-B665-C370-4D9D98268ACF}"/>
          </ac:spMkLst>
        </pc:spChg>
        <pc:spChg chg="add del mod">
          <ac:chgData name="Lu, Ilana K. (MSFC-EM42)" userId="faafc960-eacc-4866-8d0a-a221fc3cfe4d" providerId="ADAL" clId="{C047626A-2E1A-423A-BA49-82DD0A2EE74D}" dt="2024-06-18T14:10:09.692" v="655" actId="478"/>
          <ac:spMkLst>
            <pc:docMk/>
            <pc:sldMk cId="4258396779" sldId="428"/>
            <ac:spMk id="24" creationId="{131E58C3-9F66-70AA-500B-5E1217338EF3}"/>
          </ac:spMkLst>
        </pc:spChg>
        <pc:spChg chg="add mod">
          <ac:chgData name="Lu, Ilana K. (MSFC-EM42)" userId="faafc960-eacc-4866-8d0a-a221fc3cfe4d" providerId="ADAL" clId="{C047626A-2E1A-423A-BA49-82DD0A2EE74D}" dt="2024-06-18T14:10:22.504" v="656" actId="1076"/>
          <ac:spMkLst>
            <pc:docMk/>
            <pc:sldMk cId="4258396779" sldId="428"/>
            <ac:spMk id="25" creationId="{CF751021-8177-4090-605B-67D16F931E7F}"/>
          </ac:spMkLst>
        </pc:spChg>
        <pc:spChg chg="add mod">
          <ac:chgData name="Lu, Ilana K. (MSFC-EM42)" userId="faafc960-eacc-4866-8d0a-a221fc3cfe4d" providerId="ADAL" clId="{C047626A-2E1A-423A-BA49-82DD0A2EE74D}" dt="2024-06-18T14:10:22.504" v="656" actId="1076"/>
          <ac:spMkLst>
            <pc:docMk/>
            <pc:sldMk cId="4258396779" sldId="428"/>
            <ac:spMk id="28" creationId="{55316ED3-3B72-C278-65AC-F2B772A76F59}"/>
          </ac:spMkLst>
        </pc:spChg>
        <pc:spChg chg="add mod">
          <ac:chgData name="Lu, Ilana K. (MSFC-EM42)" userId="faafc960-eacc-4866-8d0a-a221fc3cfe4d" providerId="ADAL" clId="{C047626A-2E1A-423A-BA49-82DD0A2EE74D}" dt="2024-06-18T14:10:22.504" v="656" actId="1076"/>
          <ac:spMkLst>
            <pc:docMk/>
            <pc:sldMk cId="4258396779" sldId="428"/>
            <ac:spMk id="29" creationId="{258267CB-F05C-50B6-52A1-C88D3FF8EE72}"/>
          </ac:spMkLst>
        </pc:sp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7" creationId="{697FE1ED-579F-B3EA-3719-15F69C5ABD89}"/>
          </ac:picMkLst>
        </pc:pic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8" creationId="{358F4993-41D4-536D-6B80-0492043A9AA3}"/>
          </ac:picMkLst>
        </pc:pic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9" creationId="{C3CE6AA5-61F8-44BD-4694-14B7FC7D0FE9}"/>
          </ac:picMkLst>
        </pc:pic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10" creationId="{084DD054-F91B-8E9D-E227-FCD3AF0D3B4C}"/>
          </ac:picMkLst>
        </pc:pic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11" creationId="{6761C018-CEFB-7DC7-DC63-EBB9EF071569}"/>
          </ac:picMkLst>
        </pc:pic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12" creationId="{2BB2CA49-B76C-2E7A-B1B5-4AC0554DCADF}"/>
          </ac:picMkLst>
        </pc:pic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14" creationId="{EEAD5927-2CC0-076A-6205-F36C15FBEA5A}"/>
          </ac:picMkLst>
        </pc:pic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17" creationId="{1D5414C0-CA29-1020-4A41-2088E034324C}"/>
          </ac:picMkLst>
        </pc:pic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19" creationId="{CBF6A201-1316-D071-FDB7-FF4C57AEF418}"/>
          </ac:picMkLst>
        </pc:pic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26" creationId="{9968C7E6-BA46-67B6-7502-E92C146FC193}"/>
          </ac:picMkLst>
        </pc:pic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27" creationId="{8A006339-36BB-5D8A-2EC9-1F2BE664EC1C}"/>
          </ac:picMkLst>
        </pc:picChg>
        <pc:picChg chg="add mod">
          <ac:chgData name="Lu, Ilana K. (MSFC-EM42)" userId="faafc960-eacc-4866-8d0a-a221fc3cfe4d" providerId="ADAL" clId="{C047626A-2E1A-423A-BA49-82DD0A2EE74D}" dt="2024-06-18T14:10:22.504" v="656" actId="1076"/>
          <ac:picMkLst>
            <pc:docMk/>
            <pc:sldMk cId="4258396779" sldId="428"/>
            <ac:picMk id="30" creationId="{18825629-1164-99CA-1DB1-DC75C7E858BA}"/>
          </ac:picMkLst>
        </pc:picChg>
      </pc:sldChg>
      <pc:sldChg chg="new del">
        <pc:chgData name="Lu, Ilana K. (MSFC-EM42)" userId="faafc960-eacc-4866-8d0a-a221fc3cfe4d" providerId="ADAL" clId="{C047626A-2E1A-423A-BA49-82DD0A2EE74D}" dt="2024-06-18T14:04:33.473" v="587" actId="680"/>
        <pc:sldMkLst>
          <pc:docMk/>
          <pc:sldMk cId="124805559" sldId="429"/>
        </pc:sldMkLst>
      </pc:sldChg>
      <pc:sldChg chg="add del">
        <pc:chgData name="Lu, Ilana K. (MSFC-EM42)" userId="faafc960-eacc-4866-8d0a-a221fc3cfe4d" providerId="ADAL" clId="{C047626A-2E1A-423A-BA49-82DD0A2EE74D}" dt="2024-06-18T14:04:45.491" v="589"/>
        <pc:sldMkLst>
          <pc:docMk/>
          <pc:sldMk cId="1455270527" sldId="429"/>
        </pc:sldMkLst>
      </pc:sldChg>
      <pc:sldChg chg="addSp delSp modSp add mod">
        <pc:chgData name="Lu, Ilana K. (MSFC-EM42)" userId="faafc960-eacc-4866-8d0a-a221fc3cfe4d" providerId="ADAL" clId="{C047626A-2E1A-423A-BA49-82DD0A2EE74D}" dt="2024-06-22T20:29:05.737" v="2399" actId="6549"/>
        <pc:sldMkLst>
          <pc:docMk/>
          <pc:sldMk cId="3864352860" sldId="429"/>
        </pc:sldMkLst>
        <pc:spChg chg="del mod">
          <ac:chgData name="Lu, Ilana K. (MSFC-EM42)" userId="faafc960-eacc-4866-8d0a-a221fc3cfe4d" providerId="ADAL" clId="{C047626A-2E1A-423A-BA49-82DD0A2EE74D}" dt="2024-06-22T20:25:04.593" v="1967" actId="478"/>
          <ac:spMkLst>
            <pc:docMk/>
            <pc:sldMk cId="3864352860" sldId="429"/>
            <ac:spMk id="2" creationId="{9510EB98-1905-19AC-6645-0D41EED0A91A}"/>
          </ac:spMkLst>
        </pc:spChg>
        <pc:spChg chg="mod">
          <ac:chgData name="Lu, Ilana K. (MSFC-EM42)" userId="faafc960-eacc-4866-8d0a-a221fc3cfe4d" providerId="ADAL" clId="{C047626A-2E1A-423A-BA49-82DD0A2EE74D}" dt="2024-06-22T20:29:05.737" v="2399" actId="6549"/>
          <ac:spMkLst>
            <pc:docMk/>
            <pc:sldMk cId="3864352860" sldId="429"/>
            <ac:spMk id="3" creationId="{298C9E06-E24E-2618-DD7B-A84DB3C7A359}"/>
          </ac:spMkLst>
        </pc:spChg>
        <pc:spChg chg="add mod">
          <ac:chgData name="Lu, Ilana K. (MSFC-EM42)" userId="faafc960-eacc-4866-8d0a-a221fc3cfe4d" providerId="ADAL" clId="{C047626A-2E1A-423A-BA49-82DD0A2EE74D}" dt="2024-06-18T15:14:55.022" v="996" actId="207"/>
          <ac:spMkLst>
            <pc:docMk/>
            <pc:sldMk cId="3864352860" sldId="429"/>
            <ac:spMk id="5" creationId="{AD076F4E-00CA-E908-7DCA-AEA9E041B8AD}"/>
          </ac:spMkLst>
        </pc:spChg>
        <pc:spChg chg="add mod">
          <ac:chgData name="Lu, Ilana K. (MSFC-EM42)" userId="faafc960-eacc-4866-8d0a-a221fc3cfe4d" providerId="ADAL" clId="{C047626A-2E1A-423A-BA49-82DD0A2EE74D}" dt="2024-06-18T15:15:26.954" v="1020" actId="113"/>
          <ac:spMkLst>
            <pc:docMk/>
            <pc:sldMk cId="3864352860" sldId="429"/>
            <ac:spMk id="6" creationId="{4B3C35D1-8AD4-6A25-1458-1842F61147FD}"/>
          </ac:spMkLst>
        </pc:spChg>
        <pc:spChg chg="add mod">
          <ac:chgData name="Lu, Ilana K. (MSFC-EM42)" userId="faafc960-eacc-4866-8d0a-a221fc3cfe4d" providerId="ADAL" clId="{C047626A-2E1A-423A-BA49-82DD0A2EE74D}" dt="2024-06-18T15:21:13.592" v="1573" actId="1076"/>
          <ac:spMkLst>
            <pc:docMk/>
            <pc:sldMk cId="3864352860" sldId="429"/>
            <ac:spMk id="7" creationId="{1F2B9BF7-6125-814F-1A21-9F68151EE54C}"/>
          </ac:spMkLst>
        </pc:spChg>
        <pc:spChg chg="add mod">
          <ac:chgData name="Lu, Ilana K. (MSFC-EM42)" userId="faafc960-eacc-4866-8d0a-a221fc3cfe4d" providerId="ADAL" clId="{C047626A-2E1A-423A-BA49-82DD0A2EE74D}" dt="2024-06-18T15:20:27.055" v="1502" actId="1076"/>
          <ac:spMkLst>
            <pc:docMk/>
            <pc:sldMk cId="3864352860" sldId="429"/>
            <ac:spMk id="8" creationId="{E0FB18E2-97A3-CEDD-272B-1D70F8E986C5}"/>
          </ac:spMkLst>
        </pc:spChg>
        <pc:spChg chg="add mod">
          <ac:chgData name="Lu, Ilana K. (MSFC-EM42)" userId="faafc960-eacc-4866-8d0a-a221fc3cfe4d" providerId="ADAL" clId="{C047626A-2E1A-423A-BA49-82DD0A2EE74D}" dt="2024-06-22T20:28:16.006" v="2288" actId="20577"/>
          <ac:spMkLst>
            <pc:docMk/>
            <pc:sldMk cId="3864352860" sldId="429"/>
            <ac:spMk id="12" creationId="{7B42802D-5579-EE1F-D284-A301DD7DEA54}"/>
          </ac:spMkLst>
        </pc:spChg>
        <pc:spChg chg="add mod">
          <ac:chgData name="Lu, Ilana K. (MSFC-EM42)" userId="faafc960-eacc-4866-8d0a-a221fc3cfe4d" providerId="ADAL" clId="{C047626A-2E1A-423A-BA49-82DD0A2EE74D}" dt="2024-06-18T15:18:28.273" v="1277" actId="1076"/>
          <ac:spMkLst>
            <pc:docMk/>
            <pc:sldMk cId="3864352860" sldId="429"/>
            <ac:spMk id="13" creationId="{FF472E1F-7CEF-5F30-2870-7CDEF9EAC010}"/>
          </ac:spMkLst>
        </pc:spChg>
        <pc:spChg chg="add mod">
          <ac:chgData name="Lu, Ilana K. (MSFC-EM42)" userId="faafc960-eacc-4866-8d0a-a221fc3cfe4d" providerId="ADAL" clId="{C047626A-2E1A-423A-BA49-82DD0A2EE74D}" dt="2024-06-22T20:28:31.369" v="2374" actId="20577"/>
          <ac:spMkLst>
            <pc:docMk/>
            <pc:sldMk cId="3864352860" sldId="429"/>
            <ac:spMk id="15" creationId="{A6A8BF04-58A7-90F4-E277-29E903909D5B}"/>
          </ac:spMkLst>
        </pc:spChg>
        <pc:spChg chg="add mod">
          <ac:chgData name="Lu, Ilana K. (MSFC-EM42)" userId="faafc960-eacc-4866-8d0a-a221fc3cfe4d" providerId="ADAL" clId="{C047626A-2E1A-423A-BA49-82DD0A2EE74D}" dt="2024-06-18T15:17:14.287" v="1141" actId="1076"/>
          <ac:spMkLst>
            <pc:docMk/>
            <pc:sldMk cId="3864352860" sldId="429"/>
            <ac:spMk id="16" creationId="{68F7B16A-06EE-63C3-C8FD-435223871D59}"/>
          </ac:spMkLst>
        </pc:spChg>
        <pc:spChg chg="add mod">
          <ac:chgData name="Lu, Ilana K. (MSFC-EM42)" userId="faafc960-eacc-4866-8d0a-a221fc3cfe4d" providerId="ADAL" clId="{C047626A-2E1A-423A-BA49-82DD0A2EE74D}" dt="2024-06-18T15:18:33.737" v="1279" actId="14100"/>
          <ac:spMkLst>
            <pc:docMk/>
            <pc:sldMk cId="3864352860" sldId="429"/>
            <ac:spMk id="18" creationId="{C70D0AC0-DA53-3740-27D0-40D086BCB3F1}"/>
          </ac:spMkLst>
        </pc:spChg>
        <pc:spChg chg="add del mod">
          <ac:chgData name="Lu, Ilana K. (MSFC-EM42)" userId="faafc960-eacc-4866-8d0a-a221fc3cfe4d" providerId="ADAL" clId="{C047626A-2E1A-423A-BA49-82DD0A2EE74D}" dt="2024-06-22T20:25:06.939" v="1968" actId="478"/>
          <ac:spMkLst>
            <pc:docMk/>
            <pc:sldMk cId="3864352860" sldId="429"/>
            <ac:spMk id="19" creationId="{A7230C15-8CB4-1DC8-38CC-DC3082AE452C}"/>
          </ac:spMkLst>
        </pc:spChg>
        <pc:spChg chg="add mod">
          <ac:chgData name="Lu, Ilana K. (MSFC-EM42)" userId="faafc960-eacc-4866-8d0a-a221fc3cfe4d" providerId="ADAL" clId="{C047626A-2E1A-423A-BA49-82DD0A2EE74D}" dt="2024-06-18T15:18:13.931" v="1273" actId="20577"/>
          <ac:spMkLst>
            <pc:docMk/>
            <pc:sldMk cId="3864352860" sldId="429"/>
            <ac:spMk id="20" creationId="{23A8BE2A-DF93-7A43-6195-186B6F087D6B}"/>
          </ac:spMkLst>
        </pc:spChg>
        <pc:spChg chg="add mod">
          <ac:chgData name="Lu, Ilana K. (MSFC-EM42)" userId="faafc960-eacc-4866-8d0a-a221fc3cfe4d" providerId="ADAL" clId="{C047626A-2E1A-423A-BA49-82DD0A2EE74D}" dt="2024-06-18T15:19:24.184" v="1412" actId="20577"/>
          <ac:spMkLst>
            <pc:docMk/>
            <pc:sldMk cId="3864352860" sldId="429"/>
            <ac:spMk id="22" creationId="{9442D64D-5ED0-C8BE-0EF0-FC332B627D47}"/>
          </ac:spMkLst>
        </pc:spChg>
        <pc:spChg chg="add mod">
          <ac:chgData name="Lu, Ilana K. (MSFC-EM42)" userId="faafc960-eacc-4866-8d0a-a221fc3cfe4d" providerId="ADAL" clId="{C047626A-2E1A-423A-BA49-82DD0A2EE74D}" dt="2024-06-18T15:19:06.575" v="1337" actId="20577"/>
          <ac:spMkLst>
            <pc:docMk/>
            <pc:sldMk cId="3864352860" sldId="429"/>
            <ac:spMk id="23" creationId="{6A8463C5-50A0-2A28-CFC0-EBFA08E6CDF5}"/>
          </ac:spMkLst>
        </pc:spChg>
        <pc:spChg chg="add mod">
          <ac:chgData name="Lu, Ilana K. (MSFC-EM42)" userId="faafc960-eacc-4866-8d0a-a221fc3cfe4d" providerId="ADAL" clId="{C047626A-2E1A-423A-BA49-82DD0A2EE74D}" dt="2024-06-22T20:28:40.851" v="2376" actId="20577"/>
          <ac:spMkLst>
            <pc:docMk/>
            <pc:sldMk cId="3864352860" sldId="429"/>
            <ac:spMk id="25" creationId="{29D09B5F-2EDE-82C5-F125-5CD3B0D5D548}"/>
          </ac:spMkLst>
        </pc:spChg>
        <pc:spChg chg="add mod">
          <ac:chgData name="Lu, Ilana K. (MSFC-EM42)" userId="faafc960-eacc-4866-8d0a-a221fc3cfe4d" providerId="ADAL" clId="{C047626A-2E1A-423A-BA49-82DD0A2EE74D}" dt="2024-06-18T15:20:09.790" v="1498" actId="20577"/>
          <ac:spMkLst>
            <pc:docMk/>
            <pc:sldMk cId="3864352860" sldId="429"/>
            <ac:spMk id="27" creationId="{4C911753-B17D-BB3C-AED2-F5F702F326E3}"/>
          </ac:spMkLst>
        </pc:spChg>
        <pc:spChg chg="add mod">
          <ac:chgData name="Lu, Ilana K. (MSFC-EM42)" userId="faafc960-eacc-4866-8d0a-a221fc3cfe4d" providerId="ADAL" clId="{C047626A-2E1A-423A-BA49-82DD0A2EE74D}" dt="2024-06-21T19:23:09.239" v="1579" actId="20577"/>
          <ac:spMkLst>
            <pc:docMk/>
            <pc:sldMk cId="3864352860" sldId="429"/>
            <ac:spMk id="29" creationId="{5D4E1806-32AD-C763-7300-A192984950AC}"/>
          </ac:spMkLst>
        </pc:spChg>
        <pc:spChg chg="add mod">
          <ac:chgData name="Lu, Ilana K. (MSFC-EM42)" userId="faafc960-eacc-4866-8d0a-a221fc3cfe4d" providerId="ADAL" clId="{C047626A-2E1A-423A-BA49-82DD0A2EE74D}" dt="2024-06-18T15:20:33.971" v="1506" actId="20577"/>
          <ac:spMkLst>
            <pc:docMk/>
            <pc:sldMk cId="3864352860" sldId="429"/>
            <ac:spMk id="30" creationId="{D7E8B45B-166C-1E26-B006-9A107677BC04}"/>
          </ac:spMkLst>
        </pc:spChg>
        <pc:spChg chg="add mod">
          <ac:chgData name="Lu, Ilana K. (MSFC-EM42)" userId="faafc960-eacc-4866-8d0a-a221fc3cfe4d" providerId="ADAL" clId="{C047626A-2E1A-423A-BA49-82DD0A2EE74D}" dt="2024-06-18T15:20:54.864" v="1570" actId="14100"/>
          <ac:spMkLst>
            <pc:docMk/>
            <pc:sldMk cId="3864352860" sldId="429"/>
            <ac:spMk id="32" creationId="{CDC40978-BBBB-3298-B25C-62EA1E5383E4}"/>
          </ac:spMkLst>
        </pc:spChg>
        <pc:spChg chg="add mod">
          <ac:chgData name="Lu, Ilana K. (MSFC-EM42)" userId="faafc960-eacc-4866-8d0a-a221fc3cfe4d" providerId="ADAL" clId="{C047626A-2E1A-423A-BA49-82DD0A2EE74D}" dt="2024-06-22T20:27:11.363" v="2152" actId="20577"/>
          <ac:spMkLst>
            <pc:docMk/>
            <pc:sldMk cId="3864352860" sldId="429"/>
            <ac:spMk id="34" creationId="{525C48C3-885F-EBB6-8299-0F8A9CF073C2}"/>
          </ac:spMkLst>
        </pc:spChg>
        <pc:spChg chg="add mod">
          <ac:chgData name="Lu, Ilana K. (MSFC-EM42)" userId="faafc960-eacc-4866-8d0a-a221fc3cfe4d" providerId="ADAL" clId="{C047626A-2E1A-423A-BA49-82DD0A2EE74D}" dt="2024-06-22T20:27:37.516" v="2185" actId="14100"/>
          <ac:spMkLst>
            <pc:docMk/>
            <pc:sldMk cId="3864352860" sldId="429"/>
            <ac:spMk id="39" creationId="{3404252A-8590-62C0-AE7C-5098C5F11AA3}"/>
          </ac:spMkLst>
        </pc:spChg>
        <pc:picChg chg="add mod">
          <ac:chgData name="Lu, Ilana K. (MSFC-EM42)" userId="faafc960-eacc-4866-8d0a-a221fc3cfe4d" providerId="ADAL" clId="{C047626A-2E1A-423A-BA49-82DD0A2EE74D}" dt="2024-06-22T20:26:08.320" v="2017" actId="1076"/>
          <ac:picMkLst>
            <pc:docMk/>
            <pc:sldMk cId="3864352860" sldId="429"/>
            <ac:picMk id="9" creationId="{BB3948E6-5C7A-A741-C747-C5B6C517B376}"/>
          </ac:picMkLst>
        </pc:picChg>
        <pc:picChg chg="add mod">
          <ac:chgData name="Lu, Ilana K. (MSFC-EM42)" userId="faafc960-eacc-4866-8d0a-a221fc3cfe4d" providerId="ADAL" clId="{C047626A-2E1A-423A-BA49-82DD0A2EE74D}" dt="2024-06-22T20:26:14.023" v="2020" actId="1076"/>
          <ac:picMkLst>
            <pc:docMk/>
            <pc:sldMk cId="3864352860" sldId="429"/>
            <ac:picMk id="26" creationId="{8BEBB07B-A5FA-0B20-5AE7-D491F510677E}"/>
          </ac:picMkLst>
        </pc:picChg>
        <pc:picChg chg="add mod">
          <ac:chgData name="Lu, Ilana K. (MSFC-EM42)" userId="faafc960-eacc-4866-8d0a-a221fc3cfe4d" providerId="ADAL" clId="{C047626A-2E1A-423A-BA49-82DD0A2EE74D}" dt="2024-06-22T20:26:12.314" v="2019" actId="1076"/>
          <ac:picMkLst>
            <pc:docMk/>
            <pc:sldMk cId="3864352860" sldId="429"/>
            <ac:picMk id="35" creationId="{05FB649A-82C7-32D2-A310-58A91906BFB2}"/>
          </ac:picMkLst>
        </pc:picChg>
        <pc:picChg chg="add mod">
          <ac:chgData name="Lu, Ilana K. (MSFC-EM42)" userId="faafc960-eacc-4866-8d0a-a221fc3cfe4d" providerId="ADAL" clId="{C047626A-2E1A-423A-BA49-82DD0A2EE74D}" dt="2024-06-22T20:26:09.934" v="2018" actId="1076"/>
          <ac:picMkLst>
            <pc:docMk/>
            <pc:sldMk cId="3864352860" sldId="429"/>
            <ac:picMk id="36" creationId="{4DB02671-7763-1994-4AB0-8C94E0CA2D7C}"/>
          </ac:picMkLst>
        </pc:picChg>
        <pc:picChg chg="add mod">
          <ac:chgData name="Lu, Ilana K. (MSFC-EM42)" userId="faafc960-eacc-4866-8d0a-a221fc3cfe4d" providerId="ADAL" clId="{C047626A-2E1A-423A-BA49-82DD0A2EE74D}" dt="2024-06-22T20:26:28.362" v="2025" actId="1076"/>
          <ac:picMkLst>
            <pc:docMk/>
            <pc:sldMk cId="3864352860" sldId="429"/>
            <ac:picMk id="37" creationId="{85B8A300-1F6E-658F-4498-E7E129665AEC}"/>
          </ac:picMkLst>
        </pc:picChg>
        <pc:cxnChg chg="add mod">
          <ac:chgData name="Lu, Ilana K. (MSFC-EM42)" userId="faafc960-eacc-4866-8d0a-a221fc3cfe4d" providerId="ADAL" clId="{C047626A-2E1A-423A-BA49-82DD0A2EE74D}" dt="2024-06-18T15:16:06.162" v="1040" actId="14100"/>
          <ac:cxnSpMkLst>
            <pc:docMk/>
            <pc:sldMk cId="3864352860" sldId="429"/>
            <ac:cxnSpMk id="10" creationId="{A853E07B-5F24-3CD9-CA6A-994C70DFB5FB}"/>
          </ac:cxnSpMkLst>
        </pc:cxnChg>
        <pc:cxnChg chg="add mod">
          <ac:chgData name="Lu, Ilana K. (MSFC-EM42)" userId="faafc960-eacc-4866-8d0a-a221fc3cfe4d" providerId="ADAL" clId="{C047626A-2E1A-423A-BA49-82DD0A2EE74D}" dt="2024-06-18T15:18:25.729" v="1276" actId="1076"/>
          <ac:cxnSpMkLst>
            <pc:docMk/>
            <pc:sldMk cId="3864352860" sldId="429"/>
            <ac:cxnSpMk id="14" creationId="{C6C3C68B-4E1E-1D7F-49E0-4510FB11E6A8}"/>
          </ac:cxnSpMkLst>
        </pc:cxnChg>
        <pc:cxnChg chg="add mod">
          <ac:chgData name="Lu, Ilana K. (MSFC-EM42)" userId="faafc960-eacc-4866-8d0a-a221fc3cfe4d" providerId="ADAL" clId="{C047626A-2E1A-423A-BA49-82DD0A2EE74D}" dt="2024-06-18T15:17:14.287" v="1141" actId="1076"/>
          <ac:cxnSpMkLst>
            <pc:docMk/>
            <pc:sldMk cId="3864352860" sldId="429"/>
            <ac:cxnSpMk id="17" creationId="{5DB9BBE4-3D26-3F8C-CB20-AA7BF1594C68}"/>
          </ac:cxnSpMkLst>
        </pc:cxnChg>
        <pc:cxnChg chg="add mod">
          <ac:chgData name="Lu, Ilana K. (MSFC-EM42)" userId="faafc960-eacc-4866-8d0a-a221fc3cfe4d" providerId="ADAL" clId="{C047626A-2E1A-423A-BA49-82DD0A2EE74D}" dt="2024-06-18T15:18:22.118" v="1275" actId="1076"/>
          <ac:cxnSpMkLst>
            <pc:docMk/>
            <pc:sldMk cId="3864352860" sldId="429"/>
            <ac:cxnSpMk id="21" creationId="{175BAB9E-D140-9B4E-F82B-3A3804E39BFC}"/>
          </ac:cxnSpMkLst>
        </pc:cxnChg>
        <pc:cxnChg chg="add mod">
          <ac:chgData name="Lu, Ilana K. (MSFC-EM42)" userId="faafc960-eacc-4866-8d0a-a221fc3cfe4d" providerId="ADAL" clId="{C047626A-2E1A-423A-BA49-82DD0A2EE74D}" dt="2024-06-18T15:19:30.731" v="1415" actId="14100"/>
          <ac:cxnSpMkLst>
            <pc:docMk/>
            <pc:sldMk cId="3864352860" sldId="429"/>
            <ac:cxnSpMk id="24" creationId="{0A09340A-1613-FCC8-31A1-85A985CD82CF}"/>
          </ac:cxnSpMkLst>
        </pc:cxnChg>
        <pc:cxnChg chg="add mod">
          <ac:chgData name="Lu, Ilana K. (MSFC-EM42)" userId="faafc960-eacc-4866-8d0a-a221fc3cfe4d" providerId="ADAL" clId="{C047626A-2E1A-423A-BA49-82DD0A2EE74D}" dt="2024-06-18T15:19:47.686" v="1449" actId="1076"/>
          <ac:cxnSpMkLst>
            <pc:docMk/>
            <pc:sldMk cId="3864352860" sldId="429"/>
            <ac:cxnSpMk id="28" creationId="{D5C768BB-7072-5D28-9CCA-1DC0AD05A00E}"/>
          </ac:cxnSpMkLst>
        </pc:cxnChg>
        <pc:cxnChg chg="add mod">
          <ac:chgData name="Lu, Ilana K. (MSFC-EM42)" userId="faafc960-eacc-4866-8d0a-a221fc3cfe4d" providerId="ADAL" clId="{C047626A-2E1A-423A-BA49-82DD0A2EE74D}" dt="2024-06-18T15:20:41.345" v="1508" actId="1076"/>
          <ac:cxnSpMkLst>
            <pc:docMk/>
            <pc:sldMk cId="3864352860" sldId="429"/>
            <ac:cxnSpMk id="31" creationId="{009A9A67-1E0C-8EC1-8D44-14C042A4A045}"/>
          </ac:cxnSpMkLst>
        </pc:cxnChg>
        <pc:cxnChg chg="add mod">
          <ac:chgData name="Lu, Ilana K. (MSFC-EM42)" userId="faafc960-eacc-4866-8d0a-a221fc3cfe4d" providerId="ADAL" clId="{C047626A-2E1A-423A-BA49-82DD0A2EE74D}" dt="2024-06-18T15:21:20.314" v="1575" actId="1076"/>
          <ac:cxnSpMkLst>
            <pc:docMk/>
            <pc:sldMk cId="3864352860" sldId="429"/>
            <ac:cxnSpMk id="33" creationId="{516FA01A-B0BD-6A21-F4AC-2DDAFE3BB568}"/>
          </ac:cxnSpMkLst>
        </pc:cxnChg>
        <pc:cxnChg chg="add mod">
          <ac:chgData name="Lu, Ilana K. (MSFC-EM42)" userId="faafc960-eacc-4866-8d0a-a221fc3cfe4d" providerId="ADAL" clId="{C047626A-2E1A-423A-BA49-82DD0A2EE74D}" dt="2024-06-22T20:27:21.880" v="2154" actId="1076"/>
          <ac:cxnSpMkLst>
            <pc:docMk/>
            <pc:sldMk cId="3864352860" sldId="429"/>
            <ac:cxnSpMk id="38" creationId="{2EF6D40A-006F-BCC6-E12C-E40C136338D6}"/>
          </ac:cxnSpMkLst>
        </pc:cxnChg>
      </pc:sldChg>
      <pc:sldChg chg="addSp modSp new mod modAnim">
        <pc:chgData name="Lu, Ilana K. (MSFC-EM42)" userId="faafc960-eacc-4866-8d0a-a221fc3cfe4d" providerId="ADAL" clId="{C047626A-2E1A-423A-BA49-82DD0A2EE74D}" dt="2024-06-18T15:05:44.990" v="910" actId="1076"/>
        <pc:sldMkLst>
          <pc:docMk/>
          <pc:sldMk cId="1096843643" sldId="430"/>
        </pc:sldMkLst>
        <pc:spChg chg="add mod">
          <ac:chgData name="Lu, Ilana K. (MSFC-EM42)" userId="faafc960-eacc-4866-8d0a-a221fc3cfe4d" providerId="ADAL" clId="{C047626A-2E1A-423A-BA49-82DD0A2EE74D}" dt="2024-06-18T15:05:42.436" v="909" actId="1076"/>
          <ac:spMkLst>
            <pc:docMk/>
            <pc:sldMk cId="1096843643" sldId="430"/>
            <ac:spMk id="4" creationId="{534251C8-C67E-B323-E97D-45FC48E57A45}"/>
          </ac:spMkLst>
        </pc:spChg>
        <pc:picChg chg="add mod">
          <ac:chgData name="Lu, Ilana K. (MSFC-EM42)" userId="faafc960-eacc-4866-8d0a-a221fc3cfe4d" providerId="ADAL" clId="{C047626A-2E1A-423A-BA49-82DD0A2EE74D}" dt="2024-06-18T15:05:44.990" v="910" actId="1076"/>
          <ac:picMkLst>
            <pc:docMk/>
            <pc:sldMk cId="1096843643" sldId="430"/>
            <ac:picMk id="3" creationId="{31E0B76E-1E5C-EC55-A774-99B8C10386F6}"/>
          </ac:picMkLst>
        </pc:picChg>
      </pc:sldChg>
      <pc:sldChg chg="modSp add del mod ord">
        <pc:chgData name="Lu, Ilana K. (MSFC-EM42)" userId="faafc960-eacc-4866-8d0a-a221fc3cfe4d" providerId="ADAL" clId="{C047626A-2E1A-423A-BA49-82DD0A2EE74D}" dt="2024-06-18T13:59:42.083" v="452" actId="47"/>
        <pc:sldMkLst>
          <pc:docMk/>
          <pc:sldMk cId="2835521892" sldId="430"/>
        </pc:sldMkLst>
        <pc:spChg chg="mod">
          <ac:chgData name="Lu, Ilana K. (MSFC-EM42)" userId="faafc960-eacc-4866-8d0a-a221fc3cfe4d" providerId="ADAL" clId="{C047626A-2E1A-423A-BA49-82DD0A2EE74D}" dt="2024-06-18T13:42:35.023" v="152" actId="20577"/>
          <ac:spMkLst>
            <pc:docMk/>
            <pc:sldMk cId="2835521892" sldId="430"/>
            <ac:spMk id="2" creationId="{1576317C-DD4D-A97A-6FD5-BDCC99994CCD}"/>
          </ac:spMkLst>
        </pc:spChg>
        <pc:spChg chg="mod">
          <ac:chgData name="Lu, Ilana K. (MSFC-EM42)" userId="faafc960-eacc-4866-8d0a-a221fc3cfe4d" providerId="ADAL" clId="{C047626A-2E1A-423A-BA49-82DD0A2EE74D}" dt="2024-06-18T13:43:23.197" v="247" actId="20577"/>
          <ac:spMkLst>
            <pc:docMk/>
            <pc:sldMk cId="2835521892" sldId="430"/>
            <ac:spMk id="3" creationId="{32DC6112-60AB-65D5-EC7C-2A6DB0D454E1}"/>
          </ac:spMkLst>
        </pc:spChg>
      </pc:sldChg>
      <pc:sldChg chg="addSp delSp modSp new mod modClrScheme chgLayout">
        <pc:chgData name="Lu, Ilana K. (MSFC-EM42)" userId="faafc960-eacc-4866-8d0a-a221fc3cfe4d" providerId="ADAL" clId="{C047626A-2E1A-423A-BA49-82DD0A2EE74D}" dt="2024-06-21T19:46:04.476" v="1890" actId="207"/>
        <pc:sldMkLst>
          <pc:docMk/>
          <pc:sldMk cId="1066623897" sldId="431"/>
        </pc:sldMkLst>
        <pc:spChg chg="mod ord">
          <ac:chgData name="Lu, Ilana K. (MSFC-EM42)" userId="faafc960-eacc-4866-8d0a-a221fc3cfe4d" providerId="ADAL" clId="{C047626A-2E1A-423A-BA49-82DD0A2EE74D}" dt="2024-06-21T19:36:17.254" v="1656" actId="700"/>
          <ac:spMkLst>
            <pc:docMk/>
            <pc:sldMk cId="1066623897" sldId="431"/>
            <ac:spMk id="2" creationId="{DC13D94A-AB8C-4624-753A-366972DBF24B}"/>
          </ac:spMkLst>
        </pc:spChg>
        <pc:spChg chg="add mod">
          <ac:chgData name="Lu, Ilana K. (MSFC-EM42)" userId="faafc960-eacc-4866-8d0a-a221fc3cfe4d" providerId="ADAL" clId="{C047626A-2E1A-423A-BA49-82DD0A2EE74D}" dt="2024-06-21T19:39:48.738" v="1847" actId="1076"/>
          <ac:spMkLst>
            <pc:docMk/>
            <pc:sldMk cId="1066623897" sldId="431"/>
            <ac:spMk id="4" creationId="{AB4AEFCF-2E8F-67C2-500E-24E5D682949E}"/>
          </ac:spMkLst>
        </pc:spChg>
        <pc:spChg chg="add mod">
          <ac:chgData name="Lu, Ilana K. (MSFC-EM42)" userId="faafc960-eacc-4866-8d0a-a221fc3cfe4d" providerId="ADAL" clId="{C047626A-2E1A-423A-BA49-82DD0A2EE74D}" dt="2024-06-21T19:39:59.357" v="1849" actId="1076"/>
          <ac:spMkLst>
            <pc:docMk/>
            <pc:sldMk cId="1066623897" sldId="431"/>
            <ac:spMk id="5" creationId="{4634987B-F744-5A21-206E-E882195AA3D3}"/>
          </ac:spMkLst>
        </pc:spChg>
        <pc:spChg chg="add mod ord">
          <ac:chgData name="Lu, Ilana K. (MSFC-EM42)" userId="faafc960-eacc-4866-8d0a-a221fc3cfe4d" providerId="ADAL" clId="{C047626A-2E1A-423A-BA49-82DD0A2EE74D}" dt="2024-06-21T19:37:46.452" v="1768" actId="20577"/>
          <ac:spMkLst>
            <pc:docMk/>
            <pc:sldMk cId="1066623897" sldId="431"/>
            <ac:spMk id="7" creationId="{C9754A13-4E3E-834E-B305-ED5263B2E088}"/>
          </ac:spMkLst>
        </pc:spChg>
        <pc:spChg chg="add del mod ord">
          <ac:chgData name="Lu, Ilana K. (MSFC-EM42)" userId="faafc960-eacc-4866-8d0a-a221fc3cfe4d" providerId="ADAL" clId="{C047626A-2E1A-423A-BA49-82DD0A2EE74D}" dt="2024-06-21T19:36:27.922" v="1680" actId="478"/>
          <ac:spMkLst>
            <pc:docMk/>
            <pc:sldMk cId="1066623897" sldId="431"/>
            <ac:spMk id="8" creationId="{5D528A73-61C5-4852-D110-855ADD2B6C65}"/>
          </ac:spMkLst>
        </pc:spChg>
        <pc:spChg chg="add mod">
          <ac:chgData name="Lu, Ilana K. (MSFC-EM42)" userId="faafc960-eacc-4866-8d0a-a221fc3cfe4d" providerId="ADAL" clId="{C047626A-2E1A-423A-BA49-82DD0A2EE74D}" dt="2024-06-21T19:46:04.476" v="1890" actId="207"/>
          <ac:spMkLst>
            <pc:docMk/>
            <pc:sldMk cId="1066623897" sldId="431"/>
            <ac:spMk id="18" creationId="{1BADEB6E-A554-187F-8F1E-A69900E442D5}"/>
          </ac:spMkLst>
        </pc:spChg>
        <pc:picChg chg="add mod">
          <ac:chgData name="Lu, Ilana K. (MSFC-EM42)" userId="faafc960-eacc-4866-8d0a-a221fc3cfe4d" providerId="ADAL" clId="{C047626A-2E1A-423A-BA49-82DD0A2EE74D}" dt="2024-06-21T19:42:52.537" v="1856" actId="1076"/>
          <ac:picMkLst>
            <pc:docMk/>
            <pc:sldMk cId="1066623897" sldId="431"/>
            <ac:picMk id="3" creationId="{AFC86AC9-DEC3-0C45-7063-EFBDD874484C}"/>
          </ac:picMkLst>
        </pc:picChg>
        <pc:picChg chg="add mod">
          <ac:chgData name="Lu, Ilana K. (MSFC-EM42)" userId="faafc960-eacc-4866-8d0a-a221fc3cfe4d" providerId="ADAL" clId="{C047626A-2E1A-423A-BA49-82DD0A2EE74D}" dt="2024-06-21T19:40:02.038" v="1850" actId="1076"/>
          <ac:picMkLst>
            <pc:docMk/>
            <pc:sldMk cId="1066623897" sldId="431"/>
            <ac:picMk id="6" creationId="{8D51A9D4-BCB8-7D05-4AC7-0ECB781CC8C2}"/>
          </ac:picMkLst>
        </pc:picChg>
        <pc:picChg chg="add mod">
          <ac:chgData name="Lu, Ilana K. (MSFC-EM42)" userId="faafc960-eacc-4866-8d0a-a221fc3cfe4d" providerId="ADAL" clId="{C047626A-2E1A-423A-BA49-82DD0A2EE74D}" dt="2024-06-21T19:45:08.502" v="1873" actId="14100"/>
          <ac:picMkLst>
            <pc:docMk/>
            <pc:sldMk cId="1066623897" sldId="431"/>
            <ac:picMk id="9" creationId="{327D186B-DA7C-A345-2217-2EFCB2BC287C}"/>
          </ac:picMkLst>
        </pc:picChg>
        <pc:picChg chg="add mod">
          <ac:chgData name="Lu, Ilana K. (MSFC-EM42)" userId="faafc960-eacc-4866-8d0a-a221fc3cfe4d" providerId="ADAL" clId="{C047626A-2E1A-423A-BA49-82DD0A2EE74D}" dt="2024-06-21T19:44:38.408" v="1864" actId="1076"/>
          <ac:picMkLst>
            <pc:docMk/>
            <pc:sldMk cId="1066623897" sldId="431"/>
            <ac:picMk id="10" creationId="{B771325E-DB61-AEB6-533E-275919DA6A1A}"/>
          </ac:picMkLst>
        </pc:picChg>
        <pc:picChg chg="add mod">
          <ac:chgData name="Lu, Ilana K. (MSFC-EM42)" userId="faafc960-eacc-4866-8d0a-a221fc3cfe4d" providerId="ADAL" clId="{C047626A-2E1A-423A-BA49-82DD0A2EE74D}" dt="2024-06-21T19:42:56.964" v="1858" actId="14100"/>
          <ac:picMkLst>
            <pc:docMk/>
            <pc:sldMk cId="1066623897" sldId="431"/>
            <ac:picMk id="11" creationId="{F5673110-7A8C-2CA2-E4B3-A497F2E9DF1A}"/>
          </ac:picMkLst>
        </pc:picChg>
        <pc:picChg chg="add del mod">
          <ac:chgData name="Lu, Ilana K. (MSFC-EM42)" userId="faafc960-eacc-4866-8d0a-a221fc3cfe4d" providerId="ADAL" clId="{C047626A-2E1A-423A-BA49-82DD0A2EE74D}" dt="2024-06-21T19:45:10.784" v="1875" actId="478"/>
          <ac:picMkLst>
            <pc:docMk/>
            <pc:sldMk cId="1066623897" sldId="431"/>
            <ac:picMk id="13" creationId="{0479F7BD-2E62-2CD3-9EAF-08B36C6A1CF0}"/>
          </ac:picMkLst>
        </pc:picChg>
        <pc:picChg chg="add mod">
          <ac:chgData name="Lu, Ilana K. (MSFC-EM42)" userId="faafc960-eacc-4866-8d0a-a221fc3cfe4d" providerId="ADAL" clId="{C047626A-2E1A-423A-BA49-82DD0A2EE74D}" dt="2024-06-21T19:45:44.596" v="1883" actId="14100"/>
          <ac:picMkLst>
            <pc:docMk/>
            <pc:sldMk cId="1066623897" sldId="431"/>
            <ac:picMk id="15" creationId="{69BECE59-E538-F941-E268-BEB23676E585}"/>
          </ac:picMkLst>
        </pc:picChg>
        <pc:picChg chg="add mod">
          <ac:chgData name="Lu, Ilana K. (MSFC-EM42)" userId="faafc960-eacc-4866-8d0a-a221fc3cfe4d" providerId="ADAL" clId="{C047626A-2E1A-423A-BA49-82DD0A2EE74D}" dt="2024-06-21T19:45:28.799" v="1879" actId="1076"/>
          <ac:picMkLst>
            <pc:docMk/>
            <pc:sldMk cId="1066623897" sldId="431"/>
            <ac:picMk id="17" creationId="{D5A9787F-291B-B3CF-A4E1-738A386CDC69}"/>
          </ac:picMkLst>
        </pc:picChg>
      </pc:sldChg>
      <pc:sldChg chg="modSp new del mod">
        <pc:chgData name="Lu, Ilana K. (MSFC-EM42)" userId="faafc960-eacc-4866-8d0a-a221fc3cfe4d" providerId="ADAL" clId="{C047626A-2E1A-423A-BA49-82DD0A2EE74D}" dt="2024-06-18T13:59:40.068" v="451" actId="47"/>
        <pc:sldMkLst>
          <pc:docMk/>
          <pc:sldMk cId="2330607906" sldId="431"/>
        </pc:sldMkLst>
        <pc:spChg chg="mod">
          <ac:chgData name="Lu, Ilana K. (MSFC-EM42)" userId="faafc960-eacc-4866-8d0a-a221fc3cfe4d" providerId="ADAL" clId="{C047626A-2E1A-423A-BA49-82DD0A2EE74D}" dt="2024-06-18T13:43:06.062" v="206" actId="20577"/>
          <ac:spMkLst>
            <pc:docMk/>
            <pc:sldMk cId="2330607906" sldId="431"/>
            <ac:spMk id="3" creationId="{02E1EB48-6CB0-9418-05AD-2FDCBCAD0468}"/>
          </ac:spMkLst>
        </pc:spChg>
      </pc:sldChg>
      <pc:sldChg chg="add del">
        <pc:chgData name="Lu, Ilana K. (MSFC-EM42)" userId="faafc960-eacc-4866-8d0a-a221fc3cfe4d" providerId="ADAL" clId="{C047626A-2E1A-423A-BA49-82DD0A2EE74D}" dt="2024-06-18T14:02:23.430" v="459" actId="47"/>
        <pc:sldMkLst>
          <pc:docMk/>
          <pc:sldMk cId="99260509" sldId="432"/>
        </pc:sldMkLst>
      </pc:sldChg>
      <pc:sldChg chg="addSp delSp modSp new mod">
        <pc:chgData name="Lu, Ilana K. (MSFC-EM42)" userId="faafc960-eacc-4866-8d0a-a221fc3cfe4d" providerId="ADAL" clId="{C047626A-2E1A-423A-BA49-82DD0A2EE74D}" dt="2024-06-18T15:12:49.637" v="970" actId="20577"/>
        <pc:sldMkLst>
          <pc:docMk/>
          <pc:sldMk cId="498321655" sldId="432"/>
        </pc:sldMkLst>
        <pc:spChg chg="del">
          <ac:chgData name="Lu, Ilana K. (MSFC-EM42)" userId="faafc960-eacc-4866-8d0a-a221fc3cfe4d" providerId="ADAL" clId="{C047626A-2E1A-423A-BA49-82DD0A2EE74D}" dt="2024-06-18T15:12:40.295" v="945" actId="478"/>
          <ac:spMkLst>
            <pc:docMk/>
            <pc:sldMk cId="498321655" sldId="432"/>
            <ac:spMk id="2" creationId="{CEF6A884-E0C3-2B38-855C-D17B73BD30FD}"/>
          </ac:spMkLst>
        </pc:spChg>
        <pc:spChg chg="mod">
          <ac:chgData name="Lu, Ilana K. (MSFC-EM42)" userId="faafc960-eacc-4866-8d0a-a221fc3cfe4d" providerId="ADAL" clId="{C047626A-2E1A-423A-BA49-82DD0A2EE74D}" dt="2024-06-18T15:12:49.637" v="970" actId="20577"/>
          <ac:spMkLst>
            <pc:docMk/>
            <pc:sldMk cId="498321655" sldId="432"/>
            <ac:spMk id="3" creationId="{2CC095B2-9F33-6724-1CF7-E0573CA551A2}"/>
          </ac:spMkLst>
        </pc:spChg>
        <pc:spChg chg="add mod">
          <ac:chgData name="Lu, Ilana K. (MSFC-EM42)" userId="faafc960-eacc-4866-8d0a-a221fc3cfe4d" providerId="ADAL" clId="{C047626A-2E1A-423A-BA49-82DD0A2EE74D}" dt="2024-06-18T15:12:43.845" v="947" actId="1076"/>
          <ac:spMkLst>
            <pc:docMk/>
            <pc:sldMk cId="498321655" sldId="432"/>
            <ac:spMk id="5" creationId="{C9620049-16EA-4E18-FDF6-91094EEF631F}"/>
          </ac:spMkLst>
        </pc:spChg>
        <pc:spChg chg="mod">
          <ac:chgData name="Lu, Ilana K. (MSFC-EM42)" userId="faafc960-eacc-4866-8d0a-a221fc3cfe4d" providerId="ADAL" clId="{C047626A-2E1A-423A-BA49-82DD0A2EE74D}" dt="2024-06-18T15:12:40.876" v="946"/>
          <ac:spMkLst>
            <pc:docMk/>
            <pc:sldMk cId="498321655" sldId="432"/>
            <ac:spMk id="7" creationId="{E9CC247C-27FF-8613-3A97-2EBAAA123264}"/>
          </ac:spMkLst>
        </pc:spChg>
        <pc:spChg chg="mod">
          <ac:chgData name="Lu, Ilana K. (MSFC-EM42)" userId="faafc960-eacc-4866-8d0a-a221fc3cfe4d" providerId="ADAL" clId="{C047626A-2E1A-423A-BA49-82DD0A2EE74D}" dt="2024-06-18T15:12:40.876" v="946"/>
          <ac:spMkLst>
            <pc:docMk/>
            <pc:sldMk cId="498321655" sldId="432"/>
            <ac:spMk id="11" creationId="{F9886661-29E7-1D7D-9905-20C601FEBB57}"/>
          </ac:spMkLst>
        </pc:spChg>
        <pc:spChg chg="mod">
          <ac:chgData name="Lu, Ilana K. (MSFC-EM42)" userId="faafc960-eacc-4866-8d0a-a221fc3cfe4d" providerId="ADAL" clId="{C047626A-2E1A-423A-BA49-82DD0A2EE74D}" dt="2024-06-18T15:12:40.876" v="946"/>
          <ac:spMkLst>
            <pc:docMk/>
            <pc:sldMk cId="498321655" sldId="432"/>
            <ac:spMk id="13" creationId="{ADCE5645-D94A-1C56-49A7-4A98D4A36B6A}"/>
          </ac:spMkLst>
        </pc:spChg>
        <pc:spChg chg="mod">
          <ac:chgData name="Lu, Ilana K. (MSFC-EM42)" userId="faafc960-eacc-4866-8d0a-a221fc3cfe4d" providerId="ADAL" clId="{C047626A-2E1A-423A-BA49-82DD0A2EE74D}" dt="2024-06-18T15:12:40.876" v="946"/>
          <ac:spMkLst>
            <pc:docMk/>
            <pc:sldMk cId="498321655" sldId="432"/>
            <ac:spMk id="14" creationId="{56B576C2-407A-A364-7F65-30BBC9C11605}"/>
          </ac:spMkLst>
        </pc:spChg>
        <pc:spChg chg="mod">
          <ac:chgData name="Lu, Ilana K. (MSFC-EM42)" userId="faafc960-eacc-4866-8d0a-a221fc3cfe4d" providerId="ADAL" clId="{C047626A-2E1A-423A-BA49-82DD0A2EE74D}" dt="2024-06-18T15:12:40.876" v="946"/>
          <ac:spMkLst>
            <pc:docMk/>
            <pc:sldMk cId="498321655" sldId="432"/>
            <ac:spMk id="17" creationId="{A3FE3C50-187E-0485-718C-9EA3BD19DE19}"/>
          </ac:spMkLst>
        </pc:spChg>
        <pc:spChg chg="mod">
          <ac:chgData name="Lu, Ilana K. (MSFC-EM42)" userId="faafc960-eacc-4866-8d0a-a221fc3cfe4d" providerId="ADAL" clId="{C047626A-2E1A-423A-BA49-82DD0A2EE74D}" dt="2024-06-18T15:12:40.876" v="946"/>
          <ac:spMkLst>
            <pc:docMk/>
            <pc:sldMk cId="498321655" sldId="432"/>
            <ac:spMk id="19" creationId="{C9EFF05C-D34A-30D3-24C6-C83923D309C5}"/>
          </ac:spMkLst>
        </pc:spChg>
        <pc:spChg chg="mod">
          <ac:chgData name="Lu, Ilana K. (MSFC-EM42)" userId="faafc960-eacc-4866-8d0a-a221fc3cfe4d" providerId="ADAL" clId="{C047626A-2E1A-423A-BA49-82DD0A2EE74D}" dt="2024-06-18T15:12:40.876" v="946"/>
          <ac:spMkLst>
            <pc:docMk/>
            <pc:sldMk cId="498321655" sldId="432"/>
            <ac:spMk id="23" creationId="{F2912993-E4F1-D399-40E3-C43A8CAF322B}"/>
          </ac:spMkLst>
        </pc:spChg>
        <pc:grpChg chg="add mod">
          <ac:chgData name="Lu, Ilana K. (MSFC-EM42)" userId="faafc960-eacc-4866-8d0a-a221fc3cfe4d" providerId="ADAL" clId="{C047626A-2E1A-423A-BA49-82DD0A2EE74D}" dt="2024-06-18T15:12:43.845" v="947" actId="1076"/>
          <ac:grpSpMkLst>
            <pc:docMk/>
            <pc:sldMk cId="498321655" sldId="432"/>
            <ac:grpSpMk id="6" creationId="{828BB00A-9672-D5B8-7043-D28B64F20792}"/>
          </ac:grpSpMkLst>
        </pc:grpChg>
        <pc:grpChg chg="add mod">
          <ac:chgData name="Lu, Ilana K. (MSFC-EM42)" userId="faafc960-eacc-4866-8d0a-a221fc3cfe4d" providerId="ADAL" clId="{C047626A-2E1A-423A-BA49-82DD0A2EE74D}" dt="2024-06-18T15:12:43.845" v="947" actId="1076"/>
          <ac:grpSpMkLst>
            <pc:docMk/>
            <pc:sldMk cId="498321655" sldId="432"/>
            <ac:grpSpMk id="12" creationId="{96E9436D-841E-F851-5118-BB39A2727114}"/>
          </ac:grpSpMkLst>
        </pc:grpChg>
        <pc:grpChg chg="add mod">
          <ac:chgData name="Lu, Ilana K. (MSFC-EM42)" userId="faafc960-eacc-4866-8d0a-a221fc3cfe4d" providerId="ADAL" clId="{C047626A-2E1A-423A-BA49-82DD0A2EE74D}" dt="2024-06-18T15:12:43.845" v="947" actId="1076"/>
          <ac:grpSpMkLst>
            <pc:docMk/>
            <pc:sldMk cId="498321655" sldId="432"/>
            <ac:grpSpMk id="18" creationId="{A0D81FB4-65EE-5CB6-CE66-A58316523A95}"/>
          </ac:grpSpMkLst>
        </pc:grpChg>
        <pc:grpChg chg="mod">
          <ac:chgData name="Lu, Ilana K. (MSFC-EM42)" userId="faafc960-eacc-4866-8d0a-a221fc3cfe4d" providerId="ADAL" clId="{C047626A-2E1A-423A-BA49-82DD0A2EE74D}" dt="2024-06-18T15:12:40.876" v="946"/>
          <ac:grpSpMkLst>
            <pc:docMk/>
            <pc:sldMk cId="498321655" sldId="432"/>
            <ac:grpSpMk id="20" creationId="{9E69D96E-7909-3F1B-4BCB-53C684934C75}"/>
          </ac:grpSpMkLst>
        </pc:grpChg>
        <pc:picChg chg="mod">
          <ac:chgData name="Lu, Ilana K. (MSFC-EM42)" userId="faafc960-eacc-4866-8d0a-a221fc3cfe4d" providerId="ADAL" clId="{C047626A-2E1A-423A-BA49-82DD0A2EE74D}" dt="2024-06-18T15:12:40.876" v="946"/>
          <ac:picMkLst>
            <pc:docMk/>
            <pc:sldMk cId="498321655" sldId="432"/>
            <ac:picMk id="8" creationId="{6C6A96AB-3D3B-7CB0-DF6C-0CEA27DDAE11}"/>
          </ac:picMkLst>
        </pc:picChg>
        <pc:picChg chg="mod">
          <ac:chgData name="Lu, Ilana K. (MSFC-EM42)" userId="faafc960-eacc-4866-8d0a-a221fc3cfe4d" providerId="ADAL" clId="{C047626A-2E1A-423A-BA49-82DD0A2EE74D}" dt="2024-06-18T15:12:40.876" v="946"/>
          <ac:picMkLst>
            <pc:docMk/>
            <pc:sldMk cId="498321655" sldId="432"/>
            <ac:picMk id="9" creationId="{E4042395-87AA-50C1-C316-695812F735AE}"/>
          </ac:picMkLst>
        </pc:picChg>
        <pc:picChg chg="mod">
          <ac:chgData name="Lu, Ilana K. (MSFC-EM42)" userId="faafc960-eacc-4866-8d0a-a221fc3cfe4d" providerId="ADAL" clId="{C047626A-2E1A-423A-BA49-82DD0A2EE74D}" dt="2024-06-18T15:12:40.876" v="946"/>
          <ac:picMkLst>
            <pc:docMk/>
            <pc:sldMk cId="498321655" sldId="432"/>
            <ac:picMk id="10" creationId="{1DCE29E6-7C98-1FB4-B163-15B1BEA367F1}"/>
          </ac:picMkLst>
        </pc:picChg>
        <pc:picChg chg="mod">
          <ac:chgData name="Lu, Ilana K. (MSFC-EM42)" userId="faafc960-eacc-4866-8d0a-a221fc3cfe4d" providerId="ADAL" clId="{C047626A-2E1A-423A-BA49-82DD0A2EE74D}" dt="2024-06-18T15:12:40.876" v="946"/>
          <ac:picMkLst>
            <pc:docMk/>
            <pc:sldMk cId="498321655" sldId="432"/>
            <ac:picMk id="15" creationId="{41BE8996-B66A-F926-BACA-13DB5091D077}"/>
          </ac:picMkLst>
        </pc:picChg>
        <pc:picChg chg="mod">
          <ac:chgData name="Lu, Ilana K. (MSFC-EM42)" userId="faafc960-eacc-4866-8d0a-a221fc3cfe4d" providerId="ADAL" clId="{C047626A-2E1A-423A-BA49-82DD0A2EE74D}" dt="2024-06-18T15:12:40.876" v="946"/>
          <ac:picMkLst>
            <pc:docMk/>
            <pc:sldMk cId="498321655" sldId="432"/>
            <ac:picMk id="16" creationId="{1C4D2958-CF9B-CC89-5962-0EEF9461FB2A}"/>
          </ac:picMkLst>
        </pc:picChg>
        <pc:picChg chg="mod">
          <ac:chgData name="Lu, Ilana K. (MSFC-EM42)" userId="faafc960-eacc-4866-8d0a-a221fc3cfe4d" providerId="ADAL" clId="{C047626A-2E1A-423A-BA49-82DD0A2EE74D}" dt="2024-06-18T15:12:40.876" v="946"/>
          <ac:picMkLst>
            <pc:docMk/>
            <pc:sldMk cId="498321655" sldId="432"/>
            <ac:picMk id="21" creationId="{4FE9F0F8-8AEC-38EC-2AC3-86DFEF9E87FB}"/>
          </ac:picMkLst>
        </pc:picChg>
        <pc:picChg chg="mod">
          <ac:chgData name="Lu, Ilana K. (MSFC-EM42)" userId="faafc960-eacc-4866-8d0a-a221fc3cfe4d" providerId="ADAL" clId="{C047626A-2E1A-423A-BA49-82DD0A2EE74D}" dt="2024-06-18T15:12:40.876" v="946"/>
          <ac:picMkLst>
            <pc:docMk/>
            <pc:sldMk cId="498321655" sldId="432"/>
            <ac:picMk id="22" creationId="{BF38BA32-3EC3-4BED-6C69-C4788E10D343}"/>
          </ac:picMkLst>
        </pc:picChg>
        <pc:picChg chg="mod">
          <ac:chgData name="Lu, Ilana K. (MSFC-EM42)" userId="faafc960-eacc-4866-8d0a-a221fc3cfe4d" providerId="ADAL" clId="{C047626A-2E1A-423A-BA49-82DD0A2EE74D}" dt="2024-06-18T15:12:40.876" v="946"/>
          <ac:picMkLst>
            <pc:docMk/>
            <pc:sldMk cId="498321655" sldId="432"/>
            <ac:picMk id="24" creationId="{95E5B9C7-4484-E148-67D7-5BA7EF1130D2}"/>
          </ac:picMkLst>
        </pc:picChg>
        <pc:picChg chg="mod">
          <ac:chgData name="Lu, Ilana K. (MSFC-EM42)" userId="faafc960-eacc-4866-8d0a-a221fc3cfe4d" providerId="ADAL" clId="{C047626A-2E1A-423A-BA49-82DD0A2EE74D}" dt="2024-06-18T15:12:40.876" v="946"/>
          <ac:picMkLst>
            <pc:docMk/>
            <pc:sldMk cId="498321655" sldId="432"/>
            <ac:picMk id="25" creationId="{40CBEC96-7DAC-BAD3-762E-29D6B891EB22}"/>
          </ac:picMkLst>
        </pc:picChg>
        <pc:picChg chg="mod">
          <ac:chgData name="Lu, Ilana K. (MSFC-EM42)" userId="faafc960-eacc-4866-8d0a-a221fc3cfe4d" providerId="ADAL" clId="{C047626A-2E1A-423A-BA49-82DD0A2EE74D}" dt="2024-06-18T15:12:40.876" v="946"/>
          <ac:picMkLst>
            <pc:docMk/>
            <pc:sldMk cId="498321655" sldId="432"/>
            <ac:picMk id="26" creationId="{67E8FA34-45B0-A08F-22E0-8E6058C7F33B}"/>
          </ac:picMkLst>
        </pc:picChg>
        <pc:picChg chg="mod">
          <ac:chgData name="Lu, Ilana K. (MSFC-EM42)" userId="faafc960-eacc-4866-8d0a-a221fc3cfe4d" providerId="ADAL" clId="{C047626A-2E1A-423A-BA49-82DD0A2EE74D}" dt="2024-06-18T15:12:40.876" v="946"/>
          <ac:picMkLst>
            <pc:docMk/>
            <pc:sldMk cId="498321655" sldId="432"/>
            <ac:picMk id="27" creationId="{BFAFA85D-D377-F6AB-3CF8-CDF438EE76C6}"/>
          </ac:picMkLst>
        </pc:picChg>
      </pc:sldChg>
      <pc:sldChg chg="addSp modSp new mod">
        <pc:chgData name="Lu, Ilana K. (MSFC-EM42)" userId="faafc960-eacc-4866-8d0a-a221fc3cfe4d" providerId="ADAL" clId="{C047626A-2E1A-423A-BA49-82DD0A2EE74D}" dt="2024-06-23T18:10:47.799" v="3588" actId="20577"/>
        <pc:sldMkLst>
          <pc:docMk/>
          <pc:sldMk cId="3542398244" sldId="433"/>
        </pc:sldMkLst>
        <pc:spChg chg="add mod">
          <ac:chgData name="Lu, Ilana K. (MSFC-EM42)" userId="faafc960-eacc-4866-8d0a-a221fc3cfe4d" providerId="ADAL" clId="{C047626A-2E1A-423A-BA49-82DD0A2EE74D}" dt="2024-06-22T20:34:04.490" v="2806" actId="403"/>
          <ac:spMkLst>
            <pc:docMk/>
            <pc:sldMk cId="3542398244" sldId="433"/>
            <ac:spMk id="5" creationId="{9E8C95DE-3F17-ED16-0F0F-759F03A04720}"/>
          </ac:spMkLst>
        </pc:spChg>
        <pc:spChg chg="add mod">
          <ac:chgData name="Lu, Ilana K. (MSFC-EM42)" userId="faafc960-eacc-4866-8d0a-a221fc3cfe4d" providerId="ADAL" clId="{C047626A-2E1A-423A-BA49-82DD0A2EE74D}" dt="2024-06-23T18:03:00.769" v="3522" actId="14100"/>
          <ac:spMkLst>
            <pc:docMk/>
            <pc:sldMk cId="3542398244" sldId="433"/>
            <ac:spMk id="6" creationId="{4C477264-5A11-39B5-6CFB-7D8AF1FE81F6}"/>
          </ac:spMkLst>
        </pc:spChg>
        <pc:spChg chg="add mod">
          <ac:chgData name="Lu, Ilana K. (MSFC-EM42)" userId="faafc960-eacc-4866-8d0a-a221fc3cfe4d" providerId="ADAL" clId="{C047626A-2E1A-423A-BA49-82DD0A2EE74D}" dt="2024-06-23T18:03:13.516" v="3548" actId="20577"/>
          <ac:spMkLst>
            <pc:docMk/>
            <pc:sldMk cId="3542398244" sldId="433"/>
            <ac:spMk id="7" creationId="{FCB08673-D578-839E-5FD7-0C1183F806F2}"/>
          </ac:spMkLst>
        </pc:spChg>
        <pc:spChg chg="add mod">
          <ac:chgData name="Lu, Ilana K. (MSFC-EM42)" userId="faafc960-eacc-4866-8d0a-a221fc3cfe4d" providerId="ADAL" clId="{C047626A-2E1A-423A-BA49-82DD0A2EE74D}" dt="2024-06-23T18:10:38.263" v="3576" actId="20577"/>
          <ac:spMkLst>
            <pc:docMk/>
            <pc:sldMk cId="3542398244" sldId="433"/>
            <ac:spMk id="8" creationId="{AA083E80-1D89-F3FC-A5C4-C885E2E672AF}"/>
          </ac:spMkLst>
        </pc:spChg>
        <pc:spChg chg="add mod">
          <ac:chgData name="Lu, Ilana K. (MSFC-EM42)" userId="faafc960-eacc-4866-8d0a-a221fc3cfe4d" providerId="ADAL" clId="{C047626A-2E1A-423A-BA49-82DD0A2EE74D}" dt="2024-06-23T18:10:47.799" v="3588" actId="20577"/>
          <ac:spMkLst>
            <pc:docMk/>
            <pc:sldMk cId="3542398244" sldId="433"/>
            <ac:spMk id="9" creationId="{6A80E05B-DB8F-2895-C328-7BA513983781}"/>
          </ac:spMkLst>
        </pc:spChg>
        <pc:picChg chg="add mod">
          <ac:chgData name="Lu, Ilana K. (MSFC-EM42)" userId="faafc960-eacc-4866-8d0a-a221fc3cfe4d" providerId="ADAL" clId="{C047626A-2E1A-423A-BA49-82DD0A2EE74D}" dt="2024-06-21T19:31:14.483" v="1581"/>
          <ac:picMkLst>
            <pc:docMk/>
            <pc:sldMk cId="3542398244" sldId="433"/>
            <ac:picMk id="3" creationId="{73D9E904-281D-D414-2B6F-77D4B7A1D0F3}"/>
          </ac:picMkLst>
        </pc:picChg>
        <pc:picChg chg="add mod">
          <ac:chgData name="Lu, Ilana K. (MSFC-EM42)" userId="faafc960-eacc-4866-8d0a-a221fc3cfe4d" providerId="ADAL" clId="{C047626A-2E1A-423A-BA49-82DD0A2EE74D}" dt="2024-06-21T19:31:14.483" v="1581"/>
          <ac:picMkLst>
            <pc:docMk/>
            <pc:sldMk cId="3542398244" sldId="433"/>
            <ac:picMk id="4" creationId="{EC90292C-F5B7-3F27-35D1-2BFAC6A05095}"/>
          </ac:picMkLst>
        </pc:picChg>
      </pc:sldChg>
      <pc:sldChg chg="addSp delSp modSp new mod">
        <pc:chgData name="Lu, Ilana K. (MSFC-EM42)" userId="faafc960-eacc-4866-8d0a-a221fc3cfe4d" providerId="ADAL" clId="{C047626A-2E1A-423A-BA49-82DD0A2EE74D}" dt="2024-06-23T18:01:24.430" v="3228" actId="1076"/>
        <pc:sldMkLst>
          <pc:docMk/>
          <pc:sldMk cId="2087916408" sldId="434"/>
        </pc:sldMkLst>
        <pc:spChg chg="del">
          <ac:chgData name="Lu, Ilana K. (MSFC-EM42)" userId="faafc960-eacc-4866-8d0a-a221fc3cfe4d" providerId="ADAL" clId="{C047626A-2E1A-423A-BA49-82DD0A2EE74D}" dt="2024-06-21T19:37:56.648" v="1769" actId="478"/>
          <ac:spMkLst>
            <pc:docMk/>
            <pc:sldMk cId="2087916408" sldId="434"/>
            <ac:spMk id="2" creationId="{5A85BBDF-79D2-035A-0A16-824E273FA974}"/>
          </ac:spMkLst>
        </pc:spChg>
        <pc:spChg chg="mod">
          <ac:chgData name="Lu, Ilana K. (MSFC-EM42)" userId="faafc960-eacc-4866-8d0a-a221fc3cfe4d" providerId="ADAL" clId="{C047626A-2E1A-423A-BA49-82DD0A2EE74D}" dt="2024-06-21T19:37:37.632" v="1761" actId="20577"/>
          <ac:spMkLst>
            <pc:docMk/>
            <pc:sldMk cId="2087916408" sldId="434"/>
            <ac:spMk id="3" creationId="{0560DAFE-FB39-0F71-D1B7-8C3F53318CBC}"/>
          </ac:spMkLst>
        </pc:spChg>
        <pc:spChg chg="add mod">
          <ac:chgData name="Lu, Ilana K. (MSFC-EM42)" userId="faafc960-eacc-4866-8d0a-a221fc3cfe4d" providerId="ADAL" clId="{C047626A-2E1A-423A-BA49-82DD0A2EE74D}" dt="2024-06-23T18:01:24.430" v="3228" actId="1076"/>
          <ac:spMkLst>
            <pc:docMk/>
            <pc:sldMk cId="2087916408" sldId="434"/>
            <ac:spMk id="5" creationId="{EDE49DE6-5A8C-D6A7-A95E-DE770856C5E7}"/>
          </ac:spMkLst>
        </pc:spChg>
        <pc:spChg chg="add mod">
          <ac:chgData name="Lu, Ilana K. (MSFC-EM42)" userId="faafc960-eacc-4866-8d0a-a221fc3cfe4d" providerId="ADAL" clId="{C047626A-2E1A-423A-BA49-82DD0A2EE74D}" dt="2024-06-21T19:38:45.462" v="1836" actId="14100"/>
          <ac:spMkLst>
            <pc:docMk/>
            <pc:sldMk cId="2087916408" sldId="434"/>
            <ac:spMk id="8" creationId="{6874E9ED-D30E-1723-44FD-7D8FE6719EA1}"/>
          </ac:spMkLst>
        </pc:spChg>
        <pc:picChg chg="add mod">
          <ac:chgData name="Lu, Ilana K. (MSFC-EM42)" userId="faafc960-eacc-4866-8d0a-a221fc3cfe4d" providerId="ADAL" clId="{C047626A-2E1A-423A-BA49-82DD0A2EE74D}" dt="2024-06-23T18:00:42.595" v="3198" actId="1582"/>
          <ac:picMkLst>
            <pc:docMk/>
            <pc:sldMk cId="2087916408" sldId="434"/>
            <ac:picMk id="2" creationId="{CE81BF1F-A276-ECC3-3195-10F7550DA5F7}"/>
          </ac:picMkLst>
        </pc:picChg>
        <pc:picChg chg="add mod">
          <ac:chgData name="Lu, Ilana K. (MSFC-EM42)" userId="faafc960-eacc-4866-8d0a-a221fc3cfe4d" providerId="ADAL" clId="{C047626A-2E1A-423A-BA49-82DD0A2EE74D}" dt="2024-06-21T19:38:11.712" v="1775" actId="1076"/>
          <ac:picMkLst>
            <pc:docMk/>
            <pc:sldMk cId="2087916408" sldId="434"/>
            <ac:picMk id="6" creationId="{957DFFD4-F9E0-7CD4-6850-06563902048B}"/>
          </ac:picMkLst>
        </pc:picChg>
        <pc:picChg chg="add mod ord">
          <ac:chgData name="Lu, Ilana K. (MSFC-EM42)" userId="faafc960-eacc-4866-8d0a-a221fc3cfe4d" providerId="ADAL" clId="{C047626A-2E1A-423A-BA49-82DD0A2EE74D}" dt="2024-06-23T17:46:11.890" v="3147" actId="1076"/>
          <ac:picMkLst>
            <pc:docMk/>
            <pc:sldMk cId="2087916408" sldId="434"/>
            <ac:picMk id="7" creationId="{9B0AAEA5-9BC7-7E14-F0E4-AE69174541E5}"/>
          </ac:picMkLst>
        </pc:picChg>
        <pc:picChg chg="add del mod ord modCrop">
          <ac:chgData name="Lu, Ilana K. (MSFC-EM42)" userId="faafc960-eacc-4866-8d0a-a221fc3cfe4d" providerId="ADAL" clId="{C047626A-2E1A-423A-BA49-82DD0A2EE74D}" dt="2024-06-23T17:59:02.214" v="3178" actId="478"/>
          <ac:picMkLst>
            <pc:docMk/>
            <pc:sldMk cId="2087916408" sldId="434"/>
            <ac:picMk id="9" creationId="{C8C7330A-24D5-AD6D-3643-38E5A3B7C57D}"/>
          </ac:picMkLst>
        </pc:picChg>
        <pc:picChg chg="add mod">
          <ac:chgData name="Lu, Ilana K. (MSFC-EM42)" userId="faafc960-eacc-4866-8d0a-a221fc3cfe4d" providerId="ADAL" clId="{C047626A-2E1A-423A-BA49-82DD0A2EE74D}" dt="2024-06-23T17:59:58.522" v="3190" actId="1076"/>
          <ac:picMkLst>
            <pc:docMk/>
            <pc:sldMk cId="2087916408" sldId="434"/>
            <ac:picMk id="10" creationId="{0557D8E2-2689-E0FF-3DEF-BE3500FE89F1}"/>
          </ac:picMkLst>
        </pc:picChg>
        <pc:picChg chg="add mod ord">
          <ac:chgData name="Lu, Ilana K. (MSFC-EM42)" userId="faafc960-eacc-4866-8d0a-a221fc3cfe4d" providerId="ADAL" clId="{C047626A-2E1A-423A-BA49-82DD0A2EE74D}" dt="2024-06-23T18:00:30.997" v="3196" actId="167"/>
          <ac:picMkLst>
            <pc:docMk/>
            <pc:sldMk cId="2087916408" sldId="434"/>
            <ac:picMk id="11" creationId="{A8D9F986-BED2-9B82-3BB9-559158C48926}"/>
          </ac:picMkLst>
        </pc:picChg>
        <pc:picChg chg="add mod">
          <ac:chgData name="Lu, Ilana K. (MSFC-EM42)" userId="faafc960-eacc-4866-8d0a-a221fc3cfe4d" providerId="ADAL" clId="{C047626A-2E1A-423A-BA49-82DD0A2EE74D}" dt="2024-06-23T17:48:12.378" v="3156" actId="1076"/>
          <ac:picMkLst>
            <pc:docMk/>
            <pc:sldMk cId="2087916408" sldId="434"/>
            <ac:picMk id="2050" creationId="{10146723-762B-D3AB-8840-CC4E3956912D}"/>
          </ac:picMkLst>
        </pc:picChg>
        <pc:picChg chg="add mod">
          <ac:chgData name="Lu, Ilana K. (MSFC-EM42)" userId="faafc960-eacc-4866-8d0a-a221fc3cfe4d" providerId="ADAL" clId="{C047626A-2E1A-423A-BA49-82DD0A2EE74D}" dt="2024-06-23T17:48:10.211" v="3155" actId="1076"/>
          <ac:picMkLst>
            <pc:docMk/>
            <pc:sldMk cId="2087916408" sldId="434"/>
            <ac:picMk id="2052" creationId="{0D47887C-CD0C-E79B-B61B-E77F6BA35752}"/>
          </ac:picMkLst>
        </pc:picChg>
        <pc:picChg chg="add mod">
          <ac:chgData name="Lu, Ilana K. (MSFC-EM42)" userId="faafc960-eacc-4866-8d0a-a221fc3cfe4d" providerId="ADAL" clId="{C047626A-2E1A-423A-BA49-82DD0A2EE74D}" dt="2024-06-23T17:49:48.539" v="3164" actId="1076"/>
          <ac:picMkLst>
            <pc:docMk/>
            <pc:sldMk cId="2087916408" sldId="434"/>
            <ac:picMk id="2054" creationId="{DF810076-F2DA-0DB4-8E8B-48A005AF5939}"/>
          </ac:picMkLst>
        </pc:picChg>
      </pc:sldChg>
      <pc:sldChg chg="new del">
        <pc:chgData name="Lu, Ilana K. (MSFC-EM42)" userId="faafc960-eacc-4866-8d0a-a221fc3cfe4d" providerId="ADAL" clId="{C047626A-2E1A-423A-BA49-82DD0A2EE74D}" dt="2024-06-21T19:37:25.159" v="1730" actId="680"/>
        <pc:sldMkLst>
          <pc:docMk/>
          <pc:sldMk cId="3999813598" sldId="434"/>
        </pc:sldMkLst>
      </pc:sldChg>
      <pc:sldChg chg="modSp new mod ord">
        <pc:chgData name="Lu, Ilana K. (MSFC-EM42)" userId="faafc960-eacc-4866-8d0a-a221fc3cfe4d" providerId="ADAL" clId="{C047626A-2E1A-423A-BA49-82DD0A2EE74D}" dt="2024-06-22T20:30:54.484" v="2546" actId="20577"/>
        <pc:sldMkLst>
          <pc:docMk/>
          <pc:sldMk cId="100938850" sldId="435"/>
        </pc:sldMkLst>
        <pc:spChg chg="mod">
          <ac:chgData name="Lu, Ilana K. (MSFC-EM42)" userId="faafc960-eacc-4866-8d0a-a221fc3cfe4d" providerId="ADAL" clId="{C047626A-2E1A-423A-BA49-82DD0A2EE74D}" dt="2024-06-22T20:30:54.484" v="2546" actId="20577"/>
          <ac:spMkLst>
            <pc:docMk/>
            <pc:sldMk cId="100938850" sldId="435"/>
            <ac:spMk id="3" creationId="{915BF474-BC67-859F-9374-1CED0381B381}"/>
          </ac:spMkLst>
        </pc:spChg>
      </pc:sldChg>
      <pc:sldChg chg="new del">
        <pc:chgData name="Lu, Ilana K. (MSFC-EM42)" userId="faafc960-eacc-4866-8d0a-a221fc3cfe4d" providerId="ADAL" clId="{C047626A-2E1A-423A-BA49-82DD0A2EE74D}" dt="2024-06-22T20:30:35.351" v="2500" actId="680"/>
        <pc:sldMkLst>
          <pc:docMk/>
          <pc:sldMk cId="2109536834" sldId="435"/>
        </pc:sldMkLst>
      </pc:sldChg>
      <pc:sldChg chg="modSp add mod">
        <pc:chgData name="Lu, Ilana K. (MSFC-EM42)" userId="faafc960-eacc-4866-8d0a-a221fc3cfe4d" providerId="ADAL" clId="{C047626A-2E1A-423A-BA49-82DD0A2EE74D}" dt="2024-06-22T20:31:09.380" v="2589" actId="20577"/>
        <pc:sldMkLst>
          <pc:docMk/>
          <pc:sldMk cId="1396403268" sldId="436"/>
        </pc:sldMkLst>
        <pc:spChg chg="mod">
          <ac:chgData name="Lu, Ilana K. (MSFC-EM42)" userId="faafc960-eacc-4866-8d0a-a221fc3cfe4d" providerId="ADAL" clId="{C047626A-2E1A-423A-BA49-82DD0A2EE74D}" dt="2024-06-22T20:31:09.380" v="2589" actId="20577"/>
          <ac:spMkLst>
            <pc:docMk/>
            <pc:sldMk cId="1396403268" sldId="436"/>
            <ac:spMk id="3" creationId="{915BF474-BC67-859F-9374-1CED0381B381}"/>
          </ac:spMkLst>
        </pc:spChg>
      </pc:sldChg>
      <pc:sldChg chg="modSp add mod">
        <pc:chgData name="Lu, Ilana K. (MSFC-EM42)" userId="faafc960-eacc-4866-8d0a-a221fc3cfe4d" providerId="ADAL" clId="{C047626A-2E1A-423A-BA49-82DD0A2EE74D}" dt="2024-06-22T20:31:41.846" v="2680" actId="20577"/>
        <pc:sldMkLst>
          <pc:docMk/>
          <pc:sldMk cId="2315248388" sldId="437"/>
        </pc:sldMkLst>
        <pc:spChg chg="mod">
          <ac:chgData name="Lu, Ilana K. (MSFC-EM42)" userId="faafc960-eacc-4866-8d0a-a221fc3cfe4d" providerId="ADAL" clId="{C047626A-2E1A-423A-BA49-82DD0A2EE74D}" dt="2024-06-22T20:31:41.846" v="2680" actId="20577"/>
          <ac:spMkLst>
            <pc:docMk/>
            <pc:sldMk cId="2315248388" sldId="437"/>
            <ac:spMk id="3" creationId="{915BF474-BC67-859F-9374-1CED0381B381}"/>
          </ac:spMkLst>
        </pc:spChg>
      </pc:sldChg>
      <pc:sldChg chg="modSp add mod ord">
        <pc:chgData name="Lu, Ilana K. (MSFC-EM42)" userId="faafc960-eacc-4866-8d0a-a221fc3cfe4d" providerId="ADAL" clId="{C047626A-2E1A-423A-BA49-82DD0A2EE74D}" dt="2024-06-22T20:31:52.425" v="2691"/>
        <pc:sldMkLst>
          <pc:docMk/>
          <pc:sldMk cId="926182987" sldId="438"/>
        </pc:sldMkLst>
        <pc:spChg chg="mod">
          <ac:chgData name="Lu, Ilana K. (MSFC-EM42)" userId="faafc960-eacc-4866-8d0a-a221fc3cfe4d" providerId="ADAL" clId="{C047626A-2E1A-423A-BA49-82DD0A2EE74D}" dt="2024-06-22T20:31:49.239" v="2689" actId="20577"/>
          <ac:spMkLst>
            <pc:docMk/>
            <pc:sldMk cId="926182987" sldId="438"/>
            <ac:spMk id="3" creationId="{915BF474-BC67-859F-9374-1CED0381B381}"/>
          </ac:spMkLst>
        </pc:spChg>
      </pc:sldChg>
      <pc:sldChg chg="modSp new mod">
        <pc:chgData name="Lu, Ilana K. (MSFC-EM42)" userId="faafc960-eacc-4866-8d0a-a221fc3cfe4d" providerId="ADAL" clId="{C047626A-2E1A-423A-BA49-82DD0A2EE74D}" dt="2024-06-22T20:32:37.947" v="2763" actId="20577"/>
        <pc:sldMkLst>
          <pc:docMk/>
          <pc:sldMk cId="2804424829" sldId="439"/>
        </pc:sldMkLst>
        <pc:spChg chg="mod">
          <ac:chgData name="Lu, Ilana K. (MSFC-EM42)" userId="faafc960-eacc-4866-8d0a-a221fc3cfe4d" providerId="ADAL" clId="{C047626A-2E1A-423A-BA49-82DD0A2EE74D}" dt="2024-06-22T20:32:37.947" v="2763" actId="20577"/>
          <ac:spMkLst>
            <pc:docMk/>
            <pc:sldMk cId="2804424829" sldId="439"/>
            <ac:spMk id="3" creationId="{197D8C5E-36B1-BC19-515F-21B914C0AB58}"/>
          </ac:spMkLst>
        </pc:spChg>
      </pc:sldChg>
      <pc:sldMasterChg chg="delSldLayout">
        <pc:chgData name="Lu, Ilana K. (MSFC-EM42)" userId="faafc960-eacc-4866-8d0a-a221fc3cfe4d" providerId="ADAL" clId="{C047626A-2E1A-423A-BA49-82DD0A2EE74D}" dt="2024-06-18T14:02:23.430" v="459" actId="47"/>
        <pc:sldMasterMkLst>
          <pc:docMk/>
          <pc:sldMasterMk cId="294194353" sldId="2147483648"/>
        </pc:sldMasterMkLst>
        <pc:sldLayoutChg chg="del">
          <pc:chgData name="Lu, Ilana K. (MSFC-EM42)" userId="faafc960-eacc-4866-8d0a-a221fc3cfe4d" providerId="ADAL" clId="{C047626A-2E1A-423A-BA49-82DD0A2EE74D}" dt="2024-06-18T14:02:23.430" v="459" actId="47"/>
          <pc:sldLayoutMkLst>
            <pc:docMk/>
            <pc:sldMasterMk cId="294194353" sldId="2147483648"/>
            <pc:sldLayoutMk cId="1278826257" sldId="2147483672"/>
          </pc:sldLayoutMkLst>
        </pc:sldLayoutChg>
      </pc:sldMasterChg>
      <pc:sldMasterChg chg="del delSldLayout">
        <pc:chgData name="Lu, Ilana K. (MSFC-EM42)" userId="faafc960-eacc-4866-8d0a-a221fc3cfe4d" providerId="ADAL" clId="{C047626A-2E1A-423A-BA49-82DD0A2EE74D}" dt="2024-06-18T13:59:42.083" v="452" actId="47"/>
        <pc:sldMasterMkLst>
          <pc:docMk/>
          <pc:sldMasterMk cId="3042587017" sldId="2147483660"/>
        </pc:sldMasterMkLst>
        <pc:sldLayoutChg chg="del">
          <pc:chgData name="Lu, Ilana K. (MSFC-EM42)" userId="faafc960-eacc-4866-8d0a-a221fc3cfe4d" providerId="ADAL" clId="{C047626A-2E1A-423A-BA49-82DD0A2EE74D}" dt="2024-06-18T13:59:42.083" v="452" actId="47"/>
          <pc:sldLayoutMkLst>
            <pc:docMk/>
            <pc:sldMasterMk cId="3042587017" sldId="2147483660"/>
            <pc:sldLayoutMk cId="3103855948" sldId="2147483661"/>
          </pc:sldLayoutMkLst>
        </pc:sldLayoutChg>
        <pc:sldLayoutChg chg="del">
          <pc:chgData name="Lu, Ilana K. (MSFC-EM42)" userId="faafc960-eacc-4866-8d0a-a221fc3cfe4d" providerId="ADAL" clId="{C047626A-2E1A-423A-BA49-82DD0A2EE74D}" dt="2024-06-18T13:59:42.083" v="452" actId="47"/>
          <pc:sldLayoutMkLst>
            <pc:docMk/>
            <pc:sldMasterMk cId="3042587017" sldId="2147483660"/>
            <pc:sldLayoutMk cId="3630375773" sldId="2147483662"/>
          </pc:sldLayoutMkLst>
        </pc:sldLayoutChg>
        <pc:sldLayoutChg chg="del">
          <pc:chgData name="Lu, Ilana K. (MSFC-EM42)" userId="faafc960-eacc-4866-8d0a-a221fc3cfe4d" providerId="ADAL" clId="{C047626A-2E1A-423A-BA49-82DD0A2EE74D}" dt="2024-06-18T13:59:42.083" v="452" actId="47"/>
          <pc:sldLayoutMkLst>
            <pc:docMk/>
            <pc:sldMasterMk cId="3042587017" sldId="2147483660"/>
            <pc:sldLayoutMk cId="1926053159" sldId="2147483663"/>
          </pc:sldLayoutMkLst>
        </pc:sldLayoutChg>
        <pc:sldLayoutChg chg="del">
          <pc:chgData name="Lu, Ilana K. (MSFC-EM42)" userId="faafc960-eacc-4866-8d0a-a221fc3cfe4d" providerId="ADAL" clId="{C047626A-2E1A-423A-BA49-82DD0A2EE74D}" dt="2024-06-18T13:59:42.083" v="452" actId="47"/>
          <pc:sldLayoutMkLst>
            <pc:docMk/>
            <pc:sldMasterMk cId="3042587017" sldId="2147483660"/>
            <pc:sldLayoutMk cId="2553579095" sldId="2147483664"/>
          </pc:sldLayoutMkLst>
        </pc:sldLayoutChg>
        <pc:sldLayoutChg chg="del">
          <pc:chgData name="Lu, Ilana K. (MSFC-EM42)" userId="faafc960-eacc-4866-8d0a-a221fc3cfe4d" providerId="ADAL" clId="{C047626A-2E1A-423A-BA49-82DD0A2EE74D}" dt="2024-06-18T13:59:42.083" v="452" actId="47"/>
          <pc:sldLayoutMkLst>
            <pc:docMk/>
            <pc:sldMasterMk cId="3042587017" sldId="2147483660"/>
            <pc:sldLayoutMk cId="2962463279" sldId="2147483665"/>
          </pc:sldLayoutMkLst>
        </pc:sldLayoutChg>
        <pc:sldLayoutChg chg="del">
          <pc:chgData name="Lu, Ilana K. (MSFC-EM42)" userId="faafc960-eacc-4866-8d0a-a221fc3cfe4d" providerId="ADAL" clId="{C047626A-2E1A-423A-BA49-82DD0A2EE74D}" dt="2024-06-18T13:59:42.083" v="452" actId="47"/>
          <pc:sldLayoutMkLst>
            <pc:docMk/>
            <pc:sldMasterMk cId="3042587017" sldId="2147483660"/>
            <pc:sldLayoutMk cId="2453194485" sldId="2147483666"/>
          </pc:sldLayoutMkLst>
        </pc:sldLayoutChg>
        <pc:sldLayoutChg chg="del">
          <pc:chgData name="Lu, Ilana K. (MSFC-EM42)" userId="faafc960-eacc-4866-8d0a-a221fc3cfe4d" providerId="ADAL" clId="{C047626A-2E1A-423A-BA49-82DD0A2EE74D}" dt="2024-06-18T13:59:42.083" v="452" actId="47"/>
          <pc:sldLayoutMkLst>
            <pc:docMk/>
            <pc:sldMasterMk cId="3042587017" sldId="2147483660"/>
            <pc:sldLayoutMk cId="4161878313" sldId="2147483667"/>
          </pc:sldLayoutMkLst>
        </pc:sldLayoutChg>
        <pc:sldLayoutChg chg="del">
          <pc:chgData name="Lu, Ilana K. (MSFC-EM42)" userId="faafc960-eacc-4866-8d0a-a221fc3cfe4d" providerId="ADAL" clId="{C047626A-2E1A-423A-BA49-82DD0A2EE74D}" dt="2024-06-18T13:59:42.083" v="452" actId="47"/>
          <pc:sldLayoutMkLst>
            <pc:docMk/>
            <pc:sldMasterMk cId="3042587017" sldId="2147483660"/>
            <pc:sldLayoutMk cId="1448911285" sldId="2147483668"/>
          </pc:sldLayoutMkLst>
        </pc:sldLayoutChg>
        <pc:sldLayoutChg chg="del">
          <pc:chgData name="Lu, Ilana K. (MSFC-EM42)" userId="faafc960-eacc-4866-8d0a-a221fc3cfe4d" providerId="ADAL" clId="{C047626A-2E1A-423A-BA49-82DD0A2EE74D}" dt="2024-06-18T13:59:42.083" v="452" actId="47"/>
          <pc:sldLayoutMkLst>
            <pc:docMk/>
            <pc:sldMasterMk cId="3042587017" sldId="2147483660"/>
            <pc:sldLayoutMk cId="1332608044" sldId="2147483669"/>
          </pc:sldLayoutMkLst>
        </pc:sldLayoutChg>
      </pc:sldMasterChg>
    </pc:docChg>
  </pc:docChgLst>
  <pc:docChgLst>
    <pc:chgData name="Ilana Lu" userId="faafc960-eacc-4866-8d0a-a221fc3cfe4d" providerId="ADAL" clId="{C047626A-2E1A-423A-BA49-82DD0A2EE74D}"/>
    <pc:docChg chg="undo redo custSel addSld delSld modSld">
      <pc:chgData name="Ilana Lu" userId="faafc960-eacc-4866-8d0a-a221fc3cfe4d" providerId="ADAL" clId="{C047626A-2E1A-423A-BA49-82DD0A2EE74D}" dt="2024-06-23T20:24:17.898" v="2659" actId="1076"/>
      <pc:docMkLst>
        <pc:docMk/>
      </pc:docMkLst>
      <pc:sldChg chg="modSp mod">
        <pc:chgData name="Ilana Lu" userId="faafc960-eacc-4866-8d0a-a221fc3cfe4d" providerId="ADAL" clId="{C047626A-2E1A-423A-BA49-82DD0A2EE74D}" dt="2024-06-23T20:19:51.956" v="2594" actId="1076"/>
        <pc:sldMkLst>
          <pc:docMk/>
          <pc:sldMk cId="2251743004" sldId="256"/>
        </pc:sldMkLst>
        <pc:spChg chg="mod">
          <ac:chgData name="Ilana Lu" userId="faafc960-eacc-4866-8d0a-a221fc3cfe4d" providerId="ADAL" clId="{C047626A-2E1A-423A-BA49-82DD0A2EE74D}" dt="2024-06-23T20:19:51.956" v="2594" actId="1076"/>
          <ac:spMkLst>
            <pc:docMk/>
            <pc:sldMk cId="2251743004" sldId="256"/>
            <ac:spMk id="2" creationId="{AE81987D-C9BA-E26C-1D79-E699743F3BDC}"/>
          </ac:spMkLst>
        </pc:spChg>
      </pc:sldChg>
      <pc:sldChg chg="del">
        <pc:chgData name="Ilana Lu" userId="faafc960-eacc-4866-8d0a-a221fc3cfe4d" providerId="ADAL" clId="{C047626A-2E1A-423A-BA49-82DD0A2EE74D}" dt="2024-06-23T20:23:08.047" v="2639" actId="47"/>
        <pc:sldMkLst>
          <pc:docMk/>
          <pc:sldMk cId="3384042417" sldId="427"/>
        </pc:sldMkLst>
      </pc:sldChg>
      <pc:sldChg chg="modSp mod">
        <pc:chgData name="Ilana Lu" userId="faafc960-eacc-4866-8d0a-a221fc3cfe4d" providerId="ADAL" clId="{C047626A-2E1A-423A-BA49-82DD0A2EE74D}" dt="2024-06-23T20:20:36.995" v="2601" actId="20577"/>
        <pc:sldMkLst>
          <pc:docMk/>
          <pc:sldMk cId="3864352860" sldId="429"/>
        </pc:sldMkLst>
        <pc:spChg chg="mod">
          <ac:chgData name="Ilana Lu" userId="faafc960-eacc-4866-8d0a-a221fc3cfe4d" providerId="ADAL" clId="{C047626A-2E1A-423A-BA49-82DD0A2EE74D}" dt="2024-06-23T20:20:36.995" v="2601" actId="20577"/>
          <ac:spMkLst>
            <pc:docMk/>
            <pc:sldMk cId="3864352860" sldId="429"/>
            <ac:spMk id="29" creationId="{5D4E1806-32AD-C763-7300-A192984950AC}"/>
          </ac:spMkLst>
        </pc:spChg>
      </pc:sldChg>
      <pc:sldChg chg="del">
        <pc:chgData name="Ilana Lu" userId="faafc960-eacc-4866-8d0a-a221fc3cfe4d" providerId="ADAL" clId="{C047626A-2E1A-423A-BA49-82DD0A2EE74D}" dt="2024-06-23T20:23:21.803" v="2642" actId="47"/>
        <pc:sldMkLst>
          <pc:docMk/>
          <pc:sldMk cId="1066623897" sldId="431"/>
        </pc:sldMkLst>
      </pc:sldChg>
      <pc:sldChg chg="addSp delSp modSp mod">
        <pc:chgData name="Ilana Lu" userId="faafc960-eacc-4866-8d0a-a221fc3cfe4d" providerId="ADAL" clId="{C047626A-2E1A-423A-BA49-82DD0A2EE74D}" dt="2024-06-23T20:21:19.983" v="2632" actId="20577"/>
        <pc:sldMkLst>
          <pc:docMk/>
          <pc:sldMk cId="3542398244" sldId="433"/>
        </pc:sldMkLst>
        <pc:spChg chg="mod">
          <ac:chgData name="Ilana Lu" userId="faafc960-eacc-4866-8d0a-a221fc3cfe4d" providerId="ADAL" clId="{C047626A-2E1A-423A-BA49-82DD0A2EE74D}" dt="2024-06-23T19:29:09.504" v="795" actId="1076"/>
          <ac:spMkLst>
            <pc:docMk/>
            <pc:sldMk cId="3542398244" sldId="433"/>
            <ac:spMk id="5" creationId="{9E8C95DE-3F17-ED16-0F0F-759F03A04720}"/>
          </ac:spMkLst>
        </pc:spChg>
        <pc:spChg chg="mod">
          <ac:chgData name="Ilana Lu" userId="faafc960-eacc-4866-8d0a-a221fc3cfe4d" providerId="ADAL" clId="{C047626A-2E1A-423A-BA49-82DD0A2EE74D}" dt="2024-06-23T19:29:34.324" v="801" actId="114"/>
          <ac:spMkLst>
            <pc:docMk/>
            <pc:sldMk cId="3542398244" sldId="433"/>
            <ac:spMk id="6" creationId="{4C477264-5A11-39B5-6CFB-7D8AF1FE81F6}"/>
          </ac:spMkLst>
        </pc:spChg>
        <pc:spChg chg="mod">
          <ac:chgData name="Ilana Lu" userId="faafc960-eacc-4866-8d0a-a221fc3cfe4d" providerId="ADAL" clId="{C047626A-2E1A-423A-BA49-82DD0A2EE74D}" dt="2024-06-23T20:21:19.983" v="2632" actId="20577"/>
          <ac:spMkLst>
            <pc:docMk/>
            <pc:sldMk cId="3542398244" sldId="433"/>
            <ac:spMk id="7" creationId="{FCB08673-D578-839E-5FD7-0C1183F806F2}"/>
          </ac:spMkLst>
        </pc:spChg>
        <pc:spChg chg="mod">
          <ac:chgData name="Ilana Lu" userId="faafc960-eacc-4866-8d0a-a221fc3cfe4d" providerId="ADAL" clId="{C047626A-2E1A-423A-BA49-82DD0A2EE74D}" dt="2024-06-23T19:29:37.595" v="802" actId="114"/>
          <ac:spMkLst>
            <pc:docMk/>
            <pc:sldMk cId="3542398244" sldId="433"/>
            <ac:spMk id="8" creationId="{AA083E80-1D89-F3FC-A5C4-C885E2E672AF}"/>
          </ac:spMkLst>
        </pc:spChg>
        <pc:spChg chg="mod">
          <ac:chgData name="Ilana Lu" userId="faafc960-eacc-4866-8d0a-a221fc3cfe4d" providerId="ADAL" clId="{C047626A-2E1A-423A-BA49-82DD0A2EE74D}" dt="2024-06-23T19:29:40.737" v="803" actId="114"/>
          <ac:spMkLst>
            <pc:docMk/>
            <pc:sldMk cId="3542398244" sldId="433"/>
            <ac:spMk id="9" creationId="{6A80E05B-DB8F-2895-C328-7BA513983781}"/>
          </ac:spMkLst>
        </pc:spChg>
        <pc:picChg chg="del mod">
          <ac:chgData name="Ilana Lu" userId="faafc960-eacc-4866-8d0a-a221fc3cfe4d" providerId="ADAL" clId="{C047626A-2E1A-423A-BA49-82DD0A2EE74D}" dt="2024-06-23T19:25:18.574" v="773" actId="478"/>
          <ac:picMkLst>
            <pc:docMk/>
            <pc:sldMk cId="3542398244" sldId="433"/>
            <ac:picMk id="3" creationId="{73D9E904-281D-D414-2B6F-77D4B7A1D0F3}"/>
          </ac:picMkLst>
        </pc:picChg>
        <pc:picChg chg="del mod">
          <ac:chgData name="Ilana Lu" userId="faafc960-eacc-4866-8d0a-a221fc3cfe4d" providerId="ADAL" clId="{C047626A-2E1A-423A-BA49-82DD0A2EE74D}" dt="2024-06-23T19:25:31.428" v="778" actId="478"/>
          <ac:picMkLst>
            <pc:docMk/>
            <pc:sldMk cId="3542398244" sldId="433"/>
            <ac:picMk id="4" creationId="{EC90292C-F5B7-3F27-35D1-2BFAC6A05095}"/>
          </ac:picMkLst>
        </pc:picChg>
        <pc:picChg chg="add mod">
          <ac:chgData name="Ilana Lu" userId="faafc960-eacc-4866-8d0a-a221fc3cfe4d" providerId="ADAL" clId="{C047626A-2E1A-423A-BA49-82DD0A2EE74D}" dt="2024-06-23T19:28:23.010" v="780" actId="1076"/>
          <ac:picMkLst>
            <pc:docMk/>
            <pc:sldMk cId="3542398244" sldId="433"/>
            <ac:picMk id="1026" creationId="{F278A12E-8136-48D9-B9D1-47EC94C19E0E}"/>
          </ac:picMkLst>
        </pc:picChg>
        <pc:picChg chg="add mod">
          <ac:chgData name="Ilana Lu" userId="faafc960-eacc-4866-8d0a-a221fc3cfe4d" providerId="ADAL" clId="{C047626A-2E1A-423A-BA49-82DD0A2EE74D}" dt="2024-06-23T19:29:06.677" v="794" actId="1076"/>
          <ac:picMkLst>
            <pc:docMk/>
            <pc:sldMk cId="3542398244" sldId="433"/>
            <ac:picMk id="1027" creationId="{8C9A3807-18B2-E5E7-A361-4F1D4F156E23}"/>
          </ac:picMkLst>
        </pc:picChg>
      </pc:sldChg>
      <pc:sldChg chg="delSp del">
        <pc:chgData name="Ilana Lu" userId="faafc960-eacc-4866-8d0a-a221fc3cfe4d" providerId="ADAL" clId="{C047626A-2E1A-423A-BA49-82DD0A2EE74D}" dt="2024-06-23T20:23:18.775" v="2641" actId="47"/>
        <pc:sldMkLst>
          <pc:docMk/>
          <pc:sldMk cId="2087916408" sldId="434"/>
        </pc:sldMkLst>
        <pc:picChg chg="del">
          <ac:chgData name="Ilana Lu" userId="faafc960-eacc-4866-8d0a-a221fc3cfe4d" providerId="ADAL" clId="{C047626A-2E1A-423A-BA49-82DD0A2EE74D}" dt="2024-06-23T20:23:16.796" v="2640" actId="21"/>
          <ac:picMkLst>
            <pc:docMk/>
            <pc:sldMk cId="2087916408" sldId="434"/>
            <ac:picMk id="10" creationId="{0557D8E2-2689-E0FF-3DEF-BE3500FE89F1}"/>
          </ac:picMkLst>
        </pc:picChg>
        <pc:picChg chg="del">
          <ac:chgData name="Ilana Lu" userId="faafc960-eacc-4866-8d0a-a221fc3cfe4d" providerId="ADAL" clId="{C047626A-2E1A-423A-BA49-82DD0A2EE74D}" dt="2024-06-23T20:23:16.796" v="2640" actId="21"/>
          <ac:picMkLst>
            <pc:docMk/>
            <pc:sldMk cId="2087916408" sldId="434"/>
            <ac:picMk id="11" creationId="{A8D9F986-BED2-9B82-3BB9-559158C48926}"/>
          </ac:picMkLst>
        </pc:picChg>
      </pc:sldChg>
      <pc:sldChg chg="addSp modSp mod">
        <pc:chgData name="Ilana Lu" userId="faafc960-eacc-4866-8d0a-a221fc3cfe4d" providerId="ADAL" clId="{C047626A-2E1A-423A-BA49-82DD0A2EE74D}" dt="2024-06-23T19:50:35.610" v="1876" actId="27636"/>
        <pc:sldMkLst>
          <pc:docMk/>
          <pc:sldMk cId="100938850" sldId="435"/>
        </pc:sldMkLst>
        <pc:spChg chg="mod">
          <ac:chgData name="Ilana Lu" userId="faafc960-eacc-4866-8d0a-a221fc3cfe4d" providerId="ADAL" clId="{C047626A-2E1A-423A-BA49-82DD0A2EE74D}" dt="2024-06-23T19:50:35.610" v="1876" actId="27636"/>
          <ac:spMkLst>
            <pc:docMk/>
            <pc:sldMk cId="100938850" sldId="435"/>
            <ac:spMk id="2" creationId="{59FB205C-BF26-93CC-E11D-2C6D8C233F28}"/>
          </ac:spMkLst>
        </pc:spChg>
        <pc:spChg chg="mod">
          <ac:chgData name="Ilana Lu" userId="faafc960-eacc-4866-8d0a-a221fc3cfe4d" providerId="ADAL" clId="{C047626A-2E1A-423A-BA49-82DD0A2EE74D}" dt="2024-06-23T19:41:56.904" v="1560" actId="20577"/>
          <ac:spMkLst>
            <pc:docMk/>
            <pc:sldMk cId="100938850" sldId="435"/>
            <ac:spMk id="3" creationId="{915BF474-BC67-859F-9374-1CED0381B381}"/>
          </ac:spMkLst>
        </pc:spChg>
        <pc:picChg chg="add mod">
          <ac:chgData name="Ilana Lu" userId="faafc960-eacc-4866-8d0a-a221fc3cfe4d" providerId="ADAL" clId="{C047626A-2E1A-423A-BA49-82DD0A2EE74D}" dt="2024-06-23T19:49:35.067" v="1853" actId="1076"/>
          <ac:picMkLst>
            <pc:docMk/>
            <pc:sldMk cId="100938850" sldId="435"/>
            <ac:picMk id="6" creationId="{036ADBFD-FA36-4E72-A999-88BD84F7A28B}"/>
          </ac:picMkLst>
        </pc:picChg>
        <pc:picChg chg="add mod">
          <ac:chgData name="Ilana Lu" userId="faafc960-eacc-4866-8d0a-a221fc3cfe4d" providerId="ADAL" clId="{C047626A-2E1A-423A-BA49-82DD0A2EE74D}" dt="2024-06-23T19:49:30.268" v="1852" actId="1076"/>
          <ac:picMkLst>
            <pc:docMk/>
            <pc:sldMk cId="100938850" sldId="435"/>
            <ac:picMk id="3074" creationId="{B85D0042-C9B9-4DA7-1B4E-8428A27F3BE4}"/>
          </ac:picMkLst>
        </pc:picChg>
        <pc:picChg chg="add mod">
          <ac:chgData name="Ilana Lu" userId="faafc960-eacc-4866-8d0a-a221fc3cfe4d" providerId="ADAL" clId="{C047626A-2E1A-423A-BA49-82DD0A2EE74D}" dt="2024-06-23T19:49:38.228" v="1854" actId="1076"/>
          <ac:picMkLst>
            <pc:docMk/>
            <pc:sldMk cId="100938850" sldId="435"/>
            <ac:picMk id="3076" creationId="{48239D9B-A4DE-E808-729D-D0ED1E0A8FB5}"/>
          </ac:picMkLst>
        </pc:picChg>
        <pc:picChg chg="add mod">
          <ac:chgData name="Ilana Lu" userId="faafc960-eacc-4866-8d0a-a221fc3cfe4d" providerId="ADAL" clId="{C047626A-2E1A-423A-BA49-82DD0A2EE74D}" dt="2024-06-23T19:49:27.525" v="1851" actId="1076"/>
          <ac:picMkLst>
            <pc:docMk/>
            <pc:sldMk cId="100938850" sldId="435"/>
            <ac:picMk id="3078" creationId="{C3B50D1A-873B-D03E-7B51-33E06EDD45F8}"/>
          </ac:picMkLst>
        </pc:picChg>
      </pc:sldChg>
      <pc:sldChg chg="del">
        <pc:chgData name="Ilana Lu" userId="faafc960-eacc-4866-8d0a-a221fc3cfe4d" providerId="ADAL" clId="{C047626A-2E1A-423A-BA49-82DD0A2EE74D}" dt="2024-06-23T19:51:39.837" v="1877" actId="47"/>
        <pc:sldMkLst>
          <pc:docMk/>
          <pc:sldMk cId="1396403268" sldId="436"/>
        </pc:sldMkLst>
      </pc:sldChg>
      <pc:sldChg chg="del">
        <pc:chgData name="Ilana Lu" userId="faafc960-eacc-4866-8d0a-a221fc3cfe4d" providerId="ADAL" clId="{C047626A-2E1A-423A-BA49-82DD0A2EE74D}" dt="2024-06-23T19:51:41.894" v="1878" actId="47"/>
        <pc:sldMkLst>
          <pc:docMk/>
          <pc:sldMk cId="2315248388" sldId="437"/>
        </pc:sldMkLst>
      </pc:sldChg>
      <pc:sldChg chg="addSp modSp mod">
        <pc:chgData name="Ilana Lu" userId="faafc960-eacc-4866-8d0a-a221fc3cfe4d" providerId="ADAL" clId="{C047626A-2E1A-423A-BA49-82DD0A2EE74D}" dt="2024-06-23T19:38:38.747" v="1283" actId="1076"/>
        <pc:sldMkLst>
          <pc:docMk/>
          <pc:sldMk cId="926182987" sldId="438"/>
        </pc:sldMkLst>
        <pc:spChg chg="mod">
          <ac:chgData name="Ilana Lu" userId="faafc960-eacc-4866-8d0a-a221fc3cfe4d" providerId="ADAL" clId="{C047626A-2E1A-423A-BA49-82DD0A2EE74D}" dt="2024-06-23T19:34:42.943" v="1270" actId="20577"/>
          <ac:spMkLst>
            <pc:docMk/>
            <pc:sldMk cId="926182987" sldId="438"/>
            <ac:spMk id="2" creationId="{59FB205C-BF26-93CC-E11D-2C6D8C233F28}"/>
          </ac:spMkLst>
        </pc:spChg>
        <pc:picChg chg="add mod">
          <ac:chgData name="Ilana Lu" userId="faafc960-eacc-4866-8d0a-a221fc3cfe4d" providerId="ADAL" clId="{C047626A-2E1A-423A-BA49-82DD0A2EE74D}" dt="2024-06-23T19:38:34.041" v="1282" actId="1076"/>
          <ac:picMkLst>
            <pc:docMk/>
            <pc:sldMk cId="926182987" sldId="438"/>
            <ac:picMk id="5" creationId="{86FBFB81-A197-C84B-F7AD-F26770EA5365}"/>
          </ac:picMkLst>
        </pc:picChg>
        <pc:picChg chg="add mod">
          <ac:chgData name="Ilana Lu" userId="faafc960-eacc-4866-8d0a-a221fc3cfe4d" providerId="ADAL" clId="{C047626A-2E1A-423A-BA49-82DD0A2EE74D}" dt="2024-06-23T19:38:31.019" v="1280" actId="1076"/>
          <ac:picMkLst>
            <pc:docMk/>
            <pc:sldMk cId="926182987" sldId="438"/>
            <ac:picMk id="7" creationId="{E4D96C7D-6CFB-8215-AA8C-77473517E998}"/>
          </ac:picMkLst>
        </pc:picChg>
        <pc:picChg chg="add mod">
          <ac:chgData name="Ilana Lu" userId="faafc960-eacc-4866-8d0a-a221fc3cfe4d" providerId="ADAL" clId="{C047626A-2E1A-423A-BA49-82DD0A2EE74D}" dt="2024-06-23T19:38:38.747" v="1283" actId="1076"/>
          <ac:picMkLst>
            <pc:docMk/>
            <pc:sldMk cId="926182987" sldId="438"/>
            <ac:picMk id="2050" creationId="{F1D162DA-8B1E-175C-D49B-71BBC5CB4DB9}"/>
          </ac:picMkLst>
        </pc:picChg>
      </pc:sldChg>
      <pc:sldChg chg="addSp modSp mod">
        <pc:chgData name="Ilana Lu" userId="faafc960-eacc-4866-8d0a-a221fc3cfe4d" providerId="ADAL" clId="{C047626A-2E1A-423A-BA49-82DD0A2EE74D}" dt="2024-06-23T20:19:39.545" v="2593" actId="1076"/>
        <pc:sldMkLst>
          <pc:docMk/>
          <pc:sldMk cId="2804424829" sldId="439"/>
        </pc:sldMkLst>
        <pc:spChg chg="mod">
          <ac:chgData name="Ilana Lu" userId="faafc960-eacc-4866-8d0a-a221fc3cfe4d" providerId="ADAL" clId="{C047626A-2E1A-423A-BA49-82DD0A2EE74D}" dt="2024-06-23T20:19:09.347" v="2581" actId="20577"/>
          <ac:spMkLst>
            <pc:docMk/>
            <pc:sldMk cId="2804424829" sldId="439"/>
            <ac:spMk id="2" creationId="{F2C685DF-6517-EA87-BF83-C5D664D7C703}"/>
          </ac:spMkLst>
        </pc:spChg>
        <pc:spChg chg="mod">
          <ac:chgData name="Ilana Lu" userId="faafc960-eacc-4866-8d0a-a221fc3cfe4d" providerId="ADAL" clId="{C047626A-2E1A-423A-BA49-82DD0A2EE74D}" dt="2024-06-23T19:51:49.600" v="1891" actId="20577"/>
          <ac:spMkLst>
            <pc:docMk/>
            <pc:sldMk cId="2804424829" sldId="439"/>
            <ac:spMk id="3" creationId="{197D8C5E-36B1-BC19-515F-21B914C0AB58}"/>
          </ac:spMkLst>
        </pc:spChg>
        <pc:picChg chg="add mod ord">
          <ac:chgData name="Ilana Lu" userId="faafc960-eacc-4866-8d0a-a221fc3cfe4d" providerId="ADAL" clId="{C047626A-2E1A-423A-BA49-82DD0A2EE74D}" dt="2024-06-23T20:19:37.190" v="2592" actId="1076"/>
          <ac:picMkLst>
            <pc:docMk/>
            <pc:sldMk cId="2804424829" sldId="439"/>
            <ac:picMk id="6" creationId="{6AFEF5F5-84BA-8280-0EA7-C416818FA4CD}"/>
          </ac:picMkLst>
        </pc:picChg>
        <pc:picChg chg="add mod">
          <ac:chgData name="Ilana Lu" userId="faafc960-eacc-4866-8d0a-a221fc3cfe4d" providerId="ADAL" clId="{C047626A-2E1A-423A-BA49-82DD0A2EE74D}" dt="2024-06-23T20:19:39.545" v="2593" actId="1076"/>
          <ac:picMkLst>
            <pc:docMk/>
            <pc:sldMk cId="2804424829" sldId="439"/>
            <ac:picMk id="8" creationId="{169ABCD0-4BCB-D8AB-9177-ED121075084F}"/>
          </ac:picMkLst>
        </pc:picChg>
        <pc:picChg chg="add mod">
          <ac:chgData name="Ilana Lu" userId="faafc960-eacc-4866-8d0a-a221fc3cfe4d" providerId="ADAL" clId="{C047626A-2E1A-423A-BA49-82DD0A2EE74D}" dt="2024-06-23T20:19:19.511" v="2585" actId="1076"/>
          <ac:picMkLst>
            <pc:docMk/>
            <pc:sldMk cId="2804424829" sldId="439"/>
            <ac:picMk id="4098" creationId="{C471C759-643D-A0E0-C768-91965783531F}"/>
          </ac:picMkLst>
        </pc:picChg>
      </pc:sldChg>
      <pc:sldChg chg="modSp add del mod">
        <pc:chgData name="Ilana Lu" userId="faafc960-eacc-4866-8d0a-a221fc3cfe4d" providerId="ADAL" clId="{C047626A-2E1A-423A-BA49-82DD0A2EE74D}" dt="2024-06-23T20:23:00.806" v="2638"/>
        <pc:sldMkLst>
          <pc:docMk/>
          <pc:sldMk cId="1162361910" sldId="475"/>
        </pc:sldMkLst>
        <pc:spChg chg="mod">
          <ac:chgData name="Ilana Lu" userId="faafc960-eacc-4866-8d0a-a221fc3cfe4d" providerId="ADAL" clId="{C047626A-2E1A-423A-BA49-82DD0A2EE74D}" dt="2024-06-23T20:23:00.770" v="2637"/>
          <ac:spMkLst>
            <pc:docMk/>
            <pc:sldMk cId="1162361910" sldId="475"/>
            <ac:spMk id="2" creationId="{0FB857C2-2575-4173-93C0-6711E0F8CCEC}"/>
          </ac:spMkLst>
        </pc:spChg>
      </pc:sldChg>
      <pc:sldChg chg="add del">
        <pc:chgData name="Ilana Lu" userId="faafc960-eacc-4866-8d0a-a221fc3cfe4d" providerId="ADAL" clId="{C047626A-2E1A-423A-BA49-82DD0A2EE74D}" dt="2024-06-23T20:23:00.806" v="2638"/>
        <pc:sldMkLst>
          <pc:docMk/>
          <pc:sldMk cId="2214030999" sldId="2072577926"/>
        </pc:sldMkLst>
      </pc:sldChg>
      <pc:sldChg chg="add del">
        <pc:chgData name="Ilana Lu" userId="faafc960-eacc-4866-8d0a-a221fc3cfe4d" providerId="ADAL" clId="{C047626A-2E1A-423A-BA49-82DD0A2EE74D}" dt="2024-06-23T20:23:00.806" v="2638"/>
        <pc:sldMkLst>
          <pc:docMk/>
          <pc:sldMk cId="1019298127" sldId="2072577929"/>
        </pc:sldMkLst>
      </pc:sldChg>
      <pc:sldChg chg="modSp add del mod">
        <pc:chgData name="Ilana Lu" userId="faafc960-eacc-4866-8d0a-a221fc3cfe4d" providerId="ADAL" clId="{C047626A-2E1A-423A-BA49-82DD0A2EE74D}" dt="2024-06-23T20:23:00.806" v="2638"/>
        <pc:sldMkLst>
          <pc:docMk/>
          <pc:sldMk cId="2351129892" sldId="2072577930"/>
        </pc:sldMkLst>
        <pc:spChg chg="mod">
          <ac:chgData name="Ilana Lu" userId="faafc960-eacc-4866-8d0a-a221fc3cfe4d" providerId="ADAL" clId="{C047626A-2E1A-423A-BA49-82DD0A2EE74D}" dt="2024-06-23T20:23:00.770" v="2637"/>
          <ac:spMkLst>
            <pc:docMk/>
            <pc:sldMk cId="2351129892" sldId="2072577930"/>
            <ac:spMk id="2" creationId="{D6F1D658-176E-0988-2F7F-F116FD472243}"/>
          </ac:spMkLst>
        </pc:spChg>
      </pc:sldChg>
      <pc:sldChg chg="addSp modSp add del mod">
        <pc:chgData name="Ilana Lu" userId="faafc960-eacc-4866-8d0a-a221fc3cfe4d" providerId="ADAL" clId="{C047626A-2E1A-423A-BA49-82DD0A2EE74D}" dt="2024-06-23T20:24:17.898" v="2659" actId="1076"/>
        <pc:sldMkLst>
          <pc:docMk/>
          <pc:sldMk cId="2002987928" sldId="2072577931"/>
        </pc:sldMkLst>
        <pc:picChg chg="add mod">
          <ac:chgData name="Ilana Lu" userId="faafc960-eacc-4866-8d0a-a221fc3cfe4d" providerId="ADAL" clId="{C047626A-2E1A-423A-BA49-82DD0A2EE74D}" dt="2024-06-23T20:24:14.009" v="2658" actId="1076"/>
          <ac:picMkLst>
            <pc:docMk/>
            <pc:sldMk cId="2002987928" sldId="2072577931"/>
            <ac:picMk id="3" creationId="{7FD2CEB0-4CC9-11BF-FD7A-27B8AC06E0AF}"/>
          </ac:picMkLst>
        </pc:picChg>
        <pc:picChg chg="mod">
          <ac:chgData name="Ilana Lu" userId="faafc960-eacc-4866-8d0a-a221fc3cfe4d" providerId="ADAL" clId="{C047626A-2E1A-423A-BA49-82DD0A2EE74D}" dt="2024-06-23T20:24:17.898" v="2659" actId="1076"/>
          <ac:picMkLst>
            <pc:docMk/>
            <pc:sldMk cId="2002987928" sldId="2072577931"/>
            <ac:picMk id="5" creationId="{88E4FCF6-591A-9F62-9C60-3E18BBA54986}"/>
          </ac:picMkLst>
        </pc:picChg>
        <pc:picChg chg="mod">
          <ac:chgData name="Ilana Lu" userId="faafc960-eacc-4866-8d0a-a221fc3cfe4d" providerId="ADAL" clId="{C047626A-2E1A-423A-BA49-82DD0A2EE74D}" dt="2024-06-23T20:23:32.299" v="2643" actId="1076"/>
          <ac:picMkLst>
            <pc:docMk/>
            <pc:sldMk cId="2002987928" sldId="2072577931"/>
            <ac:picMk id="7" creationId="{33A56662-2B28-D498-B578-C48ED9777219}"/>
          </ac:picMkLst>
        </pc:picChg>
        <pc:picChg chg="add mod">
          <ac:chgData name="Ilana Lu" userId="faafc960-eacc-4866-8d0a-a221fc3cfe4d" providerId="ADAL" clId="{C047626A-2E1A-423A-BA49-82DD0A2EE74D}" dt="2024-06-23T20:24:11.972" v="2657" actId="1076"/>
          <ac:picMkLst>
            <pc:docMk/>
            <pc:sldMk cId="2002987928" sldId="2072577931"/>
            <ac:picMk id="9" creationId="{D6A7677A-0345-A6DB-937E-50F3C99F46A2}"/>
          </ac:picMkLst>
        </pc:picChg>
      </pc:sldChg>
      <pc:sldChg chg="add del">
        <pc:chgData name="Ilana Lu" userId="faafc960-eacc-4866-8d0a-a221fc3cfe4d" providerId="ADAL" clId="{C047626A-2E1A-423A-BA49-82DD0A2EE74D}" dt="2024-06-23T20:23:00.806" v="2638"/>
        <pc:sldMkLst>
          <pc:docMk/>
          <pc:sldMk cId="107336973" sldId="2072577932"/>
        </pc:sldMkLst>
      </pc:sldChg>
      <pc:sldChg chg="add del">
        <pc:chgData name="Ilana Lu" userId="faafc960-eacc-4866-8d0a-a221fc3cfe4d" providerId="ADAL" clId="{C047626A-2E1A-423A-BA49-82DD0A2EE74D}" dt="2024-06-23T20:23:00.806" v="2638"/>
        <pc:sldMkLst>
          <pc:docMk/>
          <pc:sldMk cId="2994744963" sldId="2072577933"/>
        </pc:sldMkLst>
      </pc:sldChg>
      <pc:sldChg chg="add del">
        <pc:chgData name="Ilana Lu" userId="faafc960-eacc-4866-8d0a-a221fc3cfe4d" providerId="ADAL" clId="{C047626A-2E1A-423A-BA49-82DD0A2EE74D}" dt="2024-06-23T20:23:00.806" v="2638"/>
        <pc:sldMkLst>
          <pc:docMk/>
          <pc:sldMk cId="2016299971" sldId="2072577934"/>
        </pc:sldMkLst>
      </pc:sldChg>
      <pc:sldChg chg="add del">
        <pc:chgData name="Ilana Lu" userId="faafc960-eacc-4866-8d0a-a221fc3cfe4d" providerId="ADAL" clId="{C047626A-2E1A-423A-BA49-82DD0A2EE74D}" dt="2024-06-23T20:23:00.806" v="2638"/>
        <pc:sldMkLst>
          <pc:docMk/>
          <pc:sldMk cId="1688905117" sldId="2072577935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78EDCD-2832-4541-B378-19F063D0EE96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8C14EE9D-4960-427C-BD80-77FE7F18FA88}">
      <dgm:prSet phldrT="[Text]"/>
      <dgm:spPr/>
      <dgm:t>
        <a:bodyPr/>
        <a:lstStyle/>
        <a:p>
          <a:r>
            <a:rPr lang="en-US" dirty="0"/>
            <a:t>Wire feedstock fed into ceramic crucible and melted</a:t>
          </a:r>
        </a:p>
      </dgm:t>
    </dgm:pt>
    <dgm:pt modelId="{C1CA5EBE-6D73-4A2A-AD55-DC7F616B41A7}" type="parTrans" cxnId="{DD81E947-D171-4B3A-91F2-C9E89BF7B15C}">
      <dgm:prSet/>
      <dgm:spPr/>
      <dgm:t>
        <a:bodyPr/>
        <a:lstStyle/>
        <a:p>
          <a:endParaRPr lang="en-US"/>
        </a:p>
      </dgm:t>
    </dgm:pt>
    <dgm:pt modelId="{AE82560D-19C6-4819-8AF9-E616559D2B2B}" type="sibTrans" cxnId="{DD81E947-D171-4B3A-91F2-C9E89BF7B15C}">
      <dgm:prSet/>
      <dgm:spPr/>
      <dgm:t>
        <a:bodyPr/>
        <a:lstStyle/>
        <a:p>
          <a:endParaRPr lang="en-US"/>
        </a:p>
      </dgm:t>
    </dgm:pt>
    <dgm:pt modelId="{E7CC37BF-2F1E-4CDE-9EDB-1B4DC30F501E}">
      <dgm:prSet phldrT="[Text]"/>
      <dgm:spPr/>
      <dgm:t>
        <a:bodyPr/>
        <a:lstStyle/>
        <a:p>
          <a:r>
            <a:rPr lang="en-US" dirty="0"/>
            <a:t>Build plate rapidly moved along toolpath for the layer</a:t>
          </a:r>
        </a:p>
      </dgm:t>
    </dgm:pt>
    <dgm:pt modelId="{1104CC82-F711-4A5C-90D3-5B6F98FAEF95}" type="parTrans" cxnId="{8B6507CB-707F-4430-9A61-947F28A1175A}">
      <dgm:prSet/>
      <dgm:spPr/>
      <dgm:t>
        <a:bodyPr/>
        <a:lstStyle/>
        <a:p>
          <a:endParaRPr lang="en-US"/>
        </a:p>
      </dgm:t>
    </dgm:pt>
    <dgm:pt modelId="{A1DD26F7-B0D8-4B6A-9472-83FB751F8321}" type="sibTrans" cxnId="{8B6507CB-707F-4430-9A61-947F28A1175A}">
      <dgm:prSet/>
      <dgm:spPr/>
      <dgm:t>
        <a:bodyPr/>
        <a:lstStyle/>
        <a:p>
          <a:endParaRPr lang="en-US"/>
        </a:p>
      </dgm:t>
    </dgm:pt>
    <dgm:pt modelId="{C55BB5C2-02BE-45E2-8E89-DA2DFBCD7382}">
      <dgm:prSet phldrT="[Text]"/>
      <dgm:spPr/>
      <dgm:t>
        <a:bodyPr/>
        <a:lstStyle/>
        <a:p>
          <a:r>
            <a:rPr lang="en-US" dirty="0"/>
            <a:t>Metal droplets ejected by pulsed Lorentz force using external coil</a:t>
          </a:r>
        </a:p>
      </dgm:t>
    </dgm:pt>
    <dgm:pt modelId="{D2FD75DD-7F31-4E56-83F8-F008CEBD8B2B}" type="parTrans" cxnId="{28C67050-D0BA-47BD-A9AD-19241FD8B10A}">
      <dgm:prSet/>
      <dgm:spPr/>
      <dgm:t>
        <a:bodyPr/>
        <a:lstStyle/>
        <a:p>
          <a:endParaRPr lang="en-US"/>
        </a:p>
      </dgm:t>
    </dgm:pt>
    <dgm:pt modelId="{B33D10DB-68E5-44B1-8080-0CE280B75C53}" type="sibTrans" cxnId="{28C67050-D0BA-47BD-A9AD-19241FD8B10A}">
      <dgm:prSet/>
      <dgm:spPr/>
      <dgm:t>
        <a:bodyPr/>
        <a:lstStyle/>
        <a:p>
          <a:endParaRPr lang="en-US"/>
        </a:p>
      </dgm:t>
    </dgm:pt>
    <dgm:pt modelId="{37B1FCFA-AE09-49D7-B48D-AF0AFA6A0CCB}">
      <dgm:prSet phldrT="[Text]"/>
      <dgm:spPr/>
      <dgm:t>
        <a:bodyPr/>
        <a:lstStyle/>
        <a:p>
          <a:r>
            <a:rPr lang="en-US" dirty="0"/>
            <a:t>Liquid metal coalesces one drop at a time on heated build plate</a:t>
          </a:r>
        </a:p>
      </dgm:t>
    </dgm:pt>
    <dgm:pt modelId="{6A4A1502-67B0-4E37-AA86-238FBBD5E3C0}" type="parTrans" cxnId="{8ABF1B59-94D6-4827-B0A1-392D7694773D}">
      <dgm:prSet/>
      <dgm:spPr/>
      <dgm:t>
        <a:bodyPr/>
        <a:lstStyle/>
        <a:p>
          <a:endParaRPr lang="en-US"/>
        </a:p>
      </dgm:t>
    </dgm:pt>
    <dgm:pt modelId="{DF266ADA-79EE-44E5-8213-0F00E78E0FC2}" type="sibTrans" cxnId="{8ABF1B59-94D6-4827-B0A1-392D7694773D}">
      <dgm:prSet/>
      <dgm:spPr/>
      <dgm:t>
        <a:bodyPr/>
        <a:lstStyle/>
        <a:p>
          <a:endParaRPr lang="en-US"/>
        </a:p>
      </dgm:t>
    </dgm:pt>
    <dgm:pt modelId="{99DEE958-A9F9-4F61-AC57-9BADD4440926}">
      <dgm:prSet phldrT="[Text]"/>
      <dgm:spPr/>
      <dgm:t>
        <a:bodyPr/>
        <a:lstStyle/>
        <a:p>
          <a:r>
            <a:rPr lang="en-US" dirty="0"/>
            <a:t>Layer is scanned once completed and process progresses to next layer</a:t>
          </a:r>
        </a:p>
      </dgm:t>
    </dgm:pt>
    <dgm:pt modelId="{DB4E41F5-B3A9-4636-9EC5-144CEF07776A}" type="parTrans" cxnId="{CE3E6A82-A85B-42A8-BD6C-5DEFF18FBC5C}">
      <dgm:prSet/>
      <dgm:spPr/>
      <dgm:t>
        <a:bodyPr/>
        <a:lstStyle/>
        <a:p>
          <a:endParaRPr lang="en-US"/>
        </a:p>
      </dgm:t>
    </dgm:pt>
    <dgm:pt modelId="{40825584-DFD5-4234-B528-91B0FB359E3B}" type="sibTrans" cxnId="{CE3E6A82-A85B-42A8-BD6C-5DEFF18FBC5C}">
      <dgm:prSet/>
      <dgm:spPr/>
      <dgm:t>
        <a:bodyPr/>
        <a:lstStyle/>
        <a:p>
          <a:endParaRPr lang="en-US"/>
        </a:p>
      </dgm:t>
    </dgm:pt>
    <dgm:pt modelId="{5AC3F980-2A28-455A-92C1-2D31488C9A05}">
      <dgm:prSet phldrT="[Text]"/>
      <dgm:spPr/>
      <dgm:t>
        <a:bodyPr/>
        <a:lstStyle/>
        <a:p>
          <a:r>
            <a:rPr lang="en-US" dirty="0"/>
            <a:t>Simple water quench to remove from build plate</a:t>
          </a:r>
        </a:p>
      </dgm:t>
    </dgm:pt>
    <dgm:pt modelId="{D75C42AB-D6DB-4E4A-B153-92D8222EEF17}" type="parTrans" cxnId="{BEC34344-1829-4EFA-8EA2-76F0BF0EB807}">
      <dgm:prSet/>
      <dgm:spPr/>
      <dgm:t>
        <a:bodyPr/>
        <a:lstStyle/>
        <a:p>
          <a:endParaRPr lang="en-US"/>
        </a:p>
      </dgm:t>
    </dgm:pt>
    <dgm:pt modelId="{042928A5-3B0B-4B1D-A9C7-48F46FE93D73}" type="sibTrans" cxnId="{BEC34344-1829-4EFA-8EA2-76F0BF0EB807}">
      <dgm:prSet/>
      <dgm:spPr/>
      <dgm:t>
        <a:bodyPr/>
        <a:lstStyle/>
        <a:p>
          <a:endParaRPr lang="en-US"/>
        </a:p>
      </dgm:t>
    </dgm:pt>
    <dgm:pt modelId="{F73A40D3-4F96-4E64-BE90-AA7EBC1459E9}" type="pres">
      <dgm:prSet presAssocID="{7278EDCD-2832-4541-B378-19F063D0EE96}" presName="Name0" presStyleCnt="0">
        <dgm:presLayoutVars>
          <dgm:dir/>
          <dgm:resizeHandles val="exact"/>
        </dgm:presLayoutVars>
      </dgm:prSet>
      <dgm:spPr/>
    </dgm:pt>
    <dgm:pt modelId="{E91F5DC8-FD4E-4178-824F-6434A3DBA017}" type="pres">
      <dgm:prSet presAssocID="{7278EDCD-2832-4541-B378-19F063D0EE96}" presName="bkgdShp" presStyleLbl="alignAccFollowNode1" presStyleIdx="0" presStyleCnt="1"/>
      <dgm:spPr/>
    </dgm:pt>
    <dgm:pt modelId="{54A457DD-074B-47B5-883F-F0D7B4F77126}" type="pres">
      <dgm:prSet presAssocID="{7278EDCD-2832-4541-B378-19F063D0EE96}" presName="linComp" presStyleCnt="0"/>
      <dgm:spPr/>
    </dgm:pt>
    <dgm:pt modelId="{AC5C343D-BB07-485F-B881-986D03F92E4D}" type="pres">
      <dgm:prSet presAssocID="{8C14EE9D-4960-427C-BD80-77FE7F18FA88}" presName="compNode" presStyleCnt="0"/>
      <dgm:spPr/>
    </dgm:pt>
    <dgm:pt modelId="{6EC27C42-AE4D-482B-A692-39FDE54BE303}" type="pres">
      <dgm:prSet presAssocID="{8C14EE9D-4960-427C-BD80-77FE7F18FA88}" presName="node" presStyleLbl="node1" presStyleIdx="0" presStyleCnt="6">
        <dgm:presLayoutVars>
          <dgm:bulletEnabled val="1"/>
        </dgm:presLayoutVars>
      </dgm:prSet>
      <dgm:spPr/>
    </dgm:pt>
    <dgm:pt modelId="{72E390D0-18D2-4E4A-80EA-31CDC228568E}" type="pres">
      <dgm:prSet presAssocID="{8C14EE9D-4960-427C-BD80-77FE7F18FA88}" presName="invisiNode" presStyleLbl="node1" presStyleIdx="0" presStyleCnt="6"/>
      <dgm:spPr/>
    </dgm:pt>
    <dgm:pt modelId="{AE1B76F5-004A-46AA-9350-45EDF8212BC8}" type="pres">
      <dgm:prSet presAssocID="{8C14EE9D-4960-427C-BD80-77FE7F18FA88}" presName="imagNode" presStyleLbl="fgImgPlace1" presStyleIdx="0" presStyleCnt="6"/>
      <dgm:spPr>
        <a:blipFill rotWithShape="1">
          <a:blip xmlns:r="http://schemas.openxmlformats.org/officeDocument/2006/relationships" r:embed="rId1"/>
          <a:srcRect/>
          <a:stretch>
            <a:fillRect l="-7000" r="-7000"/>
          </a:stretch>
        </a:blipFill>
      </dgm:spPr>
    </dgm:pt>
    <dgm:pt modelId="{EC5F6917-F6BC-4913-9524-D426E49CA15D}" type="pres">
      <dgm:prSet presAssocID="{AE82560D-19C6-4819-8AF9-E616559D2B2B}" presName="sibTrans" presStyleLbl="sibTrans2D1" presStyleIdx="0" presStyleCnt="0"/>
      <dgm:spPr/>
    </dgm:pt>
    <dgm:pt modelId="{33131B47-25C8-4D97-A64E-4EAE5588EF74}" type="pres">
      <dgm:prSet presAssocID="{E7CC37BF-2F1E-4CDE-9EDB-1B4DC30F501E}" presName="compNode" presStyleCnt="0"/>
      <dgm:spPr/>
    </dgm:pt>
    <dgm:pt modelId="{FF3BC271-95D9-46FE-B1F0-C0DB18BC76B5}" type="pres">
      <dgm:prSet presAssocID="{E7CC37BF-2F1E-4CDE-9EDB-1B4DC30F501E}" presName="node" presStyleLbl="node1" presStyleIdx="1" presStyleCnt="6">
        <dgm:presLayoutVars>
          <dgm:bulletEnabled val="1"/>
        </dgm:presLayoutVars>
      </dgm:prSet>
      <dgm:spPr/>
    </dgm:pt>
    <dgm:pt modelId="{663D7182-B4A5-4D16-A28F-CA7EF4A317B5}" type="pres">
      <dgm:prSet presAssocID="{E7CC37BF-2F1E-4CDE-9EDB-1B4DC30F501E}" presName="invisiNode" presStyleLbl="node1" presStyleIdx="1" presStyleCnt="6"/>
      <dgm:spPr/>
    </dgm:pt>
    <dgm:pt modelId="{F4C1C8B9-9B2C-4613-AA02-717D9E55767F}" type="pres">
      <dgm:prSet presAssocID="{E7CC37BF-2F1E-4CDE-9EDB-1B4DC30F501E}" presName="imagNode" presStyleLbl="fgImgPlace1" presStyleIdx="1" presStyleCnt="6"/>
      <dgm:spPr>
        <a:blipFill rotWithShape="1">
          <a:blip xmlns:r="http://schemas.openxmlformats.org/officeDocument/2006/relationships" r:embed="rId2"/>
          <a:srcRect/>
          <a:stretch>
            <a:fillRect l="-11000" r="-11000"/>
          </a:stretch>
        </a:blipFill>
      </dgm:spPr>
    </dgm:pt>
    <dgm:pt modelId="{3FD07219-3094-4186-AC9A-35AA08510BF5}" type="pres">
      <dgm:prSet presAssocID="{A1DD26F7-B0D8-4B6A-9472-83FB751F8321}" presName="sibTrans" presStyleLbl="sibTrans2D1" presStyleIdx="0" presStyleCnt="0"/>
      <dgm:spPr/>
    </dgm:pt>
    <dgm:pt modelId="{D8A4487E-38D2-45E1-B587-35BCB1134B88}" type="pres">
      <dgm:prSet presAssocID="{C55BB5C2-02BE-45E2-8E89-DA2DFBCD7382}" presName="compNode" presStyleCnt="0"/>
      <dgm:spPr/>
    </dgm:pt>
    <dgm:pt modelId="{434237FE-616A-40E5-9397-3D8241696CF6}" type="pres">
      <dgm:prSet presAssocID="{C55BB5C2-02BE-45E2-8E89-DA2DFBCD7382}" presName="node" presStyleLbl="node1" presStyleIdx="2" presStyleCnt="6">
        <dgm:presLayoutVars>
          <dgm:bulletEnabled val="1"/>
        </dgm:presLayoutVars>
      </dgm:prSet>
      <dgm:spPr/>
    </dgm:pt>
    <dgm:pt modelId="{13CFD1BC-26C9-433F-851C-4C3825BB7374}" type="pres">
      <dgm:prSet presAssocID="{C55BB5C2-02BE-45E2-8E89-DA2DFBCD7382}" presName="invisiNode" presStyleLbl="node1" presStyleIdx="2" presStyleCnt="6"/>
      <dgm:spPr/>
    </dgm:pt>
    <dgm:pt modelId="{B8FAB306-5260-49A1-944C-D287BE39D895}" type="pres">
      <dgm:prSet presAssocID="{C55BB5C2-02BE-45E2-8E89-DA2DFBCD7382}" presName="imagNode" presStyleLbl="fgImgPlace1" presStyleIdx="2" presStyleCnt="6"/>
      <dgm:spPr>
        <a:blipFill rotWithShape="1">
          <a:blip xmlns:r="http://schemas.openxmlformats.org/officeDocument/2006/relationships" r:embed="rId3"/>
          <a:srcRect/>
          <a:stretch>
            <a:fillRect l="-24000" r="-24000"/>
          </a:stretch>
        </a:blipFill>
      </dgm:spPr>
    </dgm:pt>
    <dgm:pt modelId="{2DA573F0-6BF7-4F12-B861-9108AB9E95A8}" type="pres">
      <dgm:prSet presAssocID="{B33D10DB-68E5-44B1-8080-0CE280B75C53}" presName="sibTrans" presStyleLbl="sibTrans2D1" presStyleIdx="0" presStyleCnt="0"/>
      <dgm:spPr/>
    </dgm:pt>
    <dgm:pt modelId="{F4A24F4C-E1C4-456C-A16D-2994014EA5DC}" type="pres">
      <dgm:prSet presAssocID="{37B1FCFA-AE09-49D7-B48D-AF0AFA6A0CCB}" presName="compNode" presStyleCnt="0"/>
      <dgm:spPr/>
    </dgm:pt>
    <dgm:pt modelId="{F4631A15-8313-45BC-A889-C4DC6427A82D}" type="pres">
      <dgm:prSet presAssocID="{37B1FCFA-AE09-49D7-B48D-AF0AFA6A0CCB}" presName="node" presStyleLbl="node1" presStyleIdx="3" presStyleCnt="6">
        <dgm:presLayoutVars>
          <dgm:bulletEnabled val="1"/>
        </dgm:presLayoutVars>
      </dgm:prSet>
      <dgm:spPr/>
    </dgm:pt>
    <dgm:pt modelId="{E126B390-A982-4DD9-8866-D68F6C259BC2}" type="pres">
      <dgm:prSet presAssocID="{37B1FCFA-AE09-49D7-B48D-AF0AFA6A0CCB}" presName="invisiNode" presStyleLbl="node1" presStyleIdx="3" presStyleCnt="6"/>
      <dgm:spPr/>
    </dgm:pt>
    <dgm:pt modelId="{FD4EB820-3E48-42B2-8CEF-06F846129D9B}" type="pres">
      <dgm:prSet presAssocID="{37B1FCFA-AE09-49D7-B48D-AF0AFA6A0CCB}" presName="imagNode" presStyleLbl="fgImgPlace1" presStyleIdx="3" presStyleCnt="6"/>
      <dgm:spPr>
        <a:blipFill rotWithShape="1">
          <a:blip xmlns:r="http://schemas.openxmlformats.org/officeDocument/2006/relationships" r:embed="rId4"/>
          <a:srcRect/>
          <a:stretch>
            <a:fillRect l="-6000" r="-6000"/>
          </a:stretch>
        </a:blipFill>
      </dgm:spPr>
    </dgm:pt>
    <dgm:pt modelId="{18C36E7E-C604-4EF3-8448-E8AB97FBAFD8}" type="pres">
      <dgm:prSet presAssocID="{DF266ADA-79EE-44E5-8213-0F00E78E0FC2}" presName="sibTrans" presStyleLbl="sibTrans2D1" presStyleIdx="0" presStyleCnt="0"/>
      <dgm:spPr/>
    </dgm:pt>
    <dgm:pt modelId="{196E61BC-D32B-4CCF-85C7-744DEC7A2A6B}" type="pres">
      <dgm:prSet presAssocID="{99DEE958-A9F9-4F61-AC57-9BADD4440926}" presName="compNode" presStyleCnt="0"/>
      <dgm:spPr/>
    </dgm:pt>
    <dgm:pt modelId="{26E98C04-63FC-489A-A35B-5CAF05FFFECF}" type="pres">
      <dgm:prSet presAssocID="{99DEE958-A9F9-4F61-AC57-9BADD4440926}" presName="node" presStyleLbl="node1" presStyleIdx="4" presStyleCnt="6">
        <dgm:presLayoutVars>
          <dgm:bulletEnabled val="1"/>
        </dgm:presLayoutVars>
      </dgm:prSet>
      <dgm:spPr/>
    </dgm:pt>
    <dgm:pt modelId="{70D66908-8048-49D8-A9F7-0F8BE2B9C7F7}" type="pres">
      <dgm:prSet presAssocID="{99DEE958-A9F9-4F61-AC57-9BADD4440926}" presName="invisiNode" presStyleLbl="node1" presStyleIdx="4" presStyleCnt="6"/>
      <dgm:spPr/>
    </dgm:pt>
    <dgm:pt modelId="{B34A00BF-D0B5-4468-84A5-600DA72C1780}" type="pres">
      <dgm:prSet presAssocID="{99DEE958-A9F9-4F61-AC57-9BADD4440926}" presName="imagNode" presStyleLbl="fgImgPlace1" presStyleIdx="4" presStyleCnt="6"/>
      <dgm:spPr>
        <a:blipFill rotWithShape="1">
          <a:blip xmlns:r="http://schemas.openxmlformats.org/officeDocument/2006/relationships" r:embed="rId5"/>
          <a:srcRect/>
          <a:stretch>
            <a:fillRect l="-50000" r="-50000"/>
          </a:stretch>
        </a:blipFill>
      </dgm:spPr>
    </dgm:pt>
    <dgm:pt modelId="{4171575D-21F0-4849-A6C6-70E1E5E50FAD}" type="pres">
      <dgm:prSet presAssocID="{40825584-DFD5-4234-B528-91B0FB359E3B}" presName="sibTrans" presStyleLbl="sibTrans2D1" presStyleIdx="0" presStyleCnt="0"/>
      <dgm:spPr/>
    </dgm:pt>
    <dgm:pt modelId="{D4BE6FD4-55B9-4AE6-87F7-78A93951D8B2}" type="pres">
      <dgm:prSet presAssocID="{5AC3F980-2A28-455A-92C1-2D31488C9A05}" presName="compNode" presStyleCnt="0"/>
      <dgm:spPr/>
    </dgm:pt>
    <dgm:pt modelId="{5C3B1FA7-0546-4B23-BFA8-6D395269F7B2}" type="pres">
      <dgm:prSet presAssocID="{5AC3F980-2A28-455A-92C1-2D31488C9A05}" presName="node" presStyleLbl="node1" presStyleIdx="5" presStyleCnt="6">
        <dgm:presLayoutVars>
          <dgm:bulletEnabled val="1"/>
        </dgm:presLayoutVars>
      </dgm:prSet>
      <dgm:spPr/>
    </dgm:pt>
    <dgm:pt modelId="{0BAB1858-7BC1-488C-B8F3-7CBC8465D0BB}" type="pres">
      <dgm:prSet presAssocID="{5AC3F980-2A28-455A-92C1-2D31488C9A05}" presName="invisiNode" presStyleLbl="node1" presStyleIdx="5" presStyleCnt="6"/>
      <dgm:spPr/>
    </dgm:pt>
    <dgm:pt modelId="{B6CB02A7-0206-4421-8853-9F876DF6D848}" type="pres">
      <dgm:prSet presAssocID="{5AC3F980-2A28-455A-92C1-2D31488C9A05}" presName="imagNode" presStyleLbl="fgImgPlace1" presStyleIdx="5" presStyleCnt="6"/>
      <dgm:spPr>
        <a:blipFill rotWithShape="1">
          <a:blip xmlns:r="http://schemas.openxmlformats.org/officeDocument/2006/relationships" r:embed="rId6"/>
          <a:srcRect/>
          <a:stretch>
            <a:fillRect t="-5000" b="-5000"/>
          </a:stretch>
        </a:blipFill>
      </dgm:spPr>
    </dgm:pt>
  </dgm:ptLst>
  <dgm:cxnLst>
    <dgm:cxn modelId="{F8F9CF24-642D-4565-A68B-7382161B952A}" type="presOf" srcId="{A1DD26F7-B0D8-4B6A-9472-83FB751F8321}" destId="{3FD07219-3094-4186-AC9A-35AA08510BF5}" srcOrd="0" destOrd="0" presId="urn:microsoft.com/office/officeart/2005/8/layout/pList2"/>
    <dgm:cxn modelId="{E86BD241-7CC9-48FC-97BE-DF014876692A}" type="presOf" srcId="{7278EDCD-2832-4541-B378-19F063D0EE96}" destId="{F73A40D3-4F96-4E64-BE90-AA7EBC1459E9}" srcOrd="0" destOrd="0" presId="urn:microsoft.com/office/officeart/2005/8/layout/pList2"/>
    <dgm:cxn modelId="{BEC34344-1829-4EFA-8EA2-76F0BF0EB807}" srcId="{7278EDCD-2832-4541-B378-19F063D0EE96}" destId="{5AC3F980-2A28-455A-92C1-2D31488C9A05}" srcOrd="5" destOrd="0" parTransId="{D75C42AB-D6DB-4E4A-B153-92D8222EEF17}" sibTransId="{042928A5-3B0B-4B1D-A9C7-48F46FE93D73}"/>
    <dgm:cxn modelId="{4513B246-42A6-4627-B1BC-7140050D9691}" type="presOf" srcId="{37B1FCFA-AE09-49D7-B48D-AF0AFA6A0CCB}" destId="{F4631A15-8313-45BC-A889-C4DC6427A82D}" srcOrd="0" destOrd="0" presId="urn:microsoft.com/office/officeart/2005/8/layout/pList2"/>
    <dgm:cxn modelId="{DD81E947-D171-4B3A-91F2-C9E89BF7B15C}" srcId="{7278EDCD-2832-4541-B378-19F063D0EE96}" destId="{8C14EE9D-4960-427C-BD80-77FE7F18FA88}" srcOrd="0" destOrd="0" parTransId="{C1CA5EBE-6D73-4A2A-AD55-DC7F616B41A7}" sibTransId="{AE82560D-19C6-4819-8AF9-E616559D2B2B}"/>
    <dgm:cxn modelId="{28C67050-D0BA-47BD-A9AD-19241FD8B10A}" srcId="{7278EDCD-2832-4541-B378-19F063D0EE96}" destId="{C55BB5C2-02BE-45E2-8E89-DA2DFBCD7382}" srcOrd="2" destOrd="0" parTransId="{D2FD75DD-7F31-4E56-83F8-F008CEBD8B2B}" sibTransId="{B33D10DB-68E5-44B1-8080-0CE280B75C53}"/>
    <dgm:cxn modelId="{8ABF1B59-94D6-4827-B0A1-392D7694773D}" srcId="{7278EDCD-2832-4541-B378-19F063D0EE96}" destId="{37B1FCFA-AE09-49D7-B48D-AF0AFA6A0CCB}" srcOrd="3" destOrd="0" parTransId="{6A4A1502-67B0-4E37-AA86-238FBBD5E3C0}" sibTransId="{DF266ADA-79EE-44E5-8213-0F00E78E0FC2}"/>
    <dgm:cxn modelId="{F6CB507B-AC60-4CBD-8CBE-D73FA348D18C}" type="presOf" srcId="{C55BB5C2-02BE-45E2-8E89-DA2DFBCD7382}" destId="{434237FE-616A-40E5-9397-3D8241696CF6}" srcOrd="0" destOrd="0" presId="urn:microsoft.com/office/officeart/2005/8/layout/pList2"/>
    <dgm:cxn modelId="{635DCA7D-EB8F-4330-9E91-A31C60FF4FAE}" type="presOf" srcId="{E7CC37BF-2F1E-4CDE-9EDB-1B4DC30F501E}" destId="{FF3BC271-95D9-46FE-B1F0-C0DB18BC76B5}" srcOrd="0" destOrd="0" presId="urn:microsoft.com/office/officeart/2005/8/layout/pList2"/>
    <dgm:cxn modelId="{CE3E6A82-A85B-42A8-BD6C-5DEFF18FBC5C}" srcId="{7278EDCD-2832-4541-B378-19F063D0EE96}" destId="{99DEE958-A9F9-4F61-AC57-9BADD4440926}" srcOrd="4" destOrd="0" parTransId="{DB4E41F5-B3A9-4636-9EC5-144CEF07776A}" sibTransId="{40825584-DFD5-4234-B528-91B0FB359E3B}"/>
    <dgm:cxn modelId="{4F1EA183-3DF5-4F8A-9218-2AAE102EC349}" type="presOf" srcId="{AE82560D-19C6-4819-8AF9-E616559D2B2B}" destId="{EC5F6917-F6BC-4913-9524-D426E49CA15D}" srcOrd="0" destOrd="0" presId="urn:microsoft.com/office/officeart/2005/8/layout/pList2"/>
    <dgm:cxn modelId="{C8870D84-F541-4168-89ED-B1AE4D8E59B5}" type="presOf" srcId="{99DEE958-A9F9-4F61-AC57-9BADD4440926}" destId="{26E98C04-63FC-489A-A35B-5CAF05FFFECF}" srcOrd="0" destOrd="0" presId="urn:microsoft.com/office/officeart/2005/8/layout/pList2"/>
    <dgm:cxn modelId="{0AF3D6AA-D995-402D-92F8-4667369B9DAD}" type="presOf" srcId="{DF266ADA-79EE-44E5-8213-0F00E78E0FC2}" destId="{18C36E7E-C604-4EF3-8448-E8AB97FBAFD8}" srcOrd="0" destOrd="0" presId="urn:microsoft.com/office/officeart/2005/8/layout/pList2"/>
    <dgm:cxn modelId="{A70450AB-D8D1-4546-BCA7-A0E79FF7E7B8}" type="presOf" srcId="{8C14EE9D-4960-427C-BD80-77FE7F18FA88}" destId="{6EC27C42-AE4D-482B-A692-39FDE54BE303}" srcOrd="0" destOrd="0" presId="urn:microsoft.com/office/officeart/2005/8/layout/pList2"/>
    <dgm:cxn modelId="{D15074BE-A0EA-4EB2-A0ED-97AD027EB4FC}" type="presOf" srcId="{B33D10DB-68E5-44B1-8080-0CE280B75C53}" destId="{2DA573F0-6BF7-4F12-B861-9108AB9E95A8}" srcOrd="0" destOrd="0" presId="urn:microsoft.com/office/officeart/2005/8/layout/pList2"/>
    <dgm:cxn modelId="{3FF0DAC6-90E8-4B57-ACA7-DB0C3ECDB3EC}" type="presOf" srcId="{5AC3F980-2A28-455A-92C1-2D31488C9A05}" destId="{5C3B1FA7-0546-4B23-BFA8-6D395269F7B2}" srcOrd="0" destOrd="0" presId="urn:microsoft.com/office/officeart/2005/8/layout/pList2"/>
    <dgm:cxn modelId="{8B6507CB-707F-4430-9A61-947F28A1175A}" srcId="{7278EDCD-2832-4541-B378-19F063D0EE96}" destId="{E7CC37BF-2F1E-4CDE-9EDB-1B4DC30F501E}" srcOrd="1" destOrd="0" parTransId="{1104CC82-F711-4A5C-90D3-5B6F98FAEF95}" sibTransId="{A1DD26F7-B0D8-4B6A-9472-83FB751F8321}"/>
    <dgm:cxn modelId="{14A526ED-5137-44DC-BA74-768C39A41D50}" type="presOf" srcId="{40825584-DFD5-4234-B528-91B0FB359E3B}" destId="{4171575D-21F0-4849-A6C6-70E1E5E50FAD}" srcOrd="0" destOrd="0" presId="urn:microsoft.com/office/officeart/2005/8/layout/pList2"/>
    <dgm:cxn modelId="{DFDB90F6-09FB-4D96-8CD4-02DF41E2AD59}" type="presParOf" srcId="{F73A40D3-4F96-4E64-BE90-AA7EBC1459E9}" destId="{E91F5DC8-FD4E-4178-824F-6434A3DBA017}" srcOrd="0" destOrd="0" presId="urn:microsoft.com/office/officeart/2005/8/layout/pList2"/>
    <dgm:cxn modelId="{DEA21358-EE7A-4B75-8141-54F11AADD1B3}" type="presParOf" srcId="{F73A40D3-4F96-4E64-BE90-AA7EBC1459E9}" destId="{54A457DD-074B-47B5-883F-F0D7B4F77126}" srcOrd="1" destOrd="0" presId="urn:microsoft.com/office/officeart/2005/8/layout/pList2"/>
    <dgm:cxn modelId="{E88078E7-4EB1-4F91-B70B-419BE68FA4ED}" type="presParOf" srcId="{54A457DD-074B-47B5-883F-F0D7B4F77126}" destId="{AC5C343D-BB07-485F-B881-986D03F92E4D}" srcOrd="0" destOrd="0" presId="urn:microsoft.com/office/officeart/2005/8/layout/pList2"/>
    <dgm:cxn modelId="{534BF82A-16E9-41EE-B358-F77BAD6E8814}" type="presParOf" srcId="{AC5C343D-BB07-485F-B881-986D03F92E4D}" destId="{6EC27C42-AE4D-482B-A692-39FDE54BE303}" srcOrd="0" destOrd="0" presId="urn:microsoft.com/office/officeart/2005/8/layout/pList2"/>
    <dgm:cxn modelId="{4CA21675-A320-43FB-BA76-4FDE9231E584}" type="presParOf" srcId="{AC5C343D-BB07-485F-B881-986D03F92E4D}" destId="{72E390D0-18D2-4E4A-80EA-31CDC228568E}" srcOrd="1" destOrd="0" presId="urn:microsoft.com/office/officeart/2005/8/layout/pList2"/>
    <dgm:cxn modelId="{695D2B18-CFE5-4EE1-9BCF-3775A68DADAA}" type="presParOf" srcId="{AC5C343D-BB07-485F-B881-986D03F92E4D}" destId="{AE1B76F5-004A-46AA-9350-45EDF8212BC8}" srcOrd="2" destOrd="0" presId="urn:microsoft.com/office/officeart/2005/8/layout/pList2"/>
    <dgm:cxn modelId="{92EFACE1-B680-483D-919B-5210E7B02DAC}" type="presParOf" srcId="{54A457DD-074B-47B5-883F-F0D7B4F77126}" destId="{EC5F6917-F6BC-4913-9524-D426E49CA15D}" srcOrd="1" destOrd="0" presId="urn:microsoft.com/office/officeart/2005/8/layout/pList2"/>
    <dgm:cxn modelId="{271163CF-923E-42FE-9FFB-CA27BAAA1DF5}" type="presParOf" srcId="{54A457DD-074B-47B5-883F-F0D7B4F77126}" destId="{33131B47-25C8-4D97-A64E-4EAE5588EF74}" srcOrd="2" destOrd="0" presId="urn:microsoft.com/office/officeart/2005/8/layout/pList2"/>
    <dgm:cxn modelId="{1D62C5E0-C301-4EC1-8925-345EE70FDC65}" type="presParOf" srcId="{33131B47-25C8-4D97-A64E-4EAE5588EF74}" destId="{FF3BC271-95D9-46FE-B1F0-C0DB18BC76B5}" srcOrd="0" destOrd="0" presId="urn:microsoft.com/office/officeart/2005/8/layout/pList2"/>
    <dgm:cxn modelId="{4740883A-753D-40DE-8FD2-BFBC6B8FD143}" type="presParOf" srcId="{33131B47-25C8-4D97-A64E-4EAE5588EF74}" destId="{663D7182-B4A5-4D16-A28F-CA7EF4A317B5}" srcOrd="1" destOrd="0" presId="urn:microsoft.com/office/officeart/2005/8/layout/pList2"/>
    <dgm:cxn modelId="{5C084023-3B89-4EE9-A1B8-9D305DBE53D2}" type="presParOf" srcId="{33131B47-25C8-4D97-A64E-4EAE5588EF74}" destId="{F4C1C8B9-9B2C-4613-AA02-717D9E55767F}" srcOrd="2" destOrd="0" presId="urn:microsoft.com/office/officeart/2005/8/layout/pList2"/>
    <dgm:cxn modelId="{8C85778A-DFDE-4BF4-9437-74CAFBBE1C76}" type="presParOf" srcId="{54A457DD-074B-47B5-883F-F0D7B4F77126}" destId="{3FD07219-3094-4186-AC9A-35AA08510BF5}" srcOrd="3" destOrd="0" presId="urn:microsoft.com/office/officeart/2005/8/layout/pList2"/>
    <dgm:cxn modelId="{13052846-86DD-4E6B-A4BF-A9806A305866}" type="presParOf" srcId="{54A457DD-074B-47B5-883F-F0D7B4F77126}" destId="{D8A4487E-38D2-45E1-B587-35BCB1134B88}" srcOrd="4" destOrd="0" presId="urn:microsoft.com/office/officeart/2005/8/layout/pList2"/>
    <dgm:cxn modelId="{237AD856-8464-4F92-A748-2CA6474F1C87}" type="presParOf" srcId="{D8A4487E-38D2-45E1-B587-35BCB1134B88}" destId="{434237FE-616A-40E5-9397-3D8241696CF6}" srcOrd="0" destOrd="0" presId="urn:microsoft.com/office/officeart/2005/8/layout/pList2"/>
    <dgm:cxn modelId="{95DB1FCB-366D-4717-BA76-CE59F8C01145}" type="presParOf" srcId="{D8A4487E-38D2-45E1-B587-35BCB1134B88}" destId="{13CFD1BC-26C9-433F-851C-4C3825BB7374}" srcOrd="1" destOrd="0" presId="urn:microsoft.com/office/officeart/2005/8/layout/pList2"/>
    <dgm:cxn modelId="{704E8876-EC18-4A42-9A47-541CE970D092}" type="presParOf" srcId="{D8A4487E-38D2-45E1-B587-35BCB1134B88}" destId="{B8FAB306-5260-49A1-944C-D287BE39D895}" srcOrd="2" destOrd="0" presId="urn:microsoft.com/office/officeart/2005/8/layout/pList2"/>
    <dgm:cxn modelId="{66F94B01-31B0-4B53-910B-E4C89F8BF994}" type="presParOf" srcId="{54A457DD-074B-47B5-883F-F0D7B4F77126}" destId="{2DA573F0-6BF7-4F12-B861-9108AB9E95A8}" srcOrd="5" destOrd="0" presId="urn:microsoft.com/office/officeart/2005/8/layout/pList2"/>
    <dgm:cxn modelId="{54C7817B-9B65-4FB2-9F00-262925073A05}" type="presParOf" srcId="{54A457DD-074B-47B5-883F-F0D7B4F77126}" destId="{F4A24F4C-E1C4-456C-A16D-2994014EA5DC}" srcOrd="6" destOrd="0" presId="urn:microsoft.com/office/officeart/2005/8/layout/pList2"/>
    <dgm:cxn modelId="{262A5CBD-A2F0-432B-B9BA-A03E371A8661}" type="presParOf" srcId="{F4A24F4C-E1C4-456C-A16D-2994014EA5DC}" destId="{F4631A15-8313-45BC-A889-C4DC6427A82D}" srcOrd="0" destOrd="0" presId="urn:microsoft.com/office/officeart/2005/8/layout/pList2"/>
    <dgm:cxn modelId="{C1F7125A-7107-4C3F-BA6F-49DDE0523768}" type="presParOf" srcId="{F4A24F4C-E1C4-456C-A16D-2994014EA5DC}" destId="{E126B390-A982-4DD9-8866-D68F6C259BC2}" srcOrd="1" destOrd="0" presId="urn:microsoft.com/office/officeart/2005/8/layout/pList2"/>
    <dgm:cxn modelId="{FD05EC81-5DC0-4E06-98B5-79897DC3EE63}" type="presParOf" srcId="{F4A24F4C-E1C4-456C-A16D-2994014EA5DC}" destId="{FD4EB820-3E48-42B2-8CEF-06F846129D9B}" srcOrd="2" destOrd="0" presId="urn:microsoft.com/office/officeart/2005/8/layout/pList2"/>
    <dgm:cxn modelId="{6B603757-2250-4465-B911-D151E3EF1633}" type="presParOf" srcId="{54A457DD-074B-47B5-883F-F0D7B4F77126}" destId="{18C36E7E-C604-4EF3-8448-E8AB97FBAFD8}" srcOrd="7" destOrd="0" presId="urn:microsoft.com/office/officeart/2005/8/layout/pList2"/>
    <dgm:cxn modelId="{207A75C4-DEC6-43AF-A514-5ED53AB3FD48}" type="presParOf" srcId="{54A457DD-074B-47B5-883F-F0D7B4F77126}" destId="{196E61BC-D32B-4CCF-85C7-744DEC7A2A6B}" srcOrd="8" destOrd="0" presId="urn:microsoft.com/office/officeart/2005/8/layout/pList2"/>
    <dgm:cxn modelId="{073A61B9-04E4-41A2-AAB1-F4E6794E3CCB}" type="presParOf" srcId="{196E61BC-D32B-4CCF-85C7-744DEC7A2A6B}" destId="{26E98C04-63FC-489A-A35B-5CAF05FFFECF}" srcOrd="0" destOrd="0" presId="urn:microsoft.com/office/officeart/2005/8/layout/pList2"/>
    <dgm:cxn modelId="{97E85440-E0B5-4F18-9298-897209DA3986}" type="presParOf" srcId="{196E61BC-D32B-4CCF-85C7-744DEC7A2A6B}" destId="{70D66908-8048-49D8-A9F7-0F8BE2B9C7F7}" srcOrd="1" destOrd="0" presId="urn:microsoft.com/office/officeart/2005/8/layout/pList2"/>
    <dgm:cxn modelId="{15CE8C83-F461-4B59-9DE8-CC77B26F54B9}" type="presParOf" srcId="{196E61BC-D32B-4CCF-85C7-744DEC7A2A6B}" destId="{B34A00BF-D0B5-4468-84A5-600DA72C1780}" srcOrd="2" destOrd="0" presId="urn:microsoft.com/office/officeart/2005/8/layout/pList2"/>
    <dgm:cxn modelId="{D52A3653-0566-45D0-AB39-0531F669D2EE}" type="presParOf" srcId="{54A457DD-074B-47B5-883F-F0D7B4F77126}" destId="{4171575D-21F0-4849-A6C6-70E1E5E50FAD}" srcOrd="9" destOrd="0" presId="urn:microsoft.com/office/officeart/2005/8/layout/pList2"/>
    <dgm:cxn modelId="{F88F7F62-0928-4908-B5E5-8E2ABA351639}" type="presParOf" srcId="{54A457DD-074B-47B5-883F-F0D7B4F77126}" destId="{D4BE6FD4-55B9-4AE6-87F7-78A93951D8B2}" srcOrd="10" destOrd="0" presId="urn:microsoft.com/office/officeart/2005/8/layout/pList2"/>
    <dgm:cxn modelId="{859A1038-6794-4D13-92F8-79B94E3122C8}" type="presParOf" srcId="{D4BE6FD4-55B9-4AE6-87F7-78A93951D8B2}" destId="{5C3B1FA7-0546-4B23-BFA8-6D395269F7B2}" srcOrd="0" destOrd="0" presId="urn:microsoft.com/office/officeart/2005/8/layout/pList2"/>
    <dgm:cxn modelId="{7E9B5DD8-BDB4-4ACC-B5A2-001E9D7B83D8}" type="presParOf" srcId="{D4BE6FD4-55B9-4AE6-87F7-78A93951D8B2}" destId="{0BAB1858-7BC1-488C-B8F3-7CBC8465D0BB}" srcOrd="1" destOrd="0" presId="urn:microsoft.com/office/officeart/2005/8/layout/pList2"/>
    <dgm:cxn modelId="{57D3A522-A58D-4B85-ABDB-BCEAB43C8580}" type="presParOf" srcId="{D4BE6FD4-55B9-4AE6-87F7-78A93951D8B2}" destId="{B6CB02A7-0206-4421-8853-9F876DF6D848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F5DC8-FD4E-4178-824F-6434A3DBA017}">
      <dsp:nvSpPr>
        <dsp:cNvPr id="0" name=""/>
        <dsp:cNvSpPr/>
      </dsp:nvSpPr>
      <dsp:spPr>
        <a:xfrm>
          <a:off x="0" y="0"/>
          <a:ext cx="10141092" cy="111498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1B76F5-004A-46AA-9350-45EDF8212BC8}">
      <dsp:nvSpPr>
        <dsp:cNvPr id="0" name=""/>
        <dsp:cNvSpPr/>
      </dsp:nvSpPr>
      <dsp:spPr>
        <a:xfrm>
          <a:off x="305396" y="148664"/>
          <a:ext cx="1466199" cy="8176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7000" r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C27C42-AE4D-482B-A692-39FDE54BE303}">
      <dsp:nvSpPr>
        <dsp:cNvPr id="0" name=""/>
        <dsp:cNvSpPr/>
      </dsp:nvSpPr>
      <dsp:spPr>
        <a:xfrm rot="10800000">
          <a:off x="305396" y="1114982"/>
          <a:ext cx="1466199" cy="136275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Wire feedstock fed into ceramic crucible and melted</a:t>
          </a:r>
        </a:p>
      </dsp:txBody>
      <dsp:txXfrm rot="10800000">
        <a:off x="347305" y="1114982"/>
        <a:ext cx="1382381" cy="1320846"/>
      </dsp:txXfrm>
    </dsp:sp>
    <dsp:sp modelId="{F4C1C8B9-9B2C-4613-AA02-717D9E55767F}">
      <dsp:nvSpPr>
        <dsp:cNvPr id="0" name=""/>
        <dsp:cNvSpPr/>
      </dsp:nvSpPr>
      <dsp:spPr>
        <a:xfrm>
          <a:off x="1918216" y="148664"/>
          <a:ext cx="1466199" cy="8176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3BC271-95D9-46FE-B1F0-C0DB18BC76B5}">
      <dsp:nvSpPr>
        <dsp:cNvPr id="0" name=""/>
        <dsp:cNvSpPr/>
      </dsp:nvSpPr>
      <dsp:spPr>
        <a:xfrm rot="10800000">
          <a:off x="1918216" y="1114982"/>
          <a:ext cx="1466199" cy="136275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Build plate rapidly moved along toolpath for the layer</a:t>
          </a:r>
        </a:p>
      </dsp:txBody>
      <dsp:txXfrm rot="10800000">
        <a:off x="1960125" y="1114982"/>
        <a:ext cx="1382381" cy="1320846"/>
      </dsp:txXfrm>
    </dsp:sp>
    <dsp:sp modelId="{B8FAB306-5260-49A1-944C-D287BE39D895}">
      <dsp:nvSpPr>
        <dsp:cNvPr id="0" name=""/>
        <dsp:cNvSpPr/>
      </dsp:nvSpPr>
      <dsp:spPr>
        <a:xfrm>
          <a:off x="3531036" y="148664"/>
          <a:ext cx="1466199" cy="8176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24000" r="-2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4237FE-616A-40E5-9397-3D8241696CF6}">
      <dsp:nvSpPr>
        <dsp:cNvPr id="0" name=""/>
        <dsp:cNvSpPr/>
      </dsp:nvSpPr>
      <dsp:spPr>
        <a:xfrm rot="10800000">
          <a:off x="3531036" y="1114982"/>
          <a:ext cx="1466199" cy="136275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Metal droplets ejected by pulsed Lorentz force using external coil</a:t>
          </a:r>
        </a:p>
      </dsp:txBody>
      <dsp:txXfrm rot="10800000">
        <a:off x="3572945" y="1114982"/>
        <a:ext cx="1382381" cy="1320846"/>
      </dsp:txXfrm>
    </dsp:sp>
    <dsp:sp modelId="{FD4EB820-3E48-42B2-8CEF-06F846129D9B}">
      <dsp:nvSpPr>
        <dsp:cNvPr id="0" name=""/>
        <dsp:cNvSpPr/>
      </dsp:nvSpPr>
      <dsp:spPr>
        <a:xfrm>
          <a:off x="5143855" y="148664"/>
          <a:ext cx="1466199" cy="8176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631A15-8313-45BC-A889-C4DC6427A82D}">
      <dsp:nvSpPr>
        <dsp:cNvPr id="0" name=""/>
        <dsp:cNvSpPr/>
      </dsp:nvSpPr>
      <dsp:spPr>
        <a:xfrm rot="10800000">
          <a:off x="5143855" y="1114982"/>
          <a:ext cx="1466199" cy="136275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Liquid metal coalesces one drop at a time on heated build plate</a:t>
          </a:r>
        </a:p>
      </dsp:txBody>
      <dsp:txXfrm rot="10800000">
        <a:off x="5185764" y="1114982"/>
        <a:ext cx="1382381" cy="1320846"/>
      </dsp:txXfrm>
    </dsp:sp>
    <dsp:sp modelId="{B34A00BF-D0B5-4468-84A5-600DA72C1780}">
      <dsp:nvSpPr>
        <dsp:cNvPr id="0" name=""/>
        <dsp:cNvSpPr/>
      </dsp:nvSpPr>
      <dsp:spPr>
        <a:xfrm>
          <a:off x="6756675" y="148664"/>
          <a:ext cx="1466199" cy="8176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5"/>
          <a:srcRect/>
          <a:stretch>
            <a:fillRect l="-50000" r="-5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E98C04-63FC-489A-A35B-5CAF05FFFECF}">
      <dsp:nvSpPr>
        <dsp:cNvPr id="0" name=""/>
        <dsp:cNvSpPr/>
      </dsp:nvSpPr>
      <dsp:spPr>
        <a:xfrm rot="10800000">
          <a:off x="6756675" y="1114982"/>
          <a:ext cx="1466199" cy="136275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Layer is scanned once completed and process progresses to next layer</a:t>
          </a:r>
        </a:p>
      </dsp:txBody>
      <dsp:txXfrm rot="10800000">
        <a:off x="6798584" y="1114982"/>
        <a:ext cx="1382381" cy="1320846"/>
      </dsp:txXfrm>
    </dsp:sp>
    <dsp:sp modelId="{B6CB02A7-0206-4421-8853-9F876DF6D848}">
      <dsp:nvSpPr>
        <dsp:cNvPr id="0" name=""/>
        <dsp:cNvSpPr/>
      </dsp:nvSpPr>
      <dsp:spPr>
        <a:xfrm>
          <a:off x="8369495" y="148664"/>
          <a:ext cx="1466199" cy="817653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6"/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3B1FA7-0546-4B23-BFA8-6D395269F7B2}">
      <dsp:nvSpPr>
        <dsp:cNvPr id="0" name=""/>
        <dsp:cNvSpPr/>
      </dsp:nvSpPr>
      <dsp:spPr>
        <a:xfrm rot="10800000">
          <a:off x="8369495" y="1114982"/>
          <a:ext cx="1466199" cy="136275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Simple water quench to remove from build plate</a:t>
          </a:r>
        </a:p>
      </dsp:txBody>
      <dsp:txXfrm rot="10800000">
        <a:off x="8411404" y="1114982"/>
        <a:ext cx="1382381" cy="1320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C25F8-0870-415F-AFFE-D6DB5E60D28F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524AD2-994C-4EF5-BC7F-CF8B4042D5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713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DCDA2-6866-9E42-9B22-B8F168EFB5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7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66EFA2-73AD-4C15-80AB-E98645145D3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480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257E7-F07C-E715-0D31-CDA7E8ABB7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1A0A31-4DC0-A359-B777-CD2263DF9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C778D-848F-152C-A48C-D8F7EAF25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E2087-6214-F48E-F35B-98309F0A6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85EBF6-C563-9560-0500-E2117A507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27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6228A-1F12-F399-F399-EE735B4C6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073EC-687B-351E-5B36-C5B8EBC54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6873A-8358-4718-A09A-71D78C8D3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55C631-A452-C9F3-E630-27E03D3C6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B2F3C-AC32-5B12-306F-613B201E6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67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5D766-7852-9052-570A-769C51361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A421D-B443-D602-5875-498944D58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6F6FA-468F-111B-9124-E52931E1C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31648-A912-D9A7-0CCC-DED5FA53B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3C7BB-6EBA-EDBB-A7D6-316302AD9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041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B7B77-561D-0C2F-2978-42827EC6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9412F-7F2F-9BD4-2303-BFC9CC9894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D6D3-6D4D-78A6-AE07-3B545B4FE6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2BD441-4FE5-7F43-D549-F207E358B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0F972F-7F25-DD3F-D478-B78CD1B84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92AB4C-4873-6207-6077-72280984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0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34033-8B42-BC12-E110-C74BC32EA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904C87-0AF4-5F97-F175-8B495ED5E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A1EA8-6469-AE48-438E-9751B8BEE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DDFF11-67F0-742A-66C3-00CB4E7AC2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2B8EF9-82D8-429B-28B0-7976044C40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81CAB-605B-B0CE-3509-4F2632F8E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977422-5779-028E-235E-8A0ECC88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A00B90-CB74-BFA3-F2AB-41B7D48ED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4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654DE-33D6-D54B-6754-E20DEB44D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3D748F-6DCC-C925-699F-6B848662E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6CDBC3-1B09-251D-D7AA-BFF463F48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80CE4E-4D39-2066-629D-1DADF6AF8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45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E28EB9-68F3-03A8-FE14-BC21126CA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18F02E-4800-62B9-4416-27BCFBB0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D475E8-F18B-C16A-8584-A09EE19B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111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45B7F-5F20-5092-2976-92B0A4E46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A6225-DABD-FB5D-DB55-7A0B35696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370B7-A904-C4CB-B999-D0A7625BCE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0C736-0C04-C033-DCC2-96D039C23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47CD14-A21D-66CF-E4FA-4B2FA076C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06AD8B-77D4-245D-F040-4EF974C49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18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59BEC-E791-FDD5-0310-8A8F0AAC4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2D75BF-9E91-C873-3AFB-BBEAFEE2FD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D30C7-8917-5D76-8F34-44A6C7E2DE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965472-15B2-959F-B8C4-AF138B00E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49F3-99FF-37E0-BE9D-DE9D6422C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80C0BF-3F73-1F46-4446-296234428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450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696A4-6588-22DE-3BBD-B9391C32B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509FE2-47CF-8627-13B3-0FCC45A00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D50B34-2C28-1A77-06AE-19DD8CD31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97E9E-0E9E-2DAB-E3EC-F7F26264B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CEF3F-750A-C438-0569-767026DC6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58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61A493-DBAB-B292-5C18-4093D73ADF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58E225-5118-8243-ACB3-8F5E333BC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069CD5-CF0B-05D7-F422-84A34CBE6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CAC04-9405-13CC-EFCC-8E5269A37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9D634-92FC-7FEA-3A9E-D472D052E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67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, appliance&#10;&#10;Description automatically generated">
            <a:extLst>
              <a:ext uri="{FF2B5EF4-FFF2-40B4-BE49-F238E27FC236}">
                <a16:creationId xmlns:a16="http://schemas.microsoft.com/office/drawing/2014/main" id="{7BA836D4-4C70-898C-AF3D-4798F23F1D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15" y="-274320"/>
            <a:ext cx="12189785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FAA9D66-4C61-C9FC-1267-98B353707F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58080" y="5174457"/>
            <a:ext cx="7040880" cy="42132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Presenter’s Name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38A6C3-F926-CD0D-B6FD-09C698EB9CE9}"/>
              </a:ext>
            </a:extLst>
          </p:cNvPr>
          <p:cNvCxnSpPr/>
          <p:nvPr userDrawn="1"/>
        </p:nvCxnSpPr>
        <p:spPr>
          <a:xfrm>
            <a:off x="5008880" y="5405120"/>
            <a:ext cx="702056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4">
            <a:extLst>
              <a:ext uri="{FF2B5EF4-FFF2-40B4-BE49-F238E27FC236}">
                <a16:creationId xmlns:a16="http://schemas.microsoft.com/office/drawing/2014/main" id="{AF1B2BA0-2683-026A-44FD-C52B5DED5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1880" y="3636645"/>
            <a:ext cx="7147560" cy="13255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2DEF52D-272D-D22D-6D2C-0A47003135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68875" y="5659755"/>
            <a:ext cx="7050088" cy="3238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sz="2000"/>
              <a:t>Presenter’s Center, Org, etc.</a:t>
            </a:r>
            <a:endParaRPr lang="en-US" sz="280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CCED547-9822-EF2C-FEE6-355B7F584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87925" y="6238558"/>
            <a:ext cx="7042150" cy="2635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1198725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E3A4A3-12AB-FC50-AFE0-2706BEFE4B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" b="6"/>
          <a:stretch/>
        </p:blipFill>
        <p:spPr>
          <a:xfrm>
            <a:off x="0" y="-6350"/>
            <a:ext cx="12180732" cy="686435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AF1B2BA0-2683-026A-44FD-C52B5DED5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0008" y="3815064"/>
            <a:ext cx="7147560" cy="13255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30951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6EA63-98C5-4C30-991C-183D361355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63892A-32CD-4B85-BC7D-B7A42D91E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5C37-84DE-4670-A2AF-50CF3EBFC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E2A9A-2661-41D5-89F0-5A7304A960F1}" type="datetime1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3AE8-35E7-43B5-A1B3-EAB81C384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79559-144B-4DFE-A14E-3F4AFC780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098" y="64928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fld id="{5C5551D6-679C-4BE5-B887-81B1D14A2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068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F9EF7-FE03-4DB9-A87D-8B52D0D1B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5798"/>
            <a:ext cx="10515600" cy="521208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Arial" panose="020B0604020202020204" pitchFamily="34" charset="0"/>
              <a:buChar char="‒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5CA7A4-CD58-4D50-8B4F-76C1147928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726" y="722596"/>
            <a:ext cx="1026274" cy="6157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8DEFEF-20E0-4208-ACD0-CFC04D6BD9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6974"/>
            <a:ext cx="931025" cy="931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802739-075C-4487-8D06-E151C21C7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08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D8F3E-0A92-4B5A-BABF-2F20BB725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7C67-9EBD-47BE-B3E9-57A382A516FC}" type="datetime1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62729-FF55-4B51-9413-75767126C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C2B1DE-D1D7-4955-B3D5-7C641F76C2C0}"/>
              </a:ext>
            </a:extLst>
          </p:cNvPr>
          <p:cNvCxnSpPr>
            <a:cxnSpLocks/>
          </p:cNvCxnSpPr>
          <p:nvPr userDrawn="1"/>
        </p:nvCxnSpPr>
        <p:spPr>
          <a:xfrm flipH="1">
            <a:off x="838200" y="1055417"/>
            <a:ext cx="1032752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9BCDD9C-CB44-2509-C758-CFCF25417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098" y="64928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fld id="{5C5551D6-679C-4BE5-B887-81B1D14A2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2326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54BC8-FB87-43E0-B09A-6DCE4ACF5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7F58A-71D3-4B79-906D-7137EE3C8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A8C8C-5A0C-44F6-8641-93611A09B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8F23E-E29F-43DD-8581-B06233ED3D86}" type="datetime1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D91FE-037A-46D5-B714-E429C46A8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AC12589-0976-0171-3C56-9F06FC3A6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098" y="64928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fld id="{5C5551D6-679C-4BE5-B887-81B1D14A2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004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82E7F20-2C0D-448E-93C9-16AFD80C15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6974"/>
            <a:ext cx="931025" cy="931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B0E06E-B1F2-4995-A136-D51A08A29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A628B-48E4-41C6-9DD3-B81665E2F3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20775"/>
            <a:ext cx="5181600" cy="52120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42E721-A881-43FD-8DE7-54FC19291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0775"/>
            <a:ext cx="5181600" cy="5212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1B6591-4C74-43B7-85E6-BC7A8F607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75A4F-7BD3-4F30-AF88-574B3AEE6BD6}" type="datetime1">
              <a:rPr lang="en-US" smtClean="0"/>
              <a:t>6/25/2024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54C460-DF9C-4B86-8738-66BFA86E4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923C003-99AB-B654-4C55-29DAE2EC8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098" y="64928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fld id="{5C5551D6-679C-4BE5-B887-81B1D14A2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9960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C69EE8-04EF-4776-8465-D9D5A1F625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6974"/>
            <a:ext cx="931025" cy="931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A26531-06A0-48F2-B0F2-63D48AD25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400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8C6309-39BD-41FF-A6ED-69D9FE8EEF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11918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AA0CE2-10DF-42B9-ADA9-6F1F930FD7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943100"/>
            <a:ext cx="5157787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96478-5800-4476-85C0-496A9D51A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11918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8F3FE6-8DDA-427C-A3D7-1576687D91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43100"/>
            <a:ext cx="5183188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16A071-E048-4896-A802-11C120F14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EEF0D-2C06-4B41-ACF9-1A179AF02552}" type="datetime1">
              <a:rPr lang="en-US" smtClean="0"/>
              <a:t>6/25/2024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23B82B-662A-4126-8D8D-EE93779BD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C938F83-1683-1469-35DC-C13A8ED54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098" y="64928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fld id="{5C5551D6-679C-4BE5-B887-81B1D14A2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173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D2E106-C12A-4E2A-8788-53C1F3208F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6974"/>
            <a:ext cx="931025" cy="931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9DDCD2-EECF-4ADF-9C20-5FD09744B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1F4EBC-F53D-4B85-93C0-1A0E7DFC8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8ACB0-286B-4C12-95D3-DF3887BF77A1}" type="datetime1">
              <a:rPr lang="en-US" smtClean="0"/>
              <a:t>6/25/2024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FB6F0-3737-4E54-8AAB-1A55D0E3E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BA358-2082-36A6-360E-D77C146A0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098" y="64928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fld id="{5C5551D6-679C-4BE5-B887-81B1D14A2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6546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D7E32C-4CFE-4C46-A1FE-C19A6C11E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8978D-EC76-4347-AB72-239243721CBD}" type="datetime1">
              <a:rPr lang="en-US" smtClean="0"/>
              <a:t>6/25/2024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95E849-3E2F-42B0-9A6A-0BED705DB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055FE3-8AF9-4706-BCA3-7A9D4D7323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6974"/>
            <a:ext cx="931025" cy="931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BAA3A1-E405-41C8-B455-8CDCB89C0B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726" y="0"/>
            <a:ext cx="1026274" cy="61576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2266EE7-F8AD-4F5E-BCC2-C491EDF498C1}"/>
              </a:ext>
            </a:extLst>
          </p:cNvPr>
          <p:cNvSpPr/>
          <p:nvPr userDrawn="1"/>
        </p:nvSpPr>
        <p:spPr>
          <a:xfrm>
            <a:off x="466726" y="523875"/>
            <a:ext cx="11673024" cy="733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0725DA-81AD-C45F-9688-30E2C255E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098" y="64928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fld id="{5C5551D6-679C-4BE5-B887-81B1D14A2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8473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/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287463" y="1199205"/>
            <a:ext cx="11679767" cy="516216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934817" y="166127"/>
            <a:ext cx="850034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416B2E5-3DBB-B4ED-36BC-EC0396C16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1098" y="649287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fld id="{5C5551D6-679C-4BE5-B887-81B1D14A2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952534"/>
      </p:ext>
    </p:extLst>
  </p:cSld>
  <p:clrMapOvr>
    <a:masterClrMapping/>
  </p:clrMapOvr>
  <p:transition>
    <p:randomBa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ith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4841" y="6284996"/>
            <a:ext cx="927538" cy="365125"/>
          </a:xfrm>
          <a:prstGeom prst="rect">
            <a:avLst/>
          </a:prstGeom>
        </p:spPr>
        <p:txBody>
          <a:bodyPr/>
          <a:lstStyle/>
          <a:p>
            <a:fld id="{F8FC8337-2617-4A9E-BDAB-824D967E6C0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279610" y="257174"/>
            <a:ext cx="939589" cy="570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FF0000"/>
                </a:solidFill>
              </a:rPr>
              <a:t>NESC logo inserted </a:t>
            </a:r>
            <a:r>
              <a:rPr lang="en-US" i="1" dirty="0">
                <a:solidFill>
                  <a:srgbClr val="FF0000"/>
                </a:solidFill>
              </a:rPr>
              <a:t>after</a:t>
            </a:r>
            <a:r>
              <a:rPr lang="en-US" dirty="0">
                <a:solidFill>
                  <a:srgbClr val="FF0000"/>
                </a:solidFill>
              </a:rPr>
              <a:t> NRB approval</a:t>
            </a:r>
            <a:endParaRPr lang="en-US" dirty="0">
              <a:solidFill>
                <a:srgbClr val="FF0000"/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0510" y="6417561"/>
            <a:ext cx="11128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NESC Document #: 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10510" y="6633005"/>
            <a:ext cx="1903085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" dirty="0">
                <a:latin typeface="+mn-lt"/>
              </a:rPr>
              <a:t>[NESC-PR-011-TP-03.1,</a:t>
            </a:r>
            <a:r>
              <a:rPr lang="en-US" sz="800" baseline="0" dirty="0">
                <a:latin typeface="+mn-lt"/>
              </a:rPr>
              <a:t> Version 1.2]</a:t>
            </a:r>
            <a:endParaRPr lang="en-US" sz="8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3D9599-D5C9-4000-897D-B5F6A785A5FC}"/>
              </a:ext>
            </a:extLst>
          </p:cNvPr>
          <p:cNvSpPr txBox="1"/>
          <p:nvPr userDrawn="1"/>
        </p:nvSpPr>
        <p:spPr>
          <a:xfrm>
            <a:off x="4051209" y="23845"/>
            <a:ext cx="4089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1200" dirty="0">
                <a:solidFill>
                  <a:schemeClr val="tx1"/>
                </a:solidFill>
                <a:effectLst/>
                <a:latin typeface="Lucida Grande" pitchFamily="80" charset="0"/>
                <a:ea typeface="+mn-ea"/>
                <a:cs typeface="+mn-cs"/>
              </a:rPr>
              <a:t>CUI//CATEGORY A/CATEGORY B//DISSEM</a:t>
            </a:r>
            <a:endParaRPr lang="en-US" sz="1400" kern="1200" dirty="0">
              <a:solidFill>
                <a:schemeClr val="tx1"/>
              </a:solidFill>
              <a:effectLst/>
              <a:latin typeface="Lucida Grande" pitchFamily="80" charset="0"/>
              <a:ea typeface="+mn-ea"/>
              <a:cs typeface="+mn-cs"/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01455B28-145F-4226-932B-6462791E6C2D}"/>
              </a:ext>
            </a:extLst>
          </p:cNvPr>
          <p:cNvSpPr txBox="1"/>
          <p:nvPr userDrawn="1"/>
        </p:nvSpPr>
        <p:spPr>
          <a:xfrm>
            <a:off x="1887947" y="6289342"/>
            <a:ext cx="843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Lucida Grande" pitchFamily="80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Lucida Grande" pitchFamily="80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Lucida Grande" pitchFamily="80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Lucida Grande" pitchFamily="80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tx1"/>
                </a:solidFill>
                <a:latin typeface="Lucida Grande" pitchFamily="80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900" kern="1200">
                <a:solidFill>
                  <a:schemeClr val="tx1"/>
                </a:solidFill>
                <a:latin typeface="Lucida Grande" pitchFamily="80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900" kern="1200">
                <a:solidFill>
                  <a:schemeClr val="tx1"/>
                </a:solidFill>
                <a:latin typeface="Lucida Grande" pitchFamily="80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900" kern="1200">
                <a:solidFill>
                  <a:schemeClr val="tx1"/>
                </a:solidFill>
                <a:latin typeface="Lucida Grande" pitchFamily="80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900" kern="1200">
                <a:solidFill>
                  <a:schemeClr val="tx1"/>
                </a:solidFill>
                <a:latin typeface="Lucida Grande" pitchFamily="80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FF0000"/>
                </a:solidFill>
              </a:rPr>
              <a:t>This document may contain CUI, ITAR, EAR, or limited rights data.  </a:t>
            </a:r>
            <a:r>
              <a:rPr lang="en-US" dirty="0"/>
              <a:t>Restricted distribution to NESC and designated team members until reviewed by the NRB.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for status only and does not represent complete engineering analysis.</a:t>
            </a:r>
          </a:p>
        </p:txBody>
      </p:sp>
    </p:spTree>
    <p:extLst>
      <p:ext uri="{BB962C8B-B14F-4D97-AF65-F5344CB8AC3E}">
        <p14:creationId xmlns:p14="http://schemas.microsoft.com/office/powerpoint/2010/main" val="2207133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32532-305A-3C44-9D8E-15208D325E9F}" type="datetime1">
              <a:rPr lang="en-US" smtClean="0"/>
              <a:t>6/25/2024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8398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164" y="17009"/>
            <a:ext cx="9228365" cy="117497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1CEB-4F71-514D-9E0D-4790E7053EF2}" type="datetime1">
              <a:rPr lang="en-US" smtClean="0"/>
              <a:t>6/25/2024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5742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859D-935A-AF41-8C83-F37F102792BD}" type="datetime1">
              <a:rPr lang="en-US" smtClean="0"/>
              <a:t>6/25/2024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536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386" y="1"/>
            <a:ext cx="9522278" cy="12001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8C8B2-3DAE-A44E-989B-2F7DC71751AD}" type="datetime1">
              <a:rPr lang="en-US" smtClean="0"/>
              <a:t>6/25/2024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21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302" y="1"/>
            <a:ext cx="9488034" cy="11919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20B4-7CAD-7E4B-B135-AE26628E695C}" type="datetime1">
              <a:rPr lang="en-US" smtClean="0"/>
              <a:t>6/25/2024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2988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0714" y="0"/>
            <a:ext cx="9489622" cy="11838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81B98-2863-C04A-8518-6FA298B35D0A}" type="datetime1">
              <a:rPr lang="en-US" smtClean="0"/>
              <a:t>6/25/2024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6623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D9863-CCB6-4543-8683-7CCB34614753}" type="datetime1">
              <a:rPr lang="en-US" smtClean="0"/>
              <a:t>6/25/2024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195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DA31A-087B-EC40-8668-17353A6F1A4F}" type="datetime1">
              <a:rPr lang="en-US" smtClean="0"/>
              <a:t>6/25/2024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0313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22A6D-6D41-124B-8255-4844AEA802B6}" type="datetime1">
              <a:rPr lang="en-US" smtClean="0"/>
              <a:t>6/25/2024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49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7B175-906F-BF43-8B4C-E05B3C635AA4}" type="datetime1">
              <a:rPr lang="en-US" smtClean="0"/>
              <a:t>6/25/2024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656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7A187-C76E-6447-804C-9959B3C52DE3}" type="datetime1">
              <a:rPr lang="en-US" smtClean="0"/>
              <a:t>6/25/2024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334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666130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66130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B99C2-5D6C-624B-9362-B52A73DB5C87}" type="datetime1">
              <a:rPr lang="en-US" smtClean="0"/>
              <a:t>6/25/2024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715387" y="3620"/>
            <a:ext cx="8803757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273902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52166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345580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52166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345580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01A8A-0F47-8C47-A190-77060E7EEC88}" type="datetime1">
              <a:rPr lang="en-US" smtClean="0"/>
              <a:t>6/25/2024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715387" y="3620"/>
            <a:ext cx="8803757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75697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D2F5D-730F-2D44-96C2-68AB08EE0309}" type="datetime1">
              <a:rPr lang="en-US" smtClean="0"/>
              <a:t>6/25/2024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715387" y="3620"/>
            <a:ext cx="8803757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61765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6124" y="319367"/>
            <a:ext cx="8451273" cy="508130"/>
          </a:xfrm>
          <a:prstGeom prst="rect">
            <a:avLst/>
          </a:prstGeom>
        </p:spPr>
        <p:txBody>
          <a:bodyPr lIns="0">
            <a:noAutofit/>
          </a:bodyPr>
          <a:lstStyle>
            <a:lvl1pPr algn="l"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04148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D76DCE-F351-0042-8F5B-5DB03F441B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38988" y="-7938"/>
            <a:ext cx="5053012" cy="6876098"/>
          </a:xfrm>
          <a:custGeom>
            <a:avLst/>
            <a:gdLst>
              <a:gd name="connsiteX0" fmla="*/ 0 w 5053012"/>
              <a:gd name="connsiteY0" fmla="*/ 0 h 6865938"/>
              <a:gd name="connsiteX1" fmla="*/ 5053012 w 5053012"/>
              <a:gd name="connsiteY1" fmla="*/ 0 h 6865938"/>
              <a:gd name="connsiteX2" fmla="*/ 5053012 w 5053012"/>
              <a:gd name="connsiteY2" fmla="*/ 6865938 h 6865938"/>
              <a:gd name="connsiteX3" fmla="*/ 0 w 5053012"/>
              <a:gd name="connsiteY3" fmla="*/ 6865938 h 6865938"/>
              <a:gd name="connsiteX4" fmla="*/ 0 w 5053012"/>
              <a:gd name="connsiteY4" fmla="*/ 0 h 6865938"/>
              <a:gd name="connsiteX0" fmla="*/ 0 w 5053012"/>
              <a:gd name="connsiteY0" fmla="*/ 0 h 6876098"/>
              <a:gd name="connsiteX1" fmla="*/ 5053012 w 5053012"/>
              <a:gd name="connsiteY1" fmla="*/ 0 h 6876098"/>
              <a:gd name="connsiteX2" fmla="*/ 5053012 w 5053012"/>
              <a:gd name="connsiteY2" fmla="*/ 6865938 h 6876098"/>
              <a:gd name="connsiteX3" fmla="*/ 3931920 w 5053012"/>
              <a:gd name="connsiteY3" fmla="*/ 6876098 h 6876098"/>
              <a:gd name="connsiteX4" fmla="*/ 0 w 5053012"/>
              <a:gd name="connsiteY4" fmla="*/ 0 h 6876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53012" h="6876098">
                <a:moveTo>
                  <a:pt x="0" y="0"/>
                </a:moveTo>
                <a:lnTo>
                  <a:pt x="5053012" y="0"/>
                </a:lnTo>
                <a:lnTo>
                  <a:pt x="5053012" y="6865938"/>
                </a:lnTo>
                <a:lnTo>
                  <a:pt x="3931920" y="6876098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E6C1A5A-5A61-A648-8E22-5F3CD3244D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504" y="419100"/>
            <a:ext cx="6881192" cy="600824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0575CB2-C6AC-C44A-B8F0-16A4F017D5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504" y="1257300"/>
            <a:ext cx="6881192" cy="4331803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to edit Master text styles</a:t>
            </a:r>
          </a:p>
          <a:p>
            <a:pPr lvl="0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CD2CFBC-3656-5D45-BE83-A73E782BF6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7504" y="5957220"/>
            <a:ext cx="9128382" cy="4816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670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192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63E762-12F6-29C1-71D0-774EA897C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21CC7-84C2-A2DC-8210-E960D1D84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26A6B-B592-55CD-E8E1-83917C9DA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EBD83-9212-4314-9AFE-2E2714D6AD63}" type="datetimeFigureOut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2A8FE6-16BF-C92C-8E47-97301CF58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D60326-637C-652D-0752-BA1A2C151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8B5A6-FBC0-4098-9F48-570E1FBAE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4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0" r:id="rId12"/>
    <p:sldLayoutId id="21474836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C56DDE8-9D25-411C-8466-63CE96C71E4E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726" y="725890"/>
            <a:ext cx="1026274" cy="615764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9222033-4BE7-4B6A-A84D-CAE1254A1F9E}"/>
              </a:ext>
            </a:extLst>
          </p:cNvPr>
          <p:cNvCxnSpPr>
            <a:cxnSpLocks/>
          </p:cNvCxnSpPr>
          <p:nvPr userDrawn="1"/>
        </p:nvCxnSpPr>
        <p:spPr>
          <a:xfrm flipH="1">
            <a:off x="838200" y="1058711"/>
            <a:ext cx="1032752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7D4CB5-BE37-4CBE-8F28-F94C3FD16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3DC05B-64ED-491F-AE89-D96B49B27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19904"/>
            <a:ext cx="10515600" cy="5212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D52DE1-051E-48EA-8B56-73E6B1A6B4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F2465-AF81-4D6C-99B7-DC7100B1F0D8}" type="datetime1">
              <a:rPr lang="en-US" smtClean="0"/>
              <a:t>6/25/2024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9977C-5CFF-433D-B33C-D09108C46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F02CD4B-D7A0-4B0D-B8AB-34053CFDC19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26974"/>
            <a:ext cx="931025" cy="931025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0880809-DE01-FA62-894D-CC868B5C43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61098" y="6492875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600">
                <a:solidFill>
                  <a:schemeClr val="accent1"/>
                </a:solidFill>
              </a:defRPr>
            </a:lvl1pPr>
          </a:lstStyle>
          <a:p>
            <a:fld id="{5C5551D6-679C-4BE5-B887-81B1D14A28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999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1A5DA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A5DAE"/>
        </a:buClr>
        <a:buFont typeface="Wingdings" panose="05000000000000000000" pitchFamily="2" charset="2"/>
        <a:buChar char="§"/>
        <a:defRPr sz="20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A5DAE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A5DAE"/>
        </a:buClr>
        <a:buSzPct val="80000"/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A5DAE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A5DAE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82CC7-1806-2F4C-A7EF-205D5A163FF9}" type="datetime1">
              <a:rPr lang="en-US" smtClean="0"/>
              <a:t>6/25/2024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4D69F-6BDB-A24B-9F6F-BE19DF86BD0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508A95-F099-0D40-9921-1DF46509AF85}"/>
              </a:ext>
            </a:extLst>
          </p:cNvPr>
          <p:cNvSpPr/>
          <p:nvPr userDrawn="1"/>
        </p:nvSpPr>
        <p:spPr>
          <a:xfrm>
            <a:off x="0" y="13340"/>
            <a:ext cx="12192000" cy="118489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51000">
                <a:schemeClr val="accent1">
                  <a:lumMod val="60000"/>
                  <a:lumOff val="40000"/>
                </a:schemeClr>
              </a:gs>
              <a:gs pos="99000">
                <a:schemeClr val="accent1">
                  <a:lumMod val="40000"/>
                  <a:lumOff val="6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effectLst/>
          <a:scene3d>
            <a:camera prst="orthographicFront"/>
            <a:lightRig rig="threePt" dir="t"/>
          </a:scene3d>
          <a:sp3d extrusionH="76200" prstMaterial="matte">
            <a:bevelB/>
            <a:extrusionClr>
              <a:schemeClr val="accent1">
                <a:lumMod val="50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8850171-335C-9D45-A5F5-FB59B550D422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10907486" y="49659"/>
            <a:ext cx="1128397" cy="11374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44D5DF9-1BEF-8242-A7DF-389B220B99B4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-688859" y="-81368"/>
            <a:ext cx="2811566" cy="137717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40D766-DCBA-F64E-B05C-BFA0BE4BBE3C}"/>
              </a:ext>
            </a:extLst>
          </p:cNvPr>
          <p:cNvCxnSpPr/>
          <p:nvPr userDrawn="1"/>
        </p:nvCxnSpPr>
        <p:spPr>
          <a:xfrm>
            <a:off x="0" y="1233006"/>
            <a:ext cx="12192000" cy="0"/>
          </a:xfrm>
          <a:prstGeom prst="line">
            <a:avLst/>
          </a:prstGeom>
          <a:ln w="63500" cmpd="thickThin">
            <a:solidFill>
              <a:srgbClr val="ED57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picture containing text, outdoor, sign, room&#10;&#10;Description automatically generated">
            <a:extLst>
              <a:ext uri="{FF2B5EF4-FFF2-40B4-BE49-F238E27FC236}">
                <a16:creationId xmlns:a16="http://schemas.microsoft.com/office/drawing/2014/main" id="{48606E03-697A-8DCC-EFAE-0D09F141FFF6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415" y="49659"/>
            <a:ext cx="1136850" cy="11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9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emf"/><Relationship Id="rId12" Type="http://schemas.openxmlformats.org/officeDocument/2006/relationships/image" Target="../media/image52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6.jpeg"/><Relationship Id="rId11" Type="http://schemas.openxmlformats.org/officeDocument/2006/relationships/image" Target="../media/image51.png"/><Relationship Id="rId5" Type="http://schemas.openxmlformats.org/officeDocument/2006/relationships/image" Target="../media/image45.emf"/><Relationship Id="rId10" Type="http://schemas.openxmlformats.org/officeDocument/2006/relationships/image" Target="../media/image50.png"/><Relationship Id="rId4" Type="http://schemas.openxmlformats.org/officeDocument/2006/relationships/image" Target="../media/image44.jpe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13" Type="http://schemas.openxmlformats.org/officeDocument/2006/relationships/image" Target="../media/image61.emf"/><Relationship Id="rId3" Type="http://schemas.openxmlformats.org/officeDocument/2006/relationships/image" Target="../media/image54.png"/><Relationship Id="rId7" Type="http://schemas.openxmlformats.org/officeDocument/2006/relationships/hyperlink" Target="https://arc.aiaa.org/doi/abs/10.2514/6.2018-4625" TargetMode="External"/><Relationship Id="rId12" Type="http://schemas.openxmlformats.org/officeDocument/2006/relationships/image" Target="../media/image60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ww.nasa.gov/press/2014/august/sparks-fly-as-nasa-pushes-the-limits-of-3-d-printing-technology/" TargetMode="External"/><Relationship Id="rId11" Type="http://schemas.openxmlformats.org/officeDocument/2006/relationships/image" Target="../media/image59.emf"/><Relationship Id="rId5" Type="http://schemas.openxmlformats.org/officeDocument/2006/relationships/hyperlink" Target="https://www.nasa.gov/exploration/systems/sls/nasa-tests-3-d-printed-rocket-part-to-reduce-future-sls-engine-costs" TargetMode="External"/><Relationship Id="rId15" Type="http://schemas.openxmlformats.org/officeDocument/2006/relationships/image" Target="../media/image63.emf"/><Relationship Id="rId10" Type="http://schemas.openxmlformats.org/officeDocument/2006/relationships/image" Target="../media/image58.emf"/><Relationship Id="rId4" Type="http://schemas.openxmlformats.org/officeDocument/2006/relationships/image" Target="../media/image55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hyperlink" Target="https://alabamartp.org/" TargetMode="Externa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4.png"/><Relationship Id="rId4" Type="http://schemas.openxmlformats.org/officeDocument/2006/relationships/image" Target="../media/image8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gif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E81987D-C9BA-E26C-1D79-E699743F3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7925" y="4983480"/>
            <a:ext cx="7040880" cy="421322"/>
          </a:xfrm>
        </p:spPr>
        <p:txBody>
          <a:bodyPr/>
          <a:lstStyle/>
          <a:p>
            <a:r>
              <a:rPr lang="en-US" dirty="0"/>
              <a:t>Ilana Lu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2DCCB0-2DF1-F80E-FCA5-4C6C5A9DC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Additive Manufacturing: More Than Just 3D Printing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1FEB7-D2B6-1D3F-A34D-E5E7D628AC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Marshall Space Flight Center, EM42 Additive Manufacturing Team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6D8F27-4210-FFC8-5E1D-95CCF1A406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June 24, 2024</a:t>
            </a:r>
          </a:p>
        </p:txBody>
      </p:sp>
    </p:spTree>
    <p:extLst>
      <p:ext uri="{BB962C8B-B14F-4D97-AF65-F5344CB8AC3E}">
        <p14:creationId xmlns:p14="http://schemas.microsoft.com/office/powerpoint/2010/main" val="2251743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D9DAF9-2F20-323D-8868-D2385AB14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7756" y="2830996"/>
            <a:ext cx="7147560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“Additive Manufacturing”?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F23D91-E76A-EBFB-353F-7603CAFA04E5}"/>
              </a:ext>
            </a:extLst>
          </p:cNvPr>
          <p:cNvSpPr txBox="1"/>
          <p:nvPr/>
        </p:nvSpPr>
        <p:spPr>
          <a:xfrm>
            <a:off x="3204754" y="4754880"/>
            <a:ext cx="83602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of a three-dimensional object, usually with material joined layer by layer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Also, may be referred to as: 3D printing, additive fabrication, direct digital manufacturing, freeform fabrication, solid freeform fabrication, rapid manufacturing, and rapid prototyping </a:t>
            </a:r>
          </a:p>
        </p:txBody>
      </p:sp>
    </p:spTree>
    <p:extLst>
      <p:ext uri="{BB962C8B-B14F-4D97-AF65-F5344CB8AC3E}">
        <p14:creationId xmlns:p14="http://schemas.microsoft.com/office/powerpoint/2010/main" val="1003401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046ED-28E8-AFE2-9A34-A283BD693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Capabilities &amp; History of MSFC AM Lab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E3A0D4-9035-F68C-2BEE-74BCFE236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59" y="1424232"/>
            <a:ext cx="5806441" cy="4883184"/>
          </a:xfrm>
        </p:spPr>
        <p:txBody>
          <a:bodyPr>
            <a:noAutofit/>
          </a:bodyPr>
          <a:lstStyle/>
          <a:p>
            <a:r>
              <a:rPr lang="en-US" dirty="0"/>
              <a:t>Our lab has experience with about 30 different systems over the last 30 years</a:t>
            </a:r>
          </a:p>
          <a:p>
            <a:r>
              <a:rPr lang="en-US" dirty="0"/>
              <a:t>Highlights of current technologies</a:t>
            </a:r>
          </a:p>
          <a:p>
            <a:pPr lvl="1"/>
            <a:r>
              <a:rPr lang="en-US" sz="2000" dirty="0"/>
              <a:t>Metallics</a:t>
            </a:r>
          </a:p>
          <a:p>
            <a:pPr lvl="2"/>
            <a:r>
              <a:rPr lang="en-US" sz="1600" dirty="0"/>
              <a:t>Laser Powder Bed Fusion</a:t>
            </a:r>
          </a:p>
          <a:p>
            <a:pPr lvl="2"/>
            <a:r>
              <a:rPr lang="en-US" sz="1600" dirty="0"/>
              <a:t>Blown Powder Directed Energy Deposition</a:t>
            </a:r>
          </a:p>
          <a:p>
            <a:pPr lvl="2"/>
            <a:r>
              <a:rPr lang="en-US" sz="1600" dirty="0"/>
              <a:t>Wire Arc Directed Energy Deposition (Cold Metal Transfer)</a:t>
            </a:r>
          </a:p>
          <a:p>
            <a:pPr lvl="2"/>
            <a:r>
              <a:rPr lang="en-US" sz="1600" dirty="0"/>
              <a:t>Liquid Metal Droplet</a:t>
            </a:r>
          </a:p>
          <a:p>
            <a:pPr lvl="1"/>
            <a:r>
              <a:rPr lang="en-US" sz="2000" dirty="0"/>
              <a:t>Polymers</a:t>
            </a:r>
          </a:p>
          <a:p>
            <a:pPr lvl="2"/>
            <a:r>
              <a:rPr lang="en-US" sz="1600" dirty="0"/>
              <a:t>Fused Deposition Modeling</a:t>
            </a:r>
          </a:p>
          <a:p>
            <a:pPr lvl="2"/>
            <a:r>
              <a:rPr lang="en-US" sz="1600" dirty="0"/>
              <a:t>Stereolithography</a:t>
            </a:r>
          </a:p>
          <a:p>
            <a:pPr lvl="1"/>
            <a:r>
              <a:rPr lang="en-US" sz="2000" dirty="0"/>
              <a:t>Ceramics (Coming soon)</a:t>
            </a:r>
          </a:p>
          <a:p>
            <a:pPr lvl="2"/>
            <a:r>
              <a:rPr lang="en-US" sz="1600" dirty="0"/>
              <a:t>Stereolithography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67F1681-89E7-7B98-68A0-F85C61EB64A3}"/>
              </a:ext>
            </a:extLst>
          </p:cNvPr>
          <p:cNvSpPr txBox="1">
            <a:spLocks/>
          </p:cNvSpPr>
          <p:nvPr/>
        </p:nvSpPr>
        <p:spPr>
          <a:xfrm>
            <a:off x="6096000" y="1435130"/>
            <a:ext cx="5806441" cy="488318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Additive Manufacturing Objectives &amp; Priorities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Develop, Maintain, and Lead Implementation of Flight Certification Standards (NASA-STD-6030)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Material &amp; Process Development and Characterization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Share knowledge and data in pursuit of a well-informed AM user community across NASA, other government agencies, and the space industry collectively to enable a smart buyer approach and continued advancement of additive technologies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Lead research institute furthering computational tools for additive manufacturing</a:t>
            </a:r>
          </a:p>
        </p:txBody>
      </p:sp>
    </p:spTree>
    <p:extLst>
      <p:ext uri="{BB962C8B-B14F-4D97-AF65-F5344CB8AC3E}">
        <p14:creationId xmlns:p14="http://schemas.microsoft.com/office/powerpoint/2010/main" val="1688905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857C2-2575-4173-93C0-6711E0F8C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900" dirty="0"/>
              <a:t>Laser Powder Bed Fusion</a:t>
            </a:r>
            <a:br>
              <a:rPr lang="en-US" dirty="0"/>
            </a:br>
            <a:r>
              <a:rPr lang="en-US" sz="3400" dirty="0"/>
              <a:t>Metal Powders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9A14F4-8BEC-413C-9C8E-2BED6E2D73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xfrm>
            <a:off x="9455151" y="6478588"/>
            <a:ext cx="2540000" cy="2270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003399"/>
                </a:solidFill>
                <a:latin typeface="Tahoma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8D9A4E-FB59-9B49-9310-F2E5203E853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Tahoma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Tahoma" charset="0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6ACC5B7-625E-43C1-926D-D8075828257D}"/>
              </a:ext>
            </a:extLst>
          </p:cNvPr>
          <p:cNvSpPr txBox="1"/>
          <p:nvPr/>
        </p:nvSpPr>
        <p:spPr>
          <a:xfrm>
            <a:off x="2389790" y="5473302"/>
            <a:ext cx="4045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Velo Sapphire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In718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 Volume: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315 Ø x 400 mm z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173910B-9F29-42E1-883C-BC1F4D5C8101}"/>
              </a:ext>
            </a:extLst>
          </p:cNvPr>
          <p:cNvSpPr txBox="1"/>
          <p:nvPr/>
        </p:nvSpPr>
        <p:spPr>
          <a:xfrm>
            <a:off x="9033815" y="6120710"/>
            <a:ext cx="315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EOS M290 (Two Machines)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HR1, JBK75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 Volume: 250 x 250 x 325 mm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2106FAD-2A4D-4AC0-A6B7-C1CE36EE81C1}"/>
              </a:ext>
            </a:extLst>
          </p:cNvPr>
          <p:cNvSpPr txBox="1"/>
          <p:nvPr/>
        </p:nvSpPr>
        <p:spPr>
          <a:xfrm>
            <a:off x="8949305" y="3291046"/>
            <a:ext cx="315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EOS M100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Various Materials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 Volume: 100 </a:t>
            </a:r>
            <a:r>
              <a:rPr kumimoji="0" lang="pl-PL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Ø x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95 mm z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5AECD2-7C6C-413D-A29A-2DBA40001ACE}"/>
              </a:ext>
            </a:extLst>
          </p:cNvPr>
          <p:cNvSpPr txBox="1"/>
          <p:nvPr/>
        </p:nvSpPr>
        <p:spPr>
          <a:xfrm>
            <a:off x="-46477" y="6064480"/>
            <a:ext cx="3157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Concept Laser Xline 2000R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In718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 Volume: 400 x 800 x 500 mm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DE77F8D-4A2F-4B56-A26C-A4E6312DC4D8}"/>
              </a:ext>
            </a:extLst>
          </p:cNvPr>
          <p:cNvSpPr txBox="1"/>
          <p:nvPr/>
        </p:nvSpPr>
        <p:spPr>
          <a:xfrm>
            <a:off x="-24068" y="3353693"/>
            <a:ext cx="2981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Concept Laser M2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GRCop-42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 Volume: 245 x 245 x 350 mm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A507BC3-1284-4599-B997-3A5F4BBD8BF7}"/>
              </a:ext>
            </a:extLst>
          </p:cNvPr>
          <p:cNvSpPr txBox="1"/>
          <p:nvPr/>
        </p:nvSpPr>
        <p:spPr>
          <a:xfrm>
            <a:off x="6242870" y="4824204"/>
            <a:ext cx="28758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Laser Fusion Solutions upgraded M1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Various Materials including Lunar Regolith Simulant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 Volume: 250 mm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34A9F5-9F74-4368-8D09-20C90C796B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67" t="16028" b="6828"/>
          <a:stretch/>
        </p:blipFill>
        <p:spPr>
          <a:xfrm>
            <a:off x="9633626" y="4000024"/>
            <a:ext cx="1957658" cy="21061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322BA2-717B-4C88-9ECB-6DEF7827F2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35" t="4337" r="16038"/>
          <a:stretch/>
        </p:blipFill>
        <p:spPr>
          <a:xfrm>
            <a:off x="494487" y="4049719"/>
            <a:ext cx="2075349" cy="1989775"/>
          </a:xfrm>
          <a:prstGeom prst="rect">
            <a:avLst/>
          </a:prstGeom>
        </p:spPr>
      </p:pic>
      <p:pic>
        <p:nvPicPr>
          <p:cNvPr id="7" name="Picture 6" descr="A picture containing text, indoor, wall&#10;&#10;Description automatically generated">
            <a:extLst>
              <a:ext uri="{FF2B5EF4-FFF2-40B4-BE49-F238E27FC236}">
                <a16:creationId xmlns:a16="http://schemas.microsoft.com/office/drawing/2014/main" id="{D2C4645D-B252-4DA3-B7E4-1E0B87CC4C6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t="11018" r="18708" b="39907"/>
          <a:stretch/>
        </p:blipFill>
        <p:spPr>
          <a:xfrm>
            <a:off x="9635370" y="1410713"/>
            <a:ext cx="1785151" cy="1800725"/>
          </a:xfrm>
          <a:prstGeom prst="rect">
            <a:avLst/>
          </a:prstGeom>
        </p:spPr>
      </p:pic>
      <p:pic>
        <p:nvPicPr>
          <p:cNvPr id="6" name="Picture 5" descr="A picture containing indoor, device, trash, miller&#10;&#10;Description automatically generated">
            <a:extLst>
              <a:ext uri="{FF2B5EF4-FFF2-40B4-BE49-F238E27FC236}">
                <a16:creationId xmlns:a16="http://schemas.microsoft.com/office/drawing/2014/main" id="{3E056DC6-F170-77BB-52FA-5F588E5F85A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 b="14321"/>
          <a:stretch/>
        </p:blipFill>
        <p:spPr>
          <a:xfrm>
            <a:off x="6102167" y="2102889"/>
            <a:ext cx="3157278" cy="2671344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605BF237-ED2E-3AAC-F4D5-D97D9AA9108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5" t="9607" r="8254" b="4921"/>
          <a:stretch/>
        </p:blipFill>
        <p:spPr>
          <a:xfrm>
            <a:off x="373896" y="1443531"/>
            <a:ext cx="2316536" cy="1885176"/>
          </a:xfrm>
          <a:prstGeom prst="rect">
            <a:avLst/>
          </a:prstGeom>
        </p:spPr>
      </p:pic>
      <p:pic>
        <p:nvPicPr>
          <p:cNvPr id="9" name="Picture 8" descr="A picture containing text, electronics, computer&#10;&#10;Description automatically generated">
            <a:extLst>
              <a:ext uri="{FF2B5EF4-FFF2-40B4-BE49-F238E27FC236}">
                <a16:creationId xmlns:a16="http://schemas.microsoft.com/office/drawing/2014/main" id="{16D9A952-9A4B-DCD1-AF98-2450F5D0079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" t="7748" r="2809" b="1935"/>
          <a:stretch/>
        </p:blipFill>
        <p:spPr>
          <a:xfrm>
            <a:off x="3051483" y="1930384"/>
            <a:ext cx="2722604" cy="349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61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F4933-13EC-7A2A-2DFE-B8D728431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Directed Energy Deposition</a:t>
            </a:r>
            <a:br>
              <a:rPr lang="en-US" dirty="0"/>
            </a:br>
            <a:r>
              <a:rPr lang="en-US" sz="3100" dirty="0"/>
              <a:t>Blown Metal Powder</a:t>
            </a:r>
            <a:endParaRPr lang="en-US" dirty="0"/>
          </a:p>
        </p:txBody>
      </p:sp>
      <p:pic>
        <p:nvPicPr>
          <p:cNvPr id="4" name="Content Placeholder 3" descr="A picture containing indoor, wall, ceiling&#10;&#10;Description automatically generated">
            <a:extLst>
              <a:ext uri="{FF2B5EF4-FFF2-40B4-BE49-F238E27FC236}">
                <a16:creationId xmlns:a16="http://schemas.microsoft.com/office/drawing/2014/main" id="{111CB8FD-B060-59FE-40C9-6381803975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43"/>
          <a:stretch/>
        </p:blipFill>
        <p:spPr>
          <a:xfrm>
            <a:off x="116114" y="1332139"/>
            <a:ext cx="5050972" cy="5389732"/>
          </a:xfrm>
          <a:prstGeom prst="rect">
            <a:avLst/>
          </a:prstGeom>
        </p:spPr>
      </p:pic>
      <p:pic>
        <p:nvPicPr>
          <p:cNvPr id="5" name="Picture 4" descr="A picture containing indoor, window&#10;&#10;Description automatically generated">
            <a:extLst>
              <a:ext uri="{FF2B5EF4-FFF2-40B4-BE49-F238E27FC236}">
                <a16:creationId xmlns:a16="http://schemas.microsoft.com/office/drawing/2014/main" id="{E0B74804-8F63-E2DF-6C7D-16957835E8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22" t="20911" r="10679" b="16890"/>
          <a:stretch/>
        </p:blipFill>
        <p:spPr>
          <a:xfrm>
            <a:off x="5470825" y="3429000"/>
            <a:ext cx="3108181" cy="3262886"/>
          </a:xfrm>
          <a:prstGeom prst="rect">
            <a:avLst/>
          </a:prstGeom>
        </p:spPr>
      </p:pic>
      <p:pic>
        <p:nvPicPr>
          <p:cNvPr id="6" name="Picture 5" descr="A picture containing indoor, cup, coffee, plant&#10;&#10;Description automatically generated">
            <a:extLst>
              <a:ext uri="{FF2B5EF4-FFF2-40B4-BE49-F238E27FC236}">
                <a16:creationId xmlns:a16="http://schemas.microsoft.com/office/drawing/2014/main" id="{6F9A8A97-4F70-19F0-9F65-6005E7588C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2" t="16220" r="8977" b="18901"/>
          <a:stretch/>
        </p:blipFill>
        <p:spPr>
          <a:xfrm>
            <a:off x="8806880" y="1483360"/>
            <a:ext cx="3074126" cy="32628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9C9F2D-276B-A05C-F034-E04A01A2411C}"/>
              </a:ext>
            </a:extLst>
          </p:cNvPr>
          <p:cNvSpPr txBox="1"/>
          <p:nvPr/>
        </p:nvSpPr>
        <p:spPr>
          <a:xfrm>
            <a:off x="5394960" y="1545143"/>
            <a:ext cx="3184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DM3D Blown Powder DED System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970237-3A9F-6158-BADC-52A88FFB53D7}"/>
              </a:ext>
            </a:extLst>
          </p:cNvPr>
          <p:cNvSpPr txBox="1"/>
          <p:nvPr/>
        </p:nvSpPr>
        <p:spPr>
          <a:xfrm>
            <a:off x="8806880" y="5037621"/>
            <a:ext cx="318404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Alloys: In718, HR-1, Copper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Cell was sized with RS-25 nozzle in mind.</a:t>
            </a:r>
          </a:p>
        </p:txBody>
      </p:sp>
    </p:spTree>
    <p:extLst>
      <p:ext uri="{BB962C8B-B14F-4D97-AF65-F5344CB8AC3E}">
        <p14:creationId xmlns:p14="http://schemas.microsoft.com/office/powerpoint/2010/main" val="1019298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D1B3E-EEAB-2269-4F76-F313B1196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Cold Metal Transfer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EBEA2C-7596-ABC6-5EAC-FCD1CEB3CB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26587" t="7905"/>
          <a:stretch/>
        </p:blipFill>
        <p:spPr>
          <a:xfrm>
            <a:off x="8670102" y="1280490"/>
            <a:ext cx="3372077" cy="43261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E4FCF6-591A-9F62-9C60-3E18BBA549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459" y="905185"/>
            <a:ext cx="3498667" cy="24260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0D630D-EEA2-9EB0-F593-21F933B0A5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936" t="10173" r="13629" b="17743"/>
          <a:stretch/>
        </p:blipFill>
        <p:spPr>
          <a:xfrm>
            <a:off x="71254" y="3654669"/>
            <a:ext cx="3204578" cy="3126935"/>
          </a:xfrm>
          <a:prstGeom prst="rect">
            <a:avLst/>
          </a:prstGeom>
        </p:spPr>
      </p:pic>
      <p:pic>
        <p:nvPicPr>
          <p:cNvPr id="7" name="Picture 6" descr="A picture containing wooden, grate&#10;&#10;Description automatically generated">
            <a:extLst>
              <a:ext uri="{FF2B5EF4-FFF2-40B4-BE49-F238E27FC236}">
                <a16:creationId xmlns:a16="http://schemas.microsoft.com/office/drawing/2014/main" id="{33A56662-2B28-D498-B578-C48ED97772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0" t="14407" r="9140" b="46262"/>
          <a:stretch/>
        </p:blipFill>
        <p:spPr>
          <a:xfrm>
            <a:off x="8706297" y="5643597"/>
            <a:ext cx="3335882" cy="11749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D00E67F-1A06-21A8-0FBA-D425F5A67D89}"/>
              </a:ext>
            </a:extLst>
          </p:cNvPr>
          <p:cNvSpPr txBox="1"/>
          <p:nvPr/>
        </p:nvSpPr>
        <p:spPr>
          <a:xfrm>
            <a:off x="149821" y="1515386"/>
            <a:ext cx="3126011" cy="181588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Commercial Fronius power supply mounted on a Fanuc 6-axis robot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E161F9B-19C2-5DAF-41D9-E3BB01DC393B}"/>
              </a:ext>
            </a:extLst>
          </p:cNvPr>
          <p:cNvSpPr txBox="1"/>
          <p:nvPr/>
        </p:nvSpPr>
        <p:spPr>
          <a:xfrm>
            <a:off x="3328853" y="5218136"/>
            <a:ext cx="320457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Est. Deposition Rate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4.32 (Wire diameter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Wire feed speed (varies by alloy)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0.91 efficiency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37EDF0-7BC4-4AB5-4032-A887DF5BD1D9}"/>
              </a:ext>
            </a:extLst>
          </p:cNvPr>
          <p:cNvSpPr txBox="1"/>
          <p:nvPr/>
        </p:nvSpPr>
        <p:spPr>
          <a:xfrm>
            <a:off x="6752772" y="5218136"/>
            <a:ext cx="1360714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Materials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Various Aluminum alloys: 2319, 5183, 2050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D2CEB0-4CC9-11BF-FD7A-27B8AC06E0A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9732" b="16104"/>
          <a:stretch/>
        </p:blipFill>
        <p:spPr>
          <a:xfrm>
            <a:off x="5836249" y="3401054"/>
            <a:ext cx="1985215" cy="1798473"/>
          </a:xfrm>
          <a:prstGeom prst="rect">
            <a:avLst/>
          </a:prstGeom>
        </p:spPr>
      </p:pic>
      <p:pic>
        <p:nvPicPr>
          <p:cNvPr id="9" name="6AC06275-7379-420C-BF54-88F6ED99A98B" descr="IMG_8140.JPG">
            <a:extLst>
              <a:ext uri="{FF2B5EF4-FFF2-40B4-BE49-F238E27FC236}">
                <a16:creationId xmlns:a16="http://schemas.microsoft.com/office/drawing/2014/main" id="{D6A7677A-0345-A6DB-937E-50F3C99F46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7" t="20701" r="12676" b="24297"/>
          <a:stretch/>
        </p:blipFill>
        <p:spPr bwMode="auto">
          <a:xfrm>
            <a:off x="3684402" y="3429000"/>
            <a:ext cx="2000391" cy="1770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987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BCAB9-7AC0-B79D-A56C-2516D23F6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Stereolithography (SLA)</a:t>
            </a:r>
          </a:p>
        </p:txBody>
      </p:sp>
      <p:pic>
        <p:nvPicPr>
          <p:cNvPr id="4" name="Picture 3" descr="A picture containing text, indoor, appliance, cluttered&#10;&#10;Description automatically generated">
            <a:extLst>
              <a:ext uri="{FF2B5EF4-FFF2-40B4-BE49-F238E27FC236}">
                <a16:creationId xmlns:a16="http://schemas.microsoft.com/office/drawing/2014/main" id="{F757190B-CBF2-E744-193E-BCB8B8A991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3" t="30040" r="4321" b="4006"/>
          <a:stretch/>
        </p:blipFill>
        <p:spPr>
          <a:xfrm>
            <a:off x="246453" y="1432336"/>
            <a:ext cx="4241938" cy="4024567"/>
          </a:xfrm>
          <a:prstGeom prst="rect">
            <a:avLst/>
          </a:prstGeom>
        </p:spPr>
      </p:pic>
      <p:pic>
        <p:nvPicPr>
          <p:cNvPr id="5" name="Picture 4" descr="A picture containing text, floor, indoor&#10;&#10;Description automatically generated">
            <a:extLst>
              <a:ext uri="{FF2B5EF4-FFF2-40B4-BE49-F238E27FC236}">
                <a16:creationId xmlns:a16="http://schemas.microsoft.com/office/drawing/2014/main" id="{F1E34A4E-3855-E2FE-A642-E1F333875B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76" b="7979"/>
          <a:stretch/>
        </p:blipFill>
        <p:spPr>
          <a:xfrm>
            <a:off x="7560642" y="2459059"/>
            <a:ext cx="4506180" cy="4353562"/>
          </a:xfrm>
          <a:prstGeom prst="rect">
            <a:avLst/>
          </a:prstGeom>
        </p:spPr>
      </p:pic>
      <p:pic>
        <p:nvPicPr>
          <p:cNvPr id="6" name="Picture 5" descr="A picture containing indoor, plastic&#10;&#10;Description automatically generated">
            <a:extLst>
              <a:ext uri="{FF2B5EF4-FFF2-40B4-BE49-F238E27FC236}">
                <a16:creationId xmlns:a16="http://schemas.microsoft.com/office/drawing/2014/main" id="{C361D7C7-D69F-91A0-8242-C8B2279DAD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63" b="19506"/>
          <a:stretch/>
        </p:blipFill>
        <p:spPr>
          <a:xfrm>
            <a:off x="4782863" y="1591597"/>
            <a:ext cx="2625393" cy="2027903"/>
          </a:xfrm>
          <a:prstGeom prst="rect">
            <a:avLst/>
          </a:prstGeom>
        </p:spPr>
      </p:pic>
      <p:pic>
        <p:nvPicPr>
          <p:cNvPr id="7" name="Picture 6" descr="A picture containing transport, gear&#10;&#10;Description automatically generated">
            <a:extLst>
              <a:ext uri="{FF2B5EF4-FFF2-40B4-BE49-F238E27FC236}">
                <a16:creationId xmlns:a16="http://schemas.microsoft.com/office/drawing/2014/main" id="{240514DF-F969-1D8B-4A97-87B2F42A1F7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7" b="16790"/>
          <a:stretch/>
        </p:blipFill>
        <p:spPr>
          <a:xfrm>
            <a:off x="4871322" y="4019111"/>
            <a:ext cx="2448476" cy="22771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91AE23-D5CC-0984-86DC-435405E55DBC}"/>
              </a:ext>
            </a:extLst>
          </p:cNvPr>
          <p:cNvSpPr txBox="1"/>
          <p:nvPr/>
        </p:nvSpPr>
        <p:spPr>
          <a:xfrm>
            <a:off x="173056" y="5456903"/>
            <a:ext cx="36778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5000 SLA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Somos Watershed 11122 XC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Build Volume: 20 in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669194-025E-BB2F-134D-37FA15F34F92}"/>
              </a:ext>
            </a:extLst>
          </p:cNvPr>
          <p:cNvSpPr txBox="1"/>
          <p:nvPr/>
        </p:nvSpPr>
        <p:spPr>
          <a:xfrm>
            <a:off x="9158514" y="1432336"/>
            <a:ext cx="29083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Viper SLA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DMX Somos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Build Volume: 10 in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7336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76104-74A5-9BA3-21FE-47DDDA55C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Fused Deposition Modeling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9B21FA-E230-2C17-040B-91002C2534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83" t="7550" r="4803" b="5533"/>
          <a:stretch/>
        </p:blipFill>
        <p:spPr>
          <a:xfrm>
            <a:off x="6096000" y="1385741"/>
            <a:ext cx="5958793" cy="44408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07A631-D9F3-4227-990A-1E56015E9FAC}"/>
              </a:ext>
            </a:extLst>
          </p:cNvPr>
          <p:cNvSpPr txBox="1"/>
          <p:nvPr/>
        </p:nvSpPr>
        <p:spPr>
          <a:xfrm>
            <a:off x="556275" y="1385741"/>
            <a:ext cx="55397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Stratasys Fortus 900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ABS, Polycarbonate, Ultem 9085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Build Volume: 914 x 609 x 914 mm</a:t>
            </a:r>
            <a:endParaRPr kumimoji="0" lang="en-US" sz="24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1BAE55-5B17-1F04-4A5F-770AAB966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42" y="2902935"/>
            <a:ext cx="5108391" cy="338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44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776AA-B0F3-7F6D-67EE-59AB743AE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Fused Deposition Modeling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DAA775-E861-6EBA-BFB3-355773D57A7B}"/>
              </a:ext>
            </a:extLst>
          </p:cNvPr>
          <p:cNvSpPr txBox="1"/>
          <p:nvPr/>
        </p:nvSpPr>
        <p:spPr>
          <a:xfrm>
            <a:off x="0" y="5517552"/>
            <a:ext cx="63418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AON M2+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PEEK, PEKK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Build Volume: 450 × 450 × 565 mm</a:t>
            </a:r>
          </a:p>
        </p:txBody>
      </p:sp>
      <p:pic>
        <p:nvPicPr>
          <p:cNvPr id="5" name="Picture 4" descr="A machine on the counter&#10;&#10;Description automatically generated with low confidence">
            <a:extLst>
              <a:ext uri="{FF2B5EF4-FFF2-40B4-BE49-F238E27FC236}">
                <a16:creationId xmlns:a16="http://schemas.microsoft.com/office/drawing/2014/main" id="{0C95DB25-F0A8-ACD2-3F35-86C2138FAA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6" t="13045" b="13045"/>
          <a:stretch/>
        </p:blipFill>
        <p:spPr>
          <a:xfrm>
            <a:off x="5726307" y="1442687"/>
            <a:ext cx="3616364" cy="22739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4E2978-E301-ED43-CFB6-B99B1BEA2CDB}"/>
              </a:ext>
            </a:extLst>
          </p:cNvPr>
          <p:cNvSpPr txBox="1"/>
          <p:nvPr/>
        </p:nvSpPr>
        <p:spPr>
          <a:xfrm>
            <a:off x="9479012" y="1302367"/>
            <a:ext cx="271298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Markforged Mark Two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Carbon Fiber, Glass Fiber, Kevlar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Build Volume: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320 x 132 x 154 mm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821621-2413-6AB1-D796-2A5F4B439D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39" t="28642" r="28272" b="30617"/>
          <a:stretch/>
        </p:blipFill>
        <p:spPr>
          <a:xfrm>
            <a:off x="5726307" y="3856912"/>
            <a:ext cx="2227868" cy="2131004"/>
          </a:xfrm>
          <a:prstGeom prst="rect">
            <a:avLst/>
          </a:prstGeom>
        </p:spPr>
      </p:pic>
      <p:pic>
        <p:nvPicPr>
          <p:cNvPr id="8" name="Picture 7" descr="A picture containing text, indoor, kitchen appliance, trash&#10;&#10;Description automatically generated">
            <a:extLst>
              <a:ext uri="{FF2B5EF4-FFF2-40B4-BE49-F238E27FC236}">
                <a16:creationId xmlns:a16="http://schemas.microsoft.com/office/drawing/2014/main" id="{065347AD-DD9B-F190-6846-4B2F75CC33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14" y="1442687"/>
            <a:ext cx="3580092" cy="4773455"/>
          </a:xfrm>
          <a:prstGeom prst="rect">
            <a:avLst/>
          </a:prstGeom>
        </p:spPr>
      </p:pic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0DF8E59B-A9B4-3888-A890-575F04272A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2" t="5650" r="31862" b="9028"/>
          <a:stretch/>
        </p:blipFill>
        <p:spPr bwMode="auto">
          <a:xfrm rot="5400000">
            <a:off x="9292748" y="3107362"/>
            <a:ext cx="1422848" cy="36301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16299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>
            <a:spLocks noGrp="1"/>
          </p:cNvSpPr>
          <p:nvPr>
            <p:ph type="title"/>
          </p:nvPr>
        </p:nvSpPr>
        <p:spPr>
          <a:xfrm>
            <a:off x="1481817" y="33313"/>
            <a:ext cx="9228365" cy="117497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b="0" i="1" dirty="0">
                <a:solidFill>
                  <a:schemeClr val="tx1"/>
                </a:solidFill>
                <a:latin typeface="+mj-lt"/>
                <a:cs typeface="+mj-cs"/>
              </a:rPr>
              <a:t>Coming Soon:</a:t>
            </a:r>
            <a:br>
              <a:rPr lang="en-US" sz="4400" b="0" dirty="0">
                <a:solidFill>
                  <a:schemeClr val="tx1"/>
                </a:solidFill>
                <a:latin typeface="+mj-lt"/>
                <a:cs typeface="+mj-cs"/>
              </a:rPr>
            </a:br>
            <a:r>
              <a:rPr lang="en-US" sz="4400" b="0" dirty="0">
                <a:solidFill>
                  <a:schemeClr val="tx1"/>
                </a:solidFill>
                <a:latin typeface="+mj-lt"/>
                <a:cs typeface="+mj-cs"/>
              </a:rPr>
              <a:t>Liquid Metal Droplet Printing</a:t>
            </a:r>
          </a:p>
        </p:txBody>
      </p:sp>
      <p:pic>
        <p:nvPicPr>
          <p:cNvPr id="2" name="Picture 2" descr="ElemX">
            <a:extLst>
              <a:ext uri="{FF2B5EF4-FFF2-40B4-BE49-F238E27FC236}">
                <a16:creationId xmlns:a16="http://schemas.microsoft.com/office/drawing/2014/main" id="{918483C7-748F-A437-473B-014B851EF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92" y="1399966"/>
            <a:ext cx="4204115" cy="3743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C14AD4-2111-8581-27D2-F9DACA782695}"/>
              </a:ext>
            </a:extLst>
          </p:cNvPr>
          <p:cNvSpPr txBox="1"/>
          <p:nvPr/>
        </p:nvSpPr>
        <p:spPr>
          <a:xfrm>
            <a:off x="4779733" y="2231879"/>
            <a:ext cx="3682693" cy="1938992"/>
          </a:xfrm>
          <a:prstGeom prst="rect">
            <a:avLst/>
          </a:prstGeom>
          <a:noFill/>
        </p:spPr>
        <p:txBody>
          <a:bodyPr wrap="square" numCol="1" spcCol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 Volume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12in x 12in x 4.7 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300mm x 300mm x 120mm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Maximum Build Rate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0.5 pounds/hour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A9C9B7-FE01-A2E2-102D-3D200CA9AFD4}"/>
              </a:ext>
            </a:extLst>
          </p:cNvPr>
          <p:cNvSpPr txBox="1"/>
          <p:nvPr/>
        </p:nvSpPr>
        <p:spPr>
          <a:xfrm>
            <a:off x="5301077" y="1230368"/>
            <a:ext cx="5947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Additec ElemX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69FD9A-FDBE-AB19-918A-A9A4E3B0E8E4}"/>
              </a:ext>
            </a:extLst>
          </p:cNvPr>
          <p:cNvSpPr txBox="1"/>
          <p:nvPr/>
        </p:nvSpPr>
        <p:spPr>
          <a:xfrm>
            <a:off x="8649011" y="2185713"/>
            <a:ext cx="3180760" cy="2031325"/>
          </a:xfrm>
          <a:prstGeom prst="rect">
            <a:avLst/>
          </a:prstGeom>
          <a:noFill/>
        </p:spPr>
        <p:txBody>
          <a:bodyPr wrap="square" numCol="1" spcCol="0" rtlCol="0">
            <a:spAutoFit/>
          </a:bodyPr>
          <a:lstStyle>
            <a:defPPr>
              <a:defRPr lang="en-US"/>
            </a:defPPr>
            <a:lvl1pPr algn="ctr">
              <a:defRPr sz="4800"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Minimum Layer Thickness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0.24 mm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Feedstocks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1.6mm wire diameter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F17F509-6BA0-2A02-83DD-C0A1757599EE}"/>
              </a:ext>
            </a:extLst>
          </p:cNvPr>
          <p:cNvGraphicFramePr/>
          <p:nvPr/>
        </p:nvGraphicFramePr>
        <p:xfrm>
          <a:off x="1892191" y="4217038"/>
          <a:ext cx="10141092" cy="24777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14030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1D658-176E-0988-2F7F-F116FD472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0" i="1" dirty="0">
                <a:solidFill>
                  <a:schemeClr val="tx1"/>
                </a:solidFill>
                <a:latin typeface="+mj-lt"/>
                <a:cs typeface="+mj-cs"/>
              </a:rPr>
              <a:t>Coming Soon:</a:t>
            </a:r>
            <a:br>
              <a:rPr lang="en-US" sz="4400" b="0" dirty="0">
                <a:solidFill>
                  <a:schemeClr val="tx1"/>
                </a:solidFill>
                <a:latin typeface="+mj-lt"/>
                <a:cs typeface="+mj-cs"/>
              </a:rPr>
            </a:br>
            <a:r>
              <a:rPr lang="en-US" sz="4400" b="0" dirty="0">
                <a:solidFill>
                  <a:schemeClr val="tx1"/>
                </a:solidFill>
                <a:latin typeface="+mj-lt"/>
                <a:cs typeface="+mj-cs"/>
              </a:rPr>
              <a:t>Ceramic Printing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283AE2-5BD1-32EB-5AC4-6BC2F125E8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7" t="9501" r="2135" b="7936"/>
          <a:stretch/>
        </p:blipFill>
        <p:spPr>
          <a:xfrm>
            <a:off x="3984683" y="1459879"/>
            <a:ext cx="4657080" cy="51603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28AC07-F461-37BB-B6FD-540A9A384EAA}"/>
              </a:ext>
            </a:extLst>
          </p:cNvPr>
          <p:cNvSpPr txBox="1"/>
          <p:nvPr/>
        </p:nvSpPr>
        <p:spPr>
          <a:xfrm>
            <a:off x="454508" y="5273313"/>
            <a:ext cx="3096158" cy="147732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Build Volume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320mm x 320mm x 200mm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Layer Thickness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0.025 – 0.125 mm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7E125C-C4A5-264C-ECE0-C528603FA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500" y="1294779"/>
            <a:ext cx="3530175" cy="39785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AA1099-6537-77A6-798E-56A867CC493F}"/>
              </a:ext>
            </a:extLst>
          </p:cNvPr>
          <p:cNvSpPr txBox="1"/>
          <p:nvPr/>
        </p:nvSpPr>
        <p:spPr>
          <a:xfrm>
            <a:off x="8788400" y="1631685"/>
            <a:ext cx="3261360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Material Catalog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Silicore DS/DX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Aluminum Nitride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Silicon Nitride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Silicore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Alumina Toughened Zirconia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Cordierite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Zirconia 8Y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Tricalcium Phosphate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Fused Silica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Zirconia 3Y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Hydroxyapatite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Alumina</a:t>
            </a:r>
          </a:p>
        </p:txBody>
      </p:sp>
    </p:spTree>
    <p:extLst>
      <p:ext uri="{BB962C8B-B14F-4D97-AF65-F5344CB8AC3E}">
        <p14:creationId xmlns:p14="http://schemas.microsoft.com/office/powerpoint/2010/main" val="2351129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8C9E06-E24E-2618-DD7B-A84DB3C7A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Additive Manufacturing Applications: Large Scale 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2D42D-ACBE-8819-A97A-17ED0157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51D6-679C-4BE5-B887-81B1D14A28A4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2" descr="H:\Canned Pitches\New pics\IMG_0141.JPG">
            <a:extLst>
              <a:ext uri="{FF2B5EF4-FFF2-40B4-BE49-F238E27FC236}">
                <a16:creationId xmlns:a16="http://schemas.microsoft.com/office/drawing/2014/main" id="{697FE1ED-579F-B3EA-3719-15F69C5ABD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2" t="17485" r="9731"/>
          <a:stretch/>
        </p:blipFill>
        <p:spPr bwMode="auto">
          <a:xfrm>
            <a:off x="507183" y="4402933"/>
            <a:ext cx="1882764" cy="133749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8F4993-41D4-536D-6B80-0492043A9A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6" y="1234905"/>
            <a:ext cx="2397443" cy="173907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Picture 2" descr="http://metalworkingnews.info/wp-content/uploads/2014/05/Int-News-LASERTEC-65-AM-2.jpg">
            <a:extLst>
              <a:ext uri="{FF2B5EF4-FFF2-40B4-BE49-F238E27FC236}">
                <a16:creationId xmlns:a16="http://schemas.microsoft.com/office/drawing/2014/main" id="{C3CE6AA5-61F8-44BD-4694-14B7FC7D0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2" t="41414" b="2553"/>
          <a:stretch/>
        </p:blipFill>
        <p:spPr bwMode="auto">
          <a:xfrm>
            <a:off x="2543529" y="1244218"/>
            <a:ext cx="1870534" cy="173258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84DD054-F91B-8E9D-E227-FCD3AF0D3B4C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40"/>
          <a:stretch/>
        </p:blipFill>
        <p:spPr bwMode="auto">
          <a:xfrm>
            <a:off x="219546" y="2984872"/>
            <a:ext cx="3259250" cy="1355728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11" name="Picture 3" descr="H:\Canned Pitches\New pics\IMG_0143.JPG">
            <a:extLst>
              <a:ext uri="{FF2B5EF4-FFF2-40B4-BE49-F238E27FC236}">
                <a16:creationId xmlns:a16="http://schemas.microsoft.com/office/drawing/2014/main" id="{6761C018-CEFB-7DC7-DC63-EBB9EF0715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6" b="33457"/>
          <a:stretch/>
        </p:blipFill>
        <p:spPr bwMode="auto">
          <a:xfrm>
            <a:off x="372172" y="5792562"/>
            <a:ext cx="2109925" cy="47061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B2CA49-B76C-2E7A-B1B5-4AC0554DCAD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9926" r="85435"/>
          <a:stretch/>
        </p:blipFill>
        <p:spPr>
          <a:xfrm>
            <a:off x="5671274" y="2061586"/>
            <a:ext cx="1062260" cy="61790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7B2F14B-3029-E991-5A00-634E1C3881A1}"/>
              </a:ext>
            </a:extLst>
          </p:cNvPr>
          <p:cNvSpPr txBox="1"/>
          <p:nvPr/>
        </p:nvSpPr>
        <p:spPr>
          <a:xfrm>
            <a:off x="5270720" y="1638816"/>
            <a:ext cx="27178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Current AM Build Boxes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EAD5927-2CC0-076A-6205-F36C15FBEA5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097" r="63973"/>
          <a:stretch/>
        </p:blipFill>
        <p:spPr>
          <a:xfrm>
            <a:off x="5082099" y="3679183"/>
            <a:ext cx="916890" cy="17646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E3FEFE6-8A2B-B2CE-5DFE-33927647F0C2}"/>
              </a:ext>
            </a:extLst>
          </p:cNvPr>
          <p:cNvSpPr txBox="1"/>
          <p:nvPr/>
        </p:nvSpPr>
        <p:spPr>
          <a:xfrm>
            <a:off x="4410697" y="3034527"/>
            <a:ext cx="4697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52C7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To a Needed Future State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254F34-2E03-D08F-8465-AF97FAA39CDD}"/>
              </a:ext>
            </a:extLst>
          </p:cNvPr>
          <p:cNvSpPr txBox="1"/>
          <p:nvPr/>
        </p:nvSpPr>
        <p:spPr>
          <a:xfrm>
            <a:off x="5028986" y="5421863"/>
            <a:ext cx="10711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90” Diameter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D5414C0-CA29-1020-4A41-2088E034324C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26" r="1803" b="2962"/>
          <a:stretch/>
        </p:blipFill>
        <p:spPr bwMode="auto">
          <a:xfrm>
            <a:off x="7237683" y="1953331"/>
            <a:ext cx="756634" cy="6040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50FFD0-F3E1-76F6-ED6E-D2222B63BC9E}"/>
              </a:ext>
            </a:extLst>
          </p:cNvPr>
          <p:cNvSpPr txBox="1"/>
          <p:nvPr/>
        </p:nvSpPr>
        <p:spPr>
          <a:xfrm>
            <a:off x="6855292" y="2579993"/>
            <a:ext cx="17157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Manifold in Build Box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BF6A201-1316-D071-FDB7-FF4C57AEF418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2" t="3593" r="4203" b="4293"/>
          <a:stretch/>
        </p:blipFill>
        <p:spPr bwMode="auto">
          <a:xfrm>
            <a:off x="6561685" y="3702545"/>
            <a:ext cx="1797754" cy="16591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9E51986-A3C0-5DBB-F3BA-68FC25C8AA63}"/>
              </a:ext>
            </a:extLst>
          </p:cNvPr>
          <p:cNvSpPr txBox="1"/>
          <p:nvPr/>
        </p:nvSpPr>
        <p:spPr>
          <a:xfrm>
            <a:off x="6526535" y="5331486"/>
            <a:ext cx="1922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Manifold Large Platform Build Box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3D2909-B8A8-126F-F91F-832A31A1C21A}"/>
              </a:ext>
            </a:extLst>
          </p:cNvPr>
          <p:cNvSpPr txBox="1"/>
          <p:nvPr/>
        </p:nvSpPr>
        <p:spPr>
          <a:xfrm>
            <a:off x="5285261" y="2579993"/>
            <a:ext cx="848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10x10x10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1E1294-FD10-D66F-08A0-03BA2354D7DA}"/>
              </a:ext>
            </a:extLst>
          </p:cNvPr>
          <p:cNvSpPr txBox="1"/>
          <p:nvPr/>
        </p:nvSpPr>
        <p:spPr>
          <a:xfrm>
            <a:off x="6033273" y="2591058"/>
            <a:ext cx="845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16x24x19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751021-8177-4090-605B-67D16F931E7F}"/>
              </a:ext>
            </a:extLst>
          </p:cNvPr>
          <p:cNvSpPr txBox="1"/>
          <p:nvPr/>
        </p:nvSpPr>
        <p:spPr>
          <a:xfrm>
            <a:off x="9361098" y="1349234"/>
            <a:ext cx="25912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52C7F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In House capability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968C7E6-BA46-67B6-7502-E92C146FC19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352" r="11796"/>
          <a:stretch/>
        </p:blipFill>
        <p:spPr>
          <a:xfrm>
            <a:off x="10777198" y="2037553"/>
            <a:ext cx="1240737" cy="210341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A006339-36BB-5D8A-2EC9-1F2BE664EC1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9554" r="9859"/>
          <a:stretch/>
        </p:blipFill>
        <p:spPr>
          <a:xfrm>
            <a:off x="9292749" y="2119389"/>
            <a:ext cx="1531208" cy="153924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5316ED3-3B72-C278-65AC-F2B772A76F59}"/>
              </a:ext>
            </a:extLst>
          </p:cNvPr>
          <p:cNvSpPr txBox="1"/>
          <p:nvPr/>
        </p:nvSpPr>
        <p:spPr>
          <a:xfrm>
            <a:off x="9103800" y="3679307"/>
            <a:ext cx="1919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DED Build Box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X 8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X 10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8267CB-F05C-50B6-52A1-C88D3FF8EE72}"/>
              </a:ext>
            </a:extLst>
          </p:cNvPr>
          <p:cNvSpPr txBox="1"/>
          <p:nvPr/>
        </p:nvSpPr>
        <p:spPr>
          <a:xfrm>
            <a:off x="9785239" y="5504688"/>
            <a:ext cx="1919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LPBF Build Box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800 x 400 x 500 mm3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18825629-1164-99CA-1DB1-DC75C7E858B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547" y="4202082"/>
            <a:ext cx="2137301" cy="132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3967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CC095B2-9F33-6724-1CF7-E0573CA55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Propulsion Applications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98280-E1E9-6110-ABE2-F3A70476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51D6-679C-4BE5-B887-81B1D14A28A4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620049-16EA-4E18-FDF6-91094EEF631F}"/>
              </a:ext>
            </a:extLst>
          </p:cNvPr>
          <p:cNvSpPr txBox="1"/>
          <p:nvPr/>
        </p:nvSpPr>
        <p:spPr>
          <a:xfrm>
            <a:off x="11193377" y="13048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8BB00A-9672-D5B8-7043-D28B64F20792}"/>
              </a:ext>
            </a:extLst>
          </p:cNvPr>
          <p:cNvGrpSpPr/>
          <p:nvPr/>
        </p:nvGrpSpPr>
        <p:grpSpPr>
          <a:xfrm>
            <a:off x="8559854" y="1297955"/>
            <a:ext cx="3544444" cy="4820685"/>
            <a:chOff x="8538974" y="1407716"/>
            <a:chExt cx="3544444" cy="482068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9CC247C-27FF-8613-3A97-2EBAAA123264}"/>
                </a:ext>
              </a:extLst>
            </p:cNvPr>
            <p:cNvSpPr txBox="1"/>
            <p:nvPr/>
          </p:nvSpPr>
          <p:spPr>
            <a:xfrm>
              <a:off x="8538974" y="4618211"/>
              <a:ext cx="351605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RS25 Prime Contractor, Aerojet Rocketdyne, technician exhibits the RS-25 pogo accumulator (top and middle), which was subsequently hot-fire tested (bottom)</a:t>
              </a:r>
            </a:p>
            <a:p>
              <a:pPr marL="285750" marR="0" lvl="0" indent="-28575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Over 100 Weld Eliminated</a:t>
              </a:r>
            </a:p>
            <a:p>
              <a:pPr marL="285750" marR="0" lvl="0" indent="-28575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Nearly 35% Cost Reduction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C6A96AB-3D3B-7CB0-DF6C-0CEA27DDAE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661" r="8250"/>
            <a:stretch/>
          </p:blipFill>
          <p:spPr>
            <a:xfrm>
              <a:off x="10297003" y="1407716"/>
              <a:ext cx="1531474" cy="125774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4042395-87AA-50C1-C316-695812F735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345" r="8397"/>
            <a:stretch/>
          </p:blipFill>
          <p:spPr>
            <a:xfrm>
              <a:off x="8538974" y="1407716"/>
              <a:ext cx="1650886" cy="126344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DCE29E6-7C98-1FB4-B163-15B1BEA36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50250" y="2844122"/>
              <a:ext cx="2421565" cy="1608071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9886661-29E7-1D7D-9905-20C601FEBB57}"/>
                </a:ext>
              </a:extLst>
            </p:cNvPr>
            <p:cNvSpPr/>
            <p:nvPr/>
          </p:nvSpPr>
          <p:spPr>
            <a:xfrm>
              <a:off x="8644740" y="5812903"/>
              <a:ext cx="3438678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5"/>
                </a:rPr>
                <a:t>https://www.nasa.gov/exploration/systems/sls/nasa-tests-3-d-printed-rocket-part-to-reduce-future-sls-engine-costs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6E9436D-841E-F851-5118-BB39A2727114}"/>
              </a:ext>
            </a:extLst>
          </p:cNvPr>
          <p:cNvGrpSpPr/>
          <p:nvPr/>
        </p:nvGrpSpPr>
        <p:grpSpPr>
          <a:xfrm>
            <a:off x="3982435" y="1232536"/>
            <a:ext cx="4378837" cy="5260339"/>
            <a:chOff x="223899" y="1334114"/>
            <a:chExt cx="4378837" cy="5260339"/>
          </a:xfrm>
        </p:grpSpPr>
        <p:sp>
          <p:nvSpPr>
            <p:cNvPr id="13" name="Content Placeholder 1">
              <a:extLst>
                <a:ext uri="{FF2B5EF4-FFF2-40B4-BE49-F238E27FC236}">
                  <a16:creationId xmlns:a16="http://schemas.microsoft.com/office/drawing/2014/main" id="{ADCE5645-D94A-1C56-49A7-4A98D4A36B6A}"/>
                </a:ext>
              </a:extLst>
            </p:cNvPr>
            <p:cNvSpPr txBox="1">
              <a:spLocks/>
            </p:cNvSpPr>
            <p:nvPr/>
          </p:nvSpPr>
          <p:spPr>
            <a:xfrm>
              <a:off x="223899" y="1334114"/>
              <a:ext cx="4378837" cy="526033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400050" indent="-28575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804863" marR="0" indent="-28575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Calibri" panose="020F0502020204030204" pitchFamily="34" charset="0"/>
                <a:buChar char="−"/>
                <a:tabLst/>
                <a:defRPr lang="en-US" sz="240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Calibri" panose="020F0502020204030204" pitchFamily="34" charset="0"/>
                <a:buChar char="◦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430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NASA MSFC rocket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injectors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made by AM resulting in a 70% reduction in cost.</a:t>
              </a:r>
            </a:p>
            <a:p>
              <a:pPr marL="400050" marR="0" lvl="0" indent="-28575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Using traditional manufacturing methods: 1 Year, 163 parts</a:t>
              </a:r>
            </a:p>
            <a:p>
              <a:pPr marL="400050" marR="0" lvl="0" indent="-28575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With AM, 4 months. only 2 parts </a:t>
              </a:r>
            </a:p>
            <a:p>
              <a:pPr marL="400050" marR="0" lvl="0" indent="-28575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B576C2-407A-A364-7F65-30BBC9C11605}"/>
                </a:ext>
              </a:extLst>
            </p:cNvPr>
            <p:cNvSpPr/>
            <p:nvPr/>
          </p:nvSpPr>
          <p:spPr>
            <a:xfrm>
              <a:off x="586113" y="5378700"/>
              <a:ext cx="3929273" cy="577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6"/>
                </a:rPr>
                <a:t>https://www.nasa.gov/press/2014/august/sparks-fly-as-nasa-pushes-the-limits-of-3-d-printing-technology/</a:t>
              </a: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/>
                </a:rPr>
                <a:t>https://arc.aiaa.org/doi/abs/10.2514/6.2018-4625</a:t>
              </a:r>
              <a:r>
                <a:rPr kumimoji="0" 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  <p:pic>
          <p:nvPicPr>
            <p:cNvPr id="15" name="Picture 2" descr="D:\jbt\_SpecialProjects\MC-2\Pics\Combustion Devices\28Element\photo.JPG">
              <a:extLst>
                <a:ext uri="{FF2B5EF4-FFF2-40B4-BE49-F238E27FC236}">
                  <a16:creationId xmlns:a16="http://schemas.microsoft.com/office/drawing/2014/main" id="{41BE8996-B66A-F926-BACA-13DB5091D07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8615" y="2961839"/>
              <a:ext cx="1694234" cy="1599688"/>
            </a:xfrm>
            <a:prstGeom prst="rect">
              <a:avLst/>
            </a:prstGeom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3">
              <a:extLst>
                <a:ext uri="{FF2B5EF4-FFF2-40B4-BE49-F238E27FC236}">
                  <a16:creationId xmlns:a16="http://schemas.microsoft.com/office/drawing/2014/main" id="{1C4D2958-CF9B-CC89-5962-0EEF9461FB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7044" y="2956215"/>
              <a:ext cx="1697362" cy="15996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FE3C50-187E-0485-718C-9EA3BD19DE19}"/>
                </a:ext>
              </a:extLst>
            </p:cNvPr>
            <p:cNvSpPr txBox="1"/>
            <p:nvPr/>
          </p:nvSpPr>
          <p:spPr>
            <a:xfrm>
              <a:off x="652346" y="4835909"/>
              <a:ext cx="37968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28-element Inconel</a:t>
              </a:r>
              <a:r>
                <a:rPr kumimoji="0" lang="en-US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®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625 fuel injector built using </a:t>
              </a:r>
            </a:p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an laser powder bed fusion (L-PBF) process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D81FB4-65EE-5CB6-CE66-A58316523A95}"/>
              </a:ext>
            </a:extLst>
          </p:cNvPr>
          <p:cNvGrpSpPr/>
          <p:nvPr/>
        </p:nvGrpSpPr>
        <p:grpSpPr>
          <a:xfrm>
            <a:off x="135533" y="1252744"/>
            <a:ext cx="3620388" cy="4781112"/>
            <a:chOff x="4515386" y="1264446"/>
            <a:chExt cx="3620388" cy="4781112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9EFF05C-D34A-30D3-24C6-C83923D309C5}"/>
                </a:ext>
              </a:extLst>
            </p:cNvPr>
            <p:cNvSpPr/>
            <p:nvPr/>
          </p:nvSpPr>
          <p:spPr>
            <a:xfrm>
              <a:off x="4515386" y="1264446"/>
              <a:ext cx="3589911" cy="255454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/>
            <a:p>
              <a:pPr marL="11430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NASA MSFC has also built channel-cooled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</a:rPr>
                <a:t>combustion chambers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using L-PBF, but that use bi-metallic additive and hybrid techniques.</a:t>
              </a:r>
            </a:p>
            <a:p>
              <a:pPr marL="400050" marR="0" lvl="0" indent="-28575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Multiple Copper, Nickle and Stainless</a:t>
              </a:r>
              <a:r>
                <a:rPr kumimoji="0" lang="en-US" sz="1600" b="0" i="0" u="none" strike="noStrike" kern="1200" cap="none" spc="0" normalizeH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Materials</a:t>
              </a:r>
            </a:p>
            <a:p>
              <a:pPr marL="400050" marR="0" lvl="0" indent="-28575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Designs tested ranged from 200 to 1,400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psia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in multiple propellants, producing 1,000 to 35,000 </a:t>
              </a: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lbf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thrust.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E69D96E-7909-3F1B-4BCB-53C684934C7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534389" y="4878959"/>
              <a:ext cx="3601385" cy="834692"/>
              <a:chOff x="1157949" y="3784456"/>
              <a:chExt cx="5706950" cy="1322690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95E5B9C7-4484-E148-67D7-5BA7EF1130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871056" y="3795474"/>
                <a:ext cx="1397896" cy="1300389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40CBEC96-7DAC-BAD3-762E-29D6B891EB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57949" y="3784456"/>
                <a:ext cx="978931" cy="1305153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67E8FA34-45B0-A08F-22E0-8E6058C7F3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36880" y="3802000"/>
                <a:ext cx="1743037" cy="1305146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BFAFA85D-D377-F6AB-3CF8-CDF438EE76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260090" y="3793281"/>
                <a:ext cx="1604809" cy="1304774"/>
              </a:xfrm>
              <a:prstGeom prst="rect">
                <a:avLst/>
              </a:prstGeom>
            </p:spPr>
          </p:pic>
        </p:grp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FE9F0F8-8AEC-38EC-2AC3-86DFEF9E87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t="435" b="496"/>
            <a:stretch/>
          </p:blipFill>
          <p:spPr>
            <a:xfrm>
              <a:off x="4790839" y="3746201"/>
              <a:ext cx="1029992" cy="110875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F38BA32-3EC3-4BED-6C69-C4788E10D3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b="931"/>
            <a:stretch/>
          </p:blipFill>
          <p:spPr>
            <a:xfrm>
              <a:off x="6462289" y="3753793"/>
              <a:ext cx="1130452" cy="1108751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2912993-E4F1-D399-40E3-C43A8CAF322B}"/>
                </a:ext>
              </a:extLst>
            </p:cNvPr>
            <p:cNvSpPr/>
            <p:nvPr/>
          </p:nvSpPr>
          <p:spPr>
            <a:xfrm>
              <a:off x="4683720" y="5783948"/>
              <a:ext cx="3009884" cy="2616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  <a:hlinkClick r:id="rId7"/>
                </a:rPr>
                <a:t>https://arc.aiaa.org/doi/abs/10.2514/6.2018-4625</a:t>
              </a: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8321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5DD27B-5FB9-AB2D-BF41-86A222B24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51D6-679C-4BE5-B887-81B1D14A28A4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Comb_Dev_Video">
            <a:hlinkClick r:id="" action="ppaction://media"/>
            <a:extLst>
              <a:ext uri="{FF2B5EF4-FFF2-40B4-BE49-F238E27FC236}">
                <a16:creationId xmlns:a16="http://schemas.microsoft.com/office/drawing/2014/main" id="{31E0B76E-1E5C-EC55-A774-99B8C10386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7397" y="330698"/>
            <a:ext cx="9275568" cy="521750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4251C8-C67E-B323-E97D-45FC48E57A45}"/>
              </a:ext>
            </a:extLst>
          </p:cNvPr>
          <p:cNvSpPr/>
          <p:nvPr/>
        </p:nvSpPr>
        <p:spPr bwMode="auto">
          <a:xfrm>
            <a:off x="1074636" y="5831545"/>
            <a:ext cx="10467848" cy="695757"/>
          </a:xfrm>
          <a:prstGeom prst="rect">
            <a:avLst/>
          </a:prstGeom>
          <a:solidFill>
            <a:srgbClr val="002060"/>
          </a:solidFill>
          <a:ln w="12700" cap="flat" cmpd="sng" algn="ctr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0488" tIns="44450" rIns="90488" bIns="4445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bg1"/>
                </a:solidFill>
                <a:latin typeface="Tahoma" pitchFamily="34" charset="0"/>
              </a:rPr>
              <a:t>Examples of Additively Manufactured Rocket Components on Test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84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2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cket taking off from a launchpad&#10;&#10;Description automatically generated with medium confidence">
            <a:extLst>
              <a:ext uri="{FF2B5EF4-FFF2-40B4-BE49-F238E27FC236}">
                <a16:creationId xmlns:a16="http://schemas.microsoft.com/office/drawing/2014/main" id="{04F76BDB-D75C-156F-9E15-5CBDE89D7C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38023" y="0"/>
            <a:ext cx="10653977" cy="6858000"/>
          </a:xfrm>
          <a:prstGeom prst="rect">
            <a:avLst/>
          </a:prstGeom>
        </p:spPr>
      </p:pic>
      <p:pic>
        <p:nvPicPr>
          <p:cNvPr id="3" name="Picture 2" descr="A picture containing outdoor, arch&#10;&#10;Description automatically generated">
            <a:extLst>
              <a:ext uri="{FF2B5EF4-FFF2-40B4-BE49-F238E27FC236}">
                <a16:creationId xmlns:a16="http://schemas.microsoft.com/office/drawing/2014/main" id="{8FDA718E-F490-3AB0-3328-2B16B88146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320785" y="-985140"/>
            <a:ext cx="8617789" cy="861778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D63FEBF5-94FB-AA10-9812-BB3C53A56550}"/>
              </a:ext>
            </a:extLst>
          </p:cNvPr>
          <p:cNvSpPr/>
          <p:nvPr/>
        </p:nvSpPr>
        <p:spPr>
          <a:xfrm>
            <a:off x="-3361494" y="-986778"/>
            <a:ext cx="8598435" cy="8598435"/>
          </a:xfrm>
          <a:prstGeom prst="ellipse">
            <a:avLst/>
          </a:prstGeom>
          <a:noFill/>
          <a:ln w="127000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A0C1C7-F3B2-1F22-FA15-9EFAA3EFCCDF}"/>
              </a:ext>
            </a:extLst>
          </p:cNvPr>
          <p:cNvSpPr txBox="1"/>
          <p:nvPr/>
        </p:nvSpPr>
        <p:spPr>
          <a:xfrm>
            <a:off x="464597" y="663375"/>
            <a:ext cx="8260303" cy="10475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54082"/>
              </a:lnSpc>
            </a:pPr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did I get here?</a:t>
            </a:r>
            <a:endParaRPr lang="en-US" dirty="0">
              <a:solidFill>
                <a:schemeClr val="bg1"/>
              </a:solidFill>
            </a:endParaRPr>
          </a:p>
          <a:p>
            <a:pPr algn="ctr">
              <a:lnSpc>
                <a:spcPct val="115892"/>
              </a:lnSpc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personal path to NASA MSFC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58D1300-7E4C-B33E-A78D-3499EA9BB8FD}"/>
              </a:ext>
            </a:extLst>
          </p:cNvPr>
          <p:cNvGrpSpPr/>
          <p:nvPr/>
        </p:nvGrpSpPr>
        <p:grpSpPr>
          <a:xfrm>
            <a:off x="4435068" y="4117834"/>
            <a:ext cx="2672002" cy="2648852"/>
            <a:chOff x="-2810529" y="2980204"/>
            <a:chExt cx="2771093" cy="274708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Picture 6" descr="A picture containing dome&#10;&#10;Description automatically generated">
              <a:extLst>
                <a:ext uri="{FF2B5EF4-FFF2-40B4-BE49-F238E27FC236}">
                  <a16:creationId xmlns:a16="http://schemas.microsoft.com/office/drawing/2014/main" id="{0622A420-CFD8-3E96-DDCF-9134CE3FC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810529" y="2985062"/>
              <a:ext cx="2771093" cy="2742227"/>
            </a:xfrm>
            <a:prstGeom prst="rect">
              <a:avLst/>
            </a:prstGeom>
            <a:ln>
              <a:solidFill>
                <a:schemeClr val="tx1">
                  <a:lumMod val="85000"/>
                </a:schemeClr>
              </a:solidFill>
            </a:ln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1FAE0B1-62F6-385E-4919-F1B197C4078E}"/>
                </a:ext>
              </a:extLst>
            </p:cNvPr>
            <p:cNvSpPr/>
            <p:nvPr/>
          </p:nvSpPr>
          <p:spPr>
            <a:xfrm>
              <a:off x="-2762997" y="2980204"/>
              <a:ext cx="2720117" cy="2720116"/>
            </a:xfrm>
            <a:prstGeom prst="ellipse">
              <a:avLst/>
            </a:prstGeom>
            <a:noFill/>
            <a:ln w="76200">
              <a:solidFill>
                <a:schemeClr val="tx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EBBEA8D-A6B5-A785-8085-1FEC18CC267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6868" y="2018761"/>
            <a:ext cx="2676826" cy="2662037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F85D413-BBD4-85C1-E628-CB40E3FD97EC}"/>
              </a:ext>
            </a:extLst>
          </p:cNvPr>
          <p:cNvSpPr/>
          <p:nvPr/>
        </p:nvSpPr>
        <p:spPr>
          <a:xfrm>
            <a:off x="3338471" y="2011456"/>
            <a:ext cx="2622848" cy="2622847"/>
          </a:xfrm>
          <a:prstGeom prst="ellipse">
            <a:avLst/>
          </a:prstGeom>
          <a:noFill/>
          <a:ln w="76200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8573A01C-ED8D-7382-FECE-B5D308E7646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2844" y="4032201"/>
            <a:ext cx="2645845" cy="266968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12D5ECEB-9FA8-14A9-6DC2-2C10C00517EB}"/>
              </a:ext>
            </a:extLst>
          </p:cNvPr>
          <p:cNvSpPr/>
          <p:nvPr/>
        </p:nvSpPr>
        <p:spPr>
          <a:xfrm>
            <a:off x="2328746" y="4034883"/>
            <a:ext cx="2622848" cy="2622847"/>
          </a:xfrm>
          <a:prstGeom prst="ellipse">
            <a:avLst/>
          </a:prstGeom>
          <a:noFill/>
          <a:ln w="76200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7604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8C9E06-E24E-2618-DD7B-A84DB3C7A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Personal Path To Additive Manufacturing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2D42D-ACBE-8819-A97A-17ED01579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C5551D6-679C-4BE5-B887-81B1D14A28A4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D076F4E-00CA-E908-7DCA-AEA9E041B8AD}"/>
              </a:ext>
            </a:extLst>
          </p:cNvPr>
          <p:cNvSpPr/>
          <p:nvPr/>
        </p:nvSpPr>
        <p:spPr>
          <a:xfrm>
            <a:off x="357051" y="3640183"/>
            <a:ext cx="11355978" cy="640080"/>
          </a:xfrm>
          <a:prstGeom prst="right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3C35D1-8AD4-6A25-1458-1842F61147FD}"/>
              </a:ext>
            </a:extLst>
          </p:cNvPr>
          <p:cNvSpPr txBox="1"/>
          <p:nvPr/>
        </p:nvSpPr>
        <p:spPr>
          <a:xfrm>
            <a:off x="215537" y="3217817"/>
            <a:ext cx="1245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2008-2010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2B9BF7-6125-814F-1A21-9F68151EE54C}"/>
              </a:ext>
            </a:extLst>
          </p:cNvPr>
          <p:cNvSpPr txBox="1"/>
          <p:nvPr/>
        </p:nvSpPr>
        <p:spPr>
          <a:xfrm>
            <a:off x="1245020" y="3083671"/>
            <a:ext cx="1245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2011-2014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FB18E2-97A3-CEDD-272B-1D70F8E986C5}"/>
              </a:ext>
            </a:extLst>
          </p:cNvPr>
          <p:cNvSpPr txBox="1"/>
          <p:nvPr/>
        </p:nvSpPr>
        <p:spPr>
          <a:xfrm>
            <a:off x="4229951" y="3185772"/>
            <a:ext cx="124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2017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853E07B-5F24-3CD9-CA6A-994C70DFB5FB}"/>
              </a:ext>
            </a:extLst>
          </p:cNvPr>
          <p:cNvCxnSpPr>
            <a:cxnSpLocks/>
          </p:cNvCxnSpPr>
          <p:nvPr/>
        </p:nvCxnSpPr>
        <p:spPr>
          <a:xfrm>
            <a:off x="4554583" y="3725648"/>
            <a:ext cx="0" cy="916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B42802D-5579-EE1F-D284-A301DD7DEA54}"/>
              </a:ext>
            </a:extLst>
          </p:cNvPr>
          <p:cNvSpPr txBox="1"/>
          <p:nvPr/>
        </p:nvSpPr>
        <p:spPr>
          <a:xfrm>
            <a:off x="3681547" y="4621351"/>
            <a:ext cx="1883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Graduated with BS in ME from University of South Carolina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Undergraduate research with friction stir welding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472E1F-7CEF-5F30-2870-7CDEF9EAC010}"/>
              </a:ext>
            </a:extLst>
          </p:cNvPr>
          <p:cNvSpPr txBox="1"/>
          <p:nvPr/>
        </p:nvSpPr>
        <p:spPr>
          <a:xfrm>
            <a:off x="5733507" y="3288883"/>
            <a:ext cx="124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6C3C68B-4E1E-1D7F-49E0-4510FB11E6A8}"/>
              </a:ext>
            </a:extLst>
          </p:cNvPr>
          <p:cNvCxnSpPr>
            <a:cxnSpLocks/>
          </p:cNvCxnSpPr>
          <p:nvPr/>
        </p:nvCxnSpPr>
        <p:spPr>
          <a:xfrm>
            <a:off x="6088384" y="3725648"/>
            <a:ext cx="0" cy="10669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6A8BF04-58A7-90F4-E277-29E903909D5B}"/>
              </a:ext>
            </a:extLst>
          </p:cNvPr>
          <p:cNvSpPr txBox="1"/>
          <p:nvPr/>
        </p:nvSpPr>
        <p:spPr>
          <a:xfrm>
            <a:off x="5564777" y="5338748"/>
            <a:ext cx="18832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Graduated with MS in ME from University of South Carolina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Thesis completed on friction stir welding as an AM process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8F7B16A-06EE-63C3-C8FD-435223871D59}"/>
              </a:ext>
            </a:extLst>
          </p:cNvPr>
          <p:cNvSpPr txBox="1"/>
          <p:nvPr/>
        </p:nvSpPr>
        <p:spPr>
          <a:xfrm>
            <a:off x="6374676" y="3171650"/>
            <a:ext cx="124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DB9BBE4-3D26-3F8C-CB20-AA7BF1594C68}"/>
              </a:ext>
            </a:extLst>
          </p:cNvPr>
          <p:cNvCxnSpPr>
            <a:cxnSpLocks/>
          </p:cNvCxnSpPr>
          <p:nvPr/>
        </p:nvCxnSpPr>
        <p:spPr>
          <a:xfrm>
            <a:off x="6717575" y="3481475"/>
            <a:ext cx="0" cy="916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70D0AC0-DA53-3740-27D0-40D086BCB3F1}"/>
              </a:ext>
            </a:extLst>
          </p:cNvPr>
          <p:cNvSpPr txBox="1"/>
          <p:nvPr/>
        </p:nvSpPr>
        <p:spPr>
          <a:xfrm>
            <a:off x="6313715" y="4280263"/>
            <a:ext cx="20378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Started at Blue Origin as a friction stir welding engineer to develop and qualify weld joints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A8BE2A-DF93-7A43-6195-186B6F087D6B}"/>
              </a:ext>
            </a:extLst>
          </p:cNvPr>
          <p:cNvSpPr txBox="1"/>
          <p:nvPr/>
        </p:nvSpPr>
        <p:spPr>
          <a:xfrm>
            <a:off x="8110950" y="3244334"/>
            <a:ext cx="124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75BAB9E-D140-9B4E-F82B-3A3804E39BFC}"/>
              </a:ext>
            </a:extLst>
          </p:cNvPr>
          <p:cNvCxnSpPr>
            <a:cxnSpLocks/>
          </p:cNvCxnSpPr>
          <p:nvPr/>
        </p:nvCxnSpPr>
        <p:spPr>
          <a:xfrm>
            <a:off x="8414660" y="3598708"/>
            <a:ext cx="0" cy="916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442D64D-5ED0-C8BE-0EF0-FC332B627D47}"/>
              </a:ext>
            </a:extLst>
          </p:cNvPr>
          <p:cNvSpPr txBox="1"/>
          <p:nvPr/>
        </p:nvSpPr>
        <p:spPr>
          <a:xfrm>
            <a:off x="7965087" y="5255148"/>
            <a:ext cx="13476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Started as a contractor at MSFC for welding team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8463C5-50A0-2A28-CFC0-EBFA08E6CDF5}"/>
              </a:ext>
            </a:extLst>
          </p:cNvPr>
          <p:cNvSpPr txBox="1"/>
          <p:nvPr/>
        </p:nvSpPr>
        <p:spPr>
          <a:xfrm>
            <a:off x="9502138" y="3217817"/>
            <a:ext cx="124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A09340A-1613-FCC8-31A1-85A985CD82CF}"/>
              </a:ext>
            </a:extLst>
          </p:cNvPr>
          <p:cNvCxnSpPr>
            <a:cxnSpLocks/>
          </p:cNvCxnSpPr>
          <p:nvPr/>
        </p:nvCxnSpPr>
        <p:spPr>
          <a:xfrm>
            <a:off x="9805848" y="3572191"/>
            <a:ext cx="0" cy="168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9D09B5F-2EDE-82C5-F125-5CD3B0D5D548}"/>
              </a:ext>
            </a:extLst>
          </p:cNvPr>
          <p:cNvSpPr txBox="1"/>
          <p:nvPr/>
        </p:nvSpPr>
        <p:spPr>
          <a:xfrm>
            <a:off x="9356275" y="5228631"/>
            <a:ext cx="13476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Converted to Civil Servant for EM32 Welding Team—working on AM processes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911753-B17D-BB3C-AED2-F5F702F326E3}"/>
              </a:ext>
            </a:extLst>
          </p:cNvPr>
          <p:cNvSpPr txBox="1"/>
          <p:nvPr/>
        </p:nvSpPr>
        <p:spPr>
          <a:xfrm>
            <a:off x="10892727" y="3155920"/>
            <a:ext cx="124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2024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5C768BB-7072-5D28-9CCA-1DC0AD05A00E}"/>
              </a:ext>
            </a:extLst>
          </p:cNvPr>
          <p:cNvCxnSpPr>
            <a:cxnSpLocks/>
          </p:cNvCxnSpPr>
          <p:nvPr/>
        </p:nvCxnSpPr>
        <p:spPr>
          <a:xfrm>
            <a:off x="11196437" y="3510294"/>
            <a:ext cx="0" cy="16829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D4E1806-32AD-C763-7300-A192984950AC}"/>
              </a:ext>
            </a:extLst>
          </p:cNvPr>
          <p:cNvSpPr txBox="1"/>
          <p:nvPr/>
        </p:nvSpPr>
        <p:spPr>
          <a:xfrm>
            <a:off x="10679976" y="5128566"/>
            <a:ext cx="1347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Joined EM42 AM Team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7E8B45B-166C-1E26-B006-9A107677BC04}"/>
              </a:ext>
            </a:extLst>
          </p:cNvPr>
          <p:cNvSpPr txBox="1"/>
          <p:nvPr/>
        </p:nvSpPr>
        <p:spPr>
          <a:xfrm>
            <a:off x="2730018" y="3185772"/>
            <a:ext cx="1245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2015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09A9A67-1E0C-8EC1-8D44-14C042A4A045}"/>
              </a:ext>
            </a:extLst>
          </p:cNvPr>
          <p:cNvCxnSpPr>
            <a:cxnSpLocks/>
          </p:cNvCxnSpPr>
          <p:nvPr/>
        </p:nvCxnSpPr>
        <p:spPr>
          <a:xfrm>
            <a:off x="3006936" y="3565646"/>
            <a:ext cx="0" cy="916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DC40978-BBBB-3298-B25C-62EA1E5383E4}"/>
              </a:ext>
            </a:extLst>
          </p:cNvPr>
          <p:cNvSpPr txBox="1"/>
          <p:nvPr/>
        </p:nvSpPr>
        <p:spPr>
          <a:xfrm>
            <a:off x="2227220" y="4461349"/>
            <a:ext cx="1789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Started full time at University of South Carolina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6FA01A-B0BD-6A21-F4AC-2DDAFE3BB568}"/>
              </a:ext>
            </a:extLst>
          </p:cNvPr>
          <p:cNvCxnSpPr>
            <a:cxnSpLocks/>
          </p:cNvCxnSpPr>
          <p:nvPr/>
        </p:nvCxnSpPr>
        <p:spPr>
          <a:xfrm>
            <a:off x="1551612" y="3681768"/>
            <a:ext cx="0" cy="916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25C48C3-885F-EBB6-8299-0F8A9CF073C2}"/>
              </a:ext>
            </a:extLst>
          </p:cNvPr>
          <p:cNvSpPr txBox="1"/>
          <p:nvPr/>
        </p:nvSpPr>
        <p:spPr>
          <a:xfrm>
            <a:off x="771896" y="4577471"/>
            <a:ext cx="17899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Welding trade school and then job shop welder/fabricator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Started community college for engineering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BB3948E6-5C7A-A741-C747-C5B6C517B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r="22727"/>
          <a:stretch>
            <a:fillRect/>
          </a:stretch>
        </p:blipFill>
        <p:spPr bwMode="auto">
          <a:xfrm>
            <a:off x="195373" y="1193030"/>
            <a:ext cx="2294972" cy="1775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BEBB07B-A5FA-0B20-5AE7-D491F51067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338" y="1195373"/>
            <a:ext cx="1463557" cy="1765094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5FB649A-82C7-32D2-A310-58A91906BF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583" y="1195733"/>
            <a:ext cx="2363752" cy="1772814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DB02671-7763-1994-4AB0-8C94E0CA2D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826" y="1132584"/>
            <a:ext cx="1842005" cy="184200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5B8A300-1F6E-658F-4498-E7E129665AE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616548" y="1193030"/>
            <a:ext cx="2887475" cy="1921975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2EF6D40A-006F-BCC6-E12C-E40C136338D6}"/>
              </a:ext>
            </a:extLst>
          </p:cNvPr>
          <p:cNvCxnSpPr>
            <a:cxnSpLocks/>
          </p:cNvCxnSpPr>
          <p:nvPr/>
        </p:nvCxnSpPr>
        <p:spPr>
          <a:xfrm>
            <a:off x="519647" y="3822252"/>
            <a:ext cx="0" cy="916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404252A-8590-62C0-AE7C-5098C5F11AA3}"/>
              </a:ext>
            </a:extLst>
          </p:cNvPr>
          <p:cNvSpPr txBox="1"/>
          <p:nvPr/>
        </p:nvSpPr>
        <p:spPr>
          <a:xfrm>
            <a:off x="1482" y="4647288"/>
            <a:ext cx="83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Welding class in high school</a:t>
            </a:r>
          </a:p>
        </p:txBody>
      </p:sp>
    </p:spTree>
    <p:extLst>
      <p:ext uri="{BB962C8B-B14F-4D97-AF65-F5344CB8AC3E}">
        <p14:creationId xmlns:p14="http://schemas.microsoft.com/office/powerpoint/2010/main" val="3864352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CE1319-1032-D814-EFCE-599C1108C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51D6-679C-4BE5-B887-81B1D14A28A4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8C95DE-3F17-ED16-0F0F-759F03A04720}"/>
              </a:ext>
            </a:extLst>
          </p:cNvPr>
          <p:cNvSpPr txBox="1"/>
          <p:nvPr/>
        </p:nvSpPr>
        <p:spPr>
          <a:xfrm>
            <a:off x="0" y="461555"/>
            <a:ext cx="6113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What are some things I do at NASA?</a:t>
            </a: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477264-5A11-39B5-6CFB-7D8AF1FE81F6}"/>
              </a:ext>
            </a:extLst>
          </p:cNvPr>
          <p:cNvSpPr txBox="1"/>
          <p:nvPr/>
        </p:nvSpPr>
        <p:spPr>
          <a:xfrm>
            <a:off x="217714" y="1191621"/>
            <a:ext cx="46503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>
                <a:latin typeface="Arial" panose="020B0604020202020204" pitchFamily="34" charset="0"/>
                <a:cs typeface="Arial" panose="020B0604020202020204" pitchFamily="34" charset="0"/>
              </a:rPr>
              <a:t>Process development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Creating stable, repeatable welding or AM processes, usually trial and error to figure out which key process variables (KPV) or combinations of these will produce the best results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B08673-D578-839E-5FD7-0C1183F806F2}"/>
              </a:ext>
            </a:extLst>
          </p:cNvPr>
          <p:cNvSpPr txBox="1"/>
          <p:nvPr/>
        </p:nvSpPr>
        <p:spPr>
          <a:xfrm>
            <a:off x="1863631" y="3161082"/>
            <a:ext cx="677962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>
                <a:latin typeface="Arial" panose="020B0604020202020204" pitchFamily="34" charset="0"/>
                <a:cs typeface="Arial" panose="020B0604020202020204" pitchFamily="34" charset="0"/>
              </a:rPr>
              <a:t>Project Management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Responsible for schedules, coordination, external support, procurement needs, milestones, and ensuring quality deliverables for a subset of projects usually with respect to process development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083E80-1D89-F3FC-A5C4-C885E2E672AF}"/>
              </a:ext>
            </a:extLst>
          </p:cNvPr>
          <p:cNvSpPr txBox="1"/>
          <p:nvPr/>
        </p:nvSpPr>
        <p:spPr>
          <a:xfrm>
            <a:off x="89621" y="4632708"/>
            <a:ext cx="8383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>
                <a:latin typeface="Arial" panose="020B0604020202020204" pitchFamily="34" charset="0"/>
                <a:cs typeface="Arial" panose="020B0604020202020204" pitchFamily="34" charset="0"/>
              </a:rPr>
              <a:t>Production support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Occasionally called to support welding or AM issues for production hardware for Boeing SLS or other launch providers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80E05B-DB8F-2895-C328-7BA513983781}"/>
              </a:ext>
            </a:extLst>
          </p:cNvPr>
          <p:cNvSpPr txBox="1"/>
          <p:nvPr/>
        </p:nvSpPr>
        <p:spPr>
          <a:xfrm>
            <a:off x="1863631" y="5752107"/>
            <a:ext cx="95533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 dirty="0">
                <a:latin typeface="Arial" panose="020B0604020202020204" pitchFamily="34" charset="0"/>
                <a:cs typeface="Arial" panose="020B0604020202020204" pitchFamily="34" charset="0"/>
              </a:rPr>
              <a:t>Consulting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Occasionally asked to provide welding or AM support internal to MSFC (design, in-space manufacturing,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), other NASA Centers, and industry partners  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78A12E-8136-48D9-B9D1-47EC94C19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415" y="574766"/>
            <a:ext cx="3189871" cy="4253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7C739279-34F5-47BE-8C38-6767AAD30F88" descr="IMG_7103.jpg">
            <a:extLst>
              <a:ext uri="{FF2B5EF4-FFF2-40B4-BE49-F238E27FC236}">
                <a16:creationId xmlns:a16="http://schemas.microsoft.com/office/drawing/2014/main" id="{8C9A3807-18B2-E5E7-A361-4F1D4F156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469" y="560684"/>
            <a:ext cx="3238430" cy="2428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23982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cket taking off from a launchpad&#10;&#10;Description automatically generated with medium confidence">
            <a:extLst>
              <a:ext uri="{FF2B5EF4-FFF2-40B4-BE49-F238E27FC236}">
                <a16:creationId xmlns:a16="http://schemas.microsoft.com/office/drawing/2014/main" id="{42F0F0D8-AE54-1E5D-C7A7-AF5843DD35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2122" y="0"/>
            <a:ext cx="10179878" cy="6858000"/>
          </a:xfrm>
          <a:prstGeom prst="rect">
            <a:avLst/>
          </a:prstGeom>
        </p:spPr>
      </p:pic>
      <p:pic>
        <p:nvPicPr>
          <p:cNvPr id="3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5366EEB0-9DB7-A8D2-D6DD-CC3EB5E64B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56117"/>
            <a:ext cx="4603663" cy="7143394"/>
          </a:xfrm>
          <a:prstGeom prst="rect">
            <a:avLst/>
          </a:prstGeom>
          <a:ln>
            <a:solidFill>
              <a:schemeClr val="tx1">
                <a:lumMod val="75000"/>
              </a:schemeClr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ABF7F8-B17F-CF16-D57D-F7761AD78BF1}"/>
              </a:ext>
            </a:extLst>
          </p:cNvPr>
          <p:cNvSpPr txBox="1"/>
          <p:nvPr/>
        </p:nvSpPr>
        <p:spPr>
          <a:xfrm>
            <a:off x="-44814" y="347635"/>
            <a:ext cx="11879763" cy="139294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8000" b="1" kern="1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AM</a:t>
            </a:r>
            <a:r>
              <a:rPr lang="en-US" sz="8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604020202020204" pitchFamily="34" charset="0"/>
                <a:ea typeface="+mj-ea"/>
                <a:cs typeface="Arial Black" panose="020B0604020202020204" pitchFamily="34" charset="0"/>
              </a:rPr>
              <a:t>-Related Industries: More than just 3D printing</a:t>
            </a:r>
            <a:endParaRPr lang="en-US" sz="8000" b="1" kern="12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604020202020204" pitchFamily="34" charset="0"/>
              <a:ea typeface="+mj-ea"/>
              <a:cs typeface="Arial Black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FD790C6-9646-ED8C-AABC-565663B95F18}"/>
              </a:ext>
            </a:extLst>
          </p:cNvPr>
          <p:cNvGrpSpPr/>
          <p:nvPr/>
        </p:nvGrpSpPr>
        <p:grpSpPr>
          <a:xfrm>
            <a:off x="4321309" y="1593214"/>
            <a:ext cx="2938998" cy="2949517"/>
            <a:chOff x="2498277" y="2044236"/>
            <a:chExt cx="4540339" cy="455658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49D4528-B0A9-A24E-4D18-3A3B5E246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98277" y="2044236"/>
              <a:ext cx="4540339" cy="455658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A251843F-0843-9D38-B182-23E8C9C88825}"/>
                </a:ext>
              </a:extLst>
            </p:cNvPr>
            <p:cNvSpPr/>
            <p:nvPr/>
          </p:nvSpPr>
          <p:spPr>
            <a:xfrm>
              <a:off x="2559289" y="2086405"/>
              <a:ext cx="4415436" cy="4415436"/>
            </a:xfrm>
            <a:prstGeom prst="ellipse">
              <a:avLst/>
            </a:prstGeom>
            <a:noFill/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92A3E28-33B6-7035-D127-AB96341DCBDF}"/>
              </a:ext>
            </a:extLst>
          </p:cNvPr>
          <p:cNvGrpSpPr/>
          <p:nvPr/>
        </p:nvGrpSpPr>
        <p:grpSpPr>
          <a:xfrm>
            <a:off x="1729115" y="2480049"/>
            <a:ext cx="2984613" cy="2969068"/>
            <a:chOff x="2411040" y="2300092"/>
            <a:chExt cx="2984613" cy="2969068"/>
          </a:xfrm>
        </p:grpSpPr>
        <p:pic>
          <p:nvPicPr>
            <p:cNvPr id="9" name="Picture 8" descr="A rocket taking off from a launchpad&#10;&#10;Description automatically generated with medium confidence">
              <a:extLst>
                <a:ext uri="{FF2B5EF4-FFF2-40B4-BE49-F238E27FC236}">
                  <a16:creationId xmlns:a16="http://schemas.microsoft.com/office/drawing/2014/main" id="{DA663E7F-6D20-C96E-6A93-2E4AF8F5C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11040" y="2300092"/>
              <a:ext cx="2984613" cy="2969068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184D711-ECF1-81D4-7A46-B11F4E5BD63B}"/>
                </a:ext>
              </a:extLst>
            </p:cNvPr>
            <p:cNvSpPr/>
            <p:nvPr/>
          </p:nvSpPr>
          <p:spPr>
            <a:xfrm>
              <a:off x="2472255" y="2386092"/>
              <a:ext cx="2858147" cy="2858147"/>
            </a:xfrm>
            <a:prstGeom prst="ellipse">
              <a:avLst/>
            </a:prstGeom>
            <a:noFill/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D8EBBC-0BFC-9DCF-7EE6-00CBED94F2C1}"/>
              </a:ext>
            </a:extLst>
          </p:cNvPr>
          <p:cNvGrpSpPr/>
          <p:nvPr/>
        </p:nvGrpSpPr>
        <p:grpSpPr>
          <a:xfrm>
            <a:off x="3800313" y="3837557"/>
            <a:ext cx="2897531" cy="2915417"/>
            <a:chOff x="4559731" y="1193371"/>
            <a:chExt cx="2897531" cy="2915417"/>
          </a:xfrm>
        </p:grpSpPr>
        <p:pic>
          <p:nvPicPr>
            <p:cNvPr id="12" name="Picture 11" descr="A satellite in space&#10;&#10;Description automatically generated with low confidence">
              <a:extLst>
                <a:ext uri="{FF2B5EF4-FFF2-40B4-BE49-F238E27FC236}">
                  <a16:creationId xmlns:a16="http://schemas.microsoft.com/office/drawing/2014/main" id="{9B0516D3-1607-4645-3343-3D7E37463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9731" y="1193371"/>
              <a:ext cx="2897531" cy="2915417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2B9CA47-7922-7082-ACB7-E2DC96BAC33C}"/>
                </a:ext>
              </a:extLst>
            </p:cNvPr>
            <p:cNvSpPr/>
            <p:nvPr/>
          </p:nvSpPr>
          <p:spPr>
            <a:xfrm>
              <a:off x="4572000" y="1227034"/>
              <a:ext cx="2858147" cy="2858147"/>
            </a:xfrm>
            <a:prstGeom prst="ellipse">
              <a:avLst/>
            </a:prstGeom>
            <a:noFill/>
            <a:ln w="762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50650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FB205C-BF26-93CC-E11D-2C6D8C23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5798"/>
            <a:ext cx="10125891" cy="207024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Robots and AM go hand in hand</a:t>
            </a:r>
          </a:p>
          <a:p>
            <a:pPr lvl="1"/>
            <a:r>
              <a:rPr lang="en-US" dirty="0"/>
              <a:t>Robot platforms, positioners, gantry systems are all convenient ways to create toolpaths and motion for AM processes</a:t>
            </a:r>
          </a:p>
          <a:p>
            <a:r>
              <a:rPr lang="en-US" dirty="0"/>
              <a:t>Related technologies for robots include machine learning (ML), artificial intelligence (AI), nondestructive evaluation (NDE) for detection of defects, and material handling</a:t>
            </a:r>
          </a:p>
          <a:p>
            <a:r>
              <a:rPr lang="en-US" dirty="0"/>
              <a:t>Local resource to learn robotics and controls for FREE: </a:t>
            </a:r>
            <a:r>
              <a:rPr lang="en-US" dirty="0">
                <a:hlinkClick r:id="rId2"/>
              </a:rPr>
              <a:t>Home - </a:t>
            </a:r>
            <a:r>
              <a:rPr lang="en-US" dirty="0" err="1">
                <a:hlinkClick r:id="rId2"/>
              </a:rPr>
              <a:t>AlabamaRTP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5BF474-BC67-859F-9374-1CED0381B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Robotics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27305A-87BE-9524-5586-6004B87C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51D6-679C-4BE5-B887-81B1D14A28A4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FBFB81-A197-C84B-F7AD-F26770EA5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265" y="3465012"/>
            <a:ext cx="4115946" cy="3246438"/>
          </a:xfrm>
          <a:prstGeom prst="rect">
            <a:avLst/>
          </a:prstGeom>
        </p:spPr>
      </p:pic>
      <p:pic>
        <p:nvPicPr>
          <p:cNvPr id="2050" name="8EC57393-211C-4CD2-BE92-AD3DC6A1D09F" descr="IMG_3212.JPG">
            <a:extLst>
              <a:ext uri="{FF2B5EF4-FFF2-40B4-BE49-F238E27FC236}">
                <a16:creationId xmlns:a16="http://schemas.microsoft.com/office/drawing/2014/main" id="{F1D162DA-8B1E-175C-D49B-71BBC5CB4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428" y="3465012"/>
            <a:ext cx="2448333" cy="3264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D96C7D-6CFB-8215-AA8C-77473517E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0979" y="3452753"/>
            <a:ext cx="2448333" cy="325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829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FB205C-BF26-93CC-E11D-2C6D8C23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5798"/>
            <a:ext cx="10515600" cy="230320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Design of components and structures can be optimized using machine learning, artificial intelligence, or other complicated methods not conventionally used</a:t>
            </a:r>
          </a:p>
          <a:p>
            <a:r>
              <a:rPr lang="en-US" dirty="0"/>
              <a:t>The goal is to maximize part performance by mathematically modelling and optimizing for factors such as external forces, load conditions, boundary conditions, constraints, and material properties within the design envelope</a:t>
            </a:r>
          </a:p>
          <a:p>
            <a:r>
              <a:rPr lang="en-US" dirty="0"/>
              <a:t>These organic, freeform shapes generated by the computer program are hard to machine from billets with traditional and subtractive manufacturing techniques</a:t>
            </a:r>
          </a:p>
          <a:p>
            <a:pPr lvl="1"/>
            <a:r>
              <a:rPr lang="en-US" dirty="0"/>
              <a:t>AM is a great option to build the extremely complex geometries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5BF474-BC67-859F-9374-1CED0381B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Generative Design and Topology Optimization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27305A-87BE-9524-5586-6004B87C2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51D6-679C-4BE5-B887-81B1D14A28A4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3076" name="Picture 4" descr="Generative design and the radical, skeletal new look of tomorrow">
            <a:extLst>
              <a:ext uri="{FF2B5EF4-FFF2-40B4-BE49-F238E27FC236}">
                <a16:creationId xmlns:a16="http://schemas.microsoft.com/office/drawing/2014/main" id="{48239D9B-A4DE-E808-729D-D0ED1E0A8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276" y="4974985"/>
            <a:ext cx="3267075" cy="183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6ADBFD-FA36-4E72-A999-88BD84F7A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2425" y="3947328"/>
            <a:ext cx="3724275" cy="1554243"/>
          </a:xfrm>
          <a:prstGeom prst="rect">
            <a:avLst/>
          </a:prstGeom>
        </p:spPr>
      </p:pic>
      <p:pic>
        <p:nvPicPr>
          <p:cNvPr id="3078" name="Picture 6" descr="Topology optimization flow">
            <a:extLst>
              <a:ext uri="{FF2B5EF4-FFF2-40B4-BE49-F238E27FC236}">
                <a16:creationId xmlns:a16="http://schemas.microsoft.com/office/drawing/2014/main" id="{C3B50D1A-873B-D03E-7B51-33E06EDD4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898" y="3205662"/>
            <a:ext cx="4050102" cy="303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Techniplas: Combining Additive Manufacturing (AM), Generative Design, and  AI to Explore Lightweighting - Robotics 24/7">
            <a:extLst>
              <a:ext uri="{FF2B5EF4-FFF2-40B4-BE49-F238E27FC236}">
                <a16:creationId xmlns:a16="http://schemas.microsoft.com/office/drawing/2014/main" id="{B85D0042-C9B9-4DA7-1B4E-8428A27F3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9874" y="4983915"/>
            <a:ext cx="27432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938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AFEF5F5-84BA-8280-0EA7-C416818FA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007" y="3731838"/>
            <a:ext cx="6390693" cy="2354966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C685DF-6517-EA87-BF83-C5D664D7C7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Alloy chemistry and composition of many materials can/must be altered for the AM process to optimize the properties and microstructure</a:t>
            </a:r>
          </a:p>
          <a:p>
            <a:pPr lvl="1"/>
            <a:r>
              <a:rPr lang="en-US" dirty="0"/>
              <a:t>Integrated computational materials engineering (ICME) and other physics-based modeling technologies provide ways to calculate and iterate potential new alloys before they’re made in a lab</a:t>
            </a:r>
          </a:p>
          <a:p>
            <a:r>
              <a:rPr lang="en-US" dirty="0"/>
              <a:t>Modeling of the process itself using thermal boundary conditions and material properties is also an increasingly popular field of study</a:t>
            </a:r>
          </a:p>
          <a:p>
            <a:pPr lvl="1"/>
            <a:r>
              <a:rPr lang="en-US" dirty="0"/>
              <a:t>Models of residual stress, thermal gradients and cooling rates,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7D8C5E-36B1-BC19-515F-21B914C0A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 Engineering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069303-C4F7-D5A5-ADB9-1B8C61EDD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551D6-679C-4BE5-B887-81B1D14A28A4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098" name="Picture 2" descr="Additive Manufacturing Module Guide - Thermo-Calc Software">
            <a:extLst>
              <a:ext uri="{FF2B5EF4-FFF2-40B4-BE49-F238E27FC236}">
                <a16:creationId xmlns:a16="http://schemas.microsoft.com/office/drawing/2014/main" id="{C471C759-643D-A0E0-C768-919657835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3572563"/>
            <a:ext cx="2333737" cy="227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9ABCD0-4BCB-D8AB-9177-ED1210750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009" y="3918090"/>
            <a:ext cx="3368991" cy="198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424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1533</TotalTime>
  <Words>1366</Words>
  <Application>Microsoft Office PowerPoint</Application>
  <PresentationFormat>Widescreen</PresentationFormat>
  <Paragraphs>207</Paragraphs>
  <Slides>21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Courier New</vt:lpstr>
      <vt:lpstr>Lucida Grande</vt:lpstr>
      <vt:lpstr>Tahoma</vt:lpstr>
      <vt:lpstr>Wingdings</vt:lpstr>
      <vt:lpstr>Office Theme</vt:lpstr>
      <vt:lpstr>1_Office Theme</vt:lpstr>
      <vt:lpstr>2_Office Theme</vt:lpstr>
      <vt:lpstr>Additive Manufacturing: More Than Just 3D Printing </vt:lpstr>
      <vt:lpstr>What is “Additive Manufacturing”?</vt:lpstr>
      <vt:lpstr>Capabilities &amp; History of MSFC AM Lab</vt:lpstr>
      <vt:lpstr>Laser Powder Bed Fusion Metal Powders</vt:lpstr>
      <vt:lpstr>Directed Energy Deposition Blown Metal Powder</vt:lpstr>
      <vt:lpstr>Cold Metal Transfer</vt:lpstr>
      <vt:lpstr>Stereolithography (SLA)</vt:lpstr>
      <vt:lpstr>Fused Deposition Modeling</vt:lpstr>
      <vt:lpstr>Fused Deposition Modeling</vt:lpstr>
      <vt:lpstr>Coming Soon: Liquid Metal Droplet Printing</vt:lpstr>
      <vt:lpstr>Coming Soon: Ceramic Printing</vt:lpstr>
      <vt:lpstr>Additive Manufacturing Applications: Large Scale AM</vt:lpstr>
      <vt:lpstr>Propulsion Applications</vt:lpstr>
      <vt:lpstr>PowerPoint Presentation</vt:lpstr>
      <vt:lpstr>PowerPoint Presentation</vt:lpstr>
      <vt:lpstr>My Personal Path To Additive Manufacturing</vt:lpstr>
      <vt:lpstr>PowerPoint Presentation</vt:lpstr>
      <vt:lpstr>PowerPoint Presentation</vt:lpstr>
      <vt:lpstr>Robotics</vt:lpstr>
      <vt:lpstr>Generative Design and Topology Optimization</vt:lpstr>
      <vt:lpstr>Material Engineering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Lu, Ilana K. (MSFC-EM42)</dc:creator>
  <cp:lastModifiedBy>Lu, Ilana K. (MSFC-EM42)</cp:lastModifiedBy>
  <cp:revision>2</cp:revision>
  <dcterms:created xsi:type="dcterms:W3CDTF">2024-06-03T15:50:17Z</dcterms:created>
  <dcterms:modified xsi:type="dcterms:W3CDTF">2024-06-25T13:44:36Z</dcterms:modified>
</cp:coreProperties>
</file>