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21945600" cy="32918400"/>
  <p:notesSz cx="7010400" cy="9296400"/>
  <p:defaultTextStyle>
    <a:defPPr>
      <a:defRPr lang="en-US"/>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S PGothic" panose="020B0600070205080204" pitchFamily="34" charset="-128"/>
        <a:cs typeface="+mn-cs"/>
      </a:defRPr>
    </a:lvl1pPr>
    <a:lvl2pPr marL="390525" indent="66675" algn="l" rtl="0" eaLnBrk="0" fontAlgn="base" hangingPunct="0">
      <a:spcBef>
        <a:spcPct val="0"/>
      </a:spcBef>
      <a:spcAft>
        <a:spcPct val="0"/>
      </a:spcAft>
      <a:defRPr sz="2000" kern="1200">
        <a:solidFill>
          <a:schemeClr val="tx1"/>
        </a:solidFill>
        <a:latin typeface="Times New Roman" panose="02020603050405020304" pitchFamily="18" charset="0"/>
        <a:ea typeface="MS PGothic" panose="020B0600070205080204" pitchFamily="34" charset="-128"/>
        <a:cs typeface="+mn-cs"/>
      </a:defRPr>
    </a:lvl2pPr>
    <a:lvl3pPr marL="782638" indent="131763" algn="l" rtl="0" eaLnBrk="0" fontAlgn="base" hangingPunct="0">
      <a:spcBef>
        <a:spcPct val="0"/>
      </a:spcBef>
      <a:spcAft>
        <a:spcPct val="0"/>
      </a:spcAft>
      <a:defRPr sz="2000" kern="1200">
        <a:solidFill>
          <a:schemeClr val="tx1"/>
        </a:solidFill>
        <a:latin typeface="Times New Roman" panose="02020603050405020304" pitchFamily="18" charset="0"/>
        <a:ea typeface="MS PGothic" panose="020B0600070205080204" pitchFamily="34" charset="-128"/>
        <a:cs typeface="+mn-cs"/>
      </a:defRPr>
    </a:lvl3pPr>
    <a:lvl4pPr marL="1174750" indent="196850" algn="l" rtl="0" eaLnBrk="0" fontAlgn="base" hangingPunct="0">
      <a:spcBef>
        <a:spcPct val="0"/>
      </a:spcBef>
      <a:spcAft>
        <a:spcPct val="0"/>
      </a:spcAft>
      <a:defRPr sz="2000" kern="1200">
        <a:solidFill>
          <a:schemeClr val="tx1"/>
        </a:solidFill>
        <a:latin typeface="Times New Roman" panose="02020603050405020304" pitchFamily="18" charset="0"/>
        <a:ea typeface="MS PGothic" panose="020B0600070205080204" pitchFamily="34" charset="-128"/>
        <a:cs typeface="+mn-cs"/>
      </a:defRPr>
    </a:lvl4pPr>
    <a:lvl5pPr marL="1566863" indent="261938" algn="l" rtl="0" eaLnBrk="0" fontAlgn="base" hangingPunct="0">
      <a:spcBef>
        <a:spcPct val="0"/>
      </a:spcBef>
      <a:spcAft>
        <a:spcPct val="0"/>
      </a:spcAft>
      <a:defRPr sz="20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0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0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0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0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882">
          <p15:clr>
            <a:srgbClr val="A4A3A4"/>
          </p15:clr>
        </p15:guide>
        <p15:guide id="2" pos="5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D5E0"/>
    <a:srgbClr val="E8E8E8"/>
    <a:srgbClr val="333399"/>
    <a:srgbClr val="FFFFDD"/>
    <a:srgbClr val="FF0000"/>
    <a:srgbClr val="66FF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snapToGrid="0">
      <p:cViewPr>
        <p:scale>
          <a:sx n="50" d="100"/>
          <a:sy n="50" d="100"/>
        </p:scale>
        <p:origin x="2160" y="-2844"/>
      </p:cViewPr>
      <p:guideLst>
        <p:guide orient="horz" pos="882"/>
        <p:guide pos="5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5EEDA8E-B419-0997-B6CD-1CCFE5B57A3E}"/>
              </a:ext>
            </a:extLst>
          </p:cNvPr>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3148" tIns="46574" rIns="93148" bIns="46574" numCol="1" anchor="t" anchorCtr="0" compatLnSpc="1">
            <a:prstTxWarp prst="textNoShape">
              <a:avLst/>
            </a:prstTxWarp>
          </a:bodyPr>
          <a:lstStyle>
            <a:lvl1pPr defTabSz="931887" eaLnBrk="1" hangingPunct="1">
              <a:defRPr sz="1200">
                <a:latin typeface="Times New Roman" pitchFamily="-111" charset="0"/>
                <a:ea typeface="ＭＳ Ｐゴシック" pitchFamily="-111" charset="-128"/>
                <a:cs typeface="+mn-cs"/>
              </a:defRPr>
            </a:lvl1pPr>
          </a:lstStyle>
          <a:p>
            <a:pPr>
              <a:defRPr/>
            </a:pPr>
            <a:endParaRPr lang="en-US"/>
          </a:p>
        </p:txBody>
      </p:sp>
      <p:sp>
        <p:nvSpPr>
          <p:cNvPr id="4099" name="Rectangle 3">
            <a:extLst>
              <a:ext uri="{FF2B5EF4-FFF2-40B4-BE49-F238E27FC236}">
                <a16:creationId xmlns:a16="http://schemas.microsoft.com/office/drawing/2014/main" id="{B7053AAE-EFD1-F89C-31B4-5AA81A574E58}"/>
              </a:ext>
            </a:extLst>
          </p:cNvPr>
          <p:cNvSpPr>
            <a:spLocks noGrp="1" noChangeArrowheads="1"/>
          </p:cNvSpPr>
          <p:nvPr>
            <p:ph type="dt" sz="quarter" idx="1"/>
          </p:nvPr>
        </p:nvSpPr>
        <p:spPr bwMode="auto">
          <a:xfrm>
            <a:off x="3973513" y="0"/>
            <a:ext cx="3036887" cy="465138"/>
          </a:xfrm>
          <a:prstGeom prst="rect">
            <a:avLst/>
          </a:prstGeom>
          <a:noFill/>
          <a:ln w="9525">
            <a:noFill/>
            <a:miter lim="800000"/>
            <a:headEnd/>
            <a:tailEnd/>
          </a:ln>
          <a:effectLst/>
        </p:spPr>
        <p:txBody>
          <a:bodyPr vert="horz" wrap="square" lIns="93148" tIns="46574" rIns="93148" bIns="46574" numCol="1" anchor="t" anchorCtr="0" compatLnSpc="1">
            <a:prstTxWarp prst="textNoShape">
              <a:avLst/>
            </a:prstTxWarp>
          </a:bodyPr>
          <a:lstStyle>
            <a:lvl1pPr algn="r" defTabSz="931887" eaLnBrk="1" hangingPunct="1">
              <a:defRPr sz="1200">
                <a:latin typeface="Times New Roman" pitchFamily="-111" charset="0"/>
                <a:ea typeface="ＭＳ Ｐゴシック" pitchFamily="-111" charset="-128"/>
                <a:cs typeface="+mn-cs"/>
              </a:defRPr>
            </a:lvl1pPr>
          </a:lstStyle>
          <a:p>
            <a:pPr>
              <a:defRPr/>
            </a:pPr>
            <a:endParaRPr lang="en-US"/>
          </a:p>
        </p:txBody>
      </p:sp>
      <p:sp>
        <p:nvSpPr>
          <p:cNvPr id="4100" name="Rectangle 4">
            <a:extLst>
              <a:ext uri="{FF2B5EF4-FFF2-40B4-BE49-F238E27FC236}">
                <a16:creationId xmlns:a16="http://schemas.microsoft.com/office/drawing/2014/main" id="{EFBAF11D-D72B-EB5A-D38F-E701B2D68248}"/>
              </a:ext>
            </a:extLst>
          </p:cNvPr>
          <p:cNvSpPr>
            <a:spLocks noGrp="1" noChangeArrowheads="1"/>
          </p:cNvSpPr>
          <p:nvPr>
            <p:ph type="ftr" sz="quarter" idx="2"/>
          </p:nvPr>
        </p:nvSpPr>
        <p:spPr bwMode="auto">
          <a:xfrm>
            <a:off x="0" y="8831263"/>
            <a:ext cx="3036888" cy="465137"/>
          </a:xfrm>
          <a:prstGeom prst="rect">
            <a:avLst/>
          </a:prstGeom>
          <a:noFill/>
          <a:ln w="9525">
            <a:noFill/>
            <a:miter lim="800000"/>
            <a:headEnd/>
            <a:tailEnd/>
          </a:ln>
          <a:effectLst/>
        </p:spPr>
        <p:txBody>
          <a:bodyPr vert="horz" wrap="square" lIns="93148" tIns="46574" rIns="93148" bIns="46574" numCol="1" anchor="b" anchorCtr="0" compatLnSpc="1">
            <a:prstTxWarp prst="textNoShape">
              <a:avLst/>
            </a:prstTxWarp>
          </a:bodyPr>
          <a:lstStyle>
            <a:lvl1pPr defTabSz="931887" eaLnBrk="1" hangingPunct="1">
              <a:defRPr sz="1200">
                <a:latin typeface="Times New Roman" pitchFamily="-111" charset="0"/>
                <a:ea typeface="ＭＳ Ｐゴシック" pitchFamily="-111" charset="-128"/>
                <a:cs typeface="+mn-cs"/>
              </a:defRPr>
            </a:lvl1pPr>
          </a:lstStyle>
          <a:p>
            <a:pPr>
              <a:defRPr/>
            </a:pPr>
            <a:endParaRPr lang="en-US"/>
          </a:p>
        </p:txBody>
      </p:sp>
      <p:sp>
        <p:nvSpPr>
          <p:cNvPr id="4101" name="Rectangle 5">
            <a:extLst>
              <a:ext uri="{FF2B5EF4-FFF2-40B4-BE49-F238E27FC236}">
                <a16:creationId xmlns:a16="http://schemas.microsoft.com/office/drawing/2014/main" id="{A546D3A5-F2F5-C7F0-D9FF-2EF187F9708C}"/>
              </a:ext>
            </a:extLst>
          </p:cNvPr>
          <p:cNvSpPr>
            <a:spLocks noGrp="1" noChangeArrowheads="1"/>
          </p:cNvSpPr>
          <p:nvPr>
            <p:ph type="sldNum" sz="quarter" idx="3"/>
          </p:nvPr>
        </p:nvSpPr>
        <p:spPr bwMode="auto">
          <a:xfrm>
            <a:off x="3973513" y="8831263"/>
            <a:ext cx="3036887" cy="465137"/>
          </a:xfrm>
          <a:prstGeom prst="rect">
            <a:avLst/>
          </a:prstGeom>
          <a:noFill/>
          <a:ln w="9525">
            <a:noFill/>
            <a:miter lim="800000"/>
            <a:headEnd/>
            <a:tailEnd/>
          </a:ln>
          <a:effectLst/>
        </p:spPr>
        <p:txBody>
          <a:bodyPr vert="horz" wrap="square" lIns="93148" tIns="46574" rIns="93148" bIns="46574" numCol="1" anchor="b" anchorCtr="0" compatLnSpc="1">
            <a:prstTxWarp prst="textNoShape">
              <a:avLst/>
            </a:prstTxWarp>
          </a:bodyPr>
          <a:lstStyle>
            <a:lvl1pPr algn="r" defTabSz="931863" eaLnBrk="1" hangingPunct="1">
              <a:defRPr sz="1200"/>
            </a:lvl1pPr>
          </a:lstStyle>
          <a:p>
            <a:pPr>
              <a:defRPr/>
            </a:pPr>
            <a:fld id="{96A58173-8B19-4DC3-82F6-807863580C7B}"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DECFE65-273D-92A6-AB17-A4F42D339C23}"/>
              </a:ext>
            </a:extLst>
          </p:cNvPr>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eaLnBrk="1" hangingPunct="1">
              <a:defRPr sz="1200">
                <a:latin typeface="Times New Roman" pitchFamily="-111" charset="0"/>
                <a:ea typeface="ＭＳ Ｐゴシック" pitchFamily="-111" charset="-128"/>
                <a:cs typeface="+mn-cs"/>
              </a:defRPr>
            </a:lvl1pPr>
          </a:lstStyle>
          <a:p>
            <a:pPr>
              <a:defRPr/>
            </a:pPr>
            <a:endParaRPr lang="en-US"/>
          </a:p>
        </p:txBody>
      </p:sp>
      <p:sp>
        <p:nvSpPr>
          <p:cNvPr id="5123" name="Rectangle 3">
            <a:extLst>
              <a:ext uri="{FF2B5EF4-FFF2-40B4-BE49-F238E27FC236}">
                <a16:creationId xmlns:a16="http://schemas.microsoft.com/office/drawing/2014/main" id="{4F820A28-0956-9A9E-E61C-E0D07B4E7A15}"/>
              </a:ext>
            </a:extLst>
          </p:cNvPr>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algn="r" eaLnBrk="1" hangingPunct="1">
              <a:defRPr sz="1200">
                <a:latin typeface="Times New Roman" pitchFamily="-111" charset="0"/>
                <a:ea typeface="ＭＳ Ｐゴシック" pitchFamily="-111" charset="-128"/>
                <a:cs typeface="+mn-cs"/>
              </a:defRPr>
            </a:lvl1pPr>
          </a:lstStyle>
          <a:p>
            <a:pPr>
              <a:defRPr/>
            </a:pPr>
            <a:endParaRPr lang="en-US"/>
          </a:p>
        </p:txBody>
      </p:sp>
      <p:sp>
        <p:nvSpPr>
          <p:cNvPr id="2052" name="Rectangle 4">
            <a:extLst>
              <a:ext uri="{FF2B5EF4-FFF2-40B4-BE49-F238E27FC236}">
                <a16:creationId xmlns:a16="http://schemas.microsoft.com/office/drawing/2014/main" id="{42AF2F01-54D4-8E35-5859-8644F2C832C0}"/>
              </a:ext>
            </a:extLst>
          </p:cNvPr>
          <p:cNvSpPr>
            <a:spLocks noGrp="1" noRot="1" noChangeAspect="1" noChangeArrowheads="1" noTextEdit="1"/>
          </p:cNvSpPr>
          <p:nvPr>
            <p:ph type="sldImg" idx="2"/>
          </p:nvPr>
        </p:nvSpPr>
        <p:spPr bwMode="auto">
          <a:xfrm>
            <a:off x="2343150" y="698500"/>
            <a:ext cx="23241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2DAFFFFF-530C-61D4-D51A-8D7DF182927E}"/>
              </a:ext>
            </a:extLst>
          </p:cNvPr>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B8316137-C780-34BF-8A48-CAAF43149769}"/>
              </a:ext>
            </a:extLst>
          </p:cNvPr>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eaLnBrk="1" hangingPunct="1">
              <a:defRPr sz="1200">
                <a:latin typeface="Times New Roman" pitchFamily="-111" charset="0"/>
                <a:ea typeface="ＭＳ Ｐゴシック" pitchFamily="-111" charset="-128"/>
                <a:cs typeface="+mn-cs"/>
              </a:defRPr>
            </a:lvl1pPr>
          </a:lstStyle>
          <a:p>
            <a:pPr>
              <a:defRPr/>
            </a:pPr>
            <a:endParaRPr lang="en-US"/>
          </a:p>
        </p:txBody>
      </p:sp>
      <p:sp>
        <p:nvSpPr>
          <p:cNvPr id="5127" name="Rectangle 7">
            <a:extLst>
              <a:ext uri="{FF2B5EF4-FFF2-40B4-BE49-F238E27FC236}">
                <a16:creationId xmlns:a16="http://schemas.microsoft.com/office/drawing/2014/main" id="{147A18B3-B51C-7EF9-FAC8-E24109D68343}"/>
              </a:ext>
            </a:extLst>
          </p:cNvPr>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algn="r" eaLnBrk="1" hangingPunct="1">
              <a:defRPr sz="1200"/>
            </a:lvl1pPr>
          </a:lstStyle>
          <a:p>
            <a:pPr>
              <a:defRPr/>
            </a:pPr>
            <a:fld id="{68518FBB-081E-4F52-A4D2-DA2DAE4407B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10" charset="0"/>
        <a:ea typeface="MS PGothic" pitchFamily="34" charset="-128"/>
        <a:cs typeface="ＭＳ Ｐゴシック" pitchFamily="-110" charset="-128"/>
      </a:defRPr>
    </a:lvl1pPr>
    <a:lvl2pPr marL="390525" algn="l" rtl="0" eaLnBrk="0" fontAlgn="base" hangingPunct="0">
      <a:spcBef>
        <a:spcPct val="30000"/>
      </a:spcBef>
      <a:spcAft>
        <a:spcPct val="0"/>
      </a:spcAft>
      <a:defRPr sz="1000" kern="1200">
        <a:solidFill>
          <a:schemeClr val="tx1"/>
        </a:solidFill>
        <a:latin typeface="Times New Roman" pitchFamily="-110" charset="0"/>
        <a:ea typeface="MS PGothic" pitchFamily="34" charset="-128"/>
        <a:cs typeface="+mn-cs"/>
      </a:defRPr>
    </a:lvl2pPr>
    <a:lvl3pPr marL="782638" algn="l" rtl="0" eaLnBrk="0" fontAlgn="base" hangingPunct="0">
      <a:spcBef>
        <a:spcPct val="30000"/>
      </a:spcBef>
      <a:spcAft>
        <a:spcPct val="0"/>
      </a:spcAft>
      <a:defRPr sz="1000" kern="1200">
        <a:solidFill>
          <a:schemeClr val="tx1"/>
        </a:solidFill>
        <a:latin typeface="Times New Roman" pitchFamily="-110" charset="0"/>
        <a:ea typeface="MS PGothic" pitchFamily="34" charset="-128"/>
        <a:cs typeface="+mn-cs"/>
      </a:defRPr>
    </a:lvl3pPr>
    <a:lvl4pPr marL="1174750" algn="l" rtl="0" eaLnBrk="0" fontAlgn="base" hangingPunct="0">
      <a:spcBef>
        <a:spcPct val="30000"/>
      </a:spcBef>
      <a:spcAft>
        <a:spcPct val="0"/>
      </a:spcAft>
      <a:defRPr sz="1000" kern="1200">
        <a:solidFill>
          <a:schemeClr val="tx1"/>
        </a:solidFill>
        <a:latin typeface="Times New Roman" pitchFamily="-110" charset="0"/>
        <a:ea typeface="MS PGothic" pitchFamily="34" charset="-128"/>
        <a:cs typeface="+mn-cs"/>
      </a:defRPr>
    </a:lvl4pPr>
    <a:lvl5pPr marL="1566863" algn="l" rtl="0" eaLnBrk="0" fontAlgn="base" hangingPunct="0">
      <a:spcBef>
        <a:spcPct val="30000"/>
      </a:spcBef>
      <a:spcAft>
        <a:spcPct val="0"/>
      </a:spcAft>
      <a:defRPr sz="1000" kern="1200">
        <a:solidFill>
          <a:schemeClr val="tx1"/>
        </a:solidFill>
        <a:latin typeface="Times New Roman" pitchFamily="-110" charset="0"/>
        <a:ea typeface="MS PGothic" pitchFamily="34" charset="-128"/>
        <a:cs typeface="+mn-cs"/>
      </a:defRPr>
    </a:lvl5pPr>
    <a:lvl6pPr marL="1959331" algn="l" defTabSz="391866" rtl="0" eaLnBrk="1" latinLnBrk="0" hangingPunct="1">
      <a:defRPr sz="1029" kern="1200">
        <a:solidFill>
          <a:schemeClr val="tx1"/>
        </a:solidFill>
        <a:latin typeface="+mn-lt"/>
        <a:ea typeface="+mn-ea"/>
        <a:cs typeface="+mn-cs"/>
      </a:defRPr>
    </a:lvl6pPr>
    <a:lvl7pPr marL="2351197" algn="l" defTabSz="391866" rtl="0" eaLnBrk="1" latinLnBrk="0" hangingPunct="1">
      <a:defRPr sz="1029" kern="1200">
        <a:solidFill>
          <a:schemeClr val="tx1"/>
        </a:solidFill>
        <a:latin typeface="+mn-lt"/>
        <a:ea typeface="+mn-ea"/>
        <a:cs typeface="+mn-cs"/>
      </a:defRPr>
    </a:lvl7pPr>
    <a:lvl8pPr marL="2743063" algn="l" defTabSz="391866" rtl="0" eaLnBrk="1" latinLnBrk="0" hangingPunct="1">
      <a:defRPr sz="1029" kern="1200">
        <a:solidFill>
          <a:schemeClr val="tx1"/>
        </a:solidFill>
        <a:latin typeface="+mn-lt"/>
        <a:ea typeface="+mn-ea"/>
        <a:cs typeface="+mn-cs"/>
      </a:defRPr>
    </a:lvl8pPr>
    <a:lvl9pPr marL="3134929" algn="l" defTabSz="391866" rtl="0" eaLnBrk="1" latinLnBrk="0" hangingPunct="1">
      <a:defRPr sz="10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BC3F0BD1-A66E-7A9F-AAA7-1FA0243E53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defRPr sz="10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defRPr sz="10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defRPr sz="10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defRPr sz="1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defRPr sz="1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defRPr sz="1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defRPr sz="1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defRPr sz="1000">
                <a:solidFill>
                  <a:schemeClr val="tx1"/>
                </a:solidFill>
                <a:latin typeface="Times New Roman" panose="02020603050405020304" pitchFamily="18" charset="0"/>
                <a:ea typeface="MS PGothic" panose="020B0600070205080204" pitchFamily="34" charset="-128"/>
              </a:defRPr>
            </a:lvl9pPr>
          </a:lstStyle>
          <a:p>
            <a:pPr>
              <a:spcBef>
                <a:spcPct val="0"/>
              </a:spcBef>
            </a:pPr>
            <a:fld id="{7BB5D122-FDD3-4A41-BE82-4E2CA1845027}" type="slidenum">
              <a:rPr lang="en-US" altLang="en-US" sz="1200" smtClean="0"/>
              <a:pPr>
                <a:spcBef>
                  <a:spcPct val="0"/>
                </a:spcBef>
              </a:pPr>
              <a:t>1</a:t>
            </a:fld>
            <a:endParaRPr lang="en-US" altLang="en-US" sz="1200"/>
          </a:p>
        </p:txBody>
      </p:sp>
      <p:sp>
        <p:nvSpPr>
          <p:cNvPr id="5123" name="Rectangle 2">
            <a:extLst>
              <a:ext uri="{FF2B5EF4-FFF2-40B4-BE49-F238E27FC236}">
                <a16:creationId xmlns:a16="http://schemas.microsoft.com/office/drawing/2014/main" id="{D7D54B86-0622-C324-4E1D-2972B6D614E9}"/>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F3DA1763-9B1B-29CD-CF14-8DA7405C696D}"/>
              </a:ext>
            </a:extLst>
          </p:cNvPr>
          <p:cNvSpPr>
            <a:spLocks noGrp="1" noChangeArrowheads="1"/>
          </p:cNvSpPr>
          <p:nvPr>
            <p:ph type="body" idx="1"/>
          </p:nvPr>
        </p:nvSpPr>
        <p:spPr>
          <a:ln/>
        </p:spPr>
        <p:txBody>
          <a:bodyPr/>
          <a:lstStyle/>
          <a:p>
            <a:pPr eaLnBrk="1" hangingPunct="1">
              <a:defRPr/>
            </a:pPr>
            <a:endParaRPr lang="en-US" altLang="en-US" sz="1029">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10225564"/>
            <a:ext cx="18653760" cy="7056596"/>
          </a:xfrm>
        </p:spPr>
        <p:txBody>
          <a:bodyPr/>
          <a:lstStyle/>
          <a:p>
            <a:r>
              <a:rPr lang="en-US"/>
              <a:t>Click to edit Master title style</a:t>
            </a:r>
          </a:p>
        </p:txBody>
      </p:sp>
      <p:sp>
        <p:nvSpPr>
          <p:cNvPr id="3" name="Subtitle 2"/>
          <p:cNvSpPr>
            <a:spLocks noGrp="1"/>
          </p:cNvSpPr>
          <p:nvPr>
            <p:ph type="subTitle" idx="1"/>
          </p:nvPr>
        </p:nvSpPr>
        <p:spPr>
          <a:xfrm>
            <a:off x="3291840" y="18653760"/>
            <a:ext cx="15361920" cy="8412480"/>
          </a:xfrm>
        </p:spPr>
        <p:txBody>
          <a:bodyPr/>
          <a:lstStyle>
            <a:lvl1pPr marL="0" indent="0" algn="ctr">
              <a:buNone/>
              <a:defRPr/>
            </a:lvl1pPr>
            <a:lvl2pPr marL="365760" indent="0" algn="ctr">
              <a:buNone/>
              <a:defRPr/>
            </a:lvl2pPr>
            <a:lvl3pPr marL="731520" indent="0" algn="ctr">
              <a:buNone/>
              <a:defRPr/>
            </a:lvl3pPr>
            <a:lvl4pPr marL="1097280" indent="0" algn="ctr">
              <a:buNone/>
              <a:defRPr/>
            </a:lvl4pPr>
            <a:lvl5pPr marL="1463040" indent="0" algn="ctr">
              <a:buNone/>
              <a:defRPr/>
            </a:lvl5pPr>
            <a:lvl6pPr marL="1828800" indent="0" algn="ctr">
              <a:buNone/>
              <a:defRPr/>
            </a:lvl6pPr>
            <a:lvl7pPr marL="2194560" indent="0" algn="ctr">
              <a:buNone/>
              <a:defRPr/>
            </a:lvl7pPr>
            <a:lvl8pPr marL="2560320" indent="0" algn="ctr">
              <a:buNone/>
              <a:defRPr/>
            </a:lvl8pPr>
            <a:lvl9pPr marL="292608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7351D16-701B-D083-2630-3FBB00097AD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E026746-5BA6-7F9E-2805-60435023A3E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9DCEFEE-C51B-5348-825A-434A17923AC1}"/>
              </a:ext>
            </a:extLst>
          </p:cNvPr>
          <p:cNvSpPr>
            <a:spLocks noGrp="1" noChangeArrowheads="1"/>
          </p:cNvSpPr>
          <p:nvPr>
            <p:ph type="sldNum" sz="quarter" idx="12"/>
          </p:nvPr>
        </p:nvSpPr>
        <p:spPr>
          <a:ln/>
        </p:spPr>
        <p:txBody>
          <a:bodyPr/>
          <a:lstStyle>
            <a:lvl1pPr>
              <a:defRPr/>
            </a:lvl1pPr>
          </a:lstStyle>
          <a:p>
            <a:pPr>
              <a:defRPr/>
            </a:pPr>
            <a:fld id="{88A457E5-59F5-48C6-A5B4-E2D3DA93A3B6}" type="slidenum">
              <a:rPr lang="en-US" altLang="en-US"/>
              <a:pPr>
                <a:defRPr/>
              </a:pPr>
              <a:t>‹#›</a:t>
            </a:fld>
            <a:endParaRPr lang="en-US" altLang="en-US"/>
          </a:p>
        </p:txBody>
      </p:sp>
    </p:spTree>
    <p:extLst>
      <p:ext uri="{BB962C8B-B14F-4D97-AF65-F5344CB8AC3E}">
        <p14:creationId xmlns:p14="http://schemas.microsoft.com/office/powerpoint/2010/main" val="439902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C080C2C-9DD5-3399-A4C5-EA28E82F28E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3BEF1C9-06B8-E499-286F-10498DF47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212F29B-CEA1-DCF7-7804-A00458F451EA}"/>
              </a:ext>
            </a:extLst>
          </p:cNvPr>
          <p:cNvSpPr>
            <a:spLocks noGrp="1" noChangeArrowheads="1"/>
          </p:cNvSpPr>
          <p:nvPr>
            <p:ph type="sldNum" sz="quarter" idx="12"/>
          </p:nvPr>
        </p:nvSpPr>
        <p:spPr>
          <a:ln/>
        </p:spPr>
        <p:txBody>
          <a:bodyPr/>
          <a:lstStyle>
            <a:lvl1pPr>
              <a:defRPr/>
            </a:lvl1pPr>
          </a:lstStyle>
          <a:p>
            <a:pPr>
              <a:defRPr/>
            </a:pPr>
            <a:fld id="{8F2DA4DE-04C4-40ED-AB54-425A96564D35}" type="slidenum">
              <a:rPr lang="en-US" altLang="en-US"/>
              <a:pPr>
                <a:defRPr/>
              </a:pPr>
              <a:t>‹#›</a:t>
            </a:fld>
            <a:endParaRPr lang="en-US" altLang="en-US"/>
          </a:p>
        </p:txBody>
      </p:sp>
    </p:spTree>
    <p:extLst>
      <p:ext uri="{BB962C8B-B14F-4D97-AF65-F5344CB8AC3E}">
        <p14:creationId xmlns:p14="http://schemas.microsoft.com/office/powerpoint/2010/main" val="187694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636240" y="2926080"/>
            <a:ext cx="4663440" cy="263347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0" y="2926080"/>
            <a:ext cx="13868400" cy="2633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70A1D51-DD4C-8F23-D1E1-AA45F67194B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F1EB077-8936-5FDA-0D59-F3B5E8E8FF2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45C2836-C3D3-FE96-07F8-6406F1404EAA}"/>
              </a:ext>
            </a:extLst>
          </p:cNvPr>
          <p:cNvSpPr>
            <a:spLocks noGrp="1" noChangeArrowheads="1"/>
          </p:cNvSpPr>
          <p:nvPr>
            <p:ph type="sldNum" sz="quarter" idx="12"/>
          </p:nvPr>
        </p:nvSpPr>
        <p:spPr>
          <a:ln/>
        </p:spPr>
        <p:txBody>
          <a:bodyPr/>
          <a:lstStyle>
            <a:lvl1pPr>
              <a:defRPr/>
            </a:lvl1pPr>
          </a:lstStyle>
          <a:p>
            <a:pPr>
              <a:defRPr/>
            </a:pPr>
            <a:fld id="{298B21FB-A3BF-4771-B188-057B901DBEB1}" type="slidenum">
              <a:rPr lang="en-US" altLang="en-US"/>
              <a:pPr>
                <a:defRPr/>
              </a:pPr>
              <a:t>‹#›</a:t>
            </a:fld>
            <a:endParaRPr lang="en-US" altLang="en-US"/>
          </a:p>
        </p:txBody>
      </p:sp>
    </p:spTree>
    <p:extLst>
      <p:ext uri="{BB962C8B-B14F-4D97-AF65-F5344CB8AC3E}">
        <p14:creationId xmlns:p14="http://schemas.microsoft.com/office/powerpoint/2010/main" val="1335333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F766D53-6FE9-7ED1-34FD-E1DADD22BAF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419178B-3CB7-2C46-8992-499B597808B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2E17C7F-D719-7C6E-59BF-ECD9F9BABF68}"/>
              </a:ext>
            </a:extLst>
          </p:cNvPr>
          <p:cNvSpPr>
            <a:spLocks noGrp="1" noChangeArrowheads="1"/>
          </p:cNvSpPr>
          <p:nvPr>
            <p:ph type="sldNum" sz="quarter" idx="12"/>
          </p:nvPr>
        </p:nvSpPr>
        <p:spPr>
          <a:ln/>
        </p:spPr>
        <p:txBody>
          <a:bodyPr/>
          <a:lstStyle>
            <a:lvl1pPr>
              <a:defRPr/>
            </a:lvl1pPr>
          </a:lstStyle>
          <a:p>
            <a:pPr>
              <a:defRPr/>
            </a:pPr>
            <a:fld id="{09DE4F24-8CAB-4D18-8720-03ED17C0B806}" type="slidenum">
              <a:rPr lang="en-US" altLang="en-US"/>
              <a:pPr>
                <a:defRPr/>
              </a:pPr>
              <a:t>‹#›</a:t>
            </a:fld>
            <a:endParaRPr lang="en-US" altLang="en-US"/>
          </a:p>
        </p:txBody>
      </p:sp>
    </p:spTree>
    <p:extLst>
      <p:ext uri="{BB962C8B-B14F-4D97-AF65-F5344CB8AC3E}">
        <p14:creationId xmlns:p14="http://schemas.microsoft.com/office/powerpoint/2010/main" val="1479404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0" y="21152644"/>
            <a:ext cx="18653760" cy="6537960"/>
          </a:xfrm>
        </p:spPr>
        <p:txBody>
          <a:bodyPr anchor="t"/>
          <a:lstStyle>
            <a:lvl1pPr algn="l">
              <a:defRPr sz="3200" b="1" cap="all"/>
            </a:lvl1pPr>
          </a:lstStyle>
          <a:p>
            <a:r>
              <a:rPr lang="en-US"/>
              <a:t>Click to edit Master title style</a:t>
            </a:r>
          </a:p>
        </p:txBody>
      </p:sp>
      <p:sp>
        <p:nvSpPr>
          <p:cNvPr id="3" name="Text Placeholder 2"/>
          <p:cNvSpPr>
            <a:spLocks noGrp="1"/>
          </p:cNvSpPr>
          <p:nvPr>
            <p:ph type="body" idx="1"/>
          </p:nvPr>
        </p:nvSpPr>
        <p:spPr>
          <a:xfrm>
            <a:off x="1733550" y="13951744"/>
            <a:ext cx="18653760" cy="7200900"/>
          </a:xfrm>
        </p:spPr>
        <p:txBody>
          <a:bodyPr anchor="b"/>
          <a:lstStyle>
            <a:lvl1pPr marL="0" indent="0">
              <a:buNone/>
              <a:defRPr sz="1600"/>
            </a:lvl1pPr>
            <a:lvl2pPr marL="365760" indent="0">
              <a:buNone/>
              <a:defRPr sz="1440"/>
            </a:lvl2pPr>
            <a:lvl3pPr marL="731520" indent="0">
              <a:buNone/>
              <a:defRPr sz="1280"/>
            </a:lvl3pPr>
            <a:lvl4pPr marL="1097280" indent="0">
              <a:buNone/>
              <a:defRPr sz="1120"/>
            </a:lvl4pPr>
            <a:lvl5pPr marL="1463040" indent="0">
              <a:buNone/>
              <a:defRPr sz="1120"/>
            </a:lvl5pPr>
            <a:lvl6pPr marL="1828800" indent="0">
              <a:buNone/>
              <a:defRPr sz="1120"/>
            </a:lvl6pPr>
            <a:lvl7pPr marL="2194560" indent="0">
              <a:buNone/>
              <a:defRPr sz="1120"/>
            </a:lvl7pPr>
            <a:lvl8pPr marL="2560320" indent="0">
              <a:buNone/>
              <a:defRPr sz="1120"/>
            </a:lvl8pPr>
            <a:lvl9pPr marL="2926080" indent="0">
              <a:buNone/>
              <a:defRPr sz="1120"/>
            </a:lvl9pPr>
          </a:lstStyle>
          <a:p>
            <a:pPr lvl="0"/>
            <a:r>
              <a:rPr lang="en-US"/>
              <a:t>Click to edit Master text styles</a:t>
            </a:r>
          </a:p>
        </p:txBody>
      </p:sp>
      <p:sp>
        <p:nvSpPr>
          <p:cNvPr id="4" name="Rectangle 4">
            <a:extLst>
              <a:ext uri="{FF2B5EF4-FFF2-40B4-BE49-F238E27FC236}">
                <a16:creationId xmlns:a16="http://schemas.microsoft.com/office/drawing/2014/main" id="{912725D9-25ED-164F-93B1-FB0458D9D2A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717BC3C-BC3B-6120-9639-E724E38DB2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0DB49F4-97A4-F394-2045-A12C6E1CBD3F}"/>
              </a:ext>
            </a:extLst>
          </p:cNvPr>
          <p:cNvSpPr>
            <a:spLocks noGrp="1" noChangeArrowheads="1"/>
          </p:cNvSpPr>
          <p:nvPr>
            <p:ph type="sldNum" sz="quarter" idx="12"/>
          </p:nvPr>
        </p:nvSpPr>
        <p:spPr>
          <a:ln/>
        </p:spPr>
        <p:txBody>
          <a:bodyPr/>
          <a:lstStyle>
            <a:lvl1pPr>
              <a:defRPr/>
            </a:lvl1pPr>
          </a:lstStyle>
          <a:p>
            <a:pPr>
              <a:defRPr/>
            </a:pPr>
            <a:fld id="{7A839AE5-C44D-4890-AAA1-01865D2A03D2}" type="slidenum">
              <a:rPr lang="en-US" altLang="en-US"/>
              <a:pPr>
                <a:defRPr/>
              </a:pPr>
              <a:t>‹#›</a:t>
            </a:fld>
            <a:endParaRPr lang="en-US" altLang="en-US"/>
          </a:p>
        </p:txBody>
      </p:sp>
    </p:spTree>
    <p:extLst>
      <p:ext uri="{BB962C8B-B14F-4D97-AF65-F5344CB8AC3E}">
        <p14:creationId xmlns:p14="http://schemas.microsoft.com/office/powerpoint/2010/main" val="292801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9509760"/>
            <a:ext cx="9265920" cy="19751040"/>
          </a:xfrm>
        </p:spPr>
        <p:txBody>
          <a:bodyPr/>
          <a:lstStyle>
            <a:lvl1pPr>
              <a:defRPr sz="2240"/>
            </a:lvl1pPr>
            <a:lvl2pPr>
              <a:defRPr sz="1920"/>
            </a:lvl2pPr>
            <a:lvl3pPr>
              <a:defRPr sz="160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033760" y="9509760"/>
            <a:ext cx="9265920" cy="19751040"/>
          </a:xfrm>
        </p:spPr>
        <p:txBody>
          <a:bodyPr/>
          <a:lstStyle>
            <a:lvl1pPr>
              <a:defRPr sz="2240"/>
            </a:lvl1pPr>
            <a:lvl2pPr>
              <a:defRPr sz="1920"/>
            </a:lvl2pPr>
            <a:lvl3pPr>
              <a:defRPr sz="160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480D5E9-0B9B-F37D-5D1A-4F9207B56FD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A57B2AC-F198-E9C3-3137-DBAE14C56F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8ADD3DD-83CD-2BC9-E200-5B9213F5E025}"/>
              </a:ext>
            </a:extLst>
          </p:cNvPr>
          <p:cNvSpPr>
            <a:spLocks noGrp="1" noChangeArrowheads="1"/>
          </p:cNvSpPr>
          <p:nvPr>
            <p:ph type="sldNum" sz="quarter" idx="12"/>
          </p:nvPr>
        </p:nvSpPr>
        <p:spPr>
          <a:ln/>
        </p:spPr>
        <p:txBody>
          <a:bodyPr/>
          <a:lstStyle>
            <a:lvl1pPr>
              <a:defRPr/>
            </a:lvl1pPr>
          </a:lstStyle>
          <a:p>
            <a:pPr>
              <a:defRPr/>
            </a:pPr>
            <a:fld id="{696AD1C1-15CD-49B1-8342-ACB84BDD6100}" type="slidenum">
              <a:rPr lang="en-US" altLang="en-US"/>
              <a:pPr>
                <a:defRPr/>
              </a:pPr>
              <a:t>‹#›</a:t>
            </a:fld>
            <a:endParaRPr lang="en-US" altLang="en-US"/>
          </a:p>
        </p:txBody>
      </p:sp>
    </p:spTree>
    <p:extLst>
      <p:ext uri="{BB962C8B-B14F-4D97-AF65-F5344CB8AC3E}">
        <p14:creationId xmlns:p14="http://schemas.microsoft.com/office/powerpoint/2010/main" val="126307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318737"/>
            <a:ext cx="1975104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7281" y="7368064"/>
            <a:ext cx="9696450" cy="3071813"/>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4" name="Content Placeholder 3"/>
          <p:cNvSpPr>
            <a:spLocks noGrp="1"/>
          </p:cNvSpPr>
          <p:nvPr>
            <p:ph sz="half" idx="2"/>
          </p:nvPr>
        </p:nvSpPr>
        <p:spPr>
          <a:xfrm>
            <a:off x="1097281" y="10439877"/>
            <a:ext cx="9696450" cy="18965228"/>
          </a:xfrm>
        </p:spPr>
        <p:txBody>
          <a:bodyPr/>
          <a:lstStyle>
            <a:lvl1pPr>
              <a:defRPr sz="1920"/>
            </a:lvl1pPr>
            <a:lvl2pPr>
              <a:defRPr sz="1600"/>
            </a:lvl2pPr>
            <a:lvl3pPr>
              <a:defRPr sz="1440"/>
            </a:lvl3pPr>
            <a:lvl4pPr>
              <a:defRPr sz="1280"/>
            </a:lvl4pPr>
            <a:lvl5pPr>
              <a:defRPr sz="1280"/>
            </a:lvl5pPr>
            <a:lvl6pPr>
              <a:defRPr sz="1280"/>
            </a:lvl6pPr>
            <a:lvl7pPr>
              <a:defRPr sz="1280"/>
            </a:lvl7pPr>
            <a:lvl8pPr>
              <a:defRPr sz="1280"/>
            </a:lvl8pPr>
            <a:lvl9pPr>
              <a:defRPr sz="12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148060" y="7368064"/>
            <a:ext cx="9700260" cy="3071813"/>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6" name="Content Placeholder 5"/>
          <p:cNvSpPr>
            <a:spLocks noGrp="1"/>
          </p:cNvSpPr>
          <p:nvPr>
            <p:ph sz="quarter" idx="4"/>
          </p:nvPr>
        </p:nvSpPr>
        <p:spPr>
          <a:xfrm>
            <a:off x="11148060" y="10439877"/>
            <a:ext cx="9700260" cy="18965228"/>
          </a:xfrm>
        </p:spPr>
        <p:txBody>
          <a:bodyPr/>
          <a:lstStyle>
            <a:lvl1pPr>
              <a:defRPr sz="1920"/>
            </a:lvl1pPr>
            <a:lvl2pPr>
              <a:defRPr sz="1600"/>
            </a:lvl2pPr>
            <a:lvl3pPr>
              <a:defRPr sz="1440"/>
            </a:lvl3pPr>
            <a:lvl4pPr>
              <a:defRPr sz="1280"/>
            </a:lvl4pPr>
            <a:lvl5pPr>
              <a:defRPr sz="1280"/>
            </a:lvl5pPr>
            <a:lvl6pPr>
              <a:defRPr sz="1280"/>
            </a:lvl6pPr>
            <a:lvl7pPr>
              <a:defRPr sz="1280"/>
            </a:lvl7pPr>
            <a:lvl8pPr>
              <a:defRPr sz="1280"/>
            </a:lvl8pPr>
            <a:lvl9pPr>
              <a:defRPr sz="12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4B822C96-9067-4E3F-011A-0CBAD319725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3FDE6768-8FAF-7E70-9645-5920AEF8D4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159ECBB-C5C9-8418-CBC3-BFB8A3F63846}"/>
              </a:ext>
            </a:extLst>
          </p:cNvPr>
          <p:cNvSpPr>
            <a:spLocks noGrp="1" noChangeArrowheads="1"/>
          </p:cNvSpPr>
          <p:nvPr>
            <p:ph type="sldNum" sz="quarter" idx="12"/>
          </p:nvPr>
        </p:nvSpPr>
        <p:spPr>
          <a:ln/>
        </p:spPr>
        <p:txBody>
          <a:bodyPr/>
          <a:lstStyle>
            <a:lvl1pPr>
              <a:defRPr/>
            </a:lvl1pPr>
          </a:lstStyle>
          <a:p>
            <a:pPr>
              <a:defRPr/>
            </a:pPr>
            <a:fld id="{21C45559-449C-4069-912D-81BAC3C57386}" type="slidenum">
              <a:rPr lang="en-US" altLang="en-US"/>
              <a:pPr>
                <a:defRPr/>
              </a:pPr>
              <a:t>‹#›</a:t>
            </a:fld>
            <a:endParaRPr lang="en-US" altLang="en-US"/>
          </a:p>
        </p:txBody>
      </p:sp>
    </p:spTree>
    <p:extLst>
      <p:ext uri="{BB962C8B-B14F-4D97-AF65-F5344CB8AC3E}">
        <p14:creationId xmlns:p14="http://schemas.microsoft.com/office/powerpoint/2010/main" val="135213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C3394F7-B426-A2F5-2EF3-68D23DE5D93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669FC6DF-98B6-0473-0F63-64DC73C8D1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41EE471-C3A3-E23E-1B0D-401223894278}"/>
              </a:ext>
            </a:extLst>
          </p:cNvPr>
          <p:cNvSpPr>
            <a:spLocks noGrp="1" noChangeArrowheads="1"/>
          </p:cNvSpPr>
          <p:nvPr>
            <p:ph type="sldNum" sz="quarter" idx="12"/>
          </p:nvPr>
        </p:nvSpPr>
        <p:spPr>
          <a:ln/>
        </p:spPr>
        <p:txBody>
          <a:bodyPr/>
          <a:lstStyle>
            <a:lvl1pPr>
              <a:defRPr/>
            </a:lvl1pPr>
          </a:lstStyle>
          <a:p>
            <a:pPr>
              <a:defRPr/>
            </a:pPr>
            <a:fld id="{F683F185-2829-44FE-AC0C-FAA38312F7E9}" type="slidenum">
              <a:rPr lang="en-US" altLang="en-US"/>
              <a:pPr>
                <a:defRPr/>
              </a:pPr>
              <a:t>‹#›</a:t>
            </a:fld>
            <a:endParaRPr lang="en-US" altLang="en-US"/>
          </a:p>
        </p:txBody>
      </p:sp>
    </p:spTree>
    <p:extLst>
      <p:ext uri="{BB962C8B-B14F-4D97-AF65-F5344CB8AC3E}">
        <p14:creationId xmlns:p14="http://schemas.microsoft.com/office/powerpoint/2010/main" val="980789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AF4A177-D36D-C2F3-2F60-C70AD248BD0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3606735-9EB8-4841-BEE8-357E7C5E6E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3778AB2-7963-F8C0-D126-E2DFCAE5155B}"/>
              </a:ext>
            </a:extLst>
          </p:cNvPr>
          <p:cNvSpPr>
            <a:spLocks noGrp="1" noChangeArrowheads="1"/>
          </p:cNvSpPr>
          <p:nvPr>
            <p:ph type="sldNum" sz="quarter" idx="12"/>
          </p:nvPr>
        </p:nvSpPr>
        <p:spPr>
          <a:ln/>
        </p:spPr>
        <p:txBody>
          <a:bodyPr/>
          <a:lstStyle>
            <a:lvl1pPr>
              <a:defRPr/>
            </a:lvl1pPr>
          </a:lstStyle>
          <a:p>
            <a:pPr>
              <a:defRPr/>
            </a:pPr>
            <a:fld id="{10CD00E8-C7F0-4FE2-96C7-5575071DE4F1}" type="slidenum">
              <a:rPr lang="en-US" altLang="en-US"/>
              <a:pPr>
                <a:defRPr/>
              </a:pPr>
              <a:t>‹#›</a:t>
            </a:fld>
            <a:endParaRPr lang="en-US" altLang="en-US"/>
          </a:p>
        </p:txBody>
      </p:sp>
    </p:spTree>
    <p:extLst>
      <p:ext uri="{BB962C8B-B14F-4D97-AF65-F5344CB8AC3E}">
        <p14:creationId xmlns:p14="http://schemas.microsoft.com/office/powerpoint/2010/main" val="326166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310164"/>
            <a:ext cx="7219950" cy="5577840"/>
          </a:xfrm>
        </p:spPr>
        <p:txBody>
          <a:bodyPr anchor="b"/>
          <a:lstStyle>
            <a:lvl1pPr algn="l">
              <a:defRPr sz="1600" b="1"/>
            </a:lvl1pPr>
          </a:lstStyle>
          <a:p>
            <a:r>
              <a:rPr lang="en-US"/>
              <a:t>Click to edit Master title style</a:t>
            </a:r>
          </a:p>
        </p:txBody>
      </p:sp>
      <p:sp>
        <p:nvSpPr>
          <p:cNvPr id="3" name="Content Placeholder 2"/>
          <p:cNvSpPr>
            <a:spLocks noGrp="1"/>
          </p:cNvSpPr>
          <p:nvPr>
            <p:ph idx="1"/>
          </p:nvPr>
        </p:nvSpPr>
        <p:spPr>
          <a:xfrm>
            <a:off x="8580120" y="1310164"/>
            <a:ext cx="12268200" cy="28094940"/>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97280" y="6888004"/>
            <a:ext cx="7219950" cy="22517100"/>
          </a:xfrm>
        </p:spPr>
        <p:txBody>
          <a:bodyPr/>
          <a:lstStyle>
            <a:lvl1pPr marL="0" indent="0">
              <a:buNone/>
              <a:defRPr sz="1120"/>
            </a:lvl1pPr>
            <a:lvl2pPr marL="365760" indent="0">
              <a:buNone/>
              <a:defRPr sz="960"/>
            </a:lvl2pPr>
            <a:lvl3pPr marL="731520" indent="0">
              <a:buNone/>
              <a:defRPr sz="800"/>
            </a:lvl3pPr>
            <a:lvl4pPr marL="1097280" indent="0">
              <a:buNone/>
              <a:defRPr sz="720"/>
            </a:lvl4pPr>
            <a:lvl5pPr marL="1463040" indent="0">
              <a:buNone/>
              <a:defRPr sz="720"/>
            </a:lvl5pPr>
            <a:lvl6pPr marL="1828800" indent="0">
              <a:buNone/>
              <a:defRPr sz="720"/>
            </a:lvl6pPr>
            <a:lvl7pPr marL="2194560" indent="0">
              <a:buNone/>
              <a:defRPr sz="720"/>
            </a:lvl7pPr>
            <a:lvl8pPr marL="2560320" indent="0">
              <a:buNone/>
              <a:defRPr sz="720"/>
            </a:lvl8pPr>
            <a:lvl9pPr marL="2926080" indent="0">
              <a:buNone/>
              <a:defRPr sz="720"/>
            </a:lvl9pPr>
          </a:lstStyle>
          <a:p>
            <a:pPr lvl="0"/>
            <a:r>
              <a:rPr lang="en-US"/>
              <a:t>Click to edit Master text styles</a:t>
            </a:r>
          </a:p>
        </p:txBody>
      </p:sp>
      <p:sp>
        <p:nvSpPr>
          <p:cNvPr id="5" name="Rectangle 4">
            <a:extLst>
              <a:ext uri="{FF2B5EF4-FFF2-40B4-BE49-F238E27FC236}">
                <a16:creationId xmlns:a16="http://schemas.microsoft.com/office/drawing/2014/main" id="{40E7E196-B2B9-0D2C-86B7-9142C243533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4ABFDA9-8217-836E-8F78-25CD12E9D5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DF31430-B1FA-35C6-8DAC-078178D5E5B1}"/>
              </a:ext>
            </a:extLst>
          </p:cNvPr>
          <p:cNvSpPr>
            <a:spLocks noGrp="1" noChangeArrowheads="1"/>
          </p:cNvSpPr>
          <p:nvPr>
            <p:ph type="sldNum" sz="quarter" idx="12"/>
          </p:nvPr>
        </p:nvSpPr>
        <p:spPr>
          <a:ln/>
        </p:spPr>
        <p:txBody>
          <a:bodyPr/>
          <a:lstStyle>
            <a:lvl1pPr>
              <a:defRPr/>
            </a:lvl1pPr>
          </a:lstStyle>
          <a:p>
            <a:pPr>
              <a:defRPr/>
            </a:pPr>
            <a:fld id="{939E621E-AAF9-4384-A04E-31DFE7149370}" type="slidenum">
              <a:rPr lang="en-US" altLang="en-US"/>
              <a:pPr>
                <a:defRPr/>
              </a:pPr>
              <a:t>‹#›</a:t>
            </a:fld>
            <a:endParaRPr lang="en-US" altLang="en-US"/>
          </a:p>
        </p:txBody>
      </p:sp>
    </p:spTree>
    <p:extLst>
      <p:ext uri="{BB962C8B-B14F-4D97-AF65-F5344CB8AC3E}">
        <p14:creationId xmlns:p14="http://schemas.microsoft.com/office/powerpoint/2010/main" val="1028707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490" y="23042880"/>
            <a:ext cx="13167360" cy="2720340"/>
          </a:xfrm>
        </p:spPr>
        <p:txBody>
          <a:bodyPr anchor="b"/>
          <a:lstStyle>
            <a:lvl1pPr algn="l">
              <a:defRPr sz="1600" b="1"/>
            </a:lvl1pPr>
          </a:lstStyle>
          <a:p>
            <a:r>
              <a:rPr lang="en-US"/>
              <a:t>Click to edit Master title style</a:t>
            </a:r>
          </a:p>
        </p:txBody>
      </p:sp>
      <p:sp>
        <p:nvSpPr>
          <p:cNvPr id="3" name="Picture Placeholder 2"/>
          <p:cNvSpPr>
            <a:spLocks noGrp="1"/>
          </p:cNvSpPr>
          <p:nvPr>
            <p:ph type="pic" idx="1"/>
          </p:nvPr>
        </p:nvSpPr>
        <p:spPr>
          <a:xfrm>
            <a:off x="4301490" y="2941797"/>
            <a:ext cx="13167360" cy="19751040"/>
          </a:xfrm>
        </p:spPr>
        <p:txBody>
          <a:bodyPr/>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pPr lvl="0"/>
            <a:endParaRPr lang="en-US" noProof="0"/>
          </a:p>
        </p:txBody>
      </p:sp>
      <p:sp>
        <p:nvSpPr>
          <p:cNvPr id="4" name="Text Placeholder 3"/>
          <p:cNvSpPr>
            <a:spLocks noGrp="1"/>
          </p:cNvSpPr>
          <p:nvPr>
            <p:ph type="body" sz="half" idx="2"/>
          </p:nvPr>
        </p:nvSpPr>
        <p:spPr>
          <a:xfrm>
            <a:off x="4301490" y="25763220"/>
            <a:ext cx="13167360" cy="3863340"/>
          </a:xfrm>
        </p:spPr>
        <p:txBody>
          <a:bodyPr/>
          <a:lstStyle>
            <a:lvl1pPr marL="0" indent="0">
              <a:buNone/>
              <a:defRPr sz="1120"/>
            </a:lvl1pPr>
            <a:lvl2pPr marL="365760" indent="0">
              <a:buNone/>
              <a:defRPr sz="960"/>
            </a:lvl2pPr>
            <a:lvl3pPr marL="731520" indent="0">
              <a:buNone/>
              <a:defRPr sz="800"/>
            </a:lvl3pPr>
            <a:lvl4pPr marL="1097280" indent="0">
              <a:buNone/>
              <a:defRPr sz="720"/>
            </a:lvl4pPr>
            <a:lvl5pPr marL="1463040" indent="0">
              <a:buNone/>
              <a:defRPr sz="720"/>
            </a:lvl5pPr>
            <a:lvl6pPr marL="1828800" indent="0">
              <a:buNone/>
              <a:defRPr sz="720"/>
            </a:lvl6pPr>
            <a:lvl7pPr marL="2194560" indent="0">
              <a:buNone/>
              <a:defRPr sz="720"/>
            </a:lvl7pPr>
            <a:lvl8pPr marL="2560320" indent="0">
              <a:buNone/>
              <a:defRPr sz="720"/>
            </a:lvl8pPr>
            <a:lvl9pPr marL="2926080" indent="0">
              <a:buNone/>
              <a:defRPr sz="720"/>
            </a:lvl9pPr>
          </a:lstStyle>
          <a:p>
            <a:pPr lvl="0"/>
            <a:r>
              <a:rPr lang="en-US"/>
              <a:t>Click to edit Master text styles</a:t>
            </a:r>
          </a:p>
        </p:txBody>
      </p:sp>
      <p:sp>
        <p:nvSpPr>
          <p:cNvPr id="5" name="Rectangle 4">
            <a:extLst>
              <a:ext uri="{FF2B5EF4-FFF2-40B4-BE49-F238E27FC236}">
                <a16:creationId xmlns:a16="http://schemas.microsoft.com/office/drawing/2014/main" id="{54D99971-0B5B-05C4-4E0F-46DB2FFCA8B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0D24560-F9C0-DA46-1BDD-51ED7E62A6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43A82DC-E252-A5C4-ECE7-5CD850126E92}"/>
              </a:ext>
            </a:extLst>
          </p:cNvPr>
          <p:cNvSpPr>
            <a:spLocks noGrp="1" noChangeArrowheads="1"/>
          </p:cNvSpPr>
          <p:nvPr>
            <p:ph type="sldNum" sz="quarter" idx="12"/>
          </p:nvPr>
        </p:nvSpPr>
        <p:spPr>
          <a:ln/>
        </p:spPr>
        <p:txBody>
          <a:bodyPr/>
          <a:lstStyle>
            <a:lvl1pPr>
              <a:defRPr/>
            </a:lvl1pPr>
          </a:lstStyle>
          <a:p>
            <a:pPr>
              <a:defRPr/>
            </a:pPr>
            <a:fld id="{37B9DA25-5705-43B5-8164-3F7E8D8AF7E2}" type="slidenum">
              <a:rPr lang="en-US" altLang="en-US"/>
              <a:pPr>
                <a:defRPr/>
              </a:pPr>
              <a:t>‹#›</a:t>
            </a:fld>
            <a:endParaRPr lang="en-US" altLang="en-US"/>
          </a:p>
        </p:txBody>
      </p:sp>
    </p:spTree>
    <p:extLst>
      <p:ext uri="{BB962C8B-B14F-4D97-AF65-F5344CB8AC3E}">
        <p14:creationId xmlns:p14="http://schemas.microsoft.com/office/powerpoint/2010/main" val="209482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7901F7E-8BA2-B82B-49B7-524A848F821E}"/>
              </a:ext>
            </a:extLst>
          </p:cNvPr>
          <p:cNvSpPr>
            <a:spLocks noGrp="1" noChangeArrowheads="1"/>
          </p:cNvSpPr>
          <p:nvPr>
            <p:ph type="title"/>
          </p:nvPr>
        </p:nvSpPr>
        <p:spPr bwMode="auto">
          <a:xfrm>
            <a:off x="1646238" y="2925763"/>
            <a:ext cx="186531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5760" tIns="182880" rIns="365760" bIns="18288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B0FFBB5-A82C-9D5E-5059-FA22919326B0}"/>
              </a:ext>
            </a:extLst>
          </p:cNvPr>
          <p:cNvSpPr>
            <a:spLocks noGrp="1" noChangeArrowheads="1"/>
          </p:cNvSpPr>
          <p:nvPr>
            <p:ph type="body" idx="1"/>
          </p:nvPr>
        </p:nvSpPr>
        <p:spPr bwMode="auto">
          <a:xfrm>
            <a:off x="1646238" y="9509125"/>
            <a:ext cx="18653125" cy="1975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5760" tIns="182880" rIns="365760" bIns="18288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46CBCA99-0DB0-EAFC-8041-957510CEAEDA}"/>
              </a:ext>
            </a:extLst>
          </p:cNvPr>
          <p:cNvSpPr>
            <a:spLocks noGrp="1" noChangeArrowheads="1"/>
          </p:cNvSpPr>
          <p:nvPr>
            <p:ph type="dt" sz="half" idx="2"/>
          </p:nvPr>
        </p:nvSpPr>
        <p:spPr bwMode="auto">
          <a:xfrm>
            <a:off x="1646238" y="29992638"/>
            <a:ext cx="4572000" cy="2193925"/>
          </a:xfrm>
          <a:prstGeom prst="rect">
            <a:avLst/>
          </a:prstGeom>
          <a:noFill/>
          <a:ln w="9525">
            <a:noFill/>
            <a:miter lim="800000"/>
            <a:headEnd/>
            <a:tailEnd/>
          </a:ln>
          <a:effectLst/>
        </p:spPr>
        <p:txBody>
          <a:bodyPr vert="horz" wrap="square" lIns="365760" tIns="182880" rIns="365760" bIns="182880" numCol="1" anchor="t" anchorCtr="0" compatLnSpc="1">
            <a:prstTxWarp prst="textNoShape">
              <a:avLst/>
            </a:prstTxWarp>
          </a:bodyPr>
          <a:lstStyle>
            <a:lvl1pPr eaLnBrk="1" hangingPunct="1">
              <a:defRPr sz="4480">
                <a:latin typeface="Times New Roman" pitchFamily="-111" charset="0"/>
                <a:ea typeface="ＭＳ Ｐゴシック" pitchFamily="-111" charset="-128"/>
                <a:cs typeface="+mn-cs"/>
              </a:defRPr>
            </a:lvl1pPr>
          </a:lstStyle>
          <a:p>
            <a:pPr>
              <a:defRPr/>
            </a:pPr>
            <a:endParaRPr lang="en-US"/>
          </a:p>
        </p:txBody>
      </p:sp>
      <p:sp>
        <p:nvSpPr>
          <p:cNvPr id="1029" name="Rectangle 5">
            <a:extLst>
              <a:ext uri="{FF2B5EF4-FFF2-40B4-BE49-F238E27FC236}">
                <a16:creationId xmlns:a16="http://schemas.microsoft.com/office/drawing/2014/main" id="{11512AE8-D9E9-7124-61B2-725AD665FBB1}"/>
              </a:ext>
            </a:extLst>
          </p:cNvPr>
          <p:cNvSpPr>
            <a:spLocks noGrp="1" noChangeArrowheads="1"/>
          </p:cNvSpPr>
          <p:nvPr>
            <p:ph type="ftr" sz="quarter" idx="3"/>
          </p:nvPr>
        </p:nvSpPr>
        <p:spPr bwMode="auto">
          <a:xfrm>
            <a:off x="7497763" y="29992638"/>
            <a:ext cx="6950075" cy="2193925"/>
          </a:xfrm>
          <a:prstGeom prst="rect">
            <a:avLst/>
          </a:prstGeom>
          <a:noFill/>
          <a:ln w="9525">
            <a:noFill/>
            <a:miter lim="800000"/>
            <a:headEnd/>
            <a:tailEnd/>
          </a:ln>
          <a:effectLst/>
        </p:spPr>
        <p:txBody>
          <a:bodyPr vert="horz" wrap="square" lIns="365760" tIns="182880" rIns="365760" bIns="182880" numCol="1" anchor="t" anchorCtr="0" compatLnSpc="1">
            <a:prstTxWarp prst="textNoShape">
              <a:avLst/>
            </a:prstTxWarp>
          </a:bodyPr>
          <a:lstStyle>
            <a:lvl1pPr algn="ctr" eaLnBrk="1" hangingPunct="1">
              <a:defRPr sz="4480">
                <a:latin typeface="Times New Roman" pitchFamily="-111" charset="0"/>
                <a:ea typeface="ＭＳ Ｐゴシック" pitchFamily="-111" charset="-128"/>
                <a:cs typeface="+mn-cs"/>
              </a:defRPr>
            </a:lvl1pPr>
          </a:lstStyle>
          <a:p>
            <a:pPr>
              <a:defRPr/>
            </a:pPr>
            <a:endParaRPr lang="en-US"/>
          </a:p>
        </p:txBody>
      </p:sp>
      <p:sp>
        <p:nvSpPr>
          <p:cNvPr id="1030" name="Rectangle 6">
            <a:extLst>
              <a:ext uri="{FF2B5EF4-FFF2-40B4-BE49-F238E27FC236}">
                <a16:creationId xmlns:a16="http://schemas.microsoft.com/office/drawing/2014/main" id="{F4AEF951-A208-4781-F24E-45D024C7CA02}"/>
              </a:ext>
            </a:extLst>
          </p:cNvPr>
          <p:cNvSpPr>
            <a:spLocks noGrp="1" noChangeArrowheads="1"/>
          </p:cNvSpPr>
          <p:nvPr>
            <p:ph type="sldNum" sz="quarter" idx="4"/>
          </p:nvPr>
        </p:nvSpPr>
        <p:spPr bwMode="auto">
          <a:xfrm>
            <a:off x="15727363" y="29992638"/>
            <a:ext cx="4572000" cy="2193925"/>
          </a:xfrm>
          <a:prstGeom prst="rect">
            <a:avLst/>
          </a:prstGeom>
          <a:noFill/>
          <a:ln w="9525">
            <a:noFill/>
            <a:miter lim="800000"/>
            <a:headEnd/>
            <a:tailEnd/>
          </a:ln>
          <a:effectLst/>
        </p:spPr>
        <p:txBody>
          <a:bodyPr vert="horz" wrap="square" lIns="365760" tIns="182880" rIns="365760" bIns="182880" numCol="1" anchor="t" anchorCtr="0" compatLnSpc="1">
            <a:prstTxWarp prst="textNoShape">
              <a:avLst/>
            </a:prstTxWarp>
          </a:bodyPr>
          <a:lstStyle>
            <a:lvl1pPr algn="r" eaLnBrk="1" hangingPunct="1">
              <a:defRPr sz="4400"/>
            </a:lvl1pPr>
          </a:lstStyle>
          <a:p>
            <a:pPr>
              <a:defRPr/>
            </a:pPr>
            <a:fld id="{CE63BEF5-381C-4C87-AD3E-07408228A56C}" type="slidenum">
              <a:rPr lang="en-US" altLang="en-US"/>
              <a:pPr>
                <a:defRPr/>
              </a:pPr>
              <a:t>‹#›</a:t>
            </a:fld>
            <a:endParaRPr lang="en-US" altLang="en-US"/>
          </a:p>
        </p:txBody>
      </p:sp>
      <p:sp>
        <p:nvSpPr>
          <p:cNvPr id="1031" name="Rectangle 7">
            <a:extLst>
              <a:ext uri="{FF2B5EF4-FFF2-40B4-BE49-F238E27FC236}">
                <a16:creationId xmlns:a16="http://schemas.microsoft.com/office/drawing/2014/main" id="{7ADFA030-9CAE-478D-F70E-69553B439498}"/>
              </a:ext>
            </a:extLst>
          </p:cNvPr>
          <p:cNvSpPr>
            <a:spLocks noChangeArrowheads="1"/>
          </p:cNvSpPr>
          <p:nvPr/>
        </p:nvSpPr>
        <p:spPr bwMode="auto">
          <a:xfrm>
            <a:off x="0" y="0"/>
            <a:ext cx="21945600" cy="2925763"/>
          </a:xfrm>
          <a:prstGeom prst="rect">
            <a:avLst/>
          </a:prstGeom>
          <a:solidFill>
            <a:schemeClr val="bg1">
              <a:lumMod val="75000"/>
            </a:schemeClr>
          </a:solidFill>
          <a:ln>
            <a:noFill/>
          </a:ln>
        </p:spPr>
        <p:txBody>
          <a:bodyPr wrap="none" anchor="ctr"/>
          <a:lstStyle>
            <a:lvl1pPr eaLnBrk="0" hangingPunct="0">
              <a:defRPr sz="2400">
                <a:solidFill>
                  <a:schemeClr val="tx1"/>
                </a:solidFill>
                <a:latin typeface="Times New Roman" pitchFamily="-111" charset="0"/>
                <a:ea typeface="ＭＳ Ｐゴシック" pitchFamily="-111" charset="-128"/>
              </a:defRPr>
            </a:lvl1pPr>
            <a:lvl2pPr marL="742950" indent="-285750" eaLnBrk="0" hangingPunct="0">
              <a:defRPr sz="2400">
                <a:solidFill>
                  <a:schemeClr val="tx1"/>
                </a:solidFill>
                <a:latin typeface="Times New Roman" pitchFamily="-111" charset="0"/>
                <a:ea typeface="ＭＳ Ｐゴシック" pitchFamily="-111" charset="-128"/>
              </a:defRPr>
            </a:lvl2pPr>
            <a:lvl3pPr marL="1143000" indent="-228600" eaLnBrk="0" hangingPunct="0">
              <a:defRPr sz="2400">
                <a:solidFill>
                  <a:schemeClr val="tx1"/>
                </a:solidFill>
                <a:latin typeface="Times New Roman" pitchFamily="-111" charset="0"/>
                <a:ea typeface="ＭＳ Ｐゴシック" pitchFamily="-111" charset="-128"/>
              </a:defRPr>
            </a:lvl3pPr>
            <a:lvl4pPr marL="1600200" indent="-228600" eaLnBrk="0" hangingPunct="0">
              <a:defRPr sz="2400">
                <a:solidFill>
                  <a:schemeClr val="tx1"/>
                </a:solidFill>
                <a:latin typeface="Times New Roman" pitchFamily="-111" charset="0"/>
                <a:ea typeface="ＭＳ Ｐゴシック" pitchFamily="-111" charset="-128"/>
              </a:defRPr>
            </a:lvl4pPr>
            <a:lvl5pPr marL="2057400" indent="-228600" eaLnBrk="0" hangingPunct="0">
              <a:defRPr sz="2400">
                <a:solidFill>
                  <a:schemeClr val="tx1"/>
                </a:solidFill>
                <a:latin typeface="Times New Roman" pitchFamily="-111" charset="0"/>
                <a:ea typeface="ＭＳ Ｐゴシック" pitchFamily="-111" charset="-128"/>
              </a:defRPr>
            </a:lvl5pPr>
            <a:lvl6pPr marL="2514600" indent="-228600" eaLnBrk="0" fontAlgn="base" hangingPunct="0">
              <a:spcBef>
                <a:spcPct val="0"/>
              </a:spcBef>
              <a:spcAft>
                <a:spcPct val="0"/>
              </a:spcAft>
              <a:defRPr sz="2400">
                <a:solidFill>
                  <a:schemeClr val="tx1"/>
                </a:solidFill>
                <a:latin typeface="Times New Roman" pitchFamily="-111" charset="0"/>
                <a:ea typeface="ＭＳ Ｐゴシック" pitchFamily="-111" charset="-128"/>
              </a:defRPr>
            </a:lvl6pPr>
            <a:lvl7pPr marL="2971800" indent="-228600" eaLnBrk="0" fontAlgn="base" hangingPunct="0">
              <a:spcBef>
                <a:spcPct val="0"/>
              </a:spcBef>
              <a:spcAft>
                <a:spcPct val="0"/>
              </a:spcAft>
              <a:defRPr sz="2400">
                <a:solidFill>
                  <a:schemeClr val="tx1"/>
                </a:solidFill>
                <a:latin typeface="Times New Roman" pitchFamily="-111" charset="0"/>
                <a:ea typeface="ＭＳ Ｐゴシック" pitchFamily="-111" charset="-128"/>
              </a:defRPr>
            </a:lvl7pPr>
            <a:lvl8pPr marL="3429000" indent="-228600" eaLnBrk="0" fontAlgn="base" hangingPunct="0">
              <a:spcBef>
                <a:spcPct val="0"/>
              </a:spcBef>
              <a:spcAft>
                <a:spcPct val="0"/>
              </a:spcAft>
              <a:defRPr sz="2400">
                <a:solidFill>
                  <a:schemeClr val="tx1"/>
                </a:solidFill>
                <a:latin typeface="Times New Roman" pitchFamily="-111" charset="0"/>
                <a:ea typeface="ＭＳ Ｐゴシック" pitchFamily="-111" charset="-128"/>
              </a:defRPr>
            </a:lvl8pPr>
            <a:lvl9pPr marL="3886200" indent="-228600" eaLnBrk="0" fontAlgn="base" hangingPunct="0">
              <a:spcBef>
                <a:spcPct val="0"/>
              </a:spcBef>
              <a:spcAft>
                <a:spcPct val="0"/>
              </a:spcAft>
              <a:defRPr sz="2400">
                <a:solidFill>
                  <a:schemeClr val="tx1"/>
                </a:solidFill>
                <a:latin typeface="Times New Roman" pitchFamily="-111" charset="0"/>
                <a:ea typeface="ＭＳ Ｐゴシック" pitchFamily="-111" charset="-128"/>
              </a:defRPr>
            </a:lvl9pPr>
          </a:lstStyle>
          <a:p>
            <a:pPr algn="ctr" eaLnBrk="1" hangingPunct="1">
              <a:defRPr/>
            </a:pPr>
            <a:endParaRPr lang="en-US" altLang="en-US" sz="1920"/>
          </a:p>
        </p:txBody>
      </p:sp>
      <p:pic>
        <p:nvPicPr>
          <p:cNvPr id="1032" name="Picture 8" descr="NASA_Logo_BLACK">
            <a:extLst>
              <a:ext uri="{FF2B5EF4-FFF2-40B4-BE49-F238E27FC236}">
                <a16:creationId xmlns:a16="http://schemas.microsoft.com/office/drawing/2014/main" id="{CA1B7572-9EB0-A50F-6275-2896ED090117}"/>
              </a:ext>
            </a:extLst>
          </p:cNvPr>
          <p:cNvPicPr>
            <a:picLocks noChangeArrowheads="1"/>
          </p:cNvPicPr>
          <p:nvPr/>
        </p:nvPicPr>
        <p:blipFill>
          <a:blip r:embed="rId13">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19450050" y="369888"/>
            <a:ext cx="2286000" cy="192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25763" rtl="0" eaLnBrk="0" fontAlgn="base" hangingPunct="0">
        <a:spcBef>
          <a:spcPct val="0"/>
        </a:spcBef>
        <a:spcAft>
          <a:spcPct val="0"/>
        </a:spcAft>
        <a:defRPr sz="14000">
          <a:solidFill>
            <a:schemeClr val="tx2"/>
          </a:solidFill>
          <a:latin typeface="+mj-lt"/>
          <a:ea typeface="MS PGothic" pitchFamily="34" charset="-128"/>
          <a:cs typeface="ＭＳ Ｐゴシック" pitchFamily="-110" charset="-128"/>
        </a:defRPr>
      </a:lvl1pPr>
      <a:lvl2pPr algn="ctr" defTabSz="2925763" rtl="0" eaLnBrk="0" fontAlgn="base" hangingPunct="0">
        <a:spcBef>
          <a:spcPct val="0"/>
        </a:spcBef>
        <a:spcAft>
          <a:spcPct val="0"/>
        </a:spcAft>
        <a:defRPr sz="14000">
          <a:solidFill>
            <a:schemeClr val="tx2"/>
          </a:solidFill>
          <a:latin typeface="Times New Roman" pitchFamily="-110" charset="0"/>
          <a:ea typeface="MS PGothic" pitchFamily="34" charset="-128"/>
          <a:cs typeface="ＭＳ Ｐゴシック" pitchFamily="-110" charset="-128"/>
        </a:defRPr>
      </a:lvl2pPr>
      <a:lvl3pPr algn="ctr" defTabSz="2925763" rtl="0" eaLnBrk="0" fontAlgn="base" hangingPunct="0">
        <a:spcBef>
          <a:spcPct val="0"/>
        </a:spcBef>
        <a:spcAft>
          <a:spcPct val="0"/>
        </a:spcAft>
        <a:defRPr sz="14000">
          <a:solidFill>
            <a:schemeClr val="tx2"/>
          </a:solidFill>
          <a:latin typeface="Times New Roman" pitchFamily="-110" charset="0"/>
          <a:ea typeface="MS PGothic" pitchFamily="34" charset="-128"/>
          <a:cs typeface="ＭＳ Ｐゴシック" pitchFamily="-110" charset="-128"/>
        </a:defRPr>
      </a:lvl3pPr>
      <a:lvl4pPr algn="ctr" defTabSz="2925763" rtl="0" eaLnBrk="0" fontAlgn="base" hangingPunct="0">
        <a:spcBef>
          <a:spcPct val="0"/>
        </a:spcBef>
        <a:spcAft>
          <a:spcPct val="0"/>
        </a:spcAft>
        <a:defRPr sz="14000">
          <a:solidFill>
            <a:schemeClr val="tx2"/>
          </a:solidFill>
          <a:latin typeface="Times New Roman" pitchFamily="-110" charset="0"/>
          <a:ea typeface="MS PGothic" pitchFamily="34" charset="-128"/>
          <a:cs typeface="ＭＳ Ｐゴシック" pitchFamily="-110" charset="-128"/>
        </a:defRPr>
      </a:lvl4pPr>
      <a:lvl5pPr algn="ctr" defTabSz="2925763" rtl="0" eaLnBrk="0" fontAlgn="base" hangingPunct="0">
        <a:spcBef>
          <a:spcPct val="0"/>
        </a:spcBef>
        <a:spcAft>
          <a:spcPct val="0"/>
        </a:spcAft>
        <a:defRPr sz="14000">
          <a:solidFill>
            <a:schemeClr val="tx2"/>
          </a:solidFill>
          <a:latin typeface="Times New Roman" pitchFamily="-110" charset="0"/>
          <a:ea typeface="MS PGothic" pitchFamily="34" charset="-128"/>
          <a:cs typeface="ＭＳ Ｐゴシック" pitchFamily="-110" charset="-128"/>
        </a:defRPr>
      </a:lvl5pPr>
      <a:lvl6pPr marL="365760" algn="ctr" defTabSz="2926080" rtl="0" fontAlgn="base">
        <a:spcBef>
          <a:spcPct val="0"/>
        </a:spcBef>
        <a:spcAft>
          <a:spcPct val="0"/>
        </a:spcAft>
        <a:defRPr sz="14080">
          <a:solidFill>
            <a:schemeClr val="tx2"/>
          </a:solidFill>
          <a:latin typeface="Times New Roman" pitchFamily="-110" charset="0"/>
        </a:defRPr>
      </a:lvl6pPr>
      <a:lvl7pPr marL="731520" algn="ctr" defTabSz="2926080" rtl="0" fontAlgn="base">
        <a:spcBef>
          <a:spcPct val="0"/>
        </a:spcBef>
        <a:spcAft>
          <a:spcPct val="0"/>
        </a:spcAft>
        <a:defRPr sz="14080">
          <a:solidFill>
            <a:schemeClr val="tx2"/>
          </a:solidFill>
          <a:latin typeface="Times New Roman" pitchFamily="-110" charset="0"/>
        </a:defRPr>
      </a:lvl7pPr>
      <a:lvl8pPr marL="1097280" algn="ctr" defTabSz="2926080" rtl="0" fontAlgn="base">
        <a:spcBef>
          <a:spcPct val="0"/>
        </a:spcBef>
        <a:spcAft>
          <a:spcPct val="0"/>
        </a:spcAft>
        <a:defRPr sz="14080">
          <a:solidFill>
            <a:schemeClr val="tx2"/>
          </a:solidFill>
          <a:latin typeface="Times New Roman" pitchFamily="-110" charset="0"/>
        </a:defRPr>
      </a:lvl8pPr>
      <a:lvl9pPr marL="1463040" algn="ctr" defTabSz="2926080" rtl="0" fontAlgn="base">
        <a:spcBef>
          <a:spcPct val="0"/>
        </a:spcBef>
        <a:spcAft>
          <a:spcPct val="0"/>
        </a:spcAft>
        <a:defRPr sz="14080">
          <a:solidFill>
            <a:schemeClr val="tx2"/>
          </a:solidFill>
          <a:latin typeface="Times New Roman" pitchFamily="-110" charset="0"/>
        </a:defRPr>
      </a:lvl9pPr>
    </p:titleStyle>
    <p:bodyStyle>
      <a:lvl1pPr marL="1096963" indent="-1096963" algn="l" defTabSz="2925763" rtl="0" eaLnBrk="0" fontAlgn="base" hangingPunct="0">
        <a:spcBef>
          <a:spcPct val="20000"/>
        </a:spcBef>
        <a:spcAft>
          <a:spcPct val="0"/>
        </a:spcAft>
        <a:buChar char="•"/>
        <a:defRPr sz="10200">
          <a:solidFill>
            <a:schemeClr val="tx1"/>
          </a:solidFill>
          <a:latin typeface="+mn-lt"/>
          <a:ea typeface="MS PGothic" pitchFamily="34" charset="-128"/>
          <a:cs typeface="ＭＳ Ｐゴシック" pitchFamily="-110" charset="-128"/>
        </a:defRPr>
      </a:lvl1pPr>
      <a:lvl2pPr marL="2376488" indent="-914400" algn="l" defTabSz="2925763" rtl="0" eaLnBrk="0" fontAlgn="base" hangingPunct="0">
        <a:spcBef>
          <a:spcPct val="20000"/>
        </a:spcBef>
        <a:spcAft>
          <a:spcPct val="0"/>
        </a:spcAft>
        <a:buChar char="–"/>
        <a:defRPr sz="8900">
          <a:solidFill>
            <a:schemeClr val="tx1"/>
          </a:solidFill>
          <a:latin typeface="+mn-lt"/>
          <a:ea typeface="MS PGothic" pitchFamily="34" charset="-128"/>
        </a:defRPr>
      </a:lvl2pPr>
      <a:lvl3pPr marL="3657600" indent="-730250" algn="l" defTabSz="2925763" rtl="0" eaLnBrk="0" fontAlgn="base" hangingPunct="0">
        <a:spcBef>
          <a:spcPct val="20000"/>
        </a:spcBef>
        <a:spcAft>
          <a:spcPct val="0"/>
        </a:spcAft>
        <a:buChar char="•"/>
        <a:defRPr sz="7600">
          <a:solidFill>
            <a:schemeClr val="tx1"/>
          </a:solidFill>
          <a:latin typeface="+mn-lt"/>
          <a:ea typeface="MS PGothic" pitchFamily="34" charset="-128"/>
        </a:defRPr>
      </a:lvl3pPr>
      <a:lvl4pPr marL="5119688" indent="-730250" algn="l" defTabSz="2925763" rtl="0" eaLnBrk="0" fontAlgn="base" hangingPunct="0">
        <a:spcBef>
          <a:spcPct val="20000"/>
        </a:spcBef>
        <a:spcAft>
          <a:spcPct val="0"/>
        </a:spcAft>
        <a:buChar char="–"/>
        <a:defRPr sz="6400">
          <a:solidFill>
            <a:schemeClr val="tx1"/>
          </a:solidFill>
          <a:latin typeface="+mn-lt"/>
          <a:ea typeface="MS PGothic" pitchFamily="34" charset="-128"/>
        </a:defRPr>
      </a:lvl4pPr>
      <a:lvl5pPr marL="6583363" indent="-730250" algn="l" defTabSz="2925763" rtl="0" eaLnBrk="0" fontAlgn="base" hangingPunct="0">
        <a:spcBef>
          <a:spcPct val="20000"/>
        </a:spcBef>
        <a:spcAft>
          <a:spcPct val="0"/>
        </a:spcAft>
        <a:buChar char="»"/>
        <a:defRPr sz="6400">
          <a:solidFill>
            <a:schemeClr val="tx1"/>
          </a:solidFill>
          <a:latin typeface="+mn-lt"/>
          <a:ea typeface="MS PGothic" pitchFamily="34" charset="-128"/>
        </a:defRPr>
      </a:lvl5pPr>
      <a:lvl6pPr marL="6949440" indent="-731520" algn="l" defTabSz="2926080" rtl="0" fontAlgn="base">
        <a:spcBef>
          <a:spcPct val="20000"/>
        </a:spcBef>
        <a:spcAft>
          <a:spcPct val="0"/>
        </a:spcAft>
        <a:buChar char="»"/>
        <a:defRPr sz="6400">
          <a:solidFill>
            <a:schemeClr val="tx1"/>
          </a:solidFill>
          <a:latin typeface="+mn-lt"/>
          <a:ea typeface="ＭＳ Ｐゴシック" pitchFamily="-110" charset="-128"/>
        </a:defRPr>
      </a:lvl6pPr>
      <a:lvl7pPr marL="7315200" indent="-731520" algn="l" defTabSz="2926080" rtl="0" fontAlgn="base">
        <a:spcBef>
          <a:spcPct val="20000"/>
        </a:spcBef>
        <a:spcAft>
          <a:spcPct val="0"/>
        </a:spcAft>
        <a:buChar char="»"/>
        <a:defRPr sz="6400">
          <a:solidFill>
            <a:schemeClr val="tx1"/>
          </a:solidFill>
          <a:latin typeface="+mn-lt"/>
          <a:ea typeface="ＭＳ Ｐゴシック" pitchFamily="-110" charset="-128"/>
        </a:defRPr>
      </a:lvl7pPr>
      <a:lvl8pPr marL="7680960" indent="-731520" algn="l" defTabSz="2926080" rtl="0" fontAlgn="base">
        <a:spcBef>
          <a:spcPct val="20000"/>
        </a:spcBef>
        <a:spcAft>
          <a:spcPct val="0"/>
        </a:spcAft>
        <a:buChar char="»"/>
        <a:defRPr sz="6400">
          <a:solidFill>
            <a:schemeClr val="tx1"/>
          </a:solidFill>
          <a:latin typeface="+mn-lt"/>
          <a:ea typeface="ＭＳ Ｐゴシック" pitchFamily="-110" charset="-128"/>
        </a:defRPr>
      </a:lvl8pPr>
      <a:lvl9pPr marL="8046720" indent="-731520" algn="l" defTabSz="2926080" rtl="0" fontAlgn="base">
        <a:spcBef>
          <a:spcPct val="20000"/>
        </a:spcBef>
        <a:spcAft>
          <a:spcPct val="0"/>
        </a:spcAft>
        <a:buChar char="»"/>
        <a:defRPr sz="6400">
          <a:solidFill>
            <a:schemeClr val="tx1"/>
          </a:solidFill>
          <a:latin typeface="+mn-lt"/>
          <a:ea typeface="ＭＳ Ｐゴシック" pitchFamily="-110" charset="-128"/>
        </a:defRPr>
      </a:lvl9pPr>
    </p:bodyStyle>
    <p:otherStyle>
      <a:defPPr>
        <a:defRPr lang="en-US"/>
      </a:defPPr>
      <a:lvl1pPr marL="0" algn="l" defTabSz="365760" rtl="0" eaLnBrk="1" latinLnBrk="0" hangingPunct="1">
        <a:defRPr sz="1440" kern="1200">
          <a:solidFill>
            <a:schemeClr val="tx1"/>
          </a:solidFill>
          <a:latin typeface="+mn-lt"/>
          <a:ea typeface="+mn-ea"/>
          <a:cs typeface="+mn-cs"/>
        </a:defRPr>
      </a:lvl1pPr>
      <a:lvl2pPr marL="365760" algn="l" defTabSz="365760" rtl="0" eaLnBrk="1" latinLnBrk="0" hangingPunct="1">
        <a:defRPr sz="1440" kern="1200">
          <a:solidFill>
            <a:schemeClr val="tx1"/>
          </a:solidFill>
          <a:latin typeface="+mn-lt"/>
          <a:ea typeface="+mn-ea"/>
          <a:cs typeface="+mn-cs"/>
        </a:defRPr>
      </a:lvl2pPr>
      <a:lvl3pPr marL="731520" algn="l" defTabSz="365760" rtl="0" eaLnBrk="1" latinLnBrk="0" hangingPunct="1">
        <a:defRPr sz="1440" kern="1200">
          <a:solidFill>
            <a:schemeClr val="tx1"/>
          </a:solidFill>
          <a:latin typeface="+mn-lt"/>
          <a:ea typeface="+mn-ea"/>
          <a:cs typeface="+mn-cs"/>
        </a:defRPr>
      </a:lvl3pPr>
      <a:lvl4pPr marL="1097280" algn="l" defTabSz="365760" rtl="0" eaLnBrk="1" latinLnBrk="0" hangingPunct="1">
        <a:defRPr sz="1440" kern="1200">
          <a:solidFill>
            <a:schemeClr val="tx1"/>
          </a:solidFill>
          <a:latin typeface="+mn-lt"/>
          <a:ea typeface="+mn-ea"/>
          <a:cs typeface="+mn-cs"/>
        </a:defRPr>
      </a:lvl4pPr>
      <a:lvl5pPr marL="1463040" algn="l" defTabSz="365760" rtl="0" eaLnBrk="1" latinLnBrk="0" hangingPunct="1">
        <a:defRPr sz="1440" kern="1200">
          <a:solidFill>
            <a:schemeClr val="tx1"/>
          </a:solidFill>
          <a:latin typeface="+mn-lt"/>
          <a:ea typeface="+mn-ea"/>
          <a:cs typeface="+mn-cs"/>
        </a:defRPr>
      </a:lvl5pPr>
      <a:lvl6pPr marL="1828800" algn="l" defTabSz="365760" rtl="0" eaLnBrk="1" latinLnBrk="0" hangingPunct="1">
        <a:defRPr sz="1440" kern="1200">
          <a:solidFill>
            <a:schemeClr val="tx1"/>
          </a:solidFill>
          <a:latin typeface="+mn-lt"/>
          <a:ea typeface="+mn-ea"/>
          <a:cs typeface="+mn-cs"/>
        </a:defRPr>
      </a:lvl6pPr>
      <a:lvl7pPr marL="2194560" algn="l" defTabSz="365760" rtl="0" eaLnBrk="1" latinLnBrk="0" hangingPunct="1">
        <a:defRPr sz="1440" kern="1200">
          <a:solidFill>
            <a:schemeClr val="tx1"/>
          </a:solidFill>
          <a:latin typeface="+mn-lt"/>
          <a:ea typeface="+mn-ea"/>
          <a:cs typeface="+mn-cs"/>
        </a:defRPr>
      </a:lvl7pPr>
      <a:lvl8pPr marL="2560320" algn="l" defTabSz="365760" rtl="0" eaLnBrk="1" latinLnBrk="0" hangingPunct="1">
        <a:defRPr sz="1440" kern="1200">
          <a:solidFill>
            <a:schemeClr val="tx1"/>
          </a:solidFill>
          <a:latin typeface="+mn-lt"/>
          <a:ea typeface="+mn-ea"/>
          <a:cs typeface="+mn-cs"/>
        </a:defRPr>
      </a:lvl8pPr>
      <a:lvl9pPr marL="2926080" algn="l" defTabSz="36576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A62DBF31-EEE7-014C-4754-9FD01A783E03}"/>
              </a:ext>
            </a:extLst>
          </p:cNvPr>
          <p:cNvGrpSpPr/>
          <p:nvPr/>
        </p:nvGrpSpPr>
        <p:grpSpPr>
          <a:xfrm>
            <a:off x="13933490" y="13285830"/>
            <a:ext cx="7383460" cy="15049430"/>
            <a:chOff x="13933490" y="13285830"/>
            <a:chExt cx="7383460" cy="15049430"/>
          </a:xfrm>
        </p:grpSpPr>
        <p:grpSp>
          <p:nvGrpSpPr>
            <p:cNvPr id="16" name="Group 15">
              <a:extLst>
                <a:ext uri="{FF2B5EF4-FFF2-40B4-BE49-F238E27FC236}">
                  <a16:creationId xmlns:a16="http://schemas.microsoft.com/office/drawing/2014/main" id="{C551EB53-8289-92E3-B53F-BD9B6BC3EEA3}"/>
                </a:ext>
              </a:extLst>
            </p:cNvPr>
            <p:cNvGrpSpPr/>
            <p:nvPr/>
          </p:nvGrpSpPr>
          <p:grpSpPr>
            <a:xfrm>
              <a:off x="13933490" y="18377285"/>
              <a:ext cx="5334000" cy="4866521"/>
              <a:chOff x="904478" y="14956031"/>
              <a:chExt cx="5334000" cy="4866521"/>
            </a:xfrm>
          </p:grpSpPr>
          <p:pic>
            <p:nvPicPr>
              <p:cNvPr id="4" name="Picture 3">
                <a:extLst>
                  <a:ext uri="{FF2B5EF4-FFF2-40B4-BE49-F238E27FC236}">
                    <a16:creationId xmlns:a16="http://schemas.microsoft.com/office/drawing/2014/main" id="{094A321F-F62D-D2C9-88D9-1FA20F268F13}"/>
                  </a:ext>
                </a:extLst>
              </p:cNvPr>
              <p:cNvPicPr>
                <a:picLocks noChangeAspect="1"/>
              </p:cNvPicPr>
              <p:nvPr/>
            </p:nvPicPr>
            <p:blipFill>
              <a:blip r:embed="rId3"/>
              <a:srcRect/>
              <a:stretch/>
            </p:blipFill>
            <p:spPr>
              <a:xfrm>
                <a:off x="904478" y="14956031"/>
                <a:ext cx="5334000" cy="4000500"/>
              </a:xfrm>
              <a:prstGeom prst="rect">
                <a:avLst/>
              </a:prstGeom>
            </p:spPr>
          </p:pic>
          <p:sp>
            <p:nvSpPr>
              <p:cNvPr id="15" name="Text Box 25">
                <a:extLst>
                  <a:ext uri="{FF2B5EF4-FFF2-40B4-BE49-F238E27FC236}">
                    <a16:creationId xmlns:a16="http://schemas.microsoft.com/office/drawing/2014/main" id="{F0A97B50-C8D2-6DCF-739A-4F44CE183971}"/>
                  </a:ext>
                </a:extLst>
              </p:cNvPr>
              <p:cNvSpPr txBox="1">
                <a:spLocks noChangeArrowheads="1"/>
              </p:cNvSpPr>
              <p:nvPr/>
            </p:nvSpPr>
            <p:spPr bwMode="auto">
              <a:xfrm>
                <a:off x="1167063" y="19040800"/>
                <a:ext cx="4896853" cy="781752"/>
              </a:xfrm>
              <a:prstGeom prst="rect">
                <a:avLst/>
              </a:prstGeom>
              <a:noFill/>
              <a:ln>
                <a:noFill/>
              </a:ln>
            </p:spPr>
            <p:txBody>
              <a:bodyPr wrap="square">
                <a:spAutoFit/>
              </a:bodyPr>
              <a:lstStyle>
                <a:defPPr>
                  <a:defRPr lang="en-US"/>
                </a:defPPr>
                <a:lvl1pPr algn="ctr" eaLnBrk="1" hangingPunct="1">
                  <a:defRPr sz="2240" b="1">
                    <a:latin typeface="Arial" panose="020B0604020202020204" pitchFamily="34" charset="0"/>
                    <a:cs typeface="Arial" panose="020B0604020202020204" pitchFamily="34" charset="0"/>
                  </a:defRPr>
                </a:lvl1pPr>
                <a:lvl2pPr marL="742950" indent="-285750">
                  <a:defRPr sz="2400"/>
                </a:lvl2pPr>
                <a:lvl3pPr marL="1143000" indent="-228600">
                  <a:defRPr sz="2400"/>
                </a:lvl3pPr>
                <a:lvl4pPr marL="1600200" indent="-228600">
                  <a:defRPr sz="2400"/>
                </a:lvl4pPr>
                <a:lvl5pPr marL="2057400" indent="-228600">
                  <a:defRPr sz="2400"/>
                </a:lvl5pPr>
                <a:lvl6pPr marL="2514600" indent="-228600" eaLnBrk="0" fontAlgn="base" hangingPunct="0">
                  <a:spcBef>
                    <a:spcPct val="0"/>
                  </a:spcBef>
                  <a:spcAft>
                    <a:spcPct val="0"/>
                  </a:spcAft>
                  <a:defRPr sz="2400"/>
                </a:lvl6pPr>
                <a:lvl7pPr marL="2971800" indent="-228600" eaLnBrk="0" fontAlgn="base" hangingPunct="0">
                  <a:spcBef>
                    <a:spcPct val="0"/>
                  </a:spcBef>
                  <a:spcAft>
                    <a:spcPct val="0"/>
                  </a:spcAft>
                  <a:defRPr sz="2400"/>
                </a:lvl7pPr>
                <a:lvl8pPr marL="3429000" indent="-228600" eaLnBrk="0" fontAlgn="base" hangingPunct="0">
                  <a:spcBef>
                    <a:spcPct val="0"/>
                  </a:spcBef>
                  <a:spcAft>
                    <a:spcPct val="0"/>
                  </a:spcAft>
                  <a:defRPr sz="2400"/>
                </a:lvl8pPr>
                <a:lvl9pPr marL="3886200" indent="-228600" eaLnBrk="0" fontAlgn="base" hangingPunct="0">
                  <a:spcBef>
                    <a:spcPct val="0"/>
                  </a:spcBef>
                  <a:spcAft>
                    <a:spcPct val="0"/>
                  </a:spcAft>
                  <a:defRPr sz="2400"/>
                </a:lvl9pPr>
              </a:lstStyle>
              <a:p>
                <a:r>
                  <a:rPr lang="en-US" altLang="en-US" dirty="0"/>
                  <a:t>Comparison of results from 240 Hz CB to unconstrained reduction</a:t>
                </a:r>
              </a:p>
            </p:txBody>
          </p:sp>
        </p:grpSp>
        <p:grpSp>
          <p:nvGrpSpPr>
            <p:cNvPr id="18" name="Group 17">
              <a:extLst>
                <a:ext uri="{FF2B5EF4-FFF2-40B4-BE49-F238E27FC236}">
                  <a16:creationId xmlns:a16="http://schemas.microsoft.com/office/drawing/2014/main" id="{D0E37875-CDA9-494A-F387-FF494FE1AA34}"/>
                </a:ext>
              </a:extLst>
            </p:cNvPr>
            <p:cNvGrpSpPr/>
            <p:nvPr/>
          </p:nvGrpSpPr>
          <p:grpSpPr>
            <a:xfrm>
              <a:off x="13933490" y="23465090"/>
              <a:ext cx="5334000" cy="4870170"/>
              <a:chOff x="7492206" y="16008004"/>
              <a:chExt cx="5334000" cy="4870170"/>
            </a:xfrm>
          </p:grpSpPr>
          <p:pic>
            <p:nvPicPr>
              <p:cNvPr id="12" name="Picture 11">
                <a:extLst>
                  <a:ext uri="{FF2B5EF4-FFF2-40B4-BE49-F238E27FC236}">
                    <a16:creationId xmlns:a16="http://schemas.microsoft.com/office/drawing/2014/main" id="{B9F7E5FF-89F5-F2BF-AA8D-A7BA2A32C740}"/>
                  </a:ext>
                </a:extLst>
              </p:cNvPr>
              <p:cNvPicPr>
                <a:picLocks noChangeAspect="1"/>
              </p:cNvPicPr>
              <p:nvPr/>
            </p:nvPicPr>
            <p:blipFill>
              <a:blip r:embed="rId4"/>
              <a:srcRect/>
              <a:stretch/>
            </p:blipFill>
            <p:spPr>
              <a:xfrm>
                <a:off x="7492206" y="16008004"/>
                <a:ext cx="5334000" cy="4000500"/>
              </a:xfrm>
              <a:prstGeom prst="rect">
                <a:avLst/>
              </a:prstGeom>
            </p:spPr>
          </p:pic>
          <p:sp>
            <p:nvSpPr>
              <p:cNvPr id="17" name="Text Box 25">
                <a:extLst>
                  <a:ext uri="{FF2B5EF4-FFF2-40B4-BE49-F238E27FC236}">
                    <a16:creationId xmlns:a16="http://schemas.microsoft.com/office/drawing/2014/main" id="{49D2C14E-D9BD-1BDC-7070-B31BFAA9F03D}"/>
                  </a:ext>
                </a:extLst>
              </p:cNvPr>
              <p:cNvSpPr txBox="1">
                <a:spLocks noChangeArrowheads="1"/>
              </p:cNvSpPr>
              <p:nvPr/>
            </p:nvSpPr>
            <p:spPr bwMode="auto">
              <a:xfrm>
                <a:off x="7492207" y="20096422"/>
                <a:ext cx="5080794" cy="781752"/>
              </a:xfrm>
              <a:prstGeom prst="rect">
                <a:avLst/>
              </a:prstGeom>
              <a:noFill/>
              <a:ln>
                <a:noFill/>
              </a:ln>
            </p:spPr>
            <p:txBody>
              <a:bodyPr wrap="square">
                <a:spAutoFit/>
              </a:bodyPr>
              <a:lstStyle>
                <a:defPPr>
                  <a:defRPr lang="en-US"/>
                </a:defPPr>
                <a:lvl1pPr algn="ctr" eaLnBrk="1" hangingPunct="1">
                  <a:defRPr sz="2240" b="1">
                    <a:latin typeface="Arial" panose="020B0604020202020204" pitchFamily="34" charset="0"/>
                    <a:cs typeface="Arial" panose="020B0604020202020204" pitchFamily="34" charset="0"/>
                  </a:defRPr>
                </a:lvl1pPr>
                <a:lvl2pPr marL="742950" indent="-285750">
                  <a:defRPr sz="2400"/>
                </a:lvl2pPr>
                <a:lvl3pPr marL="1143000" indent="-228600">
                  <a:defRPr sz="2400"/>
                </a:lvl3pPr>
                <a:lvl4pPr marL="1600200" indent="-228600">
                  <a:defRPr sz="2400"/>
                </a:lvl4pPr>
                <a:lvl5pPr marL="2057400" indent="-228600">
                  <a:defRPr sz="2400"/>
                </a:lvl5pPr>
                <a:lvl6pPr marL="2514600" indent="-228600" eaLnBrk="0" fontAlgn="base" hangingPunct="0">
                  <a:spcBef>
                    <a:spcPct val="0"/>
                  </a:spcBef>
                  <a:spcAft>
                    <a:spcPct val="0"/>
                  </a:spcAft>
                  <a:defRPr sz="2400"/>
                </a:lvl6pPr>
                <a:lvl7pPr marL="2971800" indent="-228600" eaLnBrk="0" fontAlgn="base" hangingPunct="0">
                  <a:spcBef>
                    <a:spcPct val="0"/>
                  </a:spcBef>
                  <a:spcAft>
                    <a:spcPct val="0"/>
                  </a:spcAft>
                  <a:defRPr sz="2400"/>
                </a:lvl7pPr>
                <a:lvl8pPr marL="3429000" indent="-228600" eaLnBrk="0" fontAlgn="base" hangingPunct="0">
                  <a:spcBef>
                    <a:spcPct val="0"/>
                  </a:spcBef>
                  <a:spcAft>
                    <a:spcPct val="0"/>
                  </a:spcAft>
                  <a:defRPr sz="2400"/>
                </a:lvl8pPr>
                <a:lvl9pPr marL="3886200" indent="-228600" eaLnBrk="0" fontAlgn="base" hangingPunct="0">
                  <a:spcBef>
                    <a:spcPct val="0"/>
                  </a:spcBef>
                  <a:spcAft>
                    <a:spcPct val="0"/>
                  </a:spcAft>
                  <a:defRPr sz="2400"/>
                </a:lvl9pPr>
              </a:lstStyle>
              <a:p>
                <a:r>
                  <a:rPr lang="en-US" altLang="en-US" dirty="0"/>
                  <a:t>Comparison of results from 500 Hz CB to unconstrained reduction</a:t>
                </a:r>
              </a:p>
            </p:txBody>
          </p:sp>
        </p:grpSp>
        <p:grpSp>
          <p:nvGrpSpPr>
            <p:cNvPr id="3" name="Group 2">
              <a:extLst>
                <a:ext uri="{FF2B5EF4-FFF2-40B4-BE49-F238E27FC236}">
                  <a16:creationId xmlns:a16="http://schemas.microsoft.com/office/drawing/2014/main" id="{A8D0FDFC-6385-083B-7A26-47EFA2B1CC13}"/>
                </a:ext>
              </a:extLst>
            </p:cNvPr>
            <p:cNvGrpSpPr/>
            <p:nvPr/>
          </p:nvGrpSpPr>
          <p:grpSpPr>
            <a:xfrm>
              <a:off x="13933490" y="13285830"/>
              <a:ext cx="5334000" cy="4870170"/>
              <a:chOff x="7492206" y="16008004"/>
              <a:chExt cx="5334000" cy="4870170"/>
            </a:xfrm>
          </p:grpSpPr>
          <p:pic>
            <p:nvPicPr>
              <p:cNvPr id="8" name="Picture 7">
                <a:extLst>
                  <a:ext uri="{FF2B5EF4-FFF2-40B4-BE49-F238E27FC236}">
                    <a16:creationId xmlns:a16="http://schemas.microsoft.com/office/drawing/2014/main" id="{4456BFB4-88E4-4B85-654A-41BCD054C969}"/>
                  </a:ext>
                </a:extLst>
              </p:cNvPr>
              <p:cNvPicPr>
                <a:picLocks noChangeAspect="1"/>
              </p:cNvPicPr>
              <p:nvPr/>
            </p:nvPicPr>
            <p:blipFill>
              <a:blip r:embed="rId5"/>
              <a:srcRect/>
              <a:stretch/>
            </p:blipFill>
            <p:spPr>
              <a:xfrm>
                <a:off x="7492206" y="16008004"/>
                <a:ext cx="5334000" cy="4000500"/>
              </a:xfrm>
              <a:prstGeom prst="rect">
                <a:avLst/>
              </a:prstGeom>
            </p:spPr>
          </p:pic>
          <p:sp>
            <p:nvSpPr>
              <p:cNvPr id="14" name="Text Box 25">
                <a:extLst>
                  <a:ext uri="{FF2B5EF4-FFF2-40B4-BE49-F238E27FC236}">
                    <a16:creationId xmlns:a16="http://schemas.microsoft.com/office/drawing/2014/main" id="{CD81761F-CDC0-A52C-5177-1A3D4F142130}"/>
                  </a:ext>
                </a:extLst>
              </p:cNvPr>
              <p:cNvSpPr txBox="1">
                <a:spLocks noChangeArrowheads="1"/>
              </p:cNvSpPr>
              <p:nvPr/>
            </p:nvSpPr>
            <p:spPr bwMode="auto">
              <a:xfrm>
                <a:off x="7492207" y="20096422"/>
                <a:ext cx="5080794" cy="781752"/>
              </a:xfrm>
              <a:prstGeom prst="rect">
                <a:avLst/>
              </a:prstGeom>
              <a:noFill/>
              <a:ln>
                <a:noFill/>
              </a:ln>
            </p:spPr>
            <p:txBody>
              <a:bodyPr wrap="square">
                <a:spAutoFit/>
              </a:bodyPr>
              <a:lstStyle>
                <a:defPPr>
                  <a:defRPr lang="en-US"/>
                </a:defPPr>
                <a:lvl1pPr algn="ctr" eaLnBrk="1" hangingPunct="1">
                  <a:defRPr sz="2240" b="1">
                    <a:latin typeface="Arial" panose="020B0604020202020204" pitchFamily="34" charset="0"/>
                    <a:cs typeface="Arial" panose="020B0604020202020204" pitchFamily="34" charset="0"/>
                  </a:defRPr>
                </a:lvl1pPr>
                <a:lvl2pPr marL="742950" indent="-285750">
                  <a:defRPr sz="2400"/>
                </a:lvl2pPr>
                <a:lvl3pPr marL="1143000" indent="-228600">
                  <a:defRPr sz="2400"/>
                </a:lvl3pPr>
                <a:lvl4pPr marL="1600200" indent="-228600">
                  <a:defRPr sz="2400"/>
                </a:lvl4pPr>
                <a:lvl5pPr marL="2057400" indent="-228600">
                  <a:defRPr sz="2400"/>
                </a:lvl5pPr>
                <a:lvl6pPr marL="2514600" indent="-228600" eaLnBrk="0" fontAlgn="base" hangingPunct="0">
                  <a:spcBef>
                    <a:spcPct val="0"/>
                  </a:spcBef>
                  <a:spcAft>
                    <a:spcPct val="0"/>
                  </a:spcAft>
                  <a:defRPr sz="2400"/>
                </a:lvl6pPr>
                <a:lvl7pPr marL="2971800" indent="-228600" eaLnBrk="0" fontAlgn="base" hangingPunct="0">
                  <a:spcBef>
                    <a:spcPct val="0"/>
                  </a:spcBef>
                  <a:spcAft>
                    <a:spcPct val="0"/>
                  </a:spcAft>
                  <a:defRPr sz="2400"/>
                </a:lvl7pPr>
                <a:lvl8pPr marL="3429000" indent="-228600" eaLnBrk="0" fontAlgn="base" hangingPunct="0">
                  <a:spcBef>
                    <a:spcPct val="0"/>
                  </a:spcBef>
                  <a:spcAft>
                    <a:spcPct val="0"/>
                  </a:spcAft>
                  <a:defRPr sz="2400"/>
                </a:lvl8pPr>
                <a:lvl9pPr marL="3886200" indent="-228600" eaLnBrk="0" fontAlgn="base" hangingPunct="0">
                  <a:spcBef>
                    <a:spcPct val="0"/>
                  </a:spcBef>
                  <a:spcAft>
                    <a:spcPct val="0"/>
                  </a:spcAft>
                  <a:defRPr sz="2400"/>
                </a:lvl9pPr>
              </a:lstStyle>
              <a:p>
                <a:r>
                  <a:rPr lang="en-US" altLang="en-US" dirty="0"/>
                  <a:t>Comparison of results from 120 Hz CB to unconstrained reduction</a:t>
                </a:r>
              </a:p>
            </p:txBody>
          </p:sp>
        </p:grpSp>
        <p:sp>
          <p:nvSpPr>
            <p:cNvPr id="44" name="TextBox 43">
              <a:extLst>
                <a:ext uri="{FF2B5EF4-FFF2-40B4-BE49-F238E27FC236}">
                  <a16:creationId xmlns:a16="http://schemas.microsoft.com/office/drawing/2014/main" id="{BAA6DD74-C4EE-9AD8-256A-779874CD277D}"/>
                </a:ext>
              </a:extLst>
            </p:cNvPr>
            <p:cNvSpPr txBox="1"/>
            <p:nvPr/>
          </p:nvSpPr>
          <p:spPr>
            <a:xfrm>
              <a:off x="19092928" y="14770072"/>
              <a:ext cx="2224022"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Error less than ~40%</a:t>
              </a:r>
            </a:p>
          </p:txBody>
        </p:sp>
        <p:sp>
          <p:nvSpPr>
            <p:cNvPr id="45" name="TextBox 44">
              <a:extLst>
                <a:ext uri="{FF2B5EF4-FFF2-40B4-BE49-F238E27FC236}">
                  <a16:creationId xmlns:a16="http://schemas.microsoft.com/office/drawing/2014/main" id="{C6DFD0FE-B9BE-6F36-DEF3-F1D86EA67AEE}"/>
                </a:ext>
              </a:extLst>
            </p:cNvPr>
            <p:cNvSpPr txBox="1"/>
            <p:nvPr/>
          </p:nvSpPr>
          <p:spPr>
            <a:xfrm>
              <a:off x="19092928" y="25027269"/>
              <a:ext cx="2224022"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Error less than ~1%</a:t>
              </a:r>
            </a:p>
          </p:txBody>
        </p:sp>
        <p:sp>
          <p:nvSpPr>
            <p:cNvPr id="46" name="TextBox 45">
              <a:extLst>
                <a:ext uri="{FF2B5EF4-FFF2-40B4-BE49-F238E27FC236}">
                  <a16:creationId xmlns:a16="http://schemas.microsoft.com/office/drawing/2014/main" id="{E713887B-E99D-65C2-4E88-4950D217E3CC}"/>
                </a:ext>
              </a:extLst>
            </p:cNvPr>
            <p:cNvSpPr txBox="1"/>
            <p:nvPr/>
          </p:nvSpPr>
          <p:spPr>
            <a:xfrm>
              <a:off x="19092928" y="19996395"/>
              <a:ext cx="2224022"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Error less than ~3%</a:t>
              </a:r>
            </a:p>
          </p:txBody>
        </p:sp>
      </p:grpSp>
      <p:sp>
        <p:nvSpPr>
          <p:cNvPr id="4099" name="Text Box 25">
            <a:extLst>
              <a:ext uri="{FF2B5EF4-FFF2-40B4-BE49-F238E27FC236}">
                <a16:creationId xmlns:a16="http://schemas.microsoft.com/office/drawing/2014/main" id="{590DC6A6-FA8D-6A62-1F5E-A692BB7E58A4}"/>
              </a:ext>
            </a:extLst>
          </p:cNvPr>
          <p:cNvSpPr txBox="1">
            <a:spLocks noChangeArrowheads="1"/>
          </p:cNvSpPr>
          <p:nvPr/>
        </p:nvSpPr>
        <p:spPr bwMode="auto">
          <a:xfrm>
            <a:off x="455613" y="5324516"/>
            <a:ext cx="12788106" cy="6664581"/>
          </a:xfrm>
          <a:prstGeom prst="rect">
            <a:avLst/>
          </a:prstGeom>
          <a:noFill/>
          <a:ln w="127000">
            <a:solidFill>
              <a:srgbClr val="C0C0C0"/>
            </a:solidFill>
            <a:miter lim="800000"/>
            <a:headEnd/>
            <a:tailEnd/>
          </a:ln>
        </p:spPr>
        <p:txBody>
          <a:bodyPr wrap="square">
            <a:spAutoFit/>
          </a:bodyPr>
          <a:lstStyle>
            <a:lvl1pPr marL="479425">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defRPr/>
            </a:pPr>
            <a:endParaRPr lang="en-US" altLang="en-US" sz="1920" dirty="0">
              <a:latin typeface="Arial" panose="020B0604020202020204" pitchFamily="34" charset="0"/>
              <a:cs typeface="Arial" panose="020B0604020202020204" pitchFamily="34" charset="0"/>
            </a:endParaRPr>
          </a:p>
          <a:p>
            <a:pPr eaLnBrk="1" hangingPunct="1">
              <a:spcBef>
                <a:spcPct val="0"/>
              </a:spcBef>
              <a:buFontTx/>
              <a:buNone/>
              <a:defRPr/>
            </a:pPr>
            <a:r>
              <a:rPr lang="en-US" altLang="en-US" sz="2560" b="1" dirty="0">
                <a:latin typeface="Arial" panose="020B0604020202020204" pitchFamily="34" charset="0"/>
                <a:cs typeface="Arial" panose="020B0604020202020204" pitchFamily="34" charset="0"/>
              </a:rPr>
              <a:t>Procedure:</a:t>
            </a:r>
          </a:p>
          <a:p>
            <a:pPr eaLnBrk="1" hangingPunct="1">
              <a:buNone/>
              <a:defRPr/>
            </a:pPr>
            <a:endParaRPr lang="en-US" altLang="en-US" sz="1440" b="1" dirty="0">
              <a:latin typeface="Arial" panose="020B0604020202020204" pitchFamily="34" charset="0"/>
              <a:cs typeface="Arial" panose="020B0604020202020204" pitchFamily="34" charset="0"/>
            </a:endParaRPr>
          </a:p>
          <a:p>
            <a:pPr marL="822325" indent="-342900" eaLnBrk="1" hangingPunct="1">
              <a:spcBef>
                <a:spcPts val="0"/>
              </a:spcBef>
              <a:spcAft>
                <a:spcPts val="3000"/>
              </a:spcAft>
              <a:defRPr/>
            </a:pPr>
            <a:r>
              <a:rPr lang="en-US" altLang="en-US" sz="2400" dirty="0">
                <a:latin typeface="Arial" panose="020B0604020202020204" pitchFamily="34" charset="0"/>
                <a:cs typeface="Arial" panose="020B0604020202020204" pitchFamily="34" charset="0"/>
              </a:rPr>
              <a:t>Model reductions performed using Nastran and in-house developed Python tools</a:t>
            </a:r>
          </a:p>
          <a:p>
            <a:pPr marL="822325" indent="-342900" eaLnBrk="1" hangingPunct="1">
              <a:spcBef>
                <a:spcPts val="0"/>
              </a:spcBef>
              <a:spcAft>
                <a:spcPts val="3000"/>
              </a:spcAft>
              <a:defRPr/>
            </a:pPr>
            <a:r>
              <a:rPr lang="en-US" altLang="en-US" sz="2400" dirty="0">
                <a:latin typeface="Arial" panose="020B0604020202020204" pitchFamily="34" charset="0"/>
                <a:cs typeface="Arial" panose="020B0604020202020204" pitchFamily="34" charset="0"/>
              </a:rPr>
              <a:t>The Mode Acceleration Method was used to account for truncated modes</a:t>
            </a:r>
          </a:p>
          <a:p>
            <a:pPr marL="822325" indent="-342900" eaLnBrk="1" hangingPunct="1">
              <a:spcBef>
                <a:spcPts val="0"/>
              </a:spcBef>
              <a:spcAft>
                <a:spcPts val="3000"/>
              </a:spcAft>
              <a:defRPr/>
            </a:pPr>
            <a:r>
              <a:rPr lang="en-US" altLang="en-US" sz="2400" dirty="0">
                <a:latin typeface="Arial" panose="020B0604020202020204" pitchFamily="34" charset="0"/>
                <a:cs typeface="Arial" panose="020B0604020202020204" pitchFamily="34" charset="0"/>
              </a:rPr>
              <a:t>L&amp;D team performed an independent model reduction using the Unconstrained Mode Acceleration Method (described below)</a:t>
            </a:r>
          </a:p>
          <a:p>
            <a:pPr marL="822325" indent="-342900" eaLnBrk="1" hangingPunct="1">
              <a:spcBef>
                <a:spcPts val="0"/>
              </a:spcBef>
              <a:spcAft>
                <a:spcPts val="3000"/>
              </a:spcAft>
              <a:defRPr/>
            </a:pPr>
            <a:r>
              <a:rPr lang="en-US" altLang="en-US" sz="2400" dirty="0">
                <a:latin typeface="Arial" panose="020B0604020202020204" pitchFamily="34" charset="0"/>
                <a:cs typeface="Arial" panose="020B0604020202020204" pitchFamily="34" charset="0"/>
              </a:rPr>
              <a:t>Provider performed </a:t>
            </a:r>
            <a:r>
              <a:rPr lang="en-US" altLang="en-US" sz="2400" dirty="0" err="1">
                <a:latin typeface="Arial" panose="020B0604020202020204" pitchFamily="34" charset="0"/>
                <a:cs typeface="Arial" panose="020B0604020202020204" pitchFamily="34" charset="0"/>
              </a:rPr>
              <a:t>Hurty</a:t>
            </a:r>
            <a:r>
              <a:rPr lang="en-US" altLang="en-US" sz="2400" dirty="0">
                <a:latin typeface="Arial" panose="020B0604020202020204" pitchFamily="34" charset="0"/>
                <a:cs typeface="Arial" panose="020B0604020202020204" pitchFamily="34" charset="0"/>
              </a:rPr>
              <a:t>-Craig-Bampton model reduction for use in their analysis</a:t>
            </a:r>
          </a:p>
          <a:p>
            <a:pPr marL="822325" indent="-342900" eaLnBrk="1" hangingPunct="1">
              <a:spcBef>
                <a:spcPts val="0"/>
              </a:spcBef>
              <a:spcAft>
                <a:spcPts val="3000"/>
              </a:spcAft>
              <a:defRPr/>
            </a:pPr>
            <a:r>
              <a:rPr lang="en-US" altLang="en-US" sz="2400" dirty="0">
                <a:latin typeface="Arial" panose="020B0604020202020204" pitchFamily="34" charset="0"/>
                <a:cs typeface="Arial" panose="020B0604020202020204" pitchFamily="34" charset="0"/>
              </a:rPr>
              <a:t>A forcing function was selected to run on both model reductions and results were compared at selected responses</a:t>
            </a:r>
          </a:p>
          <a:p>
            <a:pPr marL="822325" indent="-342900" eaLnBrk="1" hangingPunct="1">
              <a:spcBef>
                <a:spcPts val="0"/>
              </a:spcBef>
              <a:spcAft>
                <a:spcPts val="0"/>
              </a:spcAft>
              <a:defRPr/>
            </a:pPr>
            <a:r>
              <a:rPr lang="en-US" altLang="en-US" sz="2400" dirty="0">
                <a:latin typeface="Arial" panose="020B0604020202020204" pitchFamily="34" charset="0"/>
                <a:cs typeface="Arial" panose="020B0604020202020204" pitchFamily="34" charset="0"/>
              </a:rPr>
              <a:t>To address differences identified in results, L&amp;D Team generated multiple model reductions using the </a:t>
            </a:r>
            <a:r>
              <a:rPr lang="en-US" altLang="en-US" sz="2400" dirty="0" err="1">
                <a:latin typeface="Arial" panose="020B0604020202020204" pitchFamily="34" charset="0"/>
                <a:cs typeface="Arial" panose="020B0604020202020204" pitchFamily="34" charset="0"/>
              </a:rPr>
              <a:t>Hurty</a:t>
            </a:r>
            <a:r>
              <a:rPr lang="en-US" altLang="en-US" sz="2400" dirty="0">
                <a:latin typeface="Arial" panose="020B0604020202020204" pitchFamily="34" charset="0"/>
                <a:cs typeface="Arial" panose="020B0604020202020204" pitchFamily="34" charset="0"/>
              </a:rPr>
              <a:t>-Craig-Bampton method using different cutoff frequencies</a:t>
            </a:r>
          </a:p>
          <a:p>
            <a:pPr marL="822325" indent="-342900" eaLnBrk="1" hangingPunct="1">
              <a:spcBef>
                <a:spcPts val="0"/>
              </a:spcBef>
              <a:spcAft>
                <a:spcPts val="3000"/>
              </a:spcAft>
              <a:defRPr/>
            </a:pPr>
            <a:endParaRPr lang="en-US" altLang="en-US" sz="2400" dirty="0">
              <a:latin typeface="Arial" panose="020B0604020202020204" pitchFamily="34" charset="0"/>
              <a:cs typeface="Arial" panose="020B0604020202020204" pitchFamily="34" charset="0"/>
            </a:endParaRPr>
          </a:p>
        </p:txBody>
      </p:sp>
      <p:sp>
        <p:nvSpPr>
          <p:cNvPr id="4100" name="Text Box 2">
            <a:extLst>
              <a:ext uri="{FF2B5EF4-FFF2-40B4-BE49-F238E27FC236}">
                <a16:creationId xmlns:a16="http://schemas.microsoft.com/office/drawing/2014/main" id="{5D62015B-4208-4B76-77C1-E9A01835A68F}"/>
              </a:ext>
            </a:extLst>
          </p:cNvPr>
          <p:cNvSpPr txBox="1">
            <a:spLocks noChangeArrowheads="1"/>
          </p:cNvSpPr>
          <p:nvPr/>
        </p:nvSpPr>
        <p:spPr bwMode="auto">
          <a:xfrm>
            <a:off x="3017838" y="153988"/>
            <a:ext cx="16445819" cy="1323439"/>
          </a:xfrm>
          <a:prstGeom prst="rect">
            <a:avLst/>
          </a:prstGeom>
          <a:noFill/>
          <a:ln>
            <a:noFill/>
          </a:ln>
        </p:spPr>
        <p:txBody>
          <a:bodyPr wrap="square">
            <a:spAutoFit/>
          </a:bodyPr>
          <a:lstStyle>
            <a:lvl1pPr>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0"/>
              </a:spcBef>
              <a:buFontTx/>
              <a:buNone/>
              <a:defRPr/>
            </a:pPr>
            <a:r>
              <a:rPr lang="en-US" altLang="en-US" sz="4000" b="1" dirty="0">
                <a:latin typeface="Arial" panose="020B0604020202020204" pitchFamily="34" charset="0"/>
                <a:cs typeface="Arial" panose="020B0604020202020204" pitchFamily="34" charset="0"/>
              </a:rPr>
              <a:t>Alternate Methods of Model Reduction to </a:t>
            </a:r>
          </a:p>
          <a:p>
            <a:pPr algn="ctr" eaLnBrk="1" hangingPunct="1">
              <a:spcBef>
                <a:spcPct val="0"/>
              </a:spcBef>
              <a:buFontTx/>
              <a:buNone/>
              <a:defRPr/>
            </a:pPr>
            <a:r>
              <a:rPr lang="en-US" altLang="en-US" sz="4000" b="1" dirty="0">
                <a:latin typeface="Arial" panose="020B0604020202020204" pitchFamily="34" charset="0"/>
                <a:cs typeface="Arial" panose="020B0604020202020204" pitchFamily="34" charset="0"/>
              </a:rPr>
              <a:t>Avoid Dynamic Modal Truncation Error</a:t>
            </a:r>
          </a:p>
        </p:txBody>
      </p:sp>
      <p:sp>
        <p:nvSpPr>
          <p:cNvPr id="4101" name="Text Box 3">
            <a:extLst>
              <a:ext uri="{FF2B5EF4-FFF2-40B4-BE49-F238E27FC236}">
                <a16:creationId xmlns:a16="http://schemas.microsoft.com/office/drawing/2014/main" id="{2ACF0A05-1617-DF30-1329-951AD12FADB9}"/>
              </a:ext>
            </a:extLst>
          </p:cNvPr>
          <p:cNvSpPr txBox="1">
            <a:spLocks noChangeArrowheads="1"/>
          </p:cNvSpPr>
          <p:nvPr/>
        </p:nvSpPr>
        <p:spPr bwMode="auto">
          <a:xfrm>
            <a:off x="-1587" y="1565387"/>
            <a:ext cx="21946393" cy="584775"/>
          </a:xfrm>
          <a:prstGeom prst="rect">
            <a:avLst/>
          </a:prstGeom>
          <a:noFill/>
          <a:ln>
            <a:noFill/>
          </a:ln>
        </p:spPr>
        <p:txBody>
          <a:bodyPr wrap="square">
            <a:spAutoFit/>
          </a:bodyPr>
          <a:lstStyle>
            <a:lvl1pPr>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0"/>
              </a:spcBef>
              <a:buFontTx/>
              <a:buNone/>
              <a:defRPr/>
            </a:pPr>
            <a:r>
              <a:rPr lang="en-US" altLang="en-US" sz="3200" b="1" dirty="0">
                <a:latin typeface="Arial" panose="020B0604020202020204" pitchFamily="34" charset="0"/>
                <a:cs typeface="Arial" panose="020B0604020202020204" pitchFamily="34" charset="0"/>
              </a:rPr>
              <a:t>Erin Simmons – JSC/ES6</a:t>
            </a:r>
          </a:p>
        </p:txBody>
      </p:sp>
      <p:sp>
        <p:nvSpPr>
          <p:cNvPr id="2054" name="Text Box 22">
            <a:extLst>
              <a:ext uri="{FF2B5EF4-FFF2-40B4-BE49-F238E27FC236}">
                <a16:creationId xmlns:a16="http://schemas.microsoft.com/office/drawing/2014/main" id="{BB6E9326-30BF-07D4-F05B-C1BDC75473E4}"/>
              </a:ext>
            </a:extLst>
          </p:cNvPr>
          <p:cNvSpPr txBox="1">
            <a:spLocks noChangeArrowheads="1"/>
          </p:cNvSpPr>
          <p:nvPr/>
        </p:nvSpPr>
        <p:spPr bwMode="auto">
          <a:xfrm>
            <a:off x="13576301" y="28552895"/>
            <a:ext cx="7954962" cy="2652763"/>
          </a:xfrm>
          <a:prstGeom prst="rect">
            <a:avLst/>
          </a:prstGeom>
          <a:noFill/>
          <a:ln w="127000">
            <a:solidFill>
              <a:srgbClr val="C0C0C0"/>
            </a:solidFill>
            <a:miter lim="800000"/>
            <a:headEnd/>
            <a:tailEnd/>
          </a:ln>
        </p:spPr>
        <p:txBody>
          <a:bodyPr numCol="1">
            <a:noAutofit/>
          </a:bodyPr>
          <a:lstStyle>
            <a:lvl1pPr marL="479425" eaLnBrk="0" hangingPunct="0">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marL="383540" eaLnBrk="1" hangingPunct="1">
              <a:spcBef>
                <a:spcPct val="0"/>
              </a:spcBef>
              <a:buNone/>
              <a:defRPr/>
            </a:pPr>
            <a:endParaRPr lang="en-US" altLang="en-US" sz="1600" dirty="0">
              <a:latin typeface="Arial" panose="020B0604020202020204" pitchFamily="34" charset="0"/>
              <a:cs typeface="Arial" panose="020B0604020202020204" pitchFamily="34" charset="0"/>
            </a:endParaRPr>
          </a:p>
          <a:p>
            <a:pPr marL="383540" eaLnBrk="1" hangingPunct="1">
              <a:spcBef>
                <a:spcPct val="0"/>
              </a:spcBef>
              <a:buNone/>
              <a:defRPr/>
            </a:pPr>
            <a:r>
              <a:rPr lang="en-US" altLang="en-US" sz="2560" b="1" dirty="0">
                <a:latin typeface="Arial" panose="020B0604020202020204" pitchFamily="34" charset="0"/>
                <a:cs typeface="Arial" panose="020B0604020202020204" pitchFamily="34" charset="0"/>
              </a:rPr>
              <a:t>References</a:t>
            </a:r>
          </a:p>
          <a:p>
            <a:pPr marL="383540" eaLnBrk="1" hangingPunct="1">
              <a:spcBef>
                <a:spcPct val="0"/>
              </a:spcBef>
              <a:buNone/>
              <a:defRPr/>
            </a:pPr>
            <a:endParaRPr lang="en-US" altLang="en-US" sz="1600" dirty="0">
              <a:latin typeface="Arial" panose="020B0604020202020204" pitchFamily="34" charset="0"/>
              <a:cs typeface="Arial" panose="020B0604020202020204" pitchFamily="34" charset="0"/>
            </a:endParaRPr>
          </a:p>
          <a:p>
            <a:pPr marL="726440" indent="-342900" eaLnBrk="1" hangingPunct="1">
              <a:spcBef>
                <a:spcPct val="0"/>
              </a:spcBef>
              <a:defRPr/>
            </a:pPr>
            <a:r>
              <a:rPr lang="en-US" altLang="en-US" sz="2400" dirty="0">
                <a:latin typeface="Arial" panose="020B0604020202020204" pitchFamily="34" charset="0"/>
                <a:cs typeface="Arial" panose="020B0604020202020204" pitchFamily="34" charset="0"/>
              </a:rPr>
              <a:t>NASA-STD-5002</a:t>
            </a:r>
            <a:endParaRPr lang="en-US" altLang="en-US" sz="1600" dirty="0">
              <a:latin typeface="Arial" panose="020B0604020202020204" pitchFamily="34" charset="0"/>
              <a:cs typeface="Arial" panose="020B0604020202020204" pitchFamily="34" charset="0"/>
            </a:endParaRPr>
          </a:p>
          <a:p>
            <a:pPr marL="726440" indent="-342900" eaLnBrk="1" hangingPunct="1">
              <a:spcBef>
                <a:spcPct val="0"/>
              </a:spcBef>
              <a:defRPr/>
            </a:pPr>
            <a:r>
              <a:rPr lang="en-US" altLang="en-US" sz="2400" dirty="0">
                <a:latin typeface="Arial" panose="020B0604020202020204" pitchFamily="34" charset="0"/>
                <a:cs typeface="Arial" panose="020B0604020202020204" pitchFamily="34" charset="0"/>
              </a:rPr>
              <a:t>“Mode Acceleration Method” by Tim McGhee</a:t>
            </a:r>
          </a:p>
          <a:p>
            <a:pPr marL="726440" indent="-342900" eaLnBrk="1" hangingPunct="1">
              <a:spcBef>
                <a:spcPct val="0"/>
              </a:spcBef>
              <a:defRPr/>
            </a:pPr>
            <a:r>
              <a:rPr lang="en-US" altLang="en-US" sz="2400" dirty="0">
                <a:latin typeface="Arial" panose="020B0604020202020204" pitchFamily="34" charset="0"/>
                <a:cs typeface="Arial" panose="020B0604020202020204" pitchFamily="34" charset="0"/>
              </a:rPr>
              <a:t>“Unconstrained Mode Acceleration Method” by Matt Hernandez</a:t>
            </a:r>
            <a:endParaRPr lang="en-US" altLang="en-US" sz="3600" dirty="0">
              <a:latin typeface="Arial" panose="020B0604020202020204" pitchFamily="34" charset="0"/>
              <a:cs typeface="Arial" panose="020B0604020202020204" pitchFamily="34" charset="0"/>
            </a:endParaRPr>
          </a:p>
        </p:txBody>
      </p:sp>
      <p:sp>
        <p:nvSpPr>
          <p:cNvPr id="2055" name="Text Box 23">
            <a:extLst>
              <a:ext uri="{FF2B5EF4-FFF2-40B4-BE49-F238E27FC236}">
                <a16:creationId xmlns:a16="http://schemas.microsoft.com/office/drawing/2014/main" id="{E1E302A8-9540-F858-9E7E-675FD6715BAD}"/>
              </a:ext>
            </a:extLst>
          </p:cNvPr>
          <p:cNvSpPr txBox="1">
            <a:spLocks noChangeArrowheads="1"/>
          </p:cNvSpPr>
          <p:nvPr/>
        </p:nvSpPr>
        <p:spPr bwMode="auto">
          <a:xfrm>
            <a:off x="455613" y="3182938"/>
            <a:ext cx="21075650" cy="1717393"/>
          </a:xfrm>
          <a:prstGeom prst="rect">
            <a:avLst/>
          </a:prstGeom>
          <a:noFill/>
          <a:ln w="127000">
            <a:solidFill>
              <a:srgbClr val="C0C0C0"/>
            </a:solidFill>
            <a:miter lim="800000"/>
            <a:headEnd/>
            <a:tailEnd/>
          </a:ln>
        </p:spPr>
        <p:txBody>
          <a:bodyPr>
            <a:spAutoFit/>
          </a:bodyPr>
          <a:lstStyle>
            <a:lvl1pPr marL="479425" eaLnBrk="0" hangingPunct="0">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defRPr/>
            </a:pPr>
            <a:endParaRPr lang="en-US" altLang="en-US" sz="1920" b="1" dirty="0">
              <a:latin typeface="Arial" panose="020B0604020202020204" pitchFamily="34" charset="0"/>
              <a:cs typeface="Arial" panose="020B0604020202020204" pitchFamily="34" charset="0"/>
            </a:endParaRPr>
          </a:p>
          <a:p>
            <a:pPr eaLnBrk="1" hangingPunct="1">
              <a:spcBef>
                <a:spcPct val="0"/>
              </a:spcBef>
              <a:buFontTx/>
              <a:buNone/>
              <a:defRPr/>
            </a:pPr>
            <a:r>
              <a:rPr lang="en-US" altLang="en-US" sz="2560" b="1" dirty="0">
                <a:latin typeface="Arial" panose="020B0604020202020204" pitchFamily="34" charset="0"/>
                <a:cs typeface="Arial" panose="020B0604020202020204" pitchFamily="34" charset="0"/>
              </a:rPr>
              <a:t>Project Objective:</a:t>
            </a:r>
          </a:p>
          <a:p>
            <a:pPr eaLnBrk="1" hangingPunct="1">
              <a:spcBef>
                <a:spcPct val="0"/>
              </a:spcBef>
              <a:buFontTx/>
              <a:buNone/>
              <a:defRPr/>
            </a:pPr>
            <a:endParaRPr lang="en-US" altLang="en-US" sz="1440" dirty="0">
              <a:latin typeface="Arial" panose="020B0604020202020204" pitchFamily="34" charset="0"/>
              <a:cs typeface="Arial" panose="020B0604020202020204" pitchFamily="34" charset="0"/>
            </a:endParaRPr>
          </a:p>
          <a:p>
            <a:pPr marL="726440" indent="-342900" eaLnBrk="1" hangingPunct="1">
              <a:spcBef>
                <a:spcPct val="0"/>
              </a:spcBef>
              <a:defRPr/>
            </a:pPr>
            <a:r>
              <a:rPr lang="en-US" altLang="en-US" sz="2400" dirty="0">
                <a:latin typeface="Arial" panose="020B0604020202020204" pitchFamily="34" charset="0"/>
                <a:cs typeface="Arial" panose="020B0604020202020204" pitchFamily="34" charset="0"/>
              </a:rPr>
              <a:t>Determine the adequacy of loads generated by a </a:t>
            </a:r>
            <a:r>
              <a:rPr lang="en-US" altLang="en-US" sz="2400" dirty="0" err="1">
                <a:latin typeface="Arial" panose="020B0604020202020204" pitchFamily="34" charset="0"/>
                <a:cs typeface="Arial" panose="020B0604020202020204" pitchFamily="34" charset="0"/>
              </a:rPr>
              <a:t>Hurty</a:t>
            </a:r>
            <a:r>
              <a:rPr lang="en-US" altLang="en-US" sz="2400" dirty="0">
                <a:latin typeface="Arial" panose="020B0604020202020204" pitchFamily="34" charset="0"/>
                <a:cs typeface="Arial" panose="020B0604020202020204" pitchFamily="34" charset="0"/>
              </a:rPr>
              <a:t>-Craig-Bampton model reduction</a:t>
            </a:r>
            <a:endParaRPr lang="en-US" altLang="en-US" sz="2400" b="1" dirty="0">
              <a:latin typeface="Arial" panose="020B0604020202020204" pitchFamily="34" charset="0"/>
              <a:cs typeface="Arial" panose="020B0604020202020204" pitchFamily="34" charset="0"/>
            </a:endParaRPr>
          </a:p>
          <a:p>
            <a:pPr eaLnBrk="1" hangingPunct="1">
              <a:spcBef>
                <a:spcPct val="0"/>
              </a:spcBef>
              <a:buFontTx/>
              <a:buNone/>
              <a:defRPr/>
            </a:pPr>
            <a:endParaRPr lang="en-US" altLang="en-US" sz="2240" dirty="0">
              <a:latin typeface="Arial" panose="020B0604020202020204" pitchFamily="34" charset="0"/>
              <a:cs typeface="Arial" panose="020B0604020202020204" pitchFamily="34" charset="0"/>
            </a:endParaRPr>
          </a:p>
        </p:txBody>
      </p:sp>
      <p:sp>
        <p:nvSpPr>
          <p:cNvPr id="4106" name="Text Box 42">
            <a:extLst>
              <a:ext uri="{FF2B5EF4-FFF2-40B4-BE49-F238E27FC236}">
                <a16:creationId xmlns:a16="http://schemas.microsoft.com/office/drawing/2014/main" id="{AE1200C1-704B-E3EC-686B-F024F3F11AA3}"/>
              </a:ext>
            </a:extLst>
          </p:cNvPr>
          <p:cNvSpPr txBox="1">
            <a:spLocks noChangeArrowheads="1"/>
          </p:cNvSpPr>
          <p:nvPr/>
        </p:nvSpPr>
        <p:spPr bwMode="auto">
          <a:xfrm>
            <a:off x="319088" y="29783731"/>
            <a:ext cx="4403725" cy="1421928"/>
          </a:xfrm>
          <a:prstGeom prst="rect">
            <a:avLst/>
          </a:prstGeom>
          <a:noFill/>
          <a:ln>
            <a:noFill/>
          </a:ln>
        </p:spPr>
        <p:txBody>
          <a:bodyPr>
            <a:spAutoFit/>
          </a:bodyPr>
          <a:lstStyle>
            <a:lvl1pPr>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defRPr/>
            </a:pPr>
            <a:r>
              <a:rPr lang="en-US" altLang="en-US" sz="1440" b="1" dirty="0">
                <a:latin typeface="Arial" panose="020B0604020202020204" pitchFamily="34" charset="0"/>
                <a:cs typeface="Arial" panose="020B0604020202020204" pitchFamily="34" charset="0"/>
              </a:rPr>
              <a:t>National</a:t>
            </a:r>
            <a:r>
              <a:rPr lang="en-US" altLang="en-US" sz="1440" b="1" dirty="0">
                <a:solidFill>
                  <a:srgbClr val="FFFFDD"/>
                </a:solidFill>
                <a:latin typeface="Arial" panose="020B0604020202020204" pitchFamily="34" charset="0"/>
                <a:cs typeface="Arial" panose="020B0604020202020204" pitchFamily="34" charset="0"/>
              </a:rPr>
              <a:t> </a:t>
            </a:r>
            <a:r>
              <a:rPr lang="en-US" altLang="en-US" sz="1440" b="1" dirty="0">
                <a:latin typeface="Arial" panose="020B0604020202020204" pitchFamily="34" charset="0"/>
                <a:cs typeface="Arial" panose="020B0604020202020204" pitchFamily="34" charset="0"/>
              </a:rPr>
              <a:t>Aeronautics and Space Administration</a:t>
            </a:r>
          </a:p>
          <a:p>
            <a:pPr eaLnBrk="1" hangingPunct="1">
              <a:spcBef>
                <a:spcPct val="0"/>
              </a:spcBef>
              <a:buFontTx/>
              <a:buNone/>
              <a:defRPr/>
            </a:pPr>
            <a:endParaRPr lang="en-US" altLang="en-US" sz="480" b="1" dirty="0">
              <a:solidFill>
                <a:srgbClr val="FF0000"/>
              </a:solidFill>
              <a:latin typeface="Arial" panose="020B0604020202020204" pitchFamily="34" charset="0"/>
              <a:cs typeface="Arial" panose="020B0604020202020204" pitchFamily="34" charset="0"/>
            </a:endParaRPr>
          </a:p>
          <a:p>
            <a:pPr eaLnBrk="1" hangingPunct="1">
              <a:spcBef>
                <a:spcPct val="0"/>
              </a:spcBef>
              <a:buFontTx/>
              <a:buNone/>
              <a:defRPr/>
            </a:pPr>
            <a:r>
              <a:rPr lang="en-US" altLang="en-US" sz="1280" b="1" dirty="0">
                <a:latin typeface="Arial" panose="020B0604020202020204" pitchFamily="34" charset="0"/>
                <a:cs typeface="Arial" panose="020B0604020202020204" pitchFamily="34" charset="0"/>
              </a:rPr>
              <a:t>Johnson Space Center</a:t>
            </a:r>
          </a:p>
          <a:p>
            <a:pPr eaLnBrk="1" hangingPunct="1">
              <a:spcBef>
                <a:spcPct val="0"/>
              </a:spcBef>
              <a:buFontTx/>
              <a:buNone/>
              <a:defRPr/>
            </a:pPr>
            <a:r>
              <a:rPr lang="en-US" altLang="en-US" sz="1280" b="1" dirty="0">
                <a:latin typeface="Arial" panose="020B0604020202020204" pitchFamily="34" charset="0"/>
                <a:cs typeface="Arial" panose="020B0604020202020204" pitchFamily="34" charset="0"/>
              </a:rPr>
              <a:t>2101 E NASA Parkway</a:t>
            </a:r>
          </a:p>
          <a:p>
            <a:pPr eaLnBrk="1" hangingPunct="1">
              <a:spcBef>
                <a:spcPct val="0"/>
              </a:spcBef>
              <a:buFontTx/>
              <a:buNone/>
              <a:defRPr/>
            </a:pPr>
            <a:r>
              <a:rPr lang="en-US" altLang="en-US" sz="1280" b="1" dirty="0">
                <a:latin typeface="Arial" panose="020B0604020202020204" pitchFamily="34" charset="0"/>
                <a:cs typeface="Arial" panose="020B0604020202020204" pitchFamily="34" charset="0"/>
              </a:rPr>
              <a:t>Houston, TX 77058</a:t>
            </a:r>
            <a:endParaRPr lang="en-US" altLang="en-US" sz="1440" b="1" dirty="0">
              <a:latin typeface="Arial" panose="020B0604020202020204" pitchFamily="34" charset="0"/>
              <a:cs typeface="Arial" panose="020B0604020202020204" pitchFamily="34" charset="0"/>
            </a:endParaRPr>
          </a:p>
          <a:p>
            <a:pPr eaLnBrk="1" hangingPunct="1">
              <a:spcBef>
                <a:spcPct val="0"/>
              </a:spcBef>
              <a:buFontTx/>
              <a:buNone/>
              <a:defRPr/>
            </a:pPr>
            <a:endParaRPr lang="en-US" altLang="en-US" sz="1440" b="1" dirty="0">
              <a:latin typeface="Arial" panose="020B0604020202020204" pitchFamily="34" charset="0"/>
              <a:cs typeface="Arial" panose="020B0604020202020204" pitchFamily="34" charset="0"/>
            </a:endParaRPr>
          </a:p>
          <a:p>
            <a:pPr eaLnBrk="1" hangingPunct="1">
              <a:spcBef>
                <a:spcPct val="0"/>
              </a:spcBef>
              <a:buFontTx/>
              <a:buNone/>
              <a:defRPr/>
            </a:pPr>
            <a:r>
              <a:rPr lang="en-US" altLang="en-US" sz="1440" b="1" dirty="0">
                <a:latin typeface="Arial" panose="020B0604020202020204" pitchFamily="34" charset="0"/>
                <a:cs typeface="Arial" panose="020B0604020202020204" pitchFamily="34" charset="0"/>
              </a:rPr>
              <a:t>www.nasa.gov</a:t>
            </a:r>
          </a:p>
        </p:txBody>
      </p:sp>
      <p:sp>
        <p:nvSpPr>
          <p:cNvPr id="4107" name="Text Box 29">
            <a:extLst>
              <a:ext uri="{FF2B5EF4-FFF2-40B4-BE49-F238E27FC236}">
                <a16:creationId xmlns:a16="http://schemas.microsoft.com/office/drawing/2014/main" id="{49FA4E7F-93F7-FAF6-59A4-B3297AEF8299}"/>
              </a:ext>
            </a:extLst>
          </p:cNvPr>
          <p:cNvSpPr txBox="1">
            <a:spLocks noChangeArrowheads="1"/>
          </p:cNvSpPr>
          <p:nvPr/>
        </p:nvSpPr>
        <p:spPr bwMode="auto">
          <a:xfrm>
            <a:off x="17822863" y="74613"/>
            <a:ext cx="5048250" cy="314325"/>
          </a:xfrm>
          <a:prstGeom prst="rect">
            <a:avLst/>
          </a:prstGeom>
          <a:noFill/>
          <a:ln>
            <a:noFill/>
          </a:ln>
        </p:spPr>
        <p:txBody>
          <a:bodyPr>
            <a:spAutoFit/>
          </a:bodyPr>
          <a:lstStyle>
            <a:lvl1pPr>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defRPr/>
            </a:pPr>
            <a:r>
              <a:rPr lang="en-US" altLang="en-US" sz="1440" dirty="0">
                <a:latin typeface="Arial" panose="020B0604020202020204" pitchFamily="34" charset="0"/>
                <a:cs typeface="Arial" panose="020B0604020202020204" pitchFamily="34" charset="0"/>
              </a:rPr>
              <a:t>National Aeronautics and Space Administration</a:t>
            </a:r>
          </a:p>
        </p:txBody>
      </p:sp>
      <p:pic>
        <p:nvPicPr>
          <p:cNvPr id="4110" name="x_x_Picture 1" descr="Logo&#10;&#10;Description automatically generated">
            <a:extLst>
              <a:ext uri="{FF2B5EF4-FFF2-40B4-BE49-F238E27FC236}">
                <a16:creationId xmlns:a16="http://schemas.microsoft.com/office/drawing/2014/main" id="{B034CBBE-659B-3FFE-B7EC-15C03F3910D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9088" y="276225"/>
            <a:ext cx="26987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23">
            <a:extLst>
              <a:ext uri="{FF2B5EF4-FFF2-40B4-BE49-F238E27FC236}">
                <a16:creationId xmlns:a16="http://schemas.microsoft.com/office/drawing/2014/main" id="{2FC170C2-4E00-DAFE-069D-48F574E9DE0C}"/>
              </a:ext>
            </a:extLst>
          </p:cNvPr>
          <p:cNvSpPr txBox="1">
            <a:spLocks noChangeArrowheads="1"/>
          </p:cNvSpPr>
          <p:nvPr/>
        </p:nvSpPr>
        <p:spPr bwMode="auto">
          <a:xfrm>
            <a:off x="6957221" y="19554236"/>
            <a:ext cx="6286498" cy="5820363"/>
          </a:xfrm>
          <a:prstGeom prst="rect">
            <a:avLst/>
          </a:prstGeom>
          <a:noFill/>
          <a:ln w="127000">
            <a:solidFill>
              <a:srgbClr val="C0C0C0"/>
            </a:solidFill>
            <a:miter lim="800000"/>
            <a:headEnd/>
            <a:tailEnd/>
          </a:ln>
        </p:spPr>
        <p:txBody>
          <a:bodyPr wrap="square">
            <a:noAutofit/>
          </a:bodyPr>
          <a:lstStyle>
            <a:lvl1pPr marL="479425" eaLnBrk="0" hangingPunct="0">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defRPr/>
            </a:pPr>
            <a:endParaRPr lang="en-US" altLang="en-US" sz="1920" dirty="0">
              <a:latin typeface="Arial" panose="020B0604020202020204" pitchFamily="34" charset="0"/>
              <a:cs typeface="Arial" panose="020B0604020202020204" pitchFamily="34" charset="0"/>
            </a:endParaRPr>
          </a:p>
          <a:p>
            <a:pPr eaLnBrk="1" hangingPunct="1">
              <a:spcBef>
                <a:spcPct val="0"/>
              </a:spcBef>
              <a:buFontTx/>
              <a:buNone/>
              <a:defRPr/>
            </a:pPr>
            <a:r>
              <a:rPr lang="en-US" altLang="en-US" sz="2560" b="1" dirty="0">
                <a:latin typeface="Arial" panose="020B0604020202020204" pitchFamily="34" charset="0"/>
                <a:cs typeface="Arial" panose="020B0604020202020204" pitchFamily="34" charset="0"/>
              </a:rPr>
              <a:t>Cutoff Frequency:</a:t>
            </a:r>
          </a:p>
          <a:p>
            <a:pPr eaLnBrk="1" hangingPunct="1">
              <a:spcBef>
                <a:spcPct val="0"/>
              </a:spcBef>
              <a:buFontTx/>
              <a:buNone/>
              <a:defRPr/>
            </a:pPr>
            <a:endParaRPr lang="en-US" altLang="en-US" sz="2400" dirty="0">
              <a:latin typeface="Arial" panose="020B0604020202020204" pitchFamily="34" charset="0"/>
              <a:cs typeface="Arial" panose="020B0604020202020204" pitchFamily="34" charset="0"/>
            </a:endParaRPr>
          </a:p>
          <a:p>
            <a:pPr marL="657860" indent="-274320" eaLnBrk="1" hangingPunct="1">
              <a:spcBef>
                <a:spcPct val="0"/>
              </a:spcBef>
              <a:spcAft>
                <a:spcPts val="3000"/>
              </a:spcAft>
              <a:defRPr/>
            </a:pPr>
            <a:r>
              <a:rPr lang="en-US" altLang="en-US" sz="2400" dirty="0">
                <a:latin typeface="Arial" panose="020B0604020202020204" pitchFamily="34" charset="0"/>
                <a:cs typeface="Arial" panose="020B0604020202020204" pitchFamily="34" charset="0"/>
              </a:rPr>
              <a:t>NASA-STD-5002 recommends a minimum cutoff frequency for the fixed-base modes (QSET) of 1.5x the frequency content of interest</a:t>
            </a:r>
          </a:p>
          <a:p>
            <a:pPr marL="657860" indent="-274320" eaLnBrk="1" hangingPunct="1">
              <a:spcBef>
                <a:spcPct val="0"/>
              </a:spcBef>
              <a:spcAft>
                <a:spcPts val="3000"/>
              </a:spcAft>
              <a:defRPr/>
            </a:pPr>
            <a:r>
              <a:rPr lang="en-US" altLang="en-US" sz="2400" dirty="0">
                <a:latin typeface="Arial" panose="020B0604020202020204" pitchFamily="34" charset="0"/>
                <a:cs typeface="Arial" panose="020B0604020202020204" pitchFamily="34" charset="0"/>
              </a:rPr>
              <a:t>The minimum cutoff frequency was 2x the frequency content of interest</a:t>
            </a:r>
          </a:p>
          <a:p>
            <a:pPr marL="657860" indent="-274320" eaLnBrk="1" hangingPunct="1">
              <a:spcBef>
                <a:spcPct val="0"/>
              </a:spcBef>
              <a:spcAft>
                <a:spcPts val="3000"/>
              </a:spcAft>
              <a:defRPr/>
            </a:pPr>
            <a:r>
              <a:rPr lang="en-US" altLang="en-US" sz="2400" dirty="0">
                <a:latin typeface="Arial" panose="020B0604020202020204" pitchFamily="34" charset="0"/>
                <a:cs typeface="Arial" panose="020B0604020202020204" pitchFamily="34" charset="0"/>
              </a:rPr>
              <a:t>Results did not match until the cutoff frequency was increased to ~8x the frequency content of interest</a:t>
            </a:r>
          </a:p>
        </p:txBody>
      </p:sp>
      <p:sp>
        <p:nvSpPr>
          <p:cNvPr id="6" name="Text Box 23">
            <a:extLst>
              <a:ext uri="{FF2B5EF4-FFF2-40B4-BE49-F238E27FC236}">
                <a16:creationId xmlns:a16="http://schemas.microsoft.com/office/drawing/2014/main" id="{B5E37673-7C8F-29E7-407A-ECFE8FCCAAF7}"/>
              </a:ext>
            </a:extLst>
          </p:cNvPr>
          <p:cNvSpPr txBox="1">
            <a:spLocks noChangeArrowheads="1"/>
          </p:cNvSpPr>
          <p:nvPr/>
        </p:nvSpPr>
        <p:spPr bwMode="auto">
          <a:xfrm>
            <a:off x="455613" y="19551692"/>
            <a:ext cx="6173787" cy="9679669"/>
          </a:xfrm>
          <a:prstGeom prst="rect">
            <a:avLst/>
          </a:prstGeom>
          <a:noFill/>
          <a:ln w="127000">
            <a:solidFill>
              <a:srgbClr val="C0C0C0"/>
            </a:solidFill>
            <a:miter lim="800000"/>
            <a:headEnd/>
            <a:tailEnd/>
          </a:ln>
        </p:spPr>
        <p:txBody>
          <a:bodyPr wrap="square">
            <a:noAutofit/>
          </a:bodyPr>
          <a:lstStyle>
            <a:lvl1pPr marL="479425" eaLnBrk="0" hangingPunct="0">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defRPr/>
            </a:pPr>
            <a:endParaRPr lang="en-US" altLang="en-US" sz="1920" dirty="0">
              <a:latin typeface="Arial" panose="020B0604020202020204" pitchFamily="34" charset="0"/>
              <a:cs typeface="Arial" panose="020B0604020202020204" pitchFamily="34" charset="0"/>
            </a:endParaRPr>
          </a:p>
          <a:p>
            <a:pPr eaLnBrk="1" hangingPunct="1">
              <a:spcBef>
                <a:spcPct val="0"/>
              </a:spcBef>
              <a:buFontTx/>
              <a:buNone/>
              <a:defRPr/>
            </a:pPr>
            <a:r>
              <a:rPr lang="en-US" altLang="en-US" sz="2560" b="1" dirty="0">
                <a:latin typeface="Arial" panose="020B0604020202020204" pitchFamily="34" charset="0"/>
                <a:cs typeface="Arial" panose="020B0604020202020204" pitchFamily="34" charset="0"/>
              </a:rPr>
              <a:t>Models:</a:t>
            </a:r>
          </a:p>
          <a:p>
            <a:pPr eaLnBrk="1" hangingPunct="1">
              <a:spcBef>
                <a:spcPct val="0"/>
              </a:spcBef>
              <a:buFontTx/>
              <a:buNone/>
              <a:defRPr/>
            </a:pPr>
            <a:endParaRPr lang="en-US" altLang="en-US" sz="1440" dirty="0">
              <a:latin typeface="Arial" panose="020B0604020202020204" pitchFamily="34" charset="0"/>
              <a:cs typeface="Arial" panose="020B0604020202020204" pitchFamily="34" charset="0"/>
            </a:endParaRPr>
          </a:p>
          <a:p>
            <a:pPr marL="657860" indent="-274320" eaLnBrk="1" hangingPunct="1">
              <a:spcBef>
                <a:spcPct val="0"/>
              </a:spcBef>
              <a:spcAft>
                <a:spcPts val="3000"/>
              </a:spcAft>
              <a:defRPr/>
            </a:pPr>
            <a:r>
              <a:rPr lang="en-US" altLang="en-US" sz="2400" dirty="0">
                <a:latin typeface="Arial" panose="020B0604020202020204" pitchFamily="34" charset="0"/>
                <a:cs typeface="Arial" panose="020B0604020202020204" pitchFamily="34" charset="0"/>
              </a:rPr>
              <a:t>All models used the Mode Acceleration method and kept unconstrained modes to 60 Hz</a:t>
            </a:r>
          </a:p>
          <a:p>
            <a:pPr marL="657860" indent="-274320" eaLnBrk="1" hangingPunct="1">
              <a:spcBef>
                <a:spcPct val="0"/>
              </a:spcBef>
              <a:defRPr/>
            </a:pPr>
            <a:r>
              <a:rPr lang="en-US" altLang="en-US" sz="2400" dirty="0">
                <a:latin typeface="Arial" panose="020B0604020202020204" pitchFamily="34" charset="0"/>
                <a:cs typeface="Arial" panose="020B0604020202020204" pitchFamily="34" charset="0"/>
              </a:rPr>
              <a:t>Three </a:t>
            </a:r>
            <a:r>
              <a:rPr lang="en-US" altLang="en-US" sz="2400" dirty="0" err="1">
                <a:latin typeface="Arial" panose="020B0604020202020204" pitchFamily="34" charset="0"/>
                <a:cs typeface="Arial" panose="020B0604020202020204" pitchFamily="34" charset="0"/>
              </a:rPr>
              <a:t>Hurty</a:t>
            </a:r>
            <a:r>
              <a:rPr lang="en-US" altLang="en-US" sz="2400" dirty="0">
                <a:latin typeface="Arial" panose="020B0604020202020204" pitchFamily="34" charset="0"/>
                <a:cs typeface="Arial" panose="020B0604020202020204" pitchFamily="34" charset="0"/>
              </a:rPr>
              <a:t>-Craig-Bampton model reductions were performed with different frequency cutoffs</a:t>
            </a:r>
          </a:p>
          <a:p>
            <a:pPr marL="921385" lvl="1" indent="-274320" eaLnBrk="1" hangingPunct="1">
              <a:spcBef>
                <a:spcPct val="0"/>
              </a:spcBef>
              <a:defRPr/>
            </a:pPr>
            <a:r>
              <a:rPr lang="en-US" altLang="en-US" sz="2400" dirty="0">
                <a:latin typeface="Arial" panose="020B0604020202020204" pitchFamily="34" charset="0"/>
                <a:cs typeface="Arial" panose="020B0604020202020204" pitchFamily="34" charset="0"/>
              </a:rPr>
              <a:t>120 Hz – matched the frequency cutoff of the provider and was 2x frequency content of interest</a:t>
            </a:r>
          </a:p>
          <a:p>
            <a:pPr marL="921385" lvl="1" indent="-274320" eaLnBrk="1" hangingPunct="1">
              <a:spcBef>
                <a:spcPct val="0"/>
              </a:spcBef>
              <a:defRPr/>
            </a:pPr>
            <a:r>
              <a:rPr lang="en-US" altLang="en-US" sz="2400" dirty="0">
                <a:latin typeface="Arial" panose="020B0604020202020204" pitchFamily="34" charset="0"/>
                <a:cs typeface="Arial" panose="020B0604020202020204" pitchFamily="34" charset="0"/>
              </a:rPr>
              <a:t>240 Hz – 4x frequency content of interest</a:t>
            </a:r>
          </a:p>
          <a:p>
            <a:pPr marL="921385" lvl="1" indent="-274320" eaLnBrk="1" hangingPunct="1">
              <a:spcBef>
                <a:spcPct val="0"/>
              </a:spcBef>
              <a:defRPr/>
            </a:pPr>
            <a:r>
              <a:rPr lang="en-US" altLang="en-US" sz="2400" dirty="0">
                <a:latin typeface="Arial" panose="020B0604020202020204" pitchFamily="34" charset="0"/>
                <a:cs typeface="Arial" panose="020B0604020202020204" pitchFamily="34" charset="0"/>
              </a:rPr>
              <a:t>500 Hz – 8.3x frequency content of interest</a:t>
            </a:r>
          </a:p>
          <a:p>
            <a:pPr marL="657860" indent="-274320" eaLnBrk="1" hangingPunct="1">
              <a:spcBef>
                <a:spcPts val="3000"/>
              </a:spcBef>
              <a:defRPr/>
            </a:pPr>
            <a:r>
              <a:rPr lang="en-US" altLang="en-US" sz="2400" dirty="0">
                <a:latin typeface="Arial" panose="020B0604020202020204" pitchFamily="34" charset="0"/>
                <a:cs typeface="Arial" panose="020B0604020202020204" pitchFamily="34" charset="0"/>
              </a:rPr>
              <a:t>One model generated using the Unconstrained Mode Acceleration Method</a:t>
            </a:r>
          </a:p>
          <a:p>
            <a:pPr marL="657860" indent="-274320" eaLnBrk="1" hangingPunct="1">
              <a:spcBef>
                <a:spcPts val="3000"/>
              </a:spcBef>
              <a:defRPr/>
            </a:pPr>
            <a:r>
              <a:rPr lang="en-US" altLang="en-US" sz="2400" dirty="0">
                <a:latin typeface="Arial" panose="020B0604020202020204" pitchFamily="34" charset="0"/>
                <a:cs typeface="Arial" panose="020B0604020202020204" pitchFamily="34" charset="0"/>
              </a:rPr>
              <a:t>Additional </a:t>
            </a:r>
            <a:r>
              <a:rPr lang="en-US" altLang="en-US" sz="2400" dirty="0" err="1">
                <a:latin typeface="Arial" panose="020B0604020202020204" pitchFamily="34" charset="0"/>
                <a:cs typeface="Arial" panose="020B0604020202020204" pitchFamily="34" charset="0"/>
              </a:rPr>
              <a:t>Hurty</a:t>
            </a:r>
            <a:r>
              <a:rPr lang="en-US" altLang="en-US" sz="2400" dirty="0">
                <a:latin typeface="Arial" panose="020B0604020202020204" pitchFamily="34" charset="0"/>
                <a:cs typeface="Arial" panose="020B0604020202020204" pitchFamily="34" charset="0"/>
              </a:rPr>
              <a:t>-Craig Bampton models were generated with different constrained grids selected</a:t>
            </a:r>
          </a:p>
        </p:txBody>
      </p:sp>
      <p:sp>
        <p:nvSpPr>
          <p:cNvPr id="9" name="Text Box 23">
            <a:extLst>
              <a:ext uri="{FF2B5EF4-FFF2-40B4-BE49-F238E27FC236}">
                <a16:creationId xmlns:a16="http://schemas.microsoft.com/office/drawing/2014/main" id="{8F4BC01D-68C5-608A-2B63-9458228AB8CB}"/>
              </a:ext>
            </a:extLst>
          </p:cNvPr>
          <p:cNvSpPr txBox="1">
            <a:spLocks noChangeArrowheads="1"/>
          </p:cNvSpPr>
          <p:nvPr/>
        </p:nvSpPr>
        <p:spPr bwMode="auto">
          <a:xfrm>
            <a:off x="13576301" y="5327517"/>
            <a:ext cx="7954962" cy="5156343"/>
          </a:xfrm>
          <a:prstGeom prst="rect">
            <a:avLst/>
          </a:prstGeom>
          <a:noFill/>
          <a:ln w="127000">
            <a:solidFill>
              <a:srgbClr val="C0C0C0"/>
            </a:solidFill>
            <a:miter lim="800000"/>
            <a:headEnd/>
            <a:tailEnd/>
          </a:ln>
        </p:spPr>
        <p:txBody>
          <a:bodyPr>
            <a:noAutofit/>
          </a:bodyPr>
          <a:lstStyle>
            <a:lvl1pPr marL="479425" eaLnBrk="0" hangingPunct="0">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defRPr/>
            </a:pPr>
            <a:endParaRPr lang="en-US" altLang="en-US" sz="1920" dirty="0">
              <a:latin typeface="Arial" panose="020B0604020202020204" pitchFamily="34" charset="0"/>
              <a:cs typeface="Arial" panose="020B0604020202020204" pitchFamily="34" charset="0"/>
            </a:endParaRPr>
          </a:p>
          <a:p>
            <a:pPr eaLnBrk="1" hangingPunct="1">
              <a:spcBef>
                <a:spcPct val="0"/>
              </a:spcBef>
              <a:buFontTx/>
              <a:buNone/>
              <a:defRPr/>
            </a:pPr>
            <a:r>
              <a:rPr lang="en-US" altLang="en-US" sz="2560" b="1" dirty="0">
                <a:latin typeface="Arial" panose="020B0604020202020204" pitchFamily="34" charset="0"/>
                <a:cs typeface="Arial" panose="020B0604020202020204" pitchFamily="34" charset="0"/>
              </a:rPr>
              <a:t>Conclusion:</a:t>
            </a:r>
          </a:p>
          <a:p>
            <a:pPr eaLnBrk="1" hangingPunct="1">
              <a:spcBef>
                <a:spcPct val="0"/>
              </a:spcBef>
              <a:buFontTx/>
              <a:buNone/>
              <a:defRPr/>
            </a:pPr>
            <a:endParaRPr lang="en-US" altLang="en-US" sz="1440" dirty="0">
              <a:latin typeface="Arial" panose="020B0604020202020204" pitchFamily="34" charset="0"/>
              <a:cs typeface="Arial" panose="020B0604020202020204" pitchFamily="34" charset="0"/>
            </a:endParaRPr>
          </a:p>
          <a:p>
            <a:pPr marL="657860" indent="-274320" eaLnBrk="1" hangingPunct="1">
              <a:spcBef>
                <a:spcPct val="0"/>
              </a:spcBef>
              <a:spcAft>
                <a:spcPts val="3000"/>
              </a:spcAft>
              <a:defRPr/>
            </a:pPr>
            <a:r>
              <a:rPr lang="en-US" altLang="en-US" sz="2400" dirty="0">
                <a:latin typeface="Arial" panose="020B0604020202020204" pitchFamily="34" charset="0"/>
                <a:cs typeface="Arial" panose="020B0604020202020204" pitchFamily="34" charset="0"/>
              </a:rPr>
              <a:t>Despite following standard model guidance for frequency cutoff in reduced models and applying the mode acceleration method to account for truncated flexibility of the missing modes, the dynamic response was not sufficiently captured</a:t>
            </a:r>
          </a:p>
          <a:p>
            <a:pPr marL="657860" indent="-274320" eaLnBrk="1" hangingPunct="1">
              <a:spcBef>
                <a:spcPct val="0"/>
              </a:spcBef>
              <a:spcAft>
                <a:spcPts val="3000"/>
              </a:spcAft>
              <a:defRPr/>
            </a:pPr>
            <a:r>
              <a:rPr lang="en-US" altLang="en-US" sz="2400" dirty="0">
                <a:latin typeface="Arial" panose="020B0604020202020204" pitchFamily="34" charset="0"/>
                <a:cs typeface="Arial" panose="020B0604020202020204" pitchFamily="34" charset="0"/>
              </a:rPr>
              <a:t>When sufficient dynamic information is retained, the </a:t>
            </a:r>
            <a:r>
              <a:rPr lang="en-US" altLang="en-US" sz="2400" dirty="0" err="1">
                <a:latin typeface="Arial" panose="020B0604020202020204" pitchFamily="34" charset="0"/>
                <a:cs typeface="Arial" panose="020B0604020202020204" pitchFamily="34" charset="0"/>
              </a:rPr>
              <a:t>Hurty</a:t>
            </a:r>
            <a:r>
              <a:rPr lang="en-US" altLang="en-US" sz="2400" dirty="0">
                <a:latin typeface="Arial" panose="020B0604020202020204" pitchFamily="34" charset="0"/>
                <a:cs typeface="Arial" panose="020B0604020202020204" pitchFamily="34" charset="0"/>
              </a:rPr>
              <a:t>-Craig-Bampton method shows close agreement with the Unconstrained Mode Acceleration method</a:t>
            </a:r>
          </a:p>
          <a:p>
            <a:pPr marL="657860" indent="-274320" eaLnBrk="1" hangingPunct="1">
              <a:spcBef>
                <a:spcPct val="0"/>
              </a:spcBef>
              <a:spcAft>
                <a:spcPts val="3000"/>
              </a:spcAft>
              <a:defRPr/>
            </a:pPr>
            <a:endParaRPr lang="en-US" altLang="en-US" sz="1920" dirty="0">
              <a:latin typeface="Arial" panose="020B0604020202020204" pitchFamily="34" charset="0"/>
              <a:cs typeface="Arial" panose="020B0604020202020204" pitchFamily="34" charset="0"/>
            </a:endParaRPr>
          </a:p>
        </p:txBody>
      </p:sp>
      <p:sp>
        <p:nvSpPr>
          <p:cNvPr id="10" name="Text Box 23">
            <a:extLst>
              <a:ext uri="{FF2B5EF4-FFF2-40B4-BE49-F238E27FC236}">
                <a16:creationId xmlns:a16="http://schemas.microsoft.com/office/drawing/2014/main" id="{B54D1F57-5AAF-50C9-0D18-17EA65F9DD97}"/>
              </a:ext>
            </a:extLst>
          </p:cNvPr>
          <p:cNvSpPr txBox="1">
            <a:spLocks noChangeArrowheads="1"/>
          </p:cNvSpPr>
          <p:nvPr/>
        </p:nvSpPr>
        <p:spPr bwMode="auto">
          <a:xfrm>
            <a:off x="13576301" y="10910106"/>
            <a:ext cx="7954962" cy="2363429"/>
          </a:xfrm>
          <a:prstGeom prst="rect">
            <a:avLst/>
          </a:prstGeom>
          <a:noFill/>
          <a:ln w="127000">
            <a:solidFill>
              <a:srgbClr val="C0C0C0"/>
            </a:solidFill>
            <a:miter lim="800000"/>
            <a:headEnd/>
            <a:tailEnd/>
          </a:ln>
        </p:spPr>
        <p:txBody>
          <a:bodyPr wrap="square">
            <a:noAutofit/>
          </a:bodyPr>
          <a:lstStyle>
            <a:lvl1pPr marL="479425" eaLnBrk="0" hangingPunct="0">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defRPr/>
            </a:pPr>
            <a:endParaRPr lang="en-US" altLang="en-US" sz="1920" dirty="0">
              <a:latin typeface="Arial" panose="020B0604020202020204" pitchFamily="34" charset="0"/>
              <a:cs typeface="Arial" panose="020B0604020202020204" pitchFamily="34" charset="0"/>
            </a:endParaRPr>
          </a:p>
          <a:p>
            <a:pPr eaLnBrk="1" hangingPunct="1">
              <a:spcBef>
                <a:spcPct val="0"/>
              </a:spcBef>
              <a:buFontTx/>
              <a:buNone/>
              <a:defRPr/>
            </a:pPr>
            <a:r>
              <a:rPr lang="en-US" altLang="en-US" sz="2560" b="1" dirty="0">
                <a:latin typeface="Arial" panose="020B0604020202020204" pitchFamily="34" charset="0"/>
                <a:cs typeface="Arial" panose="020B0604020202020204" pitchFamily="34" charset="0"/>
              </a:rPr>
              <a:t>Lessons Learned:</a:t>
            </a:r>
          </a:p>
          <a:p>
            <a:pPr eaLnBrk="1" hangingPunct="1">
              <a:spcBef>
                <a:spcPct val="0"/>
              </a:spcBef>
              <a:buFontTx/>
              <a:buNone/>
              <a:defRPr/>
            </a:pPr>
            <a:endParaRPr lang="en-US" altLang="en-US" sz="1440" dirty="0">
              <a:latin typeface="Arial" panose="020B0604020202020204" pitchFamily="34" charset="0"/>
              <a:cs typeface="Arial" panose="020B0604020202020204" pitchFamily="34" charset="0"/>
            </a:endParaRPr>
          </a:p>
          <a:p>
            <a:pPr marL="657860" indent="-274320" eaLnBrk="1" hangingPunct="1">
              <a:spcBef>
                <a:spcPct val="0"/>
              </a:spcBef>
              <a:defRPr/>
            </a:pPr>
            <a:r>
              <a:rPr lang="en-US" altLang="en-US" sz="2400" dirty="0">
                <a:latin typeface="Arial" panose="020B0604020202020204" pitchFamily="34" charset="0"/>
                <a:cs typeface="Arial" panose="020B0604020202020204" pitchFamily="34" charset="0"/>
              </a:rPr>
              <a:t>Selection of constrained points when performing a </a:t>
            </a:r>
            <a:r>
              <a:rPr lang="en-US" altLang="en-US" sz="2400" dirty="0" err="1">
                <a:latin typeface="Arial" panose="020B0604020202020204" pitchFamily="34" charset="0"/>
                <a:cs typeface="Arial" panose="020B0604020202020204" pitchFamily="34" charset="0"/>
              </a:rPr>
              <a:t>Hurty</a:t>
            </a:r>
            <a:r>
              <a:rPr lang="en-US" altLang="en-US" sz="2400" dirty="0">
                <a:latin typeface="Arial" panose="020B0604020202020204" pitchFamily="34" charset="0"/>
                <a:cs typeface="Arial" panose="020B0604020202020204" pitchFamily="34" charset="0"/>
              </a:rPr>
              <a:t>-Craig-Bampton reduction is critical to prevent grounding issues</a:t>
            </a:r>
          </a:p>
          <a:p>
            <a:pPr eaLnBrk="1" hangingPunct="1">
              <a:spcBef>
                <a:spcPct val="0"/>
              </a:spcBef>
              <a:buFontTx/>
              <a:buNone/>
              <a:defRPr/>
            </a:pPr>
            <a:endParaRPr lang="en-US" altLang="en-US" sz="1920" dirty="0">
              <a:latin typeface="Arial" panose="020B0604020202020204" pitchFamily="34" charset="0"/>
              <a:cs typeface="Arial" panose="020B0604020202020204" pitchFamily="34" charset="0"/>
            </a:endParaRPr>
          </a:p>
          <a:p>
            <a:pPr eaLnBrk="1" hangingPunct="1">
              <a:spcBef>
                <a:spcPct val="0"/>
              </a:spcBef>
              <a:buFontTx/>
              <a:buNone/>
              <a:defRPr/>
            </a:pPr>
            <a:endParaRPr lang="en-US" altLang="en-US" sz="1920" dirty="0">
              <a:latin typeface="Arial" panose="020B0604020202020204" pitchFamily="34" charset="0"/>
              <a:cs typeface="Arial" panose="020B0604020202020204" pitchFamily="34" charset="0"/>
            </a:endParaRPr>
          </a:p>
          <a:p>
            <a:pPr eaLnBrk="1" hangingPunct="1">
              <a:spcBef>
                <a:spcPct val="0"/>
              </a:spcBef>
              <a:buFontTx/>
              <a:buNone/>
              <a:defRPr/>
            </a:pPr>
            <a:endParaRPr lang="en-US" altLang="en-US" sz="1920" dirty="0">
              <a:latin typeface="Arial" panose="020B0604020202020204" pitchFamily="34" charset="0"/>
              <a:cs typeface="Arial" panose="020B0604020202020204" pitchFamily="34" charset="0"/>
            </a:endParaRPr>
          </a:p>
        </p:txBody>
      </p:sp>
      <p:sp>
        <p:nvSpPr>
          <p:cNvPr id="11" name="Text Box 25">
            <a:extLst>
              <a:ext uri="{FF2B5EF4-FFF2-40B4-BE49-F238E27FC236}">
                <a16:creationId xmlns:a16="http://schemas.microsoft.com/office/drawing/2014/main" id="{2E22C417-59B7-1CC9-F72C-54826699D7B8}"/>
              </a:ext>
            </a:extLst>
          </p:cNvPr>
          <p:cNvSpPr txBox="1">
            <a:spLocks noChangeArrowheads="1"/>
          </p:cNvSpPr>
          <p:nvPr/>
        </p:nvSpPr>
        <p:spPr bwMode="auto">
          <a:xfrm>
            <a:off x="6957221" y="26013421"/>
            <a:ext cx="6286498" cy="5192237"/>
          </a:xfrm>
          <a:prstGeom prst="rect">
            <a:avLst/>
          </a:prstGeom>
          <a:noFill/>
          <a:ln w="127000">
            <a:solidFill>
              <a:srgbClr val="C0C0C0"/>
            </a:solidFill>
            <a:miter lim="800000"/>
            <a:headEnd/>
            <a:tailEnd/>
          </a:ln>
        </p:spPr>
        <p:txBody>
          <a:bodyPr wrap="square">
            <a:noAutofit/>
          </a:bodyPr>
          <a:lstStyle>
            <a:lvl1pPr marL="479425" eaLnBrk="0" hangingPunct="0">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defRPr/>
            </a:pPr>
            <a:endParaRPr lang="en-US" altLang="en-US" sz="1920" dirty="0">
              <a:latin typeface="Arial" panose="020B0604020202020204" pitchFamily="34" charset="0"/>
              <a:cs typeface="Arial" panose="020B0604020202020204" pitchFamily="34" charset="0"/>
            </a:endParaRPr>
          </a:p>
          <a:p>
            <a:pPr eaLnBrk="1" hangingPunct="1">
              <a:spcBef>
                <a:spcPct val="0"/>
              </a:spcBef>
              <a:buFontTx/>
              <a:buNone/>
              <a:defRPr/>
            </a:pPr>
            <a:r>
              <a:rPr lang="en-US" altLang="en-US" sz="2560" b="1" dirty="0">
                <a:latin typeface="Arial" panose="020B0604020202020204" pitchFamily="34" charset="0"/>
                <a:cs typeface="Arial" panose="020B0604020202020204" pitchFamily="34" charset="0"/>
              </a:rPr>
              <a:t>Results:</a:t>
            </a:r>
          </a:p>
          <a:p>
            <a:pPr eaLnBrk="1" hangingPunct="1">
              <a:spcBef>
                <a:spcPct val="0"/>
              </a:spcBef>
              <a:buFontTx/>
              <a:buNone/>
              <a:defRPr/>
            </a:pPr>
            <a:endParaRPr lang="en-US" altLang="en-US" sz="1440" b="1" dirty="0">
              <a:latin typeface="Arial" panose="020B0604020202020204" pitchFamily="34" charset="0"/>
              <a:cs typeface="Arial" panose="020B0604020202020204" pitchFamily="34" charset="0"/>
            </a:endParaRPr>
          </a:p>
          <a:p>
            <a:pPr marL="657860" indent="-274320" eaLnBrk="1" hangingPunct="1">
              <a:spcBef>
                <a:spcPct val="0"/>
              </a:spcBef>
              <a:spcAft>
                <a:spcPts val="3000"/>
              </a:spcAft>
              <a:defRPr/>
            </a:pPr>
            <a:r>
              <a:rPr lang="en-US" altLang="en-US" sz="2400" dirty="0">
                <a:latin typeface="Arial" panose="020B0604020202020204" pitchFamily="34" charset="0"/>
                <a:cs typeface="Arial" panose="020B0604020202020204" pitchFamily="34" charset="0"/>
              </a:rPr>
              <a:t>Increasing the cutoff frequency of the </a:t>
            </a:r>
            <a:r>
              <a:rPr lang="en-US" altLang="en-US" sz="2400" dirty="0" err="1">
                <a:latin typeface="Arial" panose="020B0604020202020204" pitchFamily="34" charset="0"/>
                <a:cs typeface="Arial" panose="020B0604020202020204" pitchFamily="34" charset="0"/>
              </a:rPr>
              <a:t>Hurty</a:t>
            </a:r>
            <a:r>
              <a:rPr lang="en-US" altLang="en-US" sz="2400" dirty="0">
                <a:latin typeface="Arial" panose="020B0604020202020204" pitchFamily="34" charset="0"/>
                <a:cs typeface="Arial" panose="020B0604020202020204" pitchFamily="34" charset="0"/>
              </a:rPr>
              <a:t>-Craig-Bampton reduction caused the results to approach those of the Unconstrained Mode Acceleration method, as shown in plots on right</a:t>
            </a:r>
          </a:p>
          <a:p>
            <a:pPr marL="657860" indent="-274320" eaLnBrk="1" hangingPunct="1">
              <a:spcBef>
                <a:spcPct val="0"/>
              </a:spcBef>
              <a:defRPr/>
            </a:pPr>
            <a:r>
              <a:rPr lang="en-US" altLang="en-US" sz="2400" dirty="0">
                <a:latin typeface="Arial" panose="020B0604020202020204" pitchFamily="34" charset="0"/>
                <a:cs typeface="Arial" panose="020B0604020202020204" pitchFamily="34" charset="0"/>
              </a:rPr>
              <a:t>Grounding issues from the selected constrained grids were identified as the cause of the discrepancies seen with lower cutoff frequencies</a:t>
            </a:r>
          </a:p>
          <a:p>
            <a:pPr marL="657860" indent="-274320" eaLnBrk="1" hangingPunct="1">
              <a:spcBef>
                <a:spcPct val="0"/>
              </a:spcBef>
              <a:defRPr/>
            </a:pPr>
            <a:endParaRPr lang="en-US" altLang="en-US" sz="2240" dirty="0">
              <a:latin typeface="Arial" panose="020B0604020202020204" pitchFamily="34" charset="0"/>
              <a:cs typeface="Arial" panose="020B0604020202020204" pitchFamily="34" charset="0"/>
            </a:endParaRPr>
          </a:p>
        </p:txBody>
      </p:sp>
      <p:sp>
        <p:nvSpPr>
          <p:cNvPr id="4143" name="Text Box 3">
            <a:extLst>
              <a:ext uri="{FF2B5EF4-FFF2-40B4-BE49-F238E27FC236}">
                <a16:creationId xmlns:a16="http://schemas.microsoft.com/office/drawing/2014/main" id="{5D644FD3-B85B-31E9-C1E9-E1C3100E0E8C}"/>
              </a:ext>
            </a:extLst>
          </p:cNvPr>
          <p:cNvSpPr txBox="1">
            <a:spLocks noChangeArrowheads="1"/>
          </p:cNvSpPr>
          <p:nvPr/>
        </p:nvSpPr>
        <p:spPr bwMode="auto">
          <a:xfrm>
            <a:off x="-1587" y="2228056"/>
            <a:ext cx="21945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10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89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7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6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6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6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6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6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6400">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0"/>
              </a:spcBef>
              <a:buFontTx/>
              <a:buNone/>
            </a:pPr>
            <a:r>
              <a:rPr lang="en-US" altLang="en-US" sz="3200" b="1" dirty="0">
                <a:latin typeface="Arial" panose="020B0604020202020204" pitchFamily="34" charset="0"/>
                <a:cs typeface="Arial" panose="020B0604020202020204" pitchFamily="34" charset="0"/>
              </a:rPr>
              <a:t>13</a:t>
            </a:r>
            <a:r>
              <a:rPr lang="en-US" altLang="en-US" sz="3200" b="1" baseline="30000" dirty="0">
                <a:latin typeface="Arial" panose="020B0604020202020204" pitchFamily="34" charset="0"/>
                <a:cs typeface="Arial" panose="020B0604020202020204" pitchFamily="34" charset="0"/>
              </a:rPr>
              <a:t>th</a:t>
            </a:r>
            <a:r>
              <a:rPr lang="en-US" altLang="en-US" sz="3200" b="1" dirty="0">
                <a:latin typeface="Arial" panose="020B0604020202020204" pitchFamily="34" charset="0"/>
                <a:cs typeface="Arial" panose="020B0604020202020204" pitchFamily="34" charset="0"/>
              </a:rPr>
              <a:t> Annual SLAMS Early Career Forum - NASA White Sands Test Facility – July 2024</a:t>
            </a:r>
          </a:p>
        </p:txBody>
      </p:sp>
      <p:sp>
        <p:nvSpPr>
          <p:cNvPr id="13" name="Text Box 22">
            <a:extLst>
              <a:ext uri="{FF2B5EF4-FFF2-40B4-BE49-F238E27FC236}">
                <a16:creationId xmlns:a16="http://schemas.microsoft.com/office/drawing/2014/main" id="{940DE7AC-25FB-1F2A-69A1-BBEBE7C1A9A9}"/>
              </a:ext>
            </a:extLst>
          </p:cNvPr>
          <p:cNvSpPr txBox="1">
            <a:spLocks noChangeArrowheads="1"/>
          </p:cNvSpPr>
          <p:nvPr/>
        </p:nvSpPr>
        <p:spPr bwMode="auto">
          <a:xfrm>
            <a:off x="432594" y="31758028"/>
            <a:ext cx="21077237" cy="954107"/>
          </a:xfrm>
          <a:prstGeom prst="rect">
            <a:avLst/>
          </a:prstGeom>
          <a:noFill/>
          <a:ln w="127000">
            <a:solidFill>
              <a:srgbClr val="C0C0C0"/>
            </a:solidFill>
            <a:miter lim="800000"/>
            <a:headEnd/>
            <a:tailEnd/>
          </a:ln>
        </p:spPr>
        <p:txBody>
          <a:bodyPr>
            <a:spAutoFit/>
          </a:bodyPr>
          <a:lstStyle>
            <a:lvl1pPr marL="479425" eaLnBrk="0" hangingPunct="0">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defRPr/>
            </a:pPr>
            <a:endParaRPr lang="en-US" altLang="en-US" sz="1600" dirty="0">
              <a:latin typeface="Arial" panose="020B0604020202020204" pitchFamily="34" charset="0"/>
              <a:cs typeface="Arial" panose="020B0604020202020204" pitchFamily="34" charset="0"/>
            </a:endParaRPr>
          </a:p>
          <a:p>
            <a:pPr algn="ctr" eaLnBrk="1" hangingPunct="1">
              <a:spcBef>
                <a:spcPct val="0"/>
              </a:spcBef>
              <a:buFontTx/>
              <a:buNone/>
              <a:defRPr/>
            </a:pPr>
            <a:r>
              <a:rPr lang="en-US" altLang="en-US" sz="2400" b="1" dirty="0">
                <a:latin typeface="Arial" panose="020B0604020202020204" pitchFamily="34" charset="0"/>
                <a:cs typeface="Arial" panose="020B0604020202020204" pitchFamily="34" charset="0"/>
              </a:rPr>
              <a:t>Thanks to Alex Chin, Jon Austin, Matt Hernandez, and Jeremy Priest for their help with the analysis</a:t>
            </a:r>
          </a:p>
          <a:p>
            <a:pPr eaLnBrk="1" hangingPunct="1">
              <a:spcBef>
                <a:spcPct val="0"/>
              </a:spcBef>
              <a:buFontTx/>
              <a:buNone/>
              <a:defRPr/>
            </a:pPr>
            <a:endParaRPr lang="en-US" altLang="en-US" sz="1600" dirty="0">
              <a:latin typeface="Arial" panose="020B0604020202020204" pitchFamily="34" charset="0"/>
              <a:cs typeface="Arial" panose="020B0604020202020204" pitchFamily="34" charset="0"/>
            </a:endParaRPr>
          </a:p>
        </p:txBody>
      </p:sp>
      <p:grpSp>
        <p:nvGrpSpPr>
          <p:cNvPr id="43" name="Group 42">
            <a:extLst>
              <a:ext uri="{FF2B5EF4-FFF2-40B4-BE49-F238E27FC236}">
                <a16:creationId xmlns:a16="http://schemas.microsoft.com/office/drawing/2014/main" id="{E9F00BD9-0170-C4E6-5DDB-02D442F9C160}"/>
              </a:ext>
            </a:extLst>
          </p:cNvPr>
          <p:cNvGrpSpPr/>
          <p:nvPr/>
        </p:nvGrpSpPr>
        <p:grpSpPr>
          <a:xfrm>
            <a:off x="455613" y="12413282"/>
            <a:ext cx="12788106" cy="6714225"/>
            <a:chOff x="455613" y="12837467"/>
            <a:chExt cx="12788106" cy="6714225"/>
          </a:xfrm>
        </p:grpSpPr>
        <p:sp>
          <p:nvSpPr>
            <p:cNvPr id="19" name="Text Box 25">
              <a:extLst>
                <a:ext uri="{FF2B5EF4-FFF2-40B4-BE49-F238E27FC236}">
                  <a16:creationId xmlns:a16="http://schemas.microsoft.com/office/drawing/2014/main" id="{6174FFA4-0983-6BAF-72C0-4C234A9AFD35}"/>
                </a:ext>
              </a:extLst>
            </p:cNvPr>
            <p:cNvSpPr txBox="1">
              <a:spLocks noChangeArrowheads="1"/>
            </p:cNvSpPr>
            <p:nvPr/>
          </p:nvSpPr>
          <p:spPr bwMode="auto">
            <a:xfrm>
              <a:off x="455613" y="12837467"/>
              <a:ext cx="12788106" cy="6714225"/>
            </a:xfrm>
            <a:prstGeom prst="rect">
              <a:avLst/>
            </a:prstGeom>
            <a:noFill/>
            <a:ln w="127000">
              <a:solidFill>
                <a:srgbClr val="C0C0C0"/>
              </a:solidFill>
              <a:miter lim="800000"/>
              <a:headEnd/>
              <a:tailEnd/>
            </a:ln>
          </p:spPr>
          <p:txBody>
            <a:bodyPr wrap="square" rIns="91440">
              <a:noAutofit/>
            </a:bodyPr>
            <a:lstStyle>
              <a:lvl1pPr marL="479425">
                <a:spcBef>
                  <a:spcPct val="20000"/>
                </a:spcBef>
                <a:buChar char="•"/>
                <a:defRPr sz="128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112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sz="9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8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8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defRPr/>
              </a:pPr>
              <a:endParaRPr lang="en-US" altLang="en-US" sz="1920" dirty="0">
                <a:latin typeface="Arial" panose="020B0604020202020204" pitchFamily="34" charset="0"/>
                <a:cs typeface="Arial" panose="020B0604020202020204" pitchFamily="34" charset="0"/>
              </a:endParaRPr>
            </a:p>
            <a:p>
              <a:pPr eaLnBrk="1" hangingPunct="1">
                <a:spcBef>
                  <a:spcPct val="0"/>
                </a:spcBef>
                <a:buFontTx/>
                <a:buNone/>
                <a:defRPr/>
              </a:pPr>
              <a:r>
                <a:rPr lang="en-US" altLang="en-US" sz="2560" b="1" dirty="0">
                  <a:latin typeface="Arial" panose="020B0604020202020204" pitchFamily="34" charset="0"/>
                  <a:cs typeface="Arial" panose="020B0604020202020204" pitchFamily="34" charset="0"/>
                </a:rPr>
                <a:t>Unconstrained Mode Acceleration Method:</a:t>
              </a:r>
            </a:p>
            <a:p>
              <a:pPr eaLnBrk="1" hangingPunct="1">
                <a:buNone/>
                <a:defRPr/>
              </a:pPr>
              <a:endParaRPr lang="en-US" altLang="en-US" sz="1440" b="1" dirty="0">
                <a:latin typeface="Arial" panose="020B0604020202020204" pitchFamily="34" charset="0"/>
                <a:cs typeface="Arial" panose="020B0604020202020204" pitchFamily="34" charset="0"/>
              </a:endParaRPr>
            </a:p>
            <a:p>
              <a:pPr marL="822325" indent="-342900" eaLnBrk="1" hangingPunct="1">
                <a:defRPr/>
              </a:pPr>
              <a:r>
                <a:rPr lang="en-US" altLang="en-US" sz="2400" dirty="0">
                  <a:latin typeface="Arial" panose="020B0604020202020204" pitchFamily="34" charset="0"/>
                  <a:cs typeface="Arial" panose="020B0604020202020204" pitchFamily="34" charset="0"/>
                </a:rPr>
                <a:t>The equation for the GSET recovery in the Mode Acceleration method can be simplified for a free-free run due to the TSET (all physical boundary degrees) being empty</a:t>
              </a:r>
            </a:p>
            <a:p>
              <a:pPr marL="822325" indent="-342900" eaLnBrk="1" hangingPunct="1">
                <a:defRPr/>
              </a:pPr>
              <a:endParaRPr lang="en-US" altLang="en-US" sz="1800" dirty="0">
                <a:solidFill>
                  <a:srgbClr val="FF0000"/>
                </a:solidFill>
                <a:latin typeface="Arial" panose="020B0604020202020204" pitchFamily="34" charset="0"/>
                <a:cs typeface="Arial" panose="020B0604020202020204" pitchFamily="34" charset="0"/>
              </a:endParaRPr>
            </a:p>
            <a:p>
              <a:pPr marL="822325" indent="-342900" eaLnBrk="1" hangingPunct="1">
                <a:defRPr/>
              </a:pPr>
              <a:endParaRPr lang="en-US" altLang="en-US" sz="1800" dirty="0">
                <a:solidFill>
                  <a:srgbClr val="FF0000"/>
                </a:solidFill>
                <a:latin typeface="Arial" panose="020B0604020202020204" pitchFamily="34" charset="0"/>
                <a:cs typeface="Arial" panose="020B0604020202020204" pitchFamily="34" charset="0"/>
              </a:endParaRPr>
            </a:p>
            <a:p>
              <a:pPr marL="822325" indent="-342900" eaLnBrk="1" hangingPunct="1">
                <a:defRPr/>
              </a:pPr>
              <a:endParaRPr lang="en-US" altLang="en-US" sz="1800" dirty="0">
                <a:solidFill>
                  <a:srgbClr val="FF0000"/>
                </a:solidFill>
                <a:latin typeface="Arial" panose="020B0604020202020204" pitchFamily="34" charset="0"/>
                <a:cs typeface="Arial" panose="020B0604020202020204" pitchFamily="34" charset="0"/>
              </a:endParaRPr>
            </a:p>
            <a:p>
              <a:pPr marL="822325" indent="-342900" eaLnBrk="1" hangingPunct="1">
                <a:defRPr/>
              </a:pPr>
              <a:endParaRPr lang="en-US" altLang="en-US" sz="1800" dirty="0">
                <a:solidFill>
                  <a:srgbClr val="FF0000"/>
                </a:solidFill>
                <a:latin typeface="Arial" panose="020B0604020202020204" pitchFamily="34" charset="0"/>
                <a:cs typeface="Arial" panose="020B0604020202020204" pitchFamily="34" charset="0"/>
              </a:endParaRPr>
            </a:p>
            <a:p>
              <a:pPr marL="822325" indent="-342900" eaLnBrk="1" hangingPunct="1">
                <a:defRPr/>
              </a:pPr>
              <a:endParaRPr lang="en-US" altLang="en-US" sz="1800" dirty="0">
                <a:solidFill>
                  <a:srgbClr val="FF0000"/>
                </a:solidFill>
                <a:latin typeface="Arial" panose="020B0604020202020204" pitchFamily="34" charset="0"/>
                <a:cs typeface="Arial" panose="020B0604020202020204" pitchFamily="34" charset="0"/>
              </a:endParaRPr>
            </a:p>
            <a:p>
              <a:pPr marL="822325" indent="-342900" eaLnBrk="1" hangingPunct="1">
                <a:defRPr/>
              </a:pPr>
              <a:endParaRPr lang="en-US" altLang="en-US" sz="1800" dirty="0">
                <a:solidFill>
                  <a:srgbClr val="FF0000"/>
                </a:solidFill>
                <a:latin typeface="Arial" panose="020B0604020202020204" pitchFamily="34" charset="0"/>
                <a:cs typeface="Arial" panose="020B0604020202020204" pitchFamily="34" charset="0"/>
              </a:endParaRPr>
            </a:p>
            <a:p>
              <a:pPr marL="822325" indent="-342900" eaLnBrk="1" hangingPunct="1">
                <a:defRPr/>
              </a:pPr>
              <a:endParaRPr lang="en-US" altLang="en-US" sz="2240" dirty="0">
                <a:latin typeface="Arial" panose="020B0604020202020204" pitchFamily="34" charset="0"/>
                <a:cs typeface="Arial" panose="020B0604020202020204" pitchFamily="34" charset="0"/>
              </a:endParaRPr>
            </a:p>
            <a:p>
              <a:pPr marL="822325" indent="-342900" eaLnBrk="1" hangingPunct="1">
                <a:defRPr/>
              </a:pPr>
              <a:r>
                <a:rPr lang="en-US" altLang="en-US" sz="2400" dirty="0">
                  <a:latin typeface="Arial" panose="020B0604020202020204" pitchFamily="34" charset="0"/>
                  <a:cs typeface="Arial" panose="020B0604020202020204" pitchFamily="34" charset="0"/>
                </a:rPr>
                <a:t>Output transformation matrices (OTMs) can be calculated from the Displacement Method OTMs, which can be generated using responses from a Nastran SOL 101 run</a:t>
              </a:r>
            </a:p>
            <a:p>
              <a:pPr marL="822325" indent="-342900" eaLnBrk="1" hangingPunct="1">
                <a:defRPr/>
              </a:pPr>
              <a:endParaRPr lang="en-US" altLang="en-US" sz="1800" dirty="0">
                <a:solidFill>
                  <a:srgbClr val="FF0000"/>
                </a:solidFill>
                <a:latin typeface="Arial" panose="020B0604020202020204" pitchFamily="34" charset="0"/>
                <a:cs typeface="Arial" panose="020B0604020202020204" pitchFamily="34" charset="0"/>
              </a:endParaRPr>
            </a:p>
            <a:p>
              <a:pPr marL="822325" indent="-342900" eaLnBrk="1" hangingPunct="1">
                <a:defRPr/>
              </a:pPr>
              <a:endParaRPr lang="en-US" altLang="en-US" sz="1800" dirty="0">
                <a:solidFill>
                  <a:srgbClr val="FF0000"/>
                </a:solidFill>
                <a:latin typeface="Arial" panose="020B0604020202020204" pitchFamily="34" charset="0"/>
                <a:cs typeface="Arial" panose="020B0604020202020204" pitchFamily="34" charset="0"/>
              </a:endParaRPr>
            </a:p>
            <a:p>
              <a:pPr marL="822325" indent="-342900" eaLnBrk="1" hangingPunct="1">
                <a:defRPr/>
              </a:pPr>
              <a:endParaRPr lang="en-US" altLang="en-US" sz="1800" dirty="0">
                <a:solidFill>
                  <a:srgbClr val="FF0000"/>
                </a:solidFill>
                <a:latin typeface="Arial" panose="020B0604020202020204" pitchFamily="34" charset="0"/>
                <a:cs typeface="Arial" panose="020B0604020202020204" pitchFamily="34" charset="0"/>
              </a:endParaRPr>
            </a:p>
          </p:txBody>
        </p:sp>
        <p:grpSp>
          <p:nvGrpSpPr>
            <p:cNvPr id="39" name="Group 38">
              <a:extLst>
                <a:ext uri="{FF2B5EF4-FFF2-40B4-BE49-F238E27FC236}">
                  <a16:creationId xmlns:a16="http://schemas.microsoft.com/office/drawing/2014/main" id="{28B8A6B4-F5DC-5476-1489-C8E068353656}"/>
                </a:ext>
              </a:extLst>
            </p:cNvPr>
            <p:cNvGrpSpPr/>
            <p:nvPr/>
          </p:nvGrpSpPr>
          <p:grpSpPr>
            <a:xfrm>
              <a:off x="1668462" y="14971014"/>
              <a:ext cx="7617983" cy="3619270"/>
              <a:chOff x="1668462" y="14971014"/>
              <a:chExt cx="7617983" cy="3619270"/>
            </a:xfrm>
          </p:grpSpPr>
          <p:grpSp>
            <p:nvGrpSpPr>
              <p:cNvPr id="30" name="Group 29">
                <a:extLst>
                  <a:ext uri="{FF2B5EF4-FFF2-40B4-BE49-F238E27FC236}">
                    <a16:creationId xmlns:a16="http://schemas.microsoft.com/office/drawing/2014/main" id="{34942107-0156-0D4E-82D7-DB7858152162}"/>
                  </a:ext>
                </a:extLst>
              </p:cNvPr>
              <p:cNvGrpSpPr/>
              <p:nvPr/>
            </p:nvGrpSpPr>
            <p:grpSpPr>
              <a:xfrm>
                <a:off x="1668463" y="14971014"/>
                <a:ext cx="5395516" cy="1733919"/>
                <a:chOff x="3328345" y="15567052"/>
                <a:chExt cx="5395516" cy="1734645"/>
              </a:xfrm>
            </p:grpSpPr>
            <mc:AlternateContent xmlns:mc="http://schemas.openxmlformats.org/markup-compatibility/2006">
              <mc:Choice xmlns:a14="http://schemas.microsoft.com/office/drawing/2010/main" Requires="a14">
                <p:sp>
                  <p:nvSpPr>
                    <p:cNvPr id="20" name="TextBox 19">
                      <a:extLst>
                        <a:ext uri="{FF2B5EF4-FFF2-40B4-BE49-F238E27FC236}">
                          <a16:creationId xmlns:a16="http://schemas.microsoft.com/office/drawing/2014/main" id="{2652ABB7-BF1B-ED13-2450-0F0A83F8CE79}"/>
                        </a:ext>
                      </a:extLst>
                    </p:cNvPr>
                    <p:cNvSpPr txBox="1"/>
                    <p:nvPr/>
                  </p:nvSpPr>
                  <p:spPr>
                    <a:xfrm>
                      <a:off x="3328345" y="15567052"/>
                      <a:ext cx="4817024" cy="424925"/>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𝑢</m:t>
                                    </m:r>
                                  </m:e>
                                  <m:sub>
                                    <m:r>
                                      <a:rPr lang="en-US" sz="2400" b="0" i="1" smtClean="0">
                                        <a:latin typeface="Cambria Math" panose="02040503050406030204" pitchFamily="18" charset="0"/>
                                      </a:rPr>
                                      <m:t>𝑔</m:t>
                                    </m:r>
                                  </m:sub>
                                </m:sSub>
                              </m:e>
                            </m:d>
                            <m:r>
                              <a:rPr lang="en-US" sz="2400" b="0" i="1"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𝐺𝐺𝐴𝐹</m:t>
                                </m:r>
                              </m:e>
                            </m:d>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𝐴𝑚𝑝</m:t>
                                </m:r>
                              </m:e>
                            </m:d>
                            <m:r>
                              <a:rPr lang="en-US" sz="2400" b="0" i="1"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𝐺𝐺𝐴𝐴</m:t>
                                </m:r>
                              </m:e>
                            </m:d>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𝑢</m:t>
                                    </m:r>
                                  </m:e>
                                </m:acc>
                              </m:e>
                              <m:sub>
                                <m:r>
                                  <a:rPr lang="en-US" sz="2400" b="0" i="1" smtClean="0">
                                    <a:latin typeface="Cambria Math" panose="02040503050406030204" pitchFamily="18" charset="0"/>
                                  </a:rPr>
                                  <m:t>𝑔</m:t>
                                </m:r>
                              </m:sub>
                            </m:sSub>
                            <m:r>
                              <a:rPr lang="en-US" sz="2400" b="0" i="1" smtClean="0">
                                <a:latin typeface="Cambria Math" panose="02040503050406030204" pitchFamily="18" charset="0"/>
                              </a:rPr>
                              <m:t>}</m:t>
                            </m:r>
                          </m:oMath>
                        </m:oMathPara>
                      </a14:m>
                      <a:endParaRPr lang="en-US" sz="2400" dirty="0"/>
                    </a:p>
                  </p:txBody>
                </p:sp>
              </mc:Choice>
              <mc:Fallback>
                <p:sp>
                  <p:nvSpPr>
                    <p:cNvPr id="20" name="TextBox 19">
                      <a:extLst>
                        <a:ext uri="{FF2B5EF4-FFF2-40B4-BE49-F238E27FC236}">
                          <a16:creationId xmlns:a16="http://schemas.microsoft.com/office/drawing/2014/main" id="{2652ABB7-BF1B-ED13-2450-0F0A83F8CE79}"/>
                        </a:ext>
                      </a:extLst>
                    </p:cNvPr>
                    <p:cNvSpPr txBox="1">
                      <a:spLocks noRot="1" noChangeAspect="1" noMove="1" noResize="1" noEditPoints="1" noAdjustHandles="1" noChangeArrowheads="1" noChangeShapeType="1" noTextEdit="1"/>
                    </p:cNvSpPr>
                    <p:nvPr/>
                  </p:nvSpPr>
                  <p:spPr>
                    <a:xfrm>
                      <a:off x="3328345" y="15567052"/>
                      <a:ext cx="4817024" cy="424925"/>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5" name="TextBox 24">
                      <a:extLst>
                        <a:ext uri="{FF2B5EF4-FFF2-40B4-BE49-F238E27FC236}">
                          <a16:creationId xmlns:a16="http://schemas.microsoft.com/office/drawing/2014/main" id="{968D0D68-77E3-9B37-AC35-6CA0424B880E}"/>
                        </a:ext>
                      </a:extLst>
                    </p:cNvPr>
                    <p:cNvSpPr txBox="1"/>
                    <p:nvPr/>
                  </p:nvSpPr>
                  <p:spPr>
                    <a:xfrm>
                      <a:off x="3328345" y="16002313"/>
                      <a:ext cx="4671279" cy="55168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d>
                              <m:dPr>
                                <m:begChr m:val="["/>
                                <m:endChr m:val="]"/>
                                <m:ctrlPr>
                                  <a:rPr lang="en-US" sz="2400" i="1" smtClean="0">
                                    <a:latin typeface="Cambria Math" panose="02040503050406030204" pitchFamily="18" charset="0"/>
                                  </a:rPr>
                                </m:ctrlPr>
                              </m:dPr>
                              <m:e>
                                <m:r>
                                  <a:rPr lang="en-US" sz="2400" i="1">
                                    <a:latin typeface="Cambria Math" panose="02040503050406030204" pitchFamily="18" charset="0"/>
                                  </a:rPr>
                                  <m:t>𝐺𝐺𝐴𝐹</m:t>
                                </m:r>
                              </m:e>
                            </m:d>
                            <m:r>
                              <a:rPr lang="en-US" sz="2400" i="1">
                                <a:latin typeface="Cambria Math" panose="02040503050406030204" pitchFamily="18" charset="0"/>
                              </a:rPr>
                              <m:t>=</m:t>
                            </m:r>
                            <m:d>
                              <m:dPr>
                                <m:begChr m:val="["/>
                                <m:endChr m:val="]"/>
                                <m:ctrlPr>
                                  <a:rPr lang="en-US" sz="2400" i="1">
                                    <a:latin typeface="Cambria Math" panose="02040503050406030204" pitchFamily="18" charset="0"/>
                                  </a:rPr>
                                </m:ctrlPr>
                              </m:dPr>
                              <m:e>
                                <m:r>
                                  <a:rPr lang="en-US" sz="2400" i="1">
                                    <a:latin typeface="Cambria Math" panose="02040503050406030204" pitchFamily="18" charset="0"/>
                                  </a:rPr>
                                  <m:t>𝐺𝐺𝐹</m:t>
                                </m:r>
                              </m:e>
                            </m:d>
                            <m:sSup>
                              <m:sSupPr>
                                <m:ctrlPr>
                                  <a:rPr lang="en-US" sz="2400" i="1">
                                    <a:latin typeface="Cambria Math" panose="02040503050406030204" pitchFamily="18" charset="0"/>
                                  </a:rPr>
                                </m:ctrlPr>
                              </m:sSupPr>
                              <m:e>
                                <m:d>
                                  <m:dPr>
                                    <m:begChr m:val="["/>
                                    <m:endChr m:val="]"/>
                                    <m:ctrlPr>
                                      <a:rPr lang="en-US" sz="2400" i="1">
                                        <a:latin typeface="Cambria Math" panose="02040503050406030204" pitchFamily="18" charset="0"/>
                                      </a:rPr>
                                    </m:ctrlPr>
                                  </m:dPr>
                                  <m:e>
                                    <m:sSub>
                                      <m:sSubPr>
                                        <m:ctrlPr>
                                          <a:rPr lang="en-US" sz="2400" i="1">
                                            <a:latin typeface="Cambria Math" panose="02040503050406030204" pitchFamily="18" charset="0"/>
                                          </a:rPr>
                                        </m:ctrlPr>
                                      </m:sSubPr>
                                      <m:e>
                                        <m:r>
                                          <a:rPr lang="en-US" sz="2400" i="1">
                                            <a:latin typeface="Cambria Math" panose="02040503050406030204" pitchFamily="18" charset="0"/>
                                          </a:rPr>
                                          <m:t>𝐾</m:t>
                                        </m:r>
                                      </m:e>
                                      <m:sub>
                                        <m:r>
                                          <a:rPr lang="en-US" sz="2400" i="1">
                                            <a:latin typeface="Cambria Math" panose="02040503050406030204" pitchFamily="18" charset="0"/>
                                          </a:rPr>
                                          <m:t>𝑜𝑜</m:t>
                                        </m:r>
                                      </m:sub>
                                    </m:sSub>
                                  </m:e>
                                </m:d>
                              </m:e>
                              <m:sup>
                                <m:r>
                                  <a:rPr lang="en-US" sz="2400" i="1">
                                    <a:latin typeface="Cambria Math" panose="02040503050406030204" pitchFamily="18" charset="0"/>
                                  </a:rPr>
                                  <m:t>−1</m:t>
                                </m:r>
                              </m:sup>
                            </m:sSup>
                            <m:sSubSup>
                              <m:sSubSupPr>
                                <m:ctrlPr>
                                  <a:rPr lang="en-US" sz="2400" i="1">
                                    <a:latin typeface="Cambria Math" panose="02040503050406030204" pitchFamily="18" charset="0"/>
                                  </a:rPr>
                                </m:ctrlPr>
                              </m:sSubSupPr>
                              <m:e>
                                <m:d>
                                  <m:dPr>
                                    <m:begChr m:val="{"/>
                                    <m:endChr m:val="}"/>
                                    <m:ctrlPr>
                                      <a:rPr lang="en-US" sz="2400" i="1">
                                        <a:latin typeface="Cambria Math" panose="02040503050406030204" pitchFamily="18" charset="0"/>
                                      </a:rPr>
                                    </m:ctrlPr>
                                  </m:dPr>
                                  <m:e>
                                    <m:sSub>
                                      <m:sSubPr>
                                        <m:ctrlPr>
                                          <a:rPr lang="en-US" sz="2400" i="1">
                                            <a:latin typeface="Cambria Math" panose="02040503050406030204" pitchFamily="18" charset="0"/>
                                          </a:rPr>
                                        </m:ctrlPr>
                                      </m:sSubPr>
                                      <m:e>
                                        <m:r>
                                          <a:rPr lang="en-US" sz="2400" i="1">
                                            <a:latin typeface="Cambria Math" panose="02040503050406030204" pitchFamily="18" charset="0"/>
                                          </a:rPr>
                                          <m:t>𝑃</m:t>
                                        </m:r>
                                      </m:e>
                                      <m:sub>
                                        <m:r>
                                          <a:rPr lang="en-US" sz="2400" i="1">
                                            <a:latin typeface="Cambria Math" panose="02040503050406030204" pitchFamily="18" charset="0"/>
                                          </a:rPr>
                                          <m:t>𝑓</m:t>
                                        </m:r>
                                      </m:sub>
                                    </m:sSub>
                                  </m:e>
                                </m:d>
                              </m:e>
                              <m:sub>
                                <m:r>
                                  <a:rPr lang="en-US" sz="2400" i="1">
                                    <a:latin typeface="Cambria Math" panose="02040503050406030204" pitchFamily="18" charset="0"/>
                                  </a:rPr>
                                  <m:t>𝑎𝑝𝑝𝑙𝑖𝑒𝑑</m:t>
                                </m:r>
                              </m:sub>
                              <m:sup>
                                <m:r>
                                  <a:rPr lang="en-US" sz="2400" i="1">
                                    <a:latin typeface="Cambria Math" panose="02040503050406030204" pitchFamily="18" charset="0"/>
                                  </a:rPr>
                                  <m:t>∗</m:t>
                                </m:r>
                              </m:sup>
                            </m:sSubSup>
                          </m:oMath>
                        </m:oMathPara>
                      </a14:m>
                      <a:endParaRPr lang="en-US" sz="2400" dirty="0"/>
                    </a:p>
                  </p:txBody>
                </p:sp>
              </mc:Choice>
              <mc:Fallback>
                <p:sp>
                  <p:nvSpPr>
                    <p:cNvPr id="25" name="TextBox 24">
                      <a:extLst>
                        <a:ext uri="{FF2B5EF4-FFF2-40B4-BE49-F238E27FC236}">
                          <a16:creationId xmlns:a16="http://schemas.microsoft.com/office/drawing/2014/main" id="{968D0D68-77E3-9B37-AC35-6CA0424B880E}"/>
                        </a:ext>
                      </a:extLst>
                    </p:cNvPr>
                    <p:cNvSpPr txBox="1">
                      <a:spLocks noRot="1" noChangeAspect="1" noMove="1" noResize="1" noEditPoints="1" noAdjustHandles="1" noChangeArrowheads="1" noChangeShapeType="1" noTextEdit="1"/>
                    </p:cNvSpPr>
                    <p:nvPr/>
                  </p:nvSpPr>
                  <p:spPr>
                    <a:xfrm>
                      <a:off x="3328345" y="16002313"/>
                      <a:ext cx="4671279" cy="551689"/>
                    </a:xfrm>
                    <a:prstGeom prst="rect">
                      <a:avLst/>
                    </a:prstGeom>
                    <a:blipFill>
                      <a:blip r:embed="rId8"/>
                      <a:stretch>
                        <a:fillRect b="-11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8" name="TextBox 27">
                      <a:extLst>
                        <a:ext uri="{FF2B5EF4-FFF2-40B4-BE49-F238E27FC236}">
                          <a16:creationId xmlns:a16="http://schemas.microsoft.com/office/drawing/2014/main" id="{0AF2567F-C839-6835-2215-90928658E4C9}"/>
                        </a:ext>
                      </a:extLst>
                    </p:cNvPr>
                    <p:cNvSpPr txBox="1"/>
                    <p:nvPr/>
                  </p:nvSpPr>
                  <p:spPr>
                    <a:xfrm>
                      <a:off x="3328345" y="16543244"/>
                      <a:ext cx="5037661" cy="36933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d>
                              <m:dPr>
                                <m:begChr m:val="["/>
                                <m:endChr m:val="]"/>
                                <m:ctrlPr>
                                  <a:rPr lang="en-US" sz="2400" i="1" smtClean="0">
                                    <a:latin typeface="Cambria Math" panose="02040503050406030204" pitchFamily="18" charset="0"/>
                                  </a:rPr>
                                </m:ctrlPr>
                              </m:dPr>
                              <m:e>
                                <m:r>
                                  <a:rPr lang="en-US" sz="2400" i="1">
                                    <a:latin typeface="Cambria Math" panose="02040503050406030204" pitchFamily="18" charset="0"/>
                                  </a:rPr>
                                  <m:t>𝐺𝐺𝐴𝐴</m:t>
                                </m:r>
                              </m:e>
                            </m:d>
                            <m:r>
                              <a:rPr lang="en-US" sz="2400" i="1">
                                <a:latin typeface="Cambria Math" panose="02040503050406030204" pitchFamily="18" charset="0"/>
                              </a:rPr>
                              <m:t>=−</m:t>
                            </m:r>
                            <m:d>
                              <m:dPr>
                                <m:begChr m:val="["/>
                                <m:endChr m:val="]"/>
                                <m:ctrlPr>
                                  <a:rPr lang="en-US" sz="2400" i="1">
                                    <a:latin typeface="Cambria Math" panose="02040503050406030204" pitchFamily="18" charset="0"/>
                                  </a:rPr>
                                </m:ctrlPr>
                              </m:dPr>
                              <m:e>
                                <m:r>
                                  <a:rPr lang="en-US" sz="2400" i="1">
                                    <a:latin typeface="Cambria Math" panose="02040503050406030204" pitchFamily="18" charset="0"/>
                                  </a:rPr>
                                  <m:t>𝐺𝐺𝐹</m:t>
                                </m:r>
                              </m:e>
                            </m:d>
                            <m:sSup>
                              <m:sSupPr>
                                <m:ctrlPr>
                                  <a:rPr lang="en-US" sz="2400" i="1">
                                    <a:latin typeface="Cambria Math" panose="02040503050406030204" pitchFamily="18" charset="0"/>
                                  </a:rPr>
                                </m:ctrlPr>
                              </m:sSupPr>
                              <m:e>
                                <m:d>
                                  <m:dPr>
                                    <m:begChr m:val="["/>
                                    <m:endChr m:val="]"/>
                                    <m:ctrlPr>
                                      <a:rPr lang="en-US" sz="2400" i="1">
                                        <a:latin typeface="Cambria Math" panose="02040503050406030204" pitchFamily="18" charset="0"/>
                                      </a:rPr>
                                    </m:ctrlPr>
                                  </m:dPr>
                                  <m:e>
                                    <m:sSub>
                                      <m:sSubPr>
                                        <m:ctrlPr>
                                          <a:rPr lang="en-US" sz="2400" i="1">
                                            <a:latin typeface="Cambria Math" panose="02040503050406030204" pitchFamily="18" charset="0"/>
                                          </a:rPr>
                                        </m:ctrlPr>
                                      </m:sSubPr>
                                      <m:e>
                                        <m:r>
                                          <a:rPr lang="en-US" sz="2400" i="1">
                                            <a:latin typeface="Cambria Math" panose="02040503050406030204" pitchFamily="18" charset="0"/>
                                          </a:rPr>
                                          <m:t>𝐾</m:t>
                                        </m:r>
                                      </m:e>
                                      <m:sub>
                                        <m:r>
                                          <a:rPr lang="en-US" sz="2400" i="1">
                                            <a:latin typeface="Cambria Math" panose="02040503050406030204" pitchFamily="18" charset="0"/>
                                          </a:rPr>
                                          <m:t>𝑜𝑜</m:t>
                                        </m:r>
                                      </m:sub>
                                    </m:sSub>
                                  </m:e>
                                </m:d>
                              </m:e>
                              <m:sup>
                                <m:r>
                                  <a:rPr lang="en-US" sz="2400" i="1">
                                    <a:latin typeface="Cambria Math" panose="02040503050406030204" pitchFamily="18" charset="0"/>
                                  </a:rPr>
                                  <m:t>−1</m:t>
                                </m:r>
                              </m:sup>
                            </m:sSup>
                            <m:d>
                              <m:dPr>
                                <m:begChr m:val="["/>
                                <m:endChr m:val="]"/>
                                <m:ctrlPr>
                                  <a:rPr lang="en-US" sz="2400" i="1">
                                    <a:latin typeface="Cambria Math" panose="02040503050406030204" pitchFamily="18" charset="0"/>
                                  </a:rPr>
                                </m:ctrlPr>
                              </m:dPr>
                              <m:e>
                                <m:sSub>
                                  <m:sSubPr>
                                    <m:ctrlPr>
                                      <a:rPr lang="en-US" sz="2400" i="1">
                                        <a:latin typeface="Cambria Math" panose="02040503050406030204" pitchFamily="18" charset="0"/>
                                      </a:rPr>
                                    </m:ctrlPr>
                                  </m:sSubPr>
                                  <m:e>
                                    <m:r>
                                      <a:rPr lang="en-US" sz="2400" i="1">
                                        <a:latin typeface="Cambria Math" panose="02040503050406030204" pitchFamily="18" charset="0"/>
                                      </a:rPr>
                                      <m:t>𝑀</m:t>
                                    </m:r>
                                  </m:e>
                                  <m:sub>
                                    <m:r>
                                      <a:rPr lang="en-US" sz="2400" i="1">
                                        <a:latin typeface="Cambria Math" panose="02040503050406030204" pitchFamily="18" charset="0"/>
                                      </a:rPr>
                                      <m:t>𝑜𝑜</m:t>
                                    </m:r>
                                  </m:sub>
                                </m:sSub>
                              </m:e>
                            </m:d>
                            <m:d>
                              <m:dPr>
                                <m:begChr m:val="["/>
                                <m:endChr m:val="]"/>
                                <m:ctrlPr>
                                  <a:rPr lang="en-US" sz="2400" i="1">
                                    <a:latin typeface="Cambria Math" panose="02040503050406030204" pitchFamily="18" charset="0"/>
                                  </a:rPr>
                                </m:ctrlPr>
                              </m:dPr>
                              <m:e>
                                <m:r>
                                  <a:rPr lang="en-US" sz="2400" i="1">
                                    <a:latin typeface="Cambria Math" panose="02040503050406030204" pitchFamily="18" charset="0"/>
                                  </a:rPr>
                                  <m:t>𝑇𝐶𝐵</m:t>
                                </m:r>
                              </m:e>
                            </m:d>
                          </m:oMath>
                        </m:oMathPara>
                      </a14:m>
                      <a:endParaRPr lang="en-US" sz="2400" dirty="0"/>
                    </a:p>
                  </p:txBody>
                </p:sp>
              </mc:Choice>
              <mc:Fallback>
                <p:sp>
                  <p:nvSpPr>
                    <p:cNvPr id="28" name="TextBox 27">
                      <a:extLst>
                        <a:ext uri="{FF2B5EF4-FFF2-40B4-BE49-F238E27FC236}">
                          <a16:creationId xmlns:a16="http://schemas.microsoft.com/office/drawing/2014/main" id="{0AF2567F-C839-6835-2215-90928658E4C9}"/>
                        </a:ext>
                      </a:extLst>
                    </p:cNvPr>
                    <p:cNvSpPr txBox="1">
                      <a:spLocks noRot="1" noChangeAspect="1" noMove="1" noResize="1" noEditPoints="1" noAdjustHandles="1" noChangeArrowheads="1" noChangeShapeType="1" noTextEdit="1"/>
                    </p:cNvSpPr>
                    <p:nvPr/>
                  </p:nvSpPr>
                  <p:spPr>
                    <a:xfrm>
                      <a:off x="3328345" y="16543244"/>
                      <a:ext cx="5037661" cy="369332"/>
                    </a:xfrm>
                    <a:prstGeom prst="rect">
                      <a:avLst/>
                    </a:prstGeom>
                    <a:blipFill>
                      <a:blip r:embed="rId9"/>
                      <a:stretch>
                        <a:fillRect b="-1147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9" name="TextBox 28">
                      <a:extLst>
                        <a:ext uri="{FF2B5EF4-FFF2-40B4-BE49-F238E27FC236}">
                          <a16:creationId xmlns:a16="http://schemas.microsoft.com/office/drawing/2014/main" id="{19E7F5F5-C720-4007-1E12-A77AD0056389}"/>
                        </a:ext>
                      </a:extLst>
                    </p:cNvPr>
                    <p:cNvSpPr txBox="1"/>
                    <p:nvPr/>
                  </p:nvSpPr>
                  <p:spPr>
                    <a:xfrm>
                      <a:off x="3328345" y="16932210"/>
                      <a:ext cx="5395516" cy="3694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𝑇𝐶𝐵</m:t>
                                </m:r>
                              </m:e>
                            </m:d>
                            <m:r>
                              <a:rPr lang="en-US" sz="2400" b="0" i="1"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𝐺𝑂𝑄</m:t>
                                </m:r>
                              </m:e>
                            </m:d>
                            <m:r>
                              <a:rPr lang="en-US" sz="2400" b="0" i="0" smtClean="0">
                                <a:latin typeface="Cambria Math" panose="02040503050406030204" pitchFamily="18" charset="0"/>
                              </a:rPr>
                              <m:t>=</m:t>
                            </m:r>
                            <m:r>
                              <a:rPr lang="en-US" sz="2400" b="0" i="1" smtClean="0">
                                <a:latin typeface="Cambria Math" panose="02040503050406030204" pitchFamily="18" charset="0"/>
                              </a:rPr>
                              <m:t>𝑈𝑛𝑐𝑜𝑛𝑡𝑟𝑎𝑖𝑛𝑒𝑑</m:t>
                            </m:r>
                            <m:r>
                              <a:rPr lang="en-US" sz="2400" b="0" i="1" smtClean="0">
                                <a:latin typeface="Cambria Math" panose="02040503050406030204" pitchFamily="18" charset="0"/>
                              </a:rPr>
                              <m:t> </m:t>
                            </m:r>
                            <m:r>
                              <a:rPr lang="en-US" sz="2400" b="0" i="1" smtClean="0">
                                <a:latin typeface="Cambria Math" panose="02040503050406030204" pitchFamily="18" charset="0"/>
                              </a:rPr>
                              <m:t>𝑚𝑜𝑑𝑒𝑠</m:t>
                            </m:r>
                          </m:oMath>
                        </m:oMathPara>
                      </a14:m>
                      <a:endParaRPr lang="en-US" sz="2400" i="1" dirty="0"/>
                    </a:p>
                  </p:txBody>
                </p:sp>
              </mc:Choice>
              <mc:Fallback>
                <p:sp>
                  <p:nvSpPr>
                    <p:cNvPr id="29" name="TextBox 28">
                      <a:extLst>
                        <a:ext uri="{FF2B5EF4-FFF2-40B4-BE49-F238E27FC236}">
                          <a16:creationId xmlns:a16="http://schemas.microsoft.com/office/drawing/2014/main" id="{19E7F5F5-C720-4007-1E12-A77AD0056389}"/>
                        </a:ext>
                      </a:extLst>
                    </p:cNvPr>
                    <p:cNvSpPr txBox="1">
                      <a:spLocks noRot="1" noChangeAspect="1" noMove="1" noResize="1" noEditPoints="1" noAdjustHandles="1" noChangeArrowheads="1" noChangeShapeType="1" noTextEdit="1"/>
                    </p:cNvSpPr>
                    <p:nvPr/>
                  </p:nvSpPr>
                  <p:spPr>
                    <a:xfrm>
                      <a:off x="3328345" y="16932210"/>
                      <a:ext cx="5395516" cy="369487"/>
                    </a:xfrm>
                    <a:prstGeom prst="rect">
                      <a:avLst/>
                    </a:prstGeom>
                    <a:blipFill>
                      <a:blip r:embed="rId10"/>
                      <a:stretch>
                        <a:fillRect r="-791" b="-29508"/>
                      </a:stretch>
                    </a:blipFill>
                  </p:spPr>
                  <p:txBody>
                    <a:bodyPr/>
                    <a:lstStyle/>
                    <a:p>
                      <a:r>
                        <a:rPr lang="en-US">
                          <a:noFill/>
                        </a:rPr>
                        <a:t> </a:t>
                      </a:r>
                    </a:p>
                  </p:txBody>
                </p:sp>
              </mc:Fallback>
            </mc:AlternateContent>
          </p:grpSp>
          <mc:AlternateContent xmlns:mc="http://schemas.openxmlformats.org/markup-compatibility/2006">
            <mc:Choice xmlns:a14="http://schemas.microsoft.com/office/drawing/2010/main" Requires="a14">
              <p:sp>
                <p:nvSpPr>
                  <p:cNvPr id="31" name="TextBox 30">
                    <a:extLst>
                      <a:ext uri="{FF2B5EF4-FFF2-40B4-BE49-F238E27FC236}">
                        <a16:creationId xmlns:a16="http://schemas.microsoft.com/office/drawing/2014/main" id="{BA919770-B44D-BD79-52D9-44B3B7DDD8DF}"/>
                      </a:ext>
                    </a:extLst>
                  </p:cNvPr>
                  <p:cNvSpPr txBox="1"/>
                  <p:nvPr/>
                </p:nvSpPr>
                <p:spPr>
                  <a:xfrm>
                    <a:off x="1668462" y="17886502"/>
                    <a:ext cx="7617983" cy="70378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sz="2400" i="1" smtClean="0"/>
                              </m:ctrlPr>
                            </m:sSubPr>
                            <m:e>
                              <m:d>
                                <m:dPr>
                                  <m:begChr m:val="["/>
                                  <m:endChr m:val="]"/>
                                  <m:ctrlPr>
                                    <a:rPr lang="en-US" sz="2400" i="1"/>
                                  </m:ctrlPr>
                                </m:dPr>
                                <m:e>
                                  <m:r>
                                    <a:rPr lang="en-US" sz="2400" i="1"/>
                                    <m:t>𝐿𝑇𝑀𝐴</m:t>
                                  </m:r>
                                </m:e>
                              </m:d>
                            </m:e>
                            <m:sub>
                              <m:r>
                                <a:rPr lang="en-US" sz="2400" i="1"/>
                                <m:t>𝑚𝑜𝑑𝑒</m:t>
                              </m:r>
                              <m:r>
                                <a:rPr lang="en-US" sz="2400" i="1"/>
                                <m:t> </m:t>
                              </m:r>
                              <m:r>
                                <a:rPr lang="en-US" sz="2400" i="1"/>
                                <m:t>𝑎𝑐𝑐</m:t>
                              </m:r>
                              <m:r>
                                <a:rPr lang="en-US" sz="2400" i="1"/>
                                <m:t> </m:t>
                              </m:r>
                              <m:r>
                                <a:rPr lang="en-US" sz="2400" i="1"/>
                                <m:t>𝑚𝑒𝑡h𝑜𝑑</m:t>
                              </m:r>
                            </m:sub>
                          </m:sSub>
                          <m:r>
                            <a:rPr lang="en-US" sz="2400" i="1"/>
                            <m:t>=−</m:t>
                          </m:r>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𝑀𝐸𝐹</m:t>
                              </m:r>
                              <m:r>
                                <a:rPr lang="en-US" sz="2400" b="0" i="1" smtClean="0">
                                  <a:latin typeface="Cambria Math" panose="02040503050406030204" pitchFamily="18" charset="0"/>
                                </a:rPr>
                                <m:t>1</m:t>
                              </m:r>
                            </m:e>
                          </m:d>
                          <m:sSup>
                            <m:sSupPr>
                              <m:ctrlPr>
                                <a:rPr lang="en-US" sz="2400" i="1"/>
                              </m:ctrlPr>
                            </m:sSupPr>
                            <m:e>
                              <m:d>
                                <m:dPr>
                                  <m:begChr m:val="["/>
                                  <m:endChr m:val="]"/>
                                  <m:ctrlPr>
                                    <a:rPr lang="en-US" sz="2400" i="1"/>
                                  </m:ctrlPr>
                                </m:dPr>
                                <m:e>
                                  <m:sSub>
                                    <m:sSubPr>
                                      <m:ctrlPr>
                                        <a:rPr lang="en-US" sz="2400" i="1"/>
                                      </m:ctrlPr>
                                    </m:sSubPr>
                                    <m:e>
                                      <m:r>
                                        <a:rPr lang="en-US" sz="2400" i="1"/>
                                        <m:t>𝐾</m:t>
                                      </m:r>
                                    </m:e>
                                    <m:sub>
                                      <m:r>
                                        <a:rPr lang="en-US" sz="2400" i="1"/>
                                        <m:t>𝑞𝑞</m:t>
                                      </m:r>
                                    </m:sub>
                                  </m:sSub>
                                </m:e>
                              </m:d>
                            </m:e>
                            <m:sup>
                              <m:r>
                                <a:rPr lang="en-US" sz="2400" i="1"/>
                                <m:t>−1</m:t>
                              </m:r>
                            </m:sup>
                          </m:sSup>
                          <m:r>
                            <a:rPr lang="en-US" sz="2400" b="0" i="1"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𝑀𝐸𝐹</m:t>
                              </m:r>
                              <m:r>
                                <a:rPr lang="en-US" sz="2400" b="0" i="1" smtClean="0">
                                  <a:latin typeface="Cambria Math" panose="02040503050406030204" pitchFamily="18" charset="0"/>
                                </a:rPr>
                                <m:t>1</m:t>
                              </m:r>
                            </m:e>
                          </m:d>
                          <m:d>
                            <m:dPr>
                              <m:begChr m:val="["/>
                              <m:endChr m:val="]"/>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𝜆</m:t>
                                  </m:r>
                                </m:den>
                              </m:f>
                            </m:e>
                          </m:d>
                        </m:oMath>
                      </m:oMathPara>
                    </a14:m>
                    <a:endParaRPr lang="en-US" sz="2400" dirty="0"/>
                  </a:p>
                </p:txBody>
              </p:sp>
            </mc:Choice>
            <mc:Fallback>
              <p:sp>
                <p:nvSpPr>
                  <p:cNvPr id="31" name="TextBox 30">
                    <a:extLst>
                      <a:ext uri="{FF2B5EF4-FFF2-40B4-BE49-F238E27FC236}">
                        <a16:creationId xmlns:a16="http://schemas.microsoft.com/office/drawing/2014/main" id="{BA919770-B44D-BD79-52D9-44B3B7DDD8DF}"/>
                      </a:ext>
                    </a:extLst>
                  </p:cNvPr>
                  <p:cNvSpPr txBox="1">
                    <a:spLocks noRot="1" noChangeAspect="1" noMove="1" noResize="1" noEditPoints="1" noAdjustHandles="1" noChangeArrowheads="1" noChangeShapeType="1" noTextEdit="1"/>
                  </p:cNvSpPr>
                  <p:nvPr/>
                </p:nvSpPr>
                <p:spPr>
                  <a:xfrm>
                    <a:off x="1668462" y="17886502"/>
                    <a:ext cx="7617983" cy="703782"/>
                  </a:xfrm>
                  <a:prstGeom prst="rect">
                    <a:avLst/>
                  </a:prstGeom>
                  <a:blipFill>
                    <a:blip r:embed="rId11"/>
                    <a:stretch>
                      <a:fillRect/>
                    </a:stretch>
                  </a:blipFill>
                </p:spPr>
                <p:txBody>
                  <a:bodyPr/>
                  <a:lstStyle/>
                  <a:p>
                    <a:r>
                      <a:rPr lang="en-US">
                        <a:noFill/>
                      </a:rPr>
                      <a:t> </a:t>
                    </a:r>
                  </a:p>
                </p:txBody>
              </p:sp>
            </mc:Fallback>
          </mc:AlternateContent>
        </p:grpSp>
        <mc:AlternateContent xmlns:mc="http://schemas.openxmlformats.org/markup-compatibility/2006">
          <mc:Choice xmlns:a14="http://schemas.microsoft.com/office/drawing/2010/main" Requires="a14">
            <p:sp>
              <p:nvSpPr>
                <p:cNvPr id="40" name="TextBox 39">
                  <a:extLst>
                    <a:ext uri="{FF2B5EF4-FFF2-40B4-BE49-F238E27FC236}">
                      <a16:creationId xmlns:a16="http://schemas.microsoft.com/office/drawing/2014/main" id="{E1C29570-C207-33CA-9818-BD5F7FA90349}"/>
                    </a:ext>
                  </a:extLst>
                </p:cNvPr>
                <p:cNvSpPr txBox="1"/>
                <p:nvPr/>
              </p:nvSpPr>
              <p:spPr>
                <a:xfrm>
                  <a:off x="1668463" y="18563118"/>
                  <a:ext cx="8467383" cy="36933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sz="2400" i="1" smtClean="0"/>
                            </m:ctrlPr>
                          </m:sSubPr>
                          <m:e>
                            <m:d>
                              <m:dPr>
                                <m:begChr m:val="["/>
                                <m:endChr m:val="]"/>
                                <m:ctrlPr>
                                  <a:rPr lang="en-US" sz="2400" i="1"/>
                                </m:ctrlPr>
                              </m:dPr>
                              <m:e>
                                <m:r>
                                  <a:rPr lang="en-US" sz="2400" i="1"/>
                                  <m:t>𝐿𝑇𝑀</m:t>
                                </m:r>
                                <m:r>
                                  <a:rPr lang="en-US" sz="2400" b="0" i="1" smtClean="0">
                                    <a:latin typeface="Cambria Math" panose="02040503050406030204" pitchFamily="18" charset="0"/>
                                  </a:rPr>
                                  <m:t>𝐹</m:t>
                                </m:r>
                              </m:e>
                            </m:d>
                          </m:e>
                          <m:sub>
                            <m:r>
                              <a:rPr lang="en-US" sz="2400" i="1"/>
                              <m:t>𝑚𝑜𝑑𝑒</m:t>
                            </m:r>
                            <m:r>
                              <a:rPr lang="en-US" sz="2400" i="1"/>
                              <m:t> </m:t>
                            </m:r>
                            <m:r>
                              <a:rPr lang="en-US" sz="2400" i="1"/>
                              <m:t>𝑎𝑐𝑐</m:t>
                            </m:r>
                            <m:r>
                              <a:rPr lang="en-US" sz="2400" i="1"/>
                              <m:t> </m:t>
                            </m:r>
                            <m:r>
                              <a:rPr lang="en-US" sz="2400" i="1"/>
                              <m:t>𝑚𝑒𝑡h𝑜𝑑</m:t>
                            </m:r>
                          </m:sub>
                        </m:sSub>
                        <m:r>
                          <a:rPr lang="en-US" sz="2400" i="1"/>
                          <m:t>=</m:t>
                        </m:r>
                        <m:r>
                          <a:rPr lang="en-US" sz="2400" b="0" i="1" smtClean="0">
                            <a:latin typeface="Cambria Math" panose="02040503050406030204" pitchFamily="18" charset="0"/>
                          </a:rPr>
                          <m:t>𝑅𝑒𝑠𝑝𝑜𝑛𝑠𝑒𝑠</m:t>
                        </m:r>
                        <m:r>
                          <a:rPr lang="en-US" sz="2400" b="0" i="1" smtClean="0">
                            <a:latin typeface="Cambria Math" panose="02040503050406030204" pitchFamily="18" charset="0"/>
                          </a:rPr>
                          <m:t> </m:t>
                        </m:r>
                        <m:r>
                          <a:rPr lang="en-US" sz="2400" b="0" i="1" smtClean="0">
                            <a:latin typeface="Cambria Math" panose="02040503050406030204" pitchFamily="18" charset="0"/>
                          </a:rPr>
                          <m:t>𝑓𝑟𝑜𝑚</m:t>
                        </m:r>
                        <m:r>
                          <a:rPr lang="en-US" sz="2400" b="0" i="1" smtClean="0">
                            <a:latin typeface="Cambria Math" panose="02040503050406030204" pitchFamily="18" charset="0"/>
                          </a:rPr>
                          <m:t> </m:t>
                        </m:r>
                        <m:r>
                          <a:rPr lang="en-US" sz="2400" b="0" i="1" smtClean="0">
                            <a:latin typeface="Cambria Math" panose="02040503050406030204" pitchFamily="18" charset="0"/>
                          </a:rPr>
                          <m:t>𝑢𝑛𝑖𝑡</m:t>
                        </m:r>
                        <m:r>
                          <a:rPr lang="en-US" sz="2400" b="0" i="1" smtClean="0">
                            <a:latin typeface="Cambria Math" panose="02040503050406030204" pitchFamily="18" charset="0"/>
                          </a:rPr>
                          <m:t> </m:t>
                        </m:r>
                        <m:r>
                          <a:rPr lang="en-US" sz="2400" b="0" i="1" smtClean="0">
                            <a:latin typeface="Cambria Math" panose="02040503050406030204" pitchFamily="18" charset="0"/>
                          </a:rPr>
                          <m:t>𝑙𝑜𝑎𝑑𝑠</m:t>
                        </m:r>
                        <m:r>
                          <a:rPr lang="en-US" sz="2400" b="0" i="1" smtClean="0">
                            <a:latin typeface="Cambria Math" panose="02040503050406030204" pitchFamily="18" charset="0"/>
                          </a:rPr>
                          <m:t> </m:t>
                        </m:r>
                        <m:r>
                          <a:rPr lang="en-US" sz="2400" b="0" i="1" smtClean="0">
                            <a:latin typeface="Cambria Math" panose="02040503050406030204" pitchFamily="18" charset="0"/>
                          </a:rPr>
                          <m:t>𝑖𝑛</m:t>
                        </m:r>
                        <m:r>
                          <a:rPr lang="en-US" sz="2400" b="0" i="1" smtClean="0">
                            <a:latin typeface="Cambria Math" panose="02040503050406030204" pitchFamily="18" charset="0"/>
                          </a:rPr>
                          <m:t> </m:t>
                        </m:r>
                        <m:r>
                          <a:rPr lang="en-US" sz="2400" b="0" i="1" smtClean="0">
                            <a:latin typeface="Cambria Math" panose="02040503050406030204" pitchFamily="18" charset="0"/>
                          </a:rPr>
                          <m:t>𝑆𝑂𝐿</m:t>
                        </m:r>
                        <m:r>
                          <a:rPr lang="en-US" sz="2400" b="0" i="1" smtClean="0">
                            <a:latin typeface="Cambria Math" panose="02040503050406030204" pitchFamily="18" charset="0"/>
                          </a:rPr>
                          <m:t> 101</m:t>
                        </m:r>
                      </m:oMath>
                    </m:oMathPara>
                  </a14:m>
                  <a:endParaRPr lang="en-US" sz="2400" dirty="0"/>
                </a:p>
              </p:txBody>
            </p:sp>
          </mc:Choice>
          <mc:Fallback>
            <p:sp>
              <p:nvSpPr>
                <p:cNvPr id="40" name="TextBox 39">
                  <a:extLst>
                    <a:ext uri="{FF2B5EF4-FFF2-40B4-BE49-F238E27FC236}">
                      <a16:creationId xmlns:a16="http://schemas.microsoft.com/office/drawing/2014/main" id="{E1C29570-C207-33CA-9818-BD5F7FA90349}"/>
                    </a:ext>
                  </a:extLst>
                </p:cNvPr>
                <p:cNvSpPr txBox="1">
                  <a:spLocks noRot="1" noChangeAspect="1" noMove="1" noResize="1" noEditPoints="1" noAdjustHandles="1" noChangeArrowheads="1" noChangeShapeType="1" noTextEdit="1"/>
                </p:cNvSpPr>
                <p:nvPr/>
              </p:nvSpPr>
              <p:spPr>
                <a:xfrm>
                  <a:off x="1668463" y="18563118"/>
                  <a:ext cx="8467383" cy="369332"/>
                </a:xfrm>
                <a:prstGeom prst="rect">
                  <a:avLst/>
                </a:prstGeom>
                <a:blipFill>
                  <a:blip r:embed="rId12"/>
                  <a:stretch>
                    <a:fillRect r="-792" b="-36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2" name="TextBox 41">
                  <a:extLst>
                    <a:ext uri="{FF2B5EF4-FFF2-40B4-BE49-F238E27FC236}">
                      <a16:creationId xmlns:a16="http://schemas.microsoft.com/office/drawing/2014/main" id="{B405D4DE-E48B-53A1-937B-944E8FD94287}"/>
                    </a:ext>
                  </a:extLst>
                </p:cNvPr>
                <p:cNvSpPr txBox="1"/>
                <p:nvPr/>
              </p:nvSpPr>
              <p:spPr>
                <a:xfrm>
                  <a:off x="1668462" y="18902374"/>
                  <a:ext cx="4359911" cy="36933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US" sz="2400" i="1" smtClean="0"/>
                            </m:ctrlPr>
                          </m:sSubPr>
                          <m:e>
                            <m:d>
                              <m:dPr>
                                <m:begChr m:val="["/>
                                <m:endChr m:val="]"/>
                                <m:ctrlPr>
                                  <a:rPr lang="en-US" sz="2400" i="1"/>
                                </m:ctrlPr>
                              </m:dPr>
                              <m:e>
                                <m:r>
                                  <a:rPr lang="en-US" sz="2400" b="0" i="1" smtClean="0">
                                    <a:latin typeface="Cambria Math" panose="02040503050406030204" pitchFamily="18" charset="0"/>
                                  </a:rPr>
                                  <m:t>𝐴𝑇𝑀𝐴</m:t>
                                </m:r>
                              </m:e>
                            </m:d>
                          </m:e>
                          <m:sub>
                            <m:r>
                              <a:rPr lang="en-US" sz="2400" i="1"/>
                              <m:t>𝑚𝑜𝑑𝑒</m:t>
                            </m:r>
                            <m:r>
                              <a:rPr lang="en-US" sz="2400" i="1"/>
                              <m:t> </m:t>
                            </m:r>
                            <m:r>
                              <a:rPr lang="en-US" sz="2400" i="1"/>
                              <m:t>𝑎𝑐𝑐</m:t>
                            </m:r>
                            <m:r>
                              <a:rPr lang="en-US" sz="2400" i="1"/>
                              <m:t> </m:t>
                            </m:r>
                            <m:r>
                              <a:rPr lang="en-US" sz="2400" i="1"/>
                              <m:t>𝑚𝑒𝑡h𝑜𝑑</m:t>
                            </m:r>
                          </m:sub>
                        </m:sSub>
                        <m:r>
                          <a:rPr lang="en-US" sz="2400" i="1"/>
                          <m:t>=</m:t>
                        </m:r>
                        <m:r>
                          <a:rPr lang="en-US" sz="2400" b="0" i="1" smtClean="0">
                            <a:latin typeface="Cambria Math" panose="02040503050406030204" pitchFamily="18" charset="0"/>
                          </a:rPr>
                          <m:t>[</m:t>
                        </m:r>
                        <m:r>
                          <a:rPr lang="en-US" sz="2400" b="0" i="1" smtClean="0">
                            <a:latin typeface="Cambria Math" panose="02040503050406030204" pitchFamily="18" charset="0"/>
                          </a:rPr>
                          <m:t>𝑀𝑈𝐺</m:t>
                        </m:r>
                        <m:r>
                          <a:rPr lang="en-US" sz="2400" b="0" i="1" smtClean="0">
                            <a:latin typeface="Cambria Math" panose="02040503050406030204" pitchFamily="18" charset="0"/>
                          </a:rPr>
                          <m:t>1]</m:t>
                        </m:r>
                      </m:oMath>
                    </m:oMathPara>
                  </a14:m>
                  <a:endParaRPr lang="en-US" sz="2400" dirty="0"/>
                </a:p>
              </p:txBody>
            </p:sp>
          </mc:Choice>
          <mc:Fallback>
            <p:sp>
              <p:nvSpPr>
                <p:cNvPr id="42" name="TextBox 41">
                  <a:extLst>
                    <a:ext uri="{FF2B5EF4-FFF2-40B4-BE49-F238E27FC236}">
                      <a16:creationId xmlns:a16="http://schemas.microsoft.com/office/drawing/2014/main" id="{B405D4DE-E48B-53A1-937B-944E8FD94287}"/>
                    </a:ext>
                  </a:extLst>
                </p:cNvPr>
                <p:cNvSpPr txBox="1">
                  <a:spLocks noRot="1" noChangeAspect="1" noMove="1" noResize="1" noEditPoints="1" noAdjustHandles="1" noChangeArrowheads="1" noChangeShapeType="1" noTextEdit="1"/>
                </p:cNvSpPr>
                <p:nvPr/>
              </p:nvSpPr>
              <p:spPr>
                <a:xfrm>
                  <a:off x="1668462" y="18902374"/>
                  <a:ext cx="4359911" cy="369332"/>
                </a:xfrm>
                <a:prstGeom prst="rect">
                  <a:avLst/>
                </a:prstGeom>
                <a:blipFill>
                  <a:blip r:embed="rId13"/>
                  <a:stretch>
                    <a:fillRect r="-1958" b="-36066"/>
                  </a:stretch>
                </a:blipFill>
              </p:spPr>
              <p:txBody>
                <a:bodyPr/>
                <a:lstStyle/>
                <a:p>
                  <a:r>
                    <a:rPr lang="en-US">
                      <a:noFill/>
                    </a:rPr>
                    <a:t> </a:t>
                  </a:r>
                </a:p>
              </p:txBody>
            </p:sp>
          </mc:Fallback>
        </mc:AlternateContent>
      </p:grpSp>
    </p:spTree>
  </p:cSld>
  <p:clrMapOvr>
    <a:masterClrMapping/>
  </p:clrMapOvr>
</p:sld>
</file>

<file path=ppt/theme/theme1.xml><?xml version="1.0" encoding="utf-8"?>
<a:theme xmlns:a="http://schemas.openxmlformats.org/drawingml/2006/main" name="Office Theme">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13211</TotalTime>
  <Words>618</Words>
  <Application>Microsoft Office PowerPoint</Application>
  <PresentationFormat>Custom</PresentationFormat>
  <Paragraphs>91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 Math</vt:lpstr>
      <vt:lpstr>Times New Roman</vt:lpstr>
      <vt:lpstr>Office Theme</vt:lpstr>
      <vt:lpstr>PowerPoint Presentation</vt:lpstr>
    </vt:vector>
  </TitlesOfParts>
  <Company>Dell Computer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khadijah.i.shariff@nasa.gov</dc:creator>
  <cp:lastModifiedBy>Simmons, Erin (JSC-ES611)</cp:lastModifiedBy>
  <cp:revision>135</cp:revision>
  <cp:lastPrinted>2013-06-19T23:43:32Z</cp:lastPrinted>
  <dcterms:created xsi:type="dcterms:W3CDTF">2003-11-08T23:32:52Z</dcterms:created>
  <dcterms:modified xsi:type="dcterms:W3CDTF">2024-06-27T13:54:48Z</dcterms:modified>
</cp:coreProperties>
</file>