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1" d="100"/>
          <a:sy n="71" d="100"/>
        </p:scale>
        <p:origin x="1368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3861A-E599-4202-8200-DC7A61D01F79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C1D2FC-D723-40B9-B53D-1FE02808AD57}">
      <dgm:prSet phldrT="[Text]"/>
      <dgm:spPr/>
      <dgm:t>
        <a:bodyPr/>
        <a:lstStyle/>
        <a:p>
          <a:r>
            <a:rPr lang="en-US" dirty="0"/>
            <a:t>Servicing Vehicle</a:t>
          </a:r>
        </a:p>
      </dgm:t>
    </dgm:pt>
    <dgm:pt modelId="{6EAB5414-BDC9-4F96-A28C-2D066AFCADCE}" type="parTrans" cxnId="{8B40F5F3-F2E8-4EB8-A3A4-DAFF60643DBC}">
      <dgm:prSet/>
      <dgm:spPr/>
      <dgm:t>
        <a:bodyPr/>
        <a:lstStyle/>
        <a:p>
          <a:endParaRPr lang="en-US"/>
        </a:p>
      </dgm:t>
    </dgm:pt>
    <dgm:pt modelId="{27332922-D4D8-4E8E-9931-CABF29F13F38}" type="sibTrans" cxnId="{8B40F5F3-F2E8-4EB8-A3A4-DAFF60643DBC}">
      <dgm:prSet/>
      <dgm:spPr/>
      <dgm:t>
        <a:bodyPr/>
        <a:lstStyle/>
        <a:p>
          <a:endParaRPr lang="en-US"/>
        </a:p>
      </dgm:t>
    </dgm:pt>
    <dgm:pt modelId="{FC27C408-9489-4FA3-AE5B-692CF8254527}">
      <dgm:prSet phldrT="[Text]"/>
      <dgm:spPr/>
      <dgm:t>
        <a:bodyPr/>
        <a:lstStyle/>
        <a:p>
          <a:r>
            <a:rPr lang="en-US" dirty="0"/>
            <a:t>Propulsion</a:t>
          </a:r>
        </a:p>
        <a:p>
          <a:r>
            <a:rPr lang="en-US" dirty="0"/>
            <a:t>Outgassing</a:t>
          </a:r>
        </a:p>
        <a:p>
          <a:r>
            <a:rPr lang="en-US" dirty="0"/>
            <a:t>Particles</a:t>
          </a:r>
        </a:p>
        <a:p>
          <a:r>
            <a:rPr lang="en-US" dirty="0"/>
            <a:t>Debris</a:t>
          </a:r>
        </a:p>
      </dgm:t>
    </dgm:pt>
    <dgm:pt modelId="{89982E8C-02AD-49B3-988F-3AF48F5C0DF2}" type="parTrans" cxnId="{EAD52BB2-8AC5-4ADC-8EB6-BF9B75506069}">
      <dgm:prSet/>
      <dgm:spPr/>
      <dgm:t>
        <a:bodyPr/>
        <a:lstStyle/>
        <a:p>
          <a:endParaRPr lang="en-US"/>
        </a:p>
      </dgm:t>
    </dgm:pt>
    <dgm:pt modelId="{FA917774-6014-4D5B-BA9D-42856F14EBE0}" type="sibTrans" cxnId="{EAD52BB2-8AC5-4ADC-8EB6-BF9B75506069}">
      <dgm:prSet/>
      <dgm:spPr/>
      <dgm:t>
        <a:bodyPr/>
        <a:lstStyle/>
        <a:p>
          <a:endParaRPr lang="en-US"/>
        </a:p>
      </dgm:t>
    </dgm:pt>
    <dgm:pt modelId="{209EBC57-4078-4A3B-B51D-2D1C2FC4AAAA}">
      <dgm:prSet phldrT="[Text]"/>
      <dgm:spPr/>
      <dgm:t>
        <a:bodyPr/>
        <a:lstStyle/>
        <a:p>
          <a:r>
            <a:rPr lang="en-US" dirty="0"/>
            <a:t>New Hardware</a:t>
          </a:r>
        </a:p>
      </dgm:t>
    </dgm:pt>
    <dgm:pt modelId="{74D253BC-369D-4775-8529-1E6EA4DA308A}" type="parTrans" cxnId="{07CA391E-7056-48B9-B194-AEF2A44AD4B0}">
      <dgm:prSet/>
      <dgm:spPr/>
      <dgm:t>
        <a:bodyPr/>
        <a:lstStyle/>
        <a:p>
          <a:endParaRPr lang="en-US"/>
        </a:p>
      </dgm:t>
    </dgm:pt>
    <dgm:pt modelId="{1EFE8F64-B1A9-4E85-8B94-25453F27732B}" type="sibTrans" cxnId="{07CA391E-7056-48B9-B194-AEF2A44AD4B0}">
      <dgm:prSet/>
      <dgm:spPr/>
      <dgm:t>
        <a:bodyPr/>
        <a:lstStyle/>
        <a:p>
          <a:endParaRPr lang="en-US"/>
        </a:p>
      </dgm:t>
    </dgm:pt>
    <dgm:pt modelId="{E917CF61-1850-4BF3-B91F-964978823866}">
      <dgm:prSet phldrT="[Text]"/>
      <dgm:spPr/>
      <dgm:t>
        <a:bodyPr/>
        <a:lstStyle/>
        <a:p>
          <a:r>
            <a:rPr lang="en-US" dirty="0"/>
            <a:t>Outgassing</a:t>
          </a:r>
        </a:p>
        <a:p>
          <a:r>
            <a:rPr lang="en-US" dirty="0"/>
            <a:t>Water</a:t>
          </a:r>
        </a:p>
      </dgm:t>
    </dgm:pt>
    <dgm:pt modelId="{138F8F2D-7C0F-446F-972A-CA87A73DD485}" type="parTrans" cxnId="{8DBF5CC4-9B3B-43B9-8644-0B9A3319A52B}">
      <dgm:prSet/>
      <dgm:spPr/>
      <dgm:t>
        <a:bodyPr/>
        <a:lstStyle/>
        <a:p>
          <a:endParaRPr lang="en-US"/>
        </a:p>
      </dgm:t>
    </dgm:pt>
    <dgm:pt modelId="{12EFD577-833D-488D-9490-279C2868F33E}" type="sibTrans" cxnId="{8DBF5CC4-9B3B-43B9-8644-0B9A3319A52B}">
      <dgm:prSet/>
      <dgm:spPr/>
      <dgm:t>
        <a:bodyPr/>
        <a:lstStyle/>
        <a:p>
          <a:endParaRPr lang="en-US"/>
        </a:p>
      </dgm:t>
    </dgm:pt>
    <dgm:pt modelId="{CBF7F296-3E42-4645-BC43-E3998B157DA0}">
      <dgm:prSet phldrT="[Text]"/>
      <dgm:spPr/>
      <dgm:t>
        <a:bodyPr/>
        <a:lstStyle/>
        <a:p>
          <a:r>
            <a:rPr lang="en-US" dirty="0"/>
            <a:t>EMU Suit (robot)</a:t>
          </a:r>
        </a:p>
      </dgm:t>
    </dgm:pt>
    <dgm:pt modelId="{3CA114EE-9314-4122-8347-9A6230349991}" type="parTrans" cxnId="{D7019924-38FB-45ED-97E1-62DADB4902B7}">
      <dgm:prSet/>
      <dgm:spPr/>
      <dgm:t>
        <a:bodyPr/>
        <a:lstStyle/>
        <a:p>
          <a:endParaRPr lang="en-US"/>
        </a:p>
      </dgm:t>
    </dgm:pt>
    <dgm:pt modelId="{9E7348C3-F861-485B-A408-64FE851B001F}" type="sibTrans" cxnId="{D7019924-38FB-45ED-97E1-62DADB4902B7}">
      <dgm:prSet/>
      <dgm:spPr/>
      <dgm:t>
        <a:bodyPr/>
        <a:lstStyle/>
        <a:p>
          <a:endParaRPr lang="en-US"/>
        </a:p>
      </dgm:t>
    </dgm:pt>
    <dgm:pt modelId="{24938252-3EF6-41D9-9E79-376C2C762A49}">
      <dgm:prSet phldrT="[Text]"/>
      <dgm:spPr/>
      <dgm:t>
        <a:bodyPr/>
        <a:lstStyle/>
        <a:p>
          <a:r>
            <a:rPr lang="en-US" dirty="0"/>
            <a:t>Particles</a:t>
          </a:r>
        </a:p>
        <a:p>
          <a:r>
            <a:rPr lang="en-US" dirty="0"/>
            <a:t>Outgassing</a:t>
          </a:r>
        </a:p>
        <a:p>
          <a:r>
            <a:rPr lang="en-US" dirty="0"/>
            <a:t>Water</a:t>
          </a:r>
        </a:p>
      </dgm:t>
    </dgm:pt>
    <dgm:pt modelId="{7684E597-95E5-46D2-9D7E-1C50A6BDCB52}" type="parTrans" cxnId="{5CDDD777-4A6F-4545-923D-38D6C14DF5EC}">
      <dgm:prSet/>
      <dgm:spPr/>
      <dgm:t>
        <a:bodyPr/>
        <a:lstStyle/>
        <a:p>
          <a:endParaRPr lang="en-US"/>
        </a:p>
      </dgm:t>
    </dgm:pt>
    <dgm:pt modelId="{AF8F6E5A-2F8F-4181-96A6-514DC6FD7029}" type="sibTrans" cxnId="{5CDDD777-4A6F-4545-923D-38D6C14DF5EC}">
      <dgm:prSet/>
      <dgm:spPr/>
      <dgm:t>
        <a:bodyPr/>
        <a:lstStyle/>
        <a:p>
          <a:endParaRPr lang="en-US"/>
        </a:p>
      </dgm:t>
    </dgm:pt>
    <dgm:pt modelId="{1C25344B-C10B-40AF-BA83-67B7147797E9}">
      <dgm:prSet phldrT="[Text]"/>
      <dgm:spPr/>
      <dgm:t>
        <a:bodyPr/>
        <a:lstStyle/>
        <a:p>
          <a:r>
            <a:rPr lang="en-US" dirty="0"/>
            <a:t>Activities</a:t>
          </a:r>
        </a:p>
      </dgm:t>
    </dgm:pt>
    <dgm:pt modelId="{0A1478E8-9181-42C7-ADE8-C92647B34441}" type="parTrans" cxnId="{A1044017-111F-4019-8039-92500EBD5832}">
      <dgm:prSet/>
      <dgm:spPr/>
      <dgm:t>
        <a:bodyPr/>
        <a:lstStyle/>
        <a:p>
          <a:endParaRPr lang="en-US"/>
        </a:p>
      </dgm:t>
    </dgm:pt>
    <dgm:pt modelId="{B2C41D4B-B2FF-4F69-A770-4BF8EA7A0D1A}" type="sibTrans" cxnId="{A1044017-111F-4019-8039-92500EBD5832}">
      <dgm:prSet/>
      <dgm:spPr/>
      <dgm:t>
        <a:bodyPr/>
        <a:lstStyle/>
        <a:p>
          <a:endParaRPr lang="en-US"/>
        </a:p>
      </dgm:t>
    </dgm:pt>
    <dgm:pt modelId="{C148BD94-D133-4A69-8D41-15A21D3FDF3F}">
      <dgm:prSet phldrT="[Text]"/>
      <dgm:spPr/>
      <dgm:t>
        <a:bodyPr/>
        <a:lstStyle/>
        <a:p>
          <a:r>
            <a:rPr lang="en-US" dirty="0"/>
            <a:t>Particles</a:t>
          </a:r>
        </a:p>
        <a:p>
          <a:r>
            <a:rPr lang="en-US" dirty="0"/>
            <a:t>Debris</a:t>
          </a:r>
        </a:p>
        <a:p>
          <a:r>
            <a:rPr lang="en-US" dirty="0"/>
            <a:t>Contact</a:t>
          </a:r>
        </a:p>
        <a:p>
          <a:r>
            <a:rPr lang="en-US" dirty="0"/>
            <a:t>Damage</a:t>
          </a:r>
        </a:p>
      </dgm:t>
    </dgm:pt>
    <dgm:pt modelId="{C9BC0265-377D-4936-865B-87F4F73D38D0}" type="parTrans" cxnId="{151C6369-D7A8-4896-83E1-C8AD93EA2582}">
      <dgm:prSet/>
      <dgm:spPr/>
      <dgm:t>
        <a:bodyPr/>
        <a:lstStyle/>
        <a:p>
          <a:endParaRPr lang="en-US"/>
        </a:p>
      </dgm:t>
    </dgm:pt>
    <dgm:pt modelId="{19874C41-C03E-460D-AE42-940CCD180F24}" type="sibTrans" cxnId="{151C6369-D7A8-4896-83E1-C8AD93EA2582}">
      <dgm:prSet/>
      <dgm:spPr/>
      <dgm:t>
        <a:bodyPr/>
        <a:lstStyle/>
        <a:p>
          <a:endParaRPr lang="en-US"/>
        </a:p>
      </dgm:t>
    </dgm:pt>
    <dgm:pt modelId="{17775E8A-EBEE-4351-9821-EE944A90ECB0}" type="pres">
      <dgm:prSet presAssocID="{D1E3861A-E599-4202-8200-DC7A61D01F79}" presName="theList" presStyleCnt="0">
        <dgm:presLayoutVars>
          <dgm:dir/>
          <dgm:animLvl val="lvl"/>
          <dgm:resizeHandles val="exact"/>
        </dgm:presLayoutVars>
      </dgm:prSet>
      <dgm:spPr/>
    </dgm:pt>
    <dgm:pt modelId="{0E205EAE-B522-427F-9E5C-8FBD29217FE5}" type="pres">
      <dgm:prSet presAssocID="{D6C1D2FC-D723-40B9-B53D-1FE02808AD57}" presName="compNode" presStyleCnt="0"/>
      <dgm:spPr/>
    </dgm:pt>
    <dgm:pt modelId="{2C4B9369-8251-43BA-84A9-B50BA363B452}" type="pres">
      <dgm:prSet presAssocID="{D6C1D2FC-D723-40B9-B53D-1FE02808AD57}" presName="aNode" presStyleLbl="bgShp" presStyleIdx="0" presStyleCnt="4"/>
      <dgm:spPr/>
    </dgm:pt>
    <dgm:pt modelId="{19D55B81-721C-4ACC-B742-6635D38DA209}" type="pres">
      <dgm:prSet presAssocID="{D6C1D2FC-D723-40B9-B53D-1FE02808AD57}" presName="textNode" presStyleLbl="bgShp" presStyleIdx="0" presStyleCnt="4"/>
      <dgm:spPr/>
    </dgm:pt>
    <dgm:pt modelId="{189A2D4A-283D-497C-87B0-D310B2140054}" type="pres">
      <dgm:prSet presAssocID="{D6C1D2FC-D723-40B9-B53D-1FE02808AD57}" presName="compChildNode" presStyleCnt="0"/>
      <dgm:spPr/>
    </dgm:pt>
    <dgm:pt modelId="{3D9A44DC-4388-47E8-B069-6AB2603112C0}" type="pres">
      <dgm:prSet presAssocID="{D6C1D2FC-D723-40B9-B53D-1FE02808AD57}" presName="theInnerList" presStyleCnt="0"/>
      <dgm:spPr/>
    </dgm:pt>
    <dgm:pt modelId="{C1D72827-3808-4F66-8A49-33AFDC0ED004}" type="pres">
      <dgm:prSet presAssocID="{FC27C408-9489-4FA3-AE5B-692CF8254527}" presName="childNode" presStyleLbl="node1" presStyleIdx="0" presStyleCnt="4">
        <dgm:presLayoutVars>
          <dgm:bulletEnabled val="1"/>
        </dgm:presLayoutVars>
      </dgm:prSet>
      <dgm:spPr/>
    </dgm:pt>
    <dgm:pt modelId="{7764A55D-9476-42C6-9ED2-C2E3DB86120D}" type="pres">
      <dgm:prSet presAssocID="{D6C1D2FC-D723-40B9-B53D-1FE02808AD57}" presName="aSpace" presStyleCnt="0"/>
      <dgm:spPr/>
    </dgm:pt>
    <dgm:pt modelId="{9A13FEB2-8998-45E4-AB50-AA30238528FD}" type="pres">
      <dgm:prSet presAssocID="{209EBC57-4078-4A3B-B51D-2D1C2FC4AAAA}" presName="compNode" presStyleCnt="0"/>
      <dgm:spPr/>
    </dgm:pt>
    <dgm:pt modelId="{5A74CC20-6E15-44BB-A142-177419C2C44A}" type="pres">
      <dgm:prSet presAssocID="{209EBC57-4078-4A3B-B51D-2D1C2FC4AAAA}" presName="aNode" presStyleLbl="bgShp" presStyleIdx="1" presStyleCnt="4"/>
      <dgm:spPr/>
    </dgm:pt>
    <dgm:pt modelId="{2652307A-28A5-44B3-946B-3D54F1A0890E}" type="pres">
      <dgm:prSet presAssocID="{209EBC57-4078-4A3B-B51D-2D1C2FC4AAAA}" presName="textNode" presStyleLbl="bgShp" presStyleIdx="1" presStyleCnt="4"/>
      <dgm:spPr/>
    </dgm:pt>
    <dgm:pt modelId="{F6C345FD-DDA1-4CD4-8676-0AC06AFACD04}" type="pres">
      <dgm:prSet presAssocID="{209EBC57-4078-4A3B-B51D-2D1C2FC4AAAA}" presName="compChildNode" presStyleCnt="0"/>
      <dgm:spPr/>
    </dgm:pt>
    <dgm:pt modelId="{1CA04A8E-1935-4C3D-8A12-BCA86225048D}" type="pres">
      <dgm:prSet presAssocID="{209EBC57-4078-4A3B-B51D-2D1C2FC4AAAA}" presName="theInnerList" presStyleCnt="0"/>
      <dgm:spPr/>
    </dgm:pt>
    <dgm:pt modelId="{5D755951-68A2-40A7-BC19-FA5A833972F0}" type="pres">
      <dgm:prSet presAssocID="{E917CF61-1850-4BF3-B91F-964978823866}" presName="childNode" presStyleLbl="node1" presStyleIdx="1" presStyleCnt="4">
        <dgm:presLayoutVars>
          <dgm:bulletEnabled val="1"/>
        </dgm:presLayoutVars>
      </dgm:prSet>
      <dgm:spPr/>
    </dgm:pt>
    <dgm:pt modelId="{FC39C9C6-968F-401D-8DE2-260EB73B4A6C}" type="pres">
      <dgm:prSet presAssocID="{209EBC57-4078-4A3B-B51D-2D1C2FC4AAAA}" presName="aSpace" presStyleCnt="0"/>
      <dgm:spPr/>
    </dgm:pt>
    <dgm:pt modelId="{3924E0D2-0AAB-4813-9966-9CB9F0FBF50E}" type="pres">
      <dgm:prSet presAssocID="{CBF7F296-3E42-4645-BC43-E3998B157DA0}" presName="compNode" presStyleCnt="0"/>
      <dgm:spPr/>
    </dgm:pt>
    <dgm:pt modelId="{BD0FB5E9-E400-4AB6-BD12-5E136ABADBB5}" type="pres">
      <dgm:prSet presAssocID="{CBF7F296-3E42-4645-BC43-E3998B157DA0}" presName="aNode" presStyleLbl="bgShp" presStyleIdx="2" presStyleCnt="4"/>
      <dgm:spPr/>
    </dgm:pt>
    <dgm:pt modelId="{398521C8-538D-4CD3-B214-E4BB0EB0037B}" type="pres">
      <dgm:prSet presAssocID="{CBF7F296-3E42-4645-BC43-E3998B157DA0}" presName="textNode" presStyleLbl="bgShp" presStyleIdx="2" presStyleCnt="4"/>
      <dgm:spPr/>
    </dgm:pt>
    <dgm:pt modelId="{B71FBA89-BC6A-4B99-96F7-5BB309DA633B}" type="pres">
      <dgm:prSet presAssocID="{CBF7F296-3E42-4645-BC43-E3998B157DA0}" presName="compChildNode" presStyleCnt="0"/>
      <dgm:spPr/>
    </dgm:pt>
    <dgm:pt modelId="{ED0995D8-56BB-48B1-8696-E6C4EEE41D93}" type="pres">
      <dgm:prSet presAssocID="{CBF7F296-3E42-4645-BC43-E3998B157DA0}" presName="theInnerList" presStyleCnt="0"/>
      <dgm:spPr/>
    </dgm:pt>
    <dgm:pt modelId="{35FAA2F7-FE30-4C39-8E94-575D5AFD1E83}" type="pres">
      <dgm:prSet presAssocID="{24938252-3EF6-41D9-9E79-376C2C762A49}" presName="childNode" presStyleLbl="node1" presStyleIdx="2" presStyleCnt="4">
        <dgm:presLayoutVars>
          <dgm:bulletEnabled val="1"/>
        </dgm:presLayoutVars>
      </dgm:prSet>
      <dgm:spPr/>
    </dgm:pt>
    <dgm:pt modelId="{253975CD-20B9-4EC5-91EF-49ABAFE55B0E}" type="pres">
      <dgm:prSet presAssocID="{CBF7F296-3E42-4645-BC43-E3998B157DA0}" presName="aSpace" presStyleCnt="0"/>
      <dgm:spPr/>
    </dgm:pt>
    <dgm:pt modelId="{60C20672-9A21-4EF1-91D2-A4F421FD21A3}" type="pres">
      <dgm:prSet presAssocID="{1C25344B-C10B-40AF-BA83-67B7147797E9}" presName="compNode" presStyleCnt="0"/>
      <dgm:spPr/>
    </dgm:pt>
    <dgm:pt modelId="{A9574826-1069-4D1A-9ADD-F63AB914368F}" type="pres">
      <dgm:prSet presAssocID="{1C25344B-C10B-40AF-BA83-67B7147797E9}" presName="aNode" presStyleLbl="bgShp" presStyleIdx="3" presStyleCnt="4"/>
      <dgm:spPr/>
    </dgm:pt>
    <dgm:pt modelId="{351779E1-919C-47C4-A3E0-B05547CF7F4C}" type="pres">
      <dgm:prSet presAssocID="{1C25344B-C10B-40AF-BA83-67B7147797E9}" presName="textNode" presStyleLbl="bgShp" presStyleIdx="3" presStyleCnt="4"/>
      <dgm:spPr/>
    </dgm:pt>
    <dgm:pt modelId="{548FB7E8-4562-4B8D-B63B-62DF4498B3F9}" type="pres">
      <dgm:prSet presAssocID="{1C25344B-C10B-40AF-BA83-67B7147797E9}" presName="compChildNode" presStyleCnt="0"/>
      <dgm:spPr/>
    </dgm:pt>
    <dgm:pt modelId="{0AD011CF-E556-4B6F-BD5F-C8041C981857}" type="pres">
      <dgm:prSet presAssocID="{1C25344B-C10B-40AF-BA83-67B7147797E9}" presName="theInnerList" presStyleCnt="0"/>
      <dgm:spPr/>
    </dgm:pt>
    <dgm:pt modelId="{0EE07333-2EAB-4072-9ECB-7A78F6C4994F}" type="pres">
      <dgm:prSet presAssocID="{C148BD94-D133-4A69-8D41-15A21D3FDF3F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3E8ED04-EA11-4BB1-8FD4-2F8EC2F89D59}" type="presOf" srcId="{D1E3861A-E599-4202-8200-DC7A61D01F79}" destId="{17775E8A-EBEE-4351-9821-EE944A90ECB0}" srcOrd="0" destOrd="0" presId="urn:microsoft.com/office/officeart/2005/8/layout/lProcess2"/>
    <dgm:cxn modelId="{F8DD480D-0C89-4F2B-9B5F-F87312E0C969}" type="presOf" srcId="{209EBC57-4078-4A3B-B51D-2D1C2FC4AAAA}" destId="{5A74CC20-6E15-44BB-A142-177419C2C44A}" srcOrd="0" destOrd="0" presId="urn:microsoft.com/office/officeart/2005/8/layout/lProcess2"/>
    <dgm:cxn modelId="{A1044017-111F-4019-8039-92500EBD5832}" srcId="{D1E3861A-E599-4202-8200-DC7A61D01F79}" destId="{1C25344B-C10B-40AF-BA83-67B7147797E9}" srcOrd="3" destOrd="0" parTransId="{0A1478E8-9181-42C7-ADE8-C92647B34441}" sibTransId="{B2C41D4B-B2FF-4F69-A770-4BF8EA7A0D1A}"/>
    <dgm:cxn modelId="{07CA391E-7056-48B9-B194-AEF2A44AD4B0}" srcId="{D1E3861A-E599-4202-8200-DC7A61D01F79}" destId="{209EBC57-4078-4A3B-B51D-2D1C2FC4AAAA}" srcOrd="1" destOrd="0" parTransId="{74D253BC-369D-4775-8529-1E6EA4DA308A}" sibTransId="{1EFE8F64-B1A9-4E85-8B94-25453F27732B}"/>
    <dgm:cxn modelId="{D7019924-38FB-45ED-97E1-62DADB4902B7}" srcId="{D1E3861A-E599-4202-8200-DC7A61D01F79}" destId="{CBF7F296-3E42-4645-BC43-E3998B157DA0}" srcOrd="2" destOrd="0" parTransId="{3CA114EE-9314-4122-8347-9A6230349991}" sibTransId="{9E7348C3-F861-485B-A408-64FE851B001F}"/>
    <dgm:cxn modelId="{151C6369-D7A8-4896-83E1-C8AD93EA2582}" srcId="{1C25344B-C10B-40AF-BA83-67B7147797E9}" destId="{C148BD94-D133-4A69-8D41-15A21D3FDF3F}" srcOrd="0" destOrd="0" parTransId="{C9BC0265-377D-4936-865B-87F4F73D38D0}" sibTransId="{19874C41-C03E-460D-AE42-940CCD180F24}"/>
    <dgm:cxn modelId="{5CBEF34C-4E38-483F-9D8A-EB5EBD548F4A}" type="presOf" srcId="{FC27C408-9489-4FA3-AE5B-692CF8254527}" destId="{C1D72827-3808-4F66-8A49-33AFDC0ED004}" srcOrd="0" destOrd="0" presId="urn:microsoft.com/office/officeart/2005/8/layout/lProcess2"/>
    <dgm:cxn modelId="{CC9A9157-D9FB-4F9A-B186-DBCA9D313D43}" type="presOf" srcId="{209EBC57-4078-4A3B-B51D-2D1C2FC4AAAA}" destId="{2652307A-28A5-44B3-946B-3D54F1A0890E}" srcOrd="1" destOrd="0" presId="urn:microsoft.com/office/officeart/2005/8/layout/lProcess2"/>
    <dgm:cxn modelId="{5CDDD777-4A6F-4545-923D-38D6C14DF5EC}" srcId="{CBF7F296-3E42-4645-BC43-E3998B157DA0}" destId="{24938252-3EF6-41D9-9E79-376C2C762A49}" srcOrd="0" destOrd="0" parTransId="{7684E597-95E5-46D2-9D7E-1C50A6BDCB52}" sibTransId="{AF8F6E5A-2F8F-4181-96A6-514DC6FD7029}"/>
    <dgm:cxn modelId="{D3E4827A-4BB2-4A08-8962-4DA4BC10CD9E}" type="presOf" srcId="{CBF7F296-3E42-4645-BC43-E3998B157DA0}" destId="{398521C8-538D-4CD3-B214-E4BB0EB0037B}" srcOrd="1" destOrd="0" presId="urn:microsoft.com/office/officeart/2005/8/layout/lProcess2"/>
    <dgm:cxn modelId="{8A74CD80-17BC-46E0-BBF0-65EB9D6428DE}" type="presOf" srcId="{D6C1D2FC-D723-40B9-B53D-1FE02808AD57}" destId="{19D55B81-721C-4ACC-B742-6635D38DA209}" srcOrd="1" destOrd="0" presId="urn:microsoft.com/office/officeart/2005/8/layout/lProcess2"/>
    <dgm:cxn modelId="{14E50987-2BB7-42CB-BDC7-44479562F2C3}" type="presOf" srcId="{1C25344B-C10B-40AF-BA83-67B7147797E9}" destId="{A9574826-1069-4D1A-9ADD-F63AB914368F}" srcOrd="0" destOrd="0" presId="urn:microsoft.com/office/officeart/2005/8/layout/lProcess2"/>
    <dgm:cxn modelId="{221F8EA6-4638-4AD3-A140-9FE98499B47B}" type="presOf" srcId="{CBF7F296-3E42-4645-BC43-E3998B157DA0}" destId="{BD0FB5E9-E400-4AB6-BD12-5E136ABADBB5}" srcOrd="0" destOrd="0" presId="urn:microsoft.com/office/officeart/2005/8/layout/lProcess2"/>
    <dgm:cxn modelId="{EAD52BB2-8AC5-4ADC-8EB6-BF9B75506069}" srcId="{D6C1D2FC-D723-40B9-B53D-1FE02808AD57}" destId="{FC27C408-9489-4FA3-AE5B-692CF8254527}" srcOrd="0" destOrd="0" parTransId="{89982E8C-02AD-49B3-988F-3AF48F5C0DF2}" sibTransId="{FA917774-6014-4D5B-BA9D-42856F14EBE0}"/>
    <dgm:cxn modelId="{9D7291B4-5B9D-498C-84EB-7F3159D36D6C}" type="presOf" srcId="{1C25344B-C10B-40AF-BA83-67B7147797E9}" destId="{351779E1-919C-47C4-A3E0-B05547CF7F4C}" srcOrd="1" destOrd="0" presId="urn:microsoft.com/office/officeart/2005/8/layout/lProcess2"/>
    <dgm:cxn modelId="{8DBF5CC4-9B3B-43B9-8644-0B9A3319A52B}" srcId="{209EBC57-4078-4A3B-B51D-2D1C2FC4AAAA}" destId="{E917CF61-1850-4BF3-B91F-964978823866}" srcOrd="0" destOrd="0" parTransId="{138F8F2D-7C0F-446F-972A-CA87A73DD485}" sibTransId="{12EFD577-833D-488D-9490-279C2868F33E}"/>
    <dgm:cxn modelId="{0206B7C7-F1AB-4A25-86EA-3E50CDB18CD2}" type="presOf" srcId="{E917CF61-1850-4BF3-B91F-964978823866}" destId="{5D755951-68A2-40A7-BC19-FA5A833972F0}" srcOrd="0" destOrd="0" presId="urn:microsoft.com/office/officeart/2005/8/layout/lProcess2"/>
    <dgm:cxn modelId="{2A52CFDE-9961-4EC2-8077-47ADD786376A}" type="presOf" srcId="{C148BD94-D133-4A69-8D41-15A21D3FDF3F}" destId="{0EE07333-2EAB-4072-9ECB-7A78F6C4994F}" srcOrd="0" destOrd="0" presId="urn:microsoft.com/office/officeart/2005/8/layout/lProcess2"/>
    <dgm:cxn modelId="{26CF67E0-8DE0-4CD6-9382-CE1E1A5DD534}" type="presOf" srcId="{D6C1D2FC-D723-40B9-B53D-1FE02808AD57}" destId="{2C4B9369-8251-43BA-84A9-B50BA363B452}" srcOrd="0" destOrd="0" presId="urn:microsoft.com/office/officeart/2005/8/layout/lProcess2"/>
    <dgm:cxn modelId="{28A1EBEF-5912-45A6-912D-2B623BE564A8}" type="presOf" srcId="{24938252-3EF6-41D9-9E79-376C2C762A49}" destId="{35FAA2F7-FE30-4C39-8E94-575D5AFD1E83}" srcOrd="0" destOrd="0" presId="urn:microsoft.com/office/officeart/2005/8/layout/lProcess2"/>
    <dgm:cxn modelId="{8B40F5F3-F2E8-4EB8-A3A4-DAFF60643DBC}" srcId="{D1E3861A-E599-4202-8200-DC7A61D01F79}" destId="{D6C1D2FC-D723-40B9-B53D-1FE02808AD57}" srcOrd="0" destOrd="0" parTransId="{6EAB5414-BDC9-4F96-A28C-2D066AFCADCE}" sibTransId="{27332922-D4D8-4E8E-9931-CABF29F13F38}"/>
    <dgm:cxn modelId="{44AF90E6-CFAE-4BF7-A7DB-81F200A90789}" type="presParOf" srcId="{17775E8A-EBEE-4351-9821-EE944A90ECB0}" destId="{0E205EAE-B522-427F-9E5C-8FBD29217FE5}" srcOrd="0" destOrd="0" presId="urn:microsoft.com/office/officeart/2005/8/layout/lProcess2"/>
    <dgm:cxn modelId="{381BED9C-A820-4D48-8A9B-FF209AC5D41C}" type="presParOf" srcId="{0E205EAE-B522-427F-9E5C-8FBD29217FE5}" destId="{2C4B9369-8251-43BA-84A9-B50BA363B452}" srcOrd="0" destOrd="0" presId="urn:microsoft.com/office/officeart/2005/8/layout/lProcess2"/>
    <dgm:cxn modelId="{161FA559-C4ED-4950-9430-E7A895929FBF}" type="presParOf" srcId="{0E205EAE-B522-427F-9E5C-8FBD29217FE5}" destId="{19D55B81-721C-4ACC-B742-6635D38DA209}" srcOrd="1" destOrd="0" presId="urn:microsoft.com/office/officeart/2005/8/layout/lProcess2"/>
    <dgm:cxn modelId="{28AE03B1-9B90-463B-B151-154ED15B6E9B}" type="presParOf" srcId="{0E205EAE-B522-427F-9E5C-8FBD29217FE5}" destId="{189A2D4A-283D-497C-87B0-D310B2140054}" srcOrd="2" destOrd="0" presId="urn:microsoft.com/office/officeart/2005/8/layout/lProcess2"/>
    <dgm:cxn modelId="{933443C1-ABE7-41C0-9E28-8F787ED541C2}" type="presParOf" srcId="{189A2D4A-283D-497C-87B0-D310B2140054}" destId="{3D9A44DC-4388-47E8-B069-6AB2603112C0}" srcOrd="0" destOrd="0" presId="urn:microsoft.com/office/officeart/2005/8/layout/lProcess2"/>
    <dgm:cxn modelId="{72298F35-80D8-4E98-A072-828609B975D8}" type="presParOf" srcId="{3D9A44DC-4388-47E8-B069-6AB2603112C0}" destId="{C1D72827-3808-4F66-8A49-33AFDC0ED004}" srcOrd="0" destOrd="0" presId="urn:microsoft.com/office/officeart/2005/8/layout/lProcess2"/>
    <dgm:cxn modelId="{D76FC2C6-1102-44C9-9879-2C1FC3BF7B6C}" type="presParOf" srcId="{17775E8A-EBEE-4351-9821-EE944A90ECB0}" destId="{7764A55D-9476-42C6-9ED2-C2E3DB86120D}" srcOrd="1" destOrd="0" presId="urn:microsoft.com/office/officeart/2005/8/layout/lProcess2"/>
    <dgm:cxn modelId="{E6DD1691-1EC3-4672-9792-7720A753F567}" type="presParOf" srcId="{17775E8A-EBEE-4351-9821-EE944A90ECB0}" destId="{9A13FEB2-8998-45E4-AB50-AA30238528FD}" srcOrd="2" destOrd="0" presId="urn:microsoft.com/office/officeart/2005/8/layout/lProcess2"/>
    <dgm:cxn modelId="{DB07483F-647C-48D6-972C-3BAD9F283BC7}" type="presParOf" srcId="{9A13FEB2-8998-45E4-AB50-AA30238528FD}" destId="{5A74CC20-6E15-44BB-A142-177419C2C44A}" srcOrd="0" destOrd="0" presId="urn:microsoft.com/office/officeart/2005/8/layout/lProcess2"/>
    <dgm:cxn modelId="{539E2129-53AA-4138-AB52-E121D68FAEDE}" type="presParOf" srcId="{9A13FEB2-8998-45E4-AB50-AA30238528FD}" destId="{2652307A-28A5-44B3-946B-3D54F1A0890E}" srcOrd="1" destOrd="0" presId="urn:microsoft.com/office/officeart/2005/8/layout/lProcess2"/>
    <dgm:cxn modelId="{0E150559-ED31-4CF6-8201-482002E28243}" type="presParOf" srcId="{9A13FEB2-8998-45E4-AB50-AA30238528FD}" destId="{F6C345FD-DDA1-4CD4-8676-0AC06AFACD04}" srcOrd="2" destOrd="0" presId="urn:microsoft.com/office/officeart/2005/8/layout/lProcess2"/>
    <dgm:cxn modelId="{99C944EA-F7C6-4CAE-B5B6-5C54B1EE1891}" type="presParOf" srcId="{F6C345FD-DDA1-4CD4-8676-0AC06AFACD04}" destId="{1CA04A8E-1935-4C3D-8A12-BCA86225048D}" srcOrd="0" destOrd="0" presId="urn:microsoft.com/office/officeart/2005/8/layout/lProcess2"/>
    <dgm:cxn modelId="{9D131354-4CCB-4E89-9AF1-32976FE0BEED}" type="presParOf" srcId="{1CA04A8E-1935-4C3D-8A12-BCA86225048D}" destId="{5D755951-68A2-40A7-BC19-FA5A833972F0}" srcOrd="0" destOrd="0" presId="urn:microsoft.com/office/officeart/2005/8/layout/lProcess2"/>
    <dgm:cxn modelId="{53797836-AF69-4E94-BBD1-3CB7D624442A}" type="presParOf" srcId="{17775E8A-EBEE-4351-9821-EE944A90ECB0}" destId="{FC39C9C6-968F-401D-8DE2-260EB73B4A6C}" srcOrd="3" destOrd="0" presId="urn:microsoft.com/office/officeart/2005/8/layout/lProcess2"/>
    <dgm:cxn modelId="{72D61C40-0EE6-4525-9BEC-F1BE9FABBC6C}" type="presParOf" srcId="{17775E8A-EBEE-4351-9821-EE944A90ECB0}" destId="{3924E0D2-0AAB-4813-9966-9CB9F0FBF50E}" srcOrd="4" destOrd="0" presId="urn:microsoft.com/office/officeart/2005/8/layout/lProcess2"/>
    <dgm:cxn modelId="{A73C9348-990B-4BE7-B0CB-2278543D124F}" type="presParOf" srcId="{3924E0D2-0AAB-4813-9966-9CB9F0FBF50E}" destId="{BD0FB5E9-E400-4AB6-BD12-5E136ABADBB5}" srcOrd="0" destOrd="0" presId="urn:microsoft.com/office/officeart/2005/8/layout/lProcess2"/>
    <dgm:cxn modelId="{D963E28D-8EC8-4D04-B950-8C961FCEBFA4}" type="presParOf" srcId="{3924E0D2-0AAB-4813-9966-9CB9F0FBF50E}" destId="{398521C8-538D-4CD3-B214-E4BB0EB0037B}" srcOrd="1" destOrd="0" presId="urn:microsoft.com/office/officeart/2005/8/layout/lProcess2"/>
    <dgm:cxn modelId="{645C03AE-B920-4264-ABAA-F1B6F1F871CD}" type="presParOf" srcId="{3924E0D2-0AAB-4813-9966-9CB9F0FBF50E}" destId="{B71FBA89-BC6A-4B99-96F7-5BB309DA633B}" srcOrd="2" destOrd="0" presId="urn:microsoft.com/office/officeart/2005/8/layout/lProcess2"/>
    <dgm:cxn modelId="{34B825F8-1173-4F28-9E06-C8865D0392D6}" type="presParOf" srcId="{B71FBA89-BC6A-4B99-96F7-5BB309DA633B}" destId="{ED0995D8-56BB-48B1-8696-E6C4EEE41D93}" srcOrd="0" destOrd="0" presId="urn:microsoft.com/office/officeart/2005/8/layout/lProcess2"/>
    <dgm:cxn modelId="{D33DD993-3BF1-4070-9F3E-3DF9CE39548A}" type="presParOf" srcId="{ED0995D8-56BB-48B1-8696-E6C4EEE41D93}" destId="{35FAA2F7-FE30-4C39-8E94-575D5AFD1E83}" srcOrd="0" destOrd="0" presId="urn:microsoft.com/office/officeart/2005/8/layout/lProcess2"/>
    <dgm:cxn modelId="{4EB52C43-F1F4-429D-8F1A-18472B411108}" type="presParOf" srcId="{17775E8A-EBEE-4351-9821-EE944A90ECB0}" destId="{253975CD-20B9-4EC5-91EF-49ABAFE55B0E}" srcOrd="5" destOrd="0" presId="urn:microsoft.com/office/officeart/2005/8/layout/lProcess2"/>
    <dgm:cxn modelId="{36780334-5CE8-4F13-9271-548A1F94509D}" type="presParOf" srcId="{17775E8A-EBEE-4351-9821-EE944A90ECB0}" destId="{60C20672-9A21-4EF1-91D2-A4F421FD21A3}" srcOrd="6" destOrd="0" presId="urn:microsoft.com/office/officeart/2005/8/layout/lProcess2"/>
    <dgm:cxn modelId="{5750643B-6959-4030-8CC2-CE10021DC862}" type="presParOf" srcId="{60C20672-9A21-4EF1-91D2-A4F421FD21A3}" destId="{A9574826-1069-4D1A-9ADD-F63AB914368F}" srcOrd="0" destOrd="0" presId="urn:microsoft.com/office/officeart/2005/8/layout/lProcess2"/>
    <dgm:cxn modelId="{0E472FA1-2038-4B75-B622-E1DEE9B655B0}" type="presParOf" srcId="{60C20672-9A21-4EF1-91D2-A4F421FD21A3}" destId="{351779E1-919C-47C4-A3E0-B05547CF7F4C}" srcOrd="1" destOrd="0" presId="urn:microsoft.com/office/officeart/2005/8/layout/lProcess2"/>
    <dgm:cxn modelId="{7CE8259F-3BE0-4F96-B117-15506594CB28}" type="presParOf" srcId="{60C20672-9A21-4EF1-91D2-A4F421FD21A3}" destId="{548FB7E8-4562-4B8D-B63B-62DF4498B3F9}" srcOrd="2" destOrd="0" presId="urn:microsoft.com/office/officeart/2005/8/layout/lProcess2"/>
    <dgm:cxn modelId="{E52982B4-E9BE-45CE-BF8A-595A3F091EBE}" type="presParOf" srcId="{548FB7E8-4562-4B8D-B63B-62DF4498B3F9}" destId="{0AD011CF-E556-4B6F-BD5F-C8041C981857}" srcOrd="0" destOrd="0" presId="urn:microsoft.com/office/officeart/2005/8/layout/lProcess2"/>
    <dgm:cxn modelId="{82F2D05B-9548-459E-A5EC-A46BE00C1974}" type="presParOf" srcId="{0AD011CF-E556-4B6F-BD5F-C8041C981857}" destId="{0EE07333-2EAB-4072-9ECB-7A78F6C4994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B9369-8251-43BA-84A9-B50BA363B452}">
      <dsp:nvSpPr>
        <dsp:cNvPr id="0" name=""/>
        <dsp:cNvSpPr/>
      </dsp:nvSpPr>
      <dsp:spPr>
        <a:xfrm>
          <a:off x="2535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Servicing Vehicle</a:t>
          </a:r>
        </a:p>
      </dsp:txBody>
      <dsp:txXfrm>
        <a:off x="2535" y="0"/>
        <a:ext cx="2487699" cy="1305401"/>
      </dsp:txXfrm>
    </dsp:sp>
    <dsp:sp modelId="{C1D72827-3808-4F66-8A49-33AFDC0ED004}">
      <dsp:nvSpPr>
        <dsp:cNvPr id="0" name=""/>
        <dsp:cNvSpPr/>
      </dsp:nvSpPr>
      <dsp:spPr>
        <a:xfrm>
          <a:off x="251305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7150" rIns="762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Propulsion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Outgassing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Particles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Debris</a:t>
          </a:r>
        </a:p>
      </dsp:txBody>
      <dsp:txXfrm>
        <a:off x="309595" y="1363691"/>
        <a:ext cx="1873579" cy="2711789"/>
      </dsp:txXfrm>
    </dsp:sp>
    <dsp:sp modelId="{5A74CC20-6E15-44BB-A142-177419C2C44A}">
      <dsp:nvSpPr>
        <dsp:cNvPr id="0" name=""/>
        <dsp:cNvSpPr/>
      </dsp:nvSpPr>
      <dsp:spPr>
        <a:xfrm>
          <a:off x="2676811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New Hardware</a:t>
          </a:r>
        </a:p>
      </dsp:txBody>
      <dsp:txXfrm>
        <a:off x="2676811" y="0"/>
        <a:ext cx="2487699" cy="1305401"/>
      </dsp:txXfrm>
    </dsp:sp>
    <dsp:sp modelId="{5D755951-68A2-40A7-BC19-FA5A833972F0}">
      <dsp:nvSpPr>
        <dsp:cNvPr id="0" name=""/>
        <dsp:cNvSpPr/>
      </dsp:nvSpPr>
      <dsp:spPr>
        <a:xfrm>
          <a:off x="2925581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7150" rIns="762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Outgassing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Water</a:t>
          </a:r>
        </a:p>
      </dsp:txBody>
      <dsp:txXfrm>
        <a:off x="2983871" y="1363691"/>
        <a:ext cx="1873579" cy="2711789"/>
      </dsp:txXfrm>
    </dsp:sp>
    <dsp:sp modelId="{BD0FB5E9-E400-4AB6-BD12-5E136ABADBB5}">
      <dsp:nvSpPr>
        <dsp:cNvPr id="0" name=""/>
        <dsp:cNvSpPr/>
      </dsp:nvSpPr>
      <dsp:spPr>
        <a:xfrm>
          <a:off x="5351088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EMU Suit (robot)</a:t>
          </a:r>
        </a:p>
      </dsp:txBody>
      <dsp:txXfrm>
        <a:off x="5351088" y="0"/>
        <a:ext cx="2487699" cy="1305401"/>
      </dsp:txXfrm>
    </dsp:sp>
    <dsp:sp modelId="{35FAA2F7-FE30-4C39-8E94-575D5AFD1E83}">
      <dsp:nvSpPr>
        <dsp:cNvPr id="0" name=""/>
        <dsp:cNvSpPr/>
      </dsp:nvSpPr>
      <dsp:spPr>
        <a:xfrm>
          <a:off x="5599858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7150" rIns="762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Particles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Outgassing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Water</a:t>
          </a:r>
        </a:p>
      </dsp:txBody>
      <dsp:txXfrm>
        <a:off x="5658148" y="1363691"/>
        <a:ext cx="1873579" cy="2711789"/>
      </dsp:txXfrm>
    </dsp:sp>
    <dsp:sp modelId="{A9574826-1069-4D1A-9ADD-F63AB914368F}">
      <dsp:nvSpPr>
        <dsp:cNvPr id="0" name=""/>
        <dsp:cNvSpPr/>
      </dsp:nvSpPr>
      <dsp:spPr>
        <a:xfrm>
          <a:off x="8025365" y="0"/>
          <a:ext cx="2487699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Activities</a:t>
          </a:r>
        </a:p>
      </dsp:txBody>
      <dsp:txXfrm>
        <a:off x="8025365" y="0"/>
        <a:ext cx="2487699" cy="1305401"/>
      </dsp:txXfrm>
    </dsp:sp>
    <dsp:sp modelId="{0EE07333-2EAB-4072-9ECB-7A78F6C4994F}">
      <dsp:nvSpPr>
        <dsp:cNvPr id="0" name=""/>
        <dsp:cNvSpPr/>
      </dsp:nvSpPr>
      <dsp:spPr>
        <a:xfrm>
          <a:off x="8274135" y="1305401"/>
          <a:ext cx="1990159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7150" rIns="762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Particles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Debris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Contact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Damage</a:t>
          </a:r>
        </a:p>
      </dsp:txBody>
      <dsp:txXfrm>
        <a:off x="8332425" y="1363691"/>
        <a:ext cx="1873579" cy="2711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C06E0-B369-4D37-A42B-E6C03BDE18F3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6B970-25B9-446A-BBAE-789F0DEC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C184-B88D-F1D6-B0C5-17514E92A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49C109-AECD-7AD1-A376-8257901D9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627A0-F265-81D5-F579-53C8DA829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E775-889F-43F6-BCBD-8FCA67331553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8B11F-BE73-7E1A-7CC4-C3B6EFAD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9C9FD-4163-549A-205E-DE7C8DE1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0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462E9-D9AB-FE29-DBEB-AA928DFF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E36AC-368B-7D33-EE45-5AA863A30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11073-A112-6AF4-CD9F-4C4C4FA97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3B29-9003-4F32-B552-18206425FF4C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33271-E18C-1010-3111-C73D10A9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FAEBC-F7E2-9D02-6E6F-7C9C0EF3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3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9A08-B067-C996-D9CB-ACD32695E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48A3F-59B8-F50E-DB60-7AC4659C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27B86-C55F-F257-00DA-789AEE71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1C94-D9B5-4F23-A41C-C98201FD5EFB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A0A60-82B3-09E1-7451-5F1243170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64730-C177-E4CB-2F13-4576D7B6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0706-30D3-00D0-56A6-6A1EE22E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2C679-E5D6-5379-7414-BE7EF4EC2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8DF6A-4184-9C3E-A56D-31A519FA1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7D6F3-7F40-2734-E936-56167FBA9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FEE0-F69F-43CE-ACEB-41BB5AB6FE70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E97CD-768A-425A-4BCF-001D2A1E5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CE9C15-3F71-732A-8DAF-C55A371A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BCFD-75B0-B043-450B-E2CAB45C4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1C906-A429-09B3-42AD-2AF8F9F8E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E9623-A4A3-BE5D-C21C-C7265F28F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ED029-EFD9-4E4B-DA6B-9C256E8B89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A1682E-F991-3FC5-58BA-9413CAB07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DD3EC9-CC38-9AE0-C003-B5DC14AF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9E380-CFC8-4FD2-B4CE-65766A130A65}" type="datetime1">
              <a:rPr lang="en-US" smtClean="0"/>
              <a:t>7/3/2024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218321-D344-6EE9-0106-E46A3144E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140500-BBA0-9295-ECB6-C5D05627F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1DF5-34A7-C834-1379-FB12C8ED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AB4D8-99CF-3500-FFD5-D65ABE857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8DA2B-DB50-438D-99EB-AD9CD9205E93}" type="datetime1">
              <a:rPr lang="en-US" smtClean="0"/>
              <a:t>7/3/2024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D0D39-AE14-123E-EF4E-F7D391E8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21CCB-1D98-E1FE-530A-52868773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0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C8A8F-204A-16EF-77CE-53B25247C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7014-1B77-439B-99C3-03BEC752409E}" type="datetime1">
              <a:rPr lang="en-US" smtClean="0"/>
              <a:t>7/3/2024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4DAB7F-F2BC-B796-8547-AAA1B86B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30A3A-875E-C2E2-BB6B-AAF0EB315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36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5ACE-CCA8-18FD-A239-BD9814EE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4A6C9-4A78-7551-7184-F0272332B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22CFC-6AEC-EFCC-98CA-38D72A2C3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175BC-52F8-8027-FA64-F2556BAB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A082-C204-4CA6-BE25-837E0EB3BC8B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B0747D-7C50-3232-988F-EBC725740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26EC7-8A0A-8794-9D54-E18C6ED2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3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94CF-8881-F151-3549-9E7E7E85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E9B86D-4A34-9146-EE97-C40957AC3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A8D69-279D-05DC-B2AD-D16D3EEB1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D128EE-4F75-012F-694D-925F3AB94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AD4A-985E-40A0-9CD2-47CE8C85374D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6B54E-79D0-1655-B59C-2A96E2604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5CA50-FB9F-7675-2A68-AE9B7DE64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7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BFF7-C870-A814-26B8-FFFA3D6BB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C3B0F-0FE5-BBAB-7FBB-FB7D30BB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58782-33C7-C253-EA02-ACC9457F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5F53-B245-4300-93E6-2896254BE8CC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EF45-4215-3F98-02FC-4981B6D8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024C4-332A-CBD1-B60C-F8046CCC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1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865401-DC59-A252-AD8B-CDF2DD2A72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7B12A4-F48A-77A6-F44A-2C47081C1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4BB93-FAEA-60C5-F7EC-1056C588A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0761F-53D7-4F01-8E01-11C419A87C58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66075-B72F-71C7-53F0-ED26CECD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BB17D-195E-2457-F609-6D28E818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6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AFDC5-93BF-1372-C13C-E09CB86EC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7F12E-9105-E359-C83C-6AFE53F67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C125F-4908-21ED-BFA2-E8633F0F5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D0F34-1E82-40EB-BADC-5D9B4563D366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F46E1-D4F6-1A4C-75B5-2B1355F12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A1FF-5A19-D90D-B381-362423358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8DE0C-B87E-404F-B591-CF21EBDC5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8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C1CD80-C1A8-811D-2F60-8420ED1E8F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036" y="-770642"/>
            <a:ext cx="12185964" cy="83951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37598A-BA13-56CF-BBC3-B48C4062E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Servicing Hubble: </a:t>
            </a:r>
            <a:br>
              <a:rPr lang="en-US" b="1" dirty="0"/>
            </a:br>
            <a:r>
              <a:rPr lang="en-US" b="1" dirty="0"/>
              <a:t>Contamination Perspectives</a:t>
            </a:r>
            <a:br>
              <a:rPr lang="en-US" b="1" dirty="0"/>
            </a:br>
            <a:r>
              <a:rPr lang="en-US" b="1" dirty="0"/>
              <a:t>For Future Missions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66FBC-8ABE-6CD6-6778-40DF0D0AE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93594"/>
            <a:ext cx="9144000" cy="1655762"/>
          </a:xfrm>
        </p:spPr>
        <p:txBody>
          <a:bodyPr/>
          <a:lstStyle/>
          <a:p>
            <a:r>
              <a:rPr lang="en-US" b="1" dirty="0"/>
              <a:t>David Hughes</a:t>
            </a:r>
          </a:p>
          <a:p>
            <a:r>
              <a:rPr lang="en-US" b="1" dirty="0"/>
              <a:t>NASA GSFC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D639B-616B-51BD-ACF1-C0CD8BA91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75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stronaut Thomas Akers inside the Aft Shroud waiting to install COSTAR">
            <a:extLst>
              <a:ext uri="{FF2B5EF4-FFF2-40B4-BE49-F238E27FC236}">
                <a16:creationId xmlns:a16="http://schemas.microsoft.com/office/drawing/2014/main" id="{AA40DDD1-2EB4-4B08-9226-76B3850C3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230" y="0"/>
            <a:ext cx="673477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BA8AD-6582-CD6D-AF57-6449AD59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Activities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1EB61-F31B-509B-2BB0-43BE4DB62E99}"/>
              </a:ext>
            </a:extLst>
          </p:cNvPr>
          <p:cNvSpPr/>
          <p:nvPr/>
        </p:nvSpPr>
        <p:spPr>
          <a:xfrm>
            <a:off x="5446059" y="0"/>
            <a:ext cx="674594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50000">
                <a:schemeClr val="bg1">
                  <a:shade val="67500"/>
                  <a:satMod val="115000"/>
                  <a:alpha val="2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50AAD-EA1D-E964-38B6-0AC174FAC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0F343-E9C8-F4B3-BB85-AA6F7DC91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Open and close doors</a:t>
            </a:r>
          </a:p>
          <a:p>
            <a:r>
              <a:rPr lang="en-US" dirty="0"/>
              <a:t>Replace components designed for servicing</a:t>
            </a:r>
          </a:p>
          <a:p>
            <a:pPr lvl="1"/>
            <a:r>
              <a:rPr lang="en-US" dirty="0"/>
              <a:t>Bolted interfaces</a:t>
            </a:r>
          </a:p>
          <a:p>
            <a:pPr lvl="1"/>
            <a:r>
              <a:rPr lang="en-US" dirty="0"/>
              <a:t>Electrical connectors</a:t>
            </a:r>
          </a:p>
          <a:p>
            <a:r>
              <a:rPr lang="en-US" dirty="0"/>
              <a:t>Install new hardware</a:t>
            </a:r>
          </a:p>
          <a:p>
            <a:pPr lvl="1"/>
            <a:r>
              <a:rPr lang="en-US" dirty="0"/>
              <a:t>Cooling system, external radiators</a:t>
            </a:r>
          </a:p>
          <a:p>
            <a:pPr lvl="1"/>
            <a:r>
              <a:rPr lang="en-US" dirty="0"/>
              <a:t>Covers for degraded MLI</a:t>
            </a:r>
          </a:p>
          <a:p>
            <a:r>
              <a:rPr lang="en-US" dirty="0"/>
              <a:t>Fix instruments NOT designed for servicing</a:t>
            </a:r>
          </a:p>
          <a:p>
            <a:pPr lvl="1"/>
            <a:r>
              <a:rPr lang="en-US" dirty="0"/>
              <a:t>Open chassis (small screws)</a:t>
            </a:r>
          </a:p>
          <a:p>
            <a:pPr lvl="1"/>
            <a:r>
              <a:rPr lang="en-US" dirty="0"/>
              <a:t>Replace circuit board</a:t>
            </a:r>
          </a:p>
        </p:txBody>
      </p:sp>
    </p:spTree>
    <p:extLst>
      <p:ext uri="{BB962C8B-B14F-4D97-AF65-F5344CB8AC3E}">
        <p14:creationId xmlns:p14="http://schemas.microsoft.com/office/powerpoint/2010/main" val="241373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42FD-BCA8-D7D2-7114-60E276CF5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Contamination Sources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E766F48-0189-C7D4-C0B2-F8D28E9651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765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F29A1-B997-B272-EE9D-C11B2B05F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32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B1576-8521-154D-7E29-955BC58B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BE906-2793-5F11-4BC6-3E10CBDC6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Orbiter tile waterproofing  (silicone outgassing)</a:t>
            </a:r>
          </a:p>
          <a:p>
            <a:r>
              <a:rPr lang="en-US" dirty="0"/>
              <a:t>EMU glove pads  (silicone particles)</a:t>
            </a:r>
          </a:p>
          <a:p>
            <a:r>
              <a:rPr lang="en-US" dirty="0"/>
              <a:t>Paint pigment transfer by gloves  (due to atomic oxygen degradation)</a:t>
            </a:r>
          </a:p>
          <a:p>
            <a:r>
              <a:rPr lang="en-US" dirty="0"/>
              <a:t>Fragments of MLI  (could be liberated by proximity of astronaut because of electrostatic attraction)</a:t>
            </a:r>
          </a:p>
          <a:p>
            <a:r>
              <a:rPr lang="en-US" dirty="0"/>
              <a:t>Harness labels  (floating loose)</a:t>
            </a:r>
          </a:p>
          <a:p>
            <a:r>
              <a:rPr lang="en-US" dirty="0"/>
              <a:t>Washers  (floating loose)</a:t>
            </a:r>
          </a:p>
          <a:p>
            <a:r>
              <a:rPr lang="en-US" dirty="0"/>
              <a:t>Stripping of bolts  (generate particles)</a:t>
            </a:r>
          </a:p>
          <a:p>
            <a:r>
              <a:rPr lang="en-US" dirty="0"/>
              <a:t>Breaking things (generate particles)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26910-828C-C6B0-C51C-D5441A3E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Video_051709_001">
            <a:hlinkClick r:id="" action="ppaction://media"/>
            <a:extLst>
              <a:ext uri="{FF2B5EF4-FFF2-40B4-BE49-F238E27FC236}">
                <a16:creationId xmlns:a16="http://schemas.microsoft.com/office/drawing/2014/main" id="{87A606FB-6F53-5E2E-6F95-9B6A3253A3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10600" y="3983038"/>
            <a:ext cx="2682875" cy="2193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5B1D45-3A4B-B2DC-B5BE-F2A11F8859A5}"/>
              </a:ext>
            </a:extLst>
          </p:cNvPr>
          <p:cNvSpPr txBox="1"/>
          <p:nvPr/>
        </p:nvSpPr>
        <p:spPr>
          <a:xfrm>
            <a:off x="8610600" y="6176963"/>
            <a:ext cx="2682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Ground test of removing a handrail by brute force</a:t>
            </a:r>
          </a:p>
        </p:txBody>
      </p:sp>
    </p:spTree>
    <p:extLst>
      <p:ext uri="{BB962C8B-B14F-4D97-AF65-F5344CB8AC3E}">
        <p14:creationId xmlns:p14="http://schemas.microsoft.com/office/powerpoint/2010/main" val="234283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AC75DA-EB61-34F1-EE16-CB62EE247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9" y="1318757"/>
            <a:ext cx="7031865" cy="48443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0094A-A93C-A368-FFB3-D2776CDCF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get away with it all? Isolation</a:t>
            </a:r>
          </a:p>
        </p:txBody>
      </p:sp>
      <p:pic>
        <p:nvPicPr>
          <p:cNvPr id="6" name="Content Placeholder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0FA6FC61-4D86-CCBE-4B82-9A53CB6F5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28" y="2005012"/>
            <a:ext cx="4898143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5A4CA-927D-7956-9DB1-45503791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26DE0A-BFED-5A7B-D421-6859AF79B8D8}"/>
              </a:ext>
            </a:extLst>
          </p:cNvPr>
          <p:cNvSpPr txBox="1"/>
          <p:nvPr/>
        </p:nvSpPr>
        <p:spPr>
          <a:xfrm>
            <a:off x="1007358" y="6354247"/>
            <a:ext cx="10792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get to the instrument apertures here, the flash evaporator system (FES) has a 10 order of magnitude reduction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9F3EA8-B09B-5C7C-20FC-F9FEC3927E15}"/>
              </a:ext>
            </a:extLst>
          </p:cNvPr>
          <p:cNvCxnSpPr/>
          <p:nvPr/>
        </p:nvCxnSpPr>
        <p:spPr>
          <a:xfrm flipH="1" flipV="1">
            <a:off x="1882588" y="4572000"/>
            <a:ext cx="2674263" cy="13178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146F9AD-587E-AD85-E8C3-01BA79E6E1AD}"/>
              </a:ext>
            </a:extLst>
          </p:cNvPr>
          <p:cNvCxnSpPr/>
          <p:nvPr/>
        </p:nvCxnSpPr>
        <p:spPr>
          <a:xfrm>
            <a:off x="4580984" y="5889812"/>
            <a:ext cx="0" cy="4530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2C57C6-F0BA-F066-49A8-4752DB1DD6DB}"/>
              </a:ext>
            </a:extLst>
          </p:cNvPr>
          <p:cNvSpPr/>
          <p:nvPr/>
        </p:nvSpPr>
        <p:spPr>
          <a:xfrm>
            <a:off x="457200" y="5284694"/>
            <a:ext cx="11308976" cy="1208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4D1884-F97C-B8DF-977C-97CC44FB8D31}"/>
              </a:ext>
            </a:extLst>
          </p:cNvPr>
          <p:cNvSpPr/>
          <p:nvPr/>
        </p:nvSpPr>
        <p:spPr>
          <a:xfrm>
            <a:off x="457200" y="2541494"/>
            <a:ext cx="11308976" cy="18725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C7144-20D9-E553-4DCB-393E7ED5B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0306"/>
            <a:ext cx="10515600" cy="6062569"/>
          </a:xfrm>
        </p:spPr>
        <p:txBody>
          <a:bodyPr>
            <a:normAutofit/>
          </a:bodyPr>
          <a:lstStyle/>
          <a:p>
            <a:r>
              <a:rPr lang="en-US" sz="3600" dirty="0"/>
              <a:t>You will bring contamination with you</a:t>
            </a:r>
          </a:p>
          <a:p>
            <a:r>
              <a:rPr lang="en-US" sz="3600" dirty="0"/>
              <a:t>The observatory will have contamination sources on board that can be moved around</a:t>
            </a:r>
          </a:p>
          <a:p>
            <a:pPr lvl="1"/>
            <a:endParaRPr lang="en-US" dirty="0"/>
          </a:p>
          <a:p>
            <a:r>
              <a:rPr lang="en-US" dirty="0"/>
              <a:t>Design to limit the transport path to sensitive surfaces</a:t>
            </a:r>
          </a:p>
          <a:p>
            <a:r>
              <a:rPr lang="en-US" dirty="0"/>
              <a:t>Design for separate doors to minimize the time any door is open</a:t>
            </a:r>
          </a:p>
          <a:p>
            <a:r>
              <a:rPr lang="en-US" dirty="0"/>
              <a:t>Design for easy separation – small turn count, use of cams to provide locking – to reduce time spent in servicing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Design servicing hardware to allow bakeout and cleaning</a:t>
            </a:r>
          </a:p>
          <a:p>
            <a:r>
              <a:rPr lang="en-US" dirty="0"/>
              <a:t>Design thrusters to allow off-axis pointing during capture and release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AE33E-834E-564F-863A-EAB2A754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DE0C-B87E-404F-B591-CF21EBDC5DE2}" type="slidenum">
              <a:rPr lang="en-US" smtClean="0"/>
              <a:t>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4946F4-0741-7FC4-AD90-F9A21EF23B45}"/>
              </a:ext>
            </a:extLst>
          </p:cNvPr>
          <p:cNvSpPr txBox="1"/>
          <p:nvPr/>
        </p:nvSpPr>
        <p:spPr>
          <a:xfrm>
            <a:off x="9530115" y="1956719"/>
            <a:ext cx="2236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Observatory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4C2702-EFAA-0666-4347-2E8AA9979F97}"/>
              </a:ext>
            </a:extLst>
          </p:cNvPr>
          <p:cNvSpPr txBox="1"/>
          <p:nvPr/>
        </p:nvSpPr>
        <p:spPr>
          <a:xfrm>
            <a:off x="10085186" y="4763706"/>
            <a:ext cx="1682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Servicing</a:t>
            </a:r>
          </a:p>
        </p:txBody>
      </p:sp>
    </p:spTree>
    <p:extLst>
      <p:ext uri="{BB962C8B-B14F-4D97-AF65-F5344CB8AC3E}">
        <p14:creationId xmlns:p14="http://schemas.microsoft.com/office/powerpoint/2010/main" val="1682364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278</Words>
  <Application>Microsoft Office PowerPoint</Application>
  <PresentationFormat>Widescreen</PresentationFormat>
  <Paragraphs>62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Servicing Hubble:  Contamination Perspectives For Future Missions</vt:lpstr>
      <vt:lpstr>Scope of Activities</vt:lpstr>
      <vt:lpstr>Contamination Sources</vt:lpstr>
      <vt:lpstr>Specifics</vt:lpstr>
      <vt:lpstr>How did we get away with it all? Isolation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Servicing Hubble:  Contamination Perspectives For Future Missions</dc:title>
  <dc:creator>Hughes, David W. (GSFC-5460)</dc:creator>
  <cp:lastModifiedBy>Hughes, David W. (GSFC-5460)</cp:lastModifiedBy>
  <cp:revision>2</cp:revision>
  <dcterms:created xsi:type="dcterms:W3CDTF">2024-07-03T16:57:07Z</dcterms:created>
  <dcterms:modified xsi:type="dcterms:W3CDTF">2024-07-03T18:47:03Z</dcterms:modified>
</cp:coreProperties>
</file>